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1228B-7EBC-42EA-90D1-892211CD2D6A}" v="49" dt="2025-04-13T16:34:28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misha Shukla" userId="18f6c5e313b34460" providerId="LiveId" clId="{C531228B-7EBC-42EA-90D1-892211CD2D6A}"/>
    <pc:docChg chg="undo custSel addSld modSld sldOrd">
      <pc:chgData name="Nimisha Shukla" userId="18f6c5e313b34460" providerId="LiveId" clId="{C531228B-7EBC-42EA-90D1-892211CD2D6A}" dt="2025-04-13T16:34:39.177" v="3302" actId="14100"/>
      <pc:docMkLst>
        <pc:docMk/>
      </pc:docMkLst>
      <pc:sldChg chg="addSp modSp mod">
        <pc:chgData name="Nimisha Shukla" userId="18f6c5e313b34460" providerId="LiveId" clId="{C531228B-7EBC-42EA-90D1-892211CD2D6A}" dt="2025-04-13T16:34:39.177" v="3302" actId="14100"/>
        <pc:sldMkLst>
          <pc:docMk/>
          <pc:sldMk cId="2560487201" sldId="256"/>
        </pc:sldMkLst>
        <pc:spChg chg="mod">
          <ac:chgData name="Nimisha Shukla" userId="18f6c5e313b34460" providerId="LiveId" clId="{C531228B-7EBC-42EA-90D1-892211CD2D6A}" dt="2025-04-02T02:05:02.179" v="4" actId="20577"/>
          <ac:spMkLst>
            <pc:docMk/>
            <pc:sldMk cId="2560487201" sldId="256"/>
            <ac:spMk id="2" creationId="{03D6DA14-A022-FEFC-32A7-C750E62E2967}"/>
          </ac:spMkLst>
        </pc:spChg>
        <pc:picChg chg="add mod">
          <ac:chgData name="Nimisha Shukla" userId="18f6c5e313b34460" providerId="LiveId" clId="{C531228B-7EBC-42EA-90D1-892211CD2D6A}" dt="2025-04-02T02:06:04.283" v="7" actId="1076"/>
          <ac:picMkLst>
            <pc:docMk/>
            <pc:sldMk cId="2560487201" sldId="256"/>
            <ac:picMk id="5" creationId="{45150F07-9CB2-841D-AA9D-9BF0190227F9}"/>
          </ac:picMkLst>
        </pc:picChg>
        <pc:picChg chg="add mod">
          <ac:chgData name="Nimisha Shukla" userId="18f6c5e313b34460" providerId="LiveId" clId="{C531228B-7EBC-42EA-90D1-892211CD2D6A}" dt="2025-04-13T16:34:39.177" v="3302" actId="14100"/>
          <ac:picMkLst>
            <pc:docMk/>
            <pc:sldMk cId="2560487201" sldId="256"/>
            <ac:picMk id="6" creationId="{39326CD9-E342-CBBB-4FF1-CF61155AD97D}"/>
          </ac:picMkLst>
        </pc:picChg>
      </pc:sldChg>
      <pc:sldChg chg="modSp mod">
        <pc:chgData name="Nimisha Shukla" userId="18f6c5e313b34460" providerId="LiveId" clId="{C531228B-7EBC-42EA-90D1-892211CD2D6A}" dt="2025-04-13T15:51:32.239" v="2379" actId="20577"/>
        <pc:sldMkLst>
          <pc:docMk/>
          <pc:sldMk cId="287870172" sldId="257"/>
        </pc:sldMkLst>
        <pc:spChg chg="mod">
          <ac:chgData name="Nimisha Shukla" userId="18f6c5e313b34460" providerId="LiveId" clId="{C531228B-7EBC-42EA-90D1-892211CD2D6A}" dt="2025-04-02T17:40:18.546" v="1851" actId="113"/>
          <ac:spMkLst>
            <pc:docMk/>
            <pc:sldMk cId="287870172" sldId="257"/>
            <ac:spMk id="2" creationId="{92D41C16-8ECC-8F0D-ED58-F02CDD6A48EE}"/>
          </ac:spMkLst>
        </pc:spChg>
        <pc:spChg chg="mod">
          <ac:chgData name="Nimisha Shukla" userId="18f6c5e313b34460" providerId="LiveId" clId="{C531228B-7EBC-42EA-90D1-892211CD2D6A}" dt="2025-04-13T15:51:32.239" v="2379" actId="20577"/>
          <ac:spMkLst>
            <pc:docMk/>
            <pc:sldMk cId="287870172" sldId="257"/>
            <ac:spMk id="7" creationId="{3F9FDBDA-0F37-9538-CB62-AB013B413D9C}"/>
          </ac:spMkLst>
        </pc:spChg>
      </pc:sldChg>
      <pc:sldChg chg="modSp mod">
        <pc:chgData name="Nimisha Shukla" userId="18f6c5e313b34460" providerId="LiveId" clId="{C531228B-7EBC-42EA-90D1-892211CD2D6A}" dt="2025-04-02T17:40:10.283" v="1850" actId="113"/>
        <pc:sldMkLst>
          <pc:docMk/>
          <pc:sldMk cId="2053043072" sldId="258"/>
        </pc:sldMkLst>
        <pc:spChg chg="mod">
          <ac:chgData name="Nimisha Shukla" userId="18f6c5e313b34460" providerId="LiveId" clId="{C531228B-7EBC-42EA-90D1-892211CD2D6A}" dt="2025-04-02T17:40:10.283" v="1850" actId="113"/>
          <ac:spMkLst>
            <pc:docMk/>
            <pc:sldMk cId="2053043072" sldId="258"/>
            <ac:spMk id="2" creationId="{317C7E42-8E4B-E819-755E-3472774D218C}"/>
          </ac:spMkLst>
        </pc:spChg>
        <pc:spChg chg="mod">
          <ac:chgData name="Nimisha Shukla" userId="18f6c5e313b34460" providerId="LiveId" clId="{C531228B-7EBC-42EA-90D1-892211CD2D6A}" dt="2025-04-02T02:13:48.613" v="40"/>
          <ac:spMkLst>
            <pc:docMk/>
            <pc:sldMk cId="2053043072" sldId="258"/>
            <ac:spMk id="4" creationId="{B371119B-6041-CE29-792F-5300BD5876AF}"/>
          </ac:spMkLst>
        </pc:spChg>
      </pc:sldChg>
      <pc:sldChg chg="modSp mod">
        <pc:chgData name="Nimisha Shukla" userId="18f6c5e313b34460" providerId="LiveId" clId="{C531228B-7EBC-42EA-90D1-892211CD2D6A}" dt="2025-04-02T17:40:02.750" v="1849" actId="113"/>
        <pc:sldMkLst>
          <pc:docMk/>
          <pc:sldMk cId="3573365956" sldId="259"/>
        </pc:sldMkLst>
        <pc:spChg chg="mod">
          <ac:chgData name="Nimisha Shukla" userId="18f6c5e313b34460" providerId="LiveId" clId="{C531228B-7EBC-42EA-90D1-892211CD2D6A}" dt="2025-04-02T17:40:02.750" v="1849" actId="113"/>
          <ac:spMkLst>
            <pc:docMk/>
            <pc:sldMk cId="3573365956" sldId="259"/>
            <ac:spMk id="2" creationId="{5CB7EED4-AF82-73D7-A813-A02D51F06620}"/>
          </ac:spMkLst>
        </pc:spChg>
        <pc:spChg chg="mod">
          <ac:chgData name="Nimisha Shukla" userId="18f6c5e313b34460" providerId="LiveId" clId="{C531228B-7EBC-42EA-90D1-892211CD2D6A}" dt="2025-04-02T02:13:02.154" v="33" actId="21"/>
          <ac:spMkLst>
            <pc:docMk/>
            <pc:sldMk cId="3573365956" sldId="259"/>
            <ac:spMk id="3" creationId="{236C1176-E92C-D018-330E-084E9BAD8236}"/>
          </ac:spMkLst>
        </pc:spChg>
      </pc:sldChg>
      <pc:sldChg chg="addSp modSp mod">
        <pc:chgData name="Nimisha Shukla" userId="18f6c5e313b34460" providerId="LiveId" clId="{C531228B-7EBC-42EA-90D1-892211CD2D6A}" dt="2025-04-13T16:26:31.841" v="3299" actId="20577"/>
        <pc:sldMkLst>
          <pc:docMk/>
          <pc:sldMk cId="803176112" sldId="260"/>
        </pc:sldMkLst>
        <pc:spChg chg="mod">
          <ac:chgData name="Nimisha Shukla" userId="18f6c5e313b34460" providerId="LiveId" clId="{C531228B-7EBC-42EA-90D1-892211CD2D6A}" dt="2025-04-02T17:39:55.348" v="1848" actId="113"/>
          <ac:spMkLst>
            <pc:docMk/>
            <pc:sldMk cId="803176112" sldId="260"/>
            <ac:spMk id="2" creationId="{B354BAF1-C6D7-A4BA-3C98-F51F6EFA22BA}"/>
          </ac:spMkLst>
        </pc:spChg>
        <pc:spChg chg="add mod">
          <ac:chgData name="Nimisha Shukla" userId="18f6c5e313b34460" providerId="LiveId" clId="{C531228B-7EBC-42EA-90D1-892211CD2D6A}" dt="2025-04-13T16:26:31.841" v="3299" actId="20577"/>
          <ac:spMkLst>
            <pc:docMk/>
            <pc:sldMk cId="803176112" sldId="260"/>
            <ac:spMk id="3" creationId="{60238B23-2EB8-8319-8141-47E60F257386}"/>
          </ac:spMkLst>
        </pc:spChg>
      </pc:sldChg>
      <pc:sldChg chg="addSp modSp new mod">
        <pc:chgData name="Nimisha Shukla" userId="18f6c5e313b34460" providerId="LiveId" clId="{C531228B-7EBC-42EA-90D1-892211CD2D6A}" dt="2025-04-13T16:00:44.030" v="2453" actId="14100"/>
        <pc:sldMkLst>
          <pc:docMk/>
          <pc:sldMk cId="1573923617" sldId="261"/>
        </pc:sldMkLst>
        <pc:spChg chg="mod">
          <ac:chgData name="Nimisha Shukla" userId="18f6c5e313b34460" providerId="LiveId" clId="{C531228B-7EBC-42EA-90D1-892211CD2D6A}" dt="2025-04-02T17:39:45.453" v="1847" actId="113"/>
          <ac:spMkLst>
            <pc:docMk/>
            <pc:sldMk cId="1573923617" sldId="261"/>
            <ac:spMk id="2" creationId="{13122407-36DE-E0C2-B1C4-FD21511F9917}"/>
          </ac:spMkLst>
        </pc:spChg>
        <pc:spChg chg="mod">
          <ac:chgData name="Nimisha Shukla" userId="18f6c5e313b34460" providerId="LiveId" clId="{C531228B-7EBC-42EA-90D1-892211CD2D6A}" dt="2025-04-02T17:39:40.638" v="1846" actId="113"/>
          <ac:spMkLst>
            <pc:docMk/>
            <pc:sldMk cId="1573923617" sldId="261"/>
            <ac:spMk id="3" creationId="{725F5CBA-63C5-D69A-DB48-E57BD1946DAE}"/>
          </ac:spMkLst>
        </pc:spChg>
        <pc:picChg chg="add mod">
          <ac:chgData name="Nimisha Shukla" userId="18f6c5e313b34460" providerId="LiveId" clId="{C531228B-7EBC-42EA-90D1-892211CD2D6A}" dt="2025-04-02T02:21:35.831" v="326" actId="1076"/>
          <ac:picMkLst>
            <pc:docMk/>
            <pc:sldMk cId="1573923617" sldId="261"/>
            <ac:picMk id="5" creationId="{B3812BCD-E06F-3644-66D5-B97C6E04AFA1}"/>
          </ac:picMkLst>
        </pc:picChg>
        <pc:picChg chg="add mod">
          <ac:chgData name="Nimisha Shukla" userId="18f6c5e313b34460" providerId="LiveId" clId="{C531228B-7EBC-42EA-90D1-892211CD2D6A}" dt="2025-04-02T17:37:46.933" v="1817" actId="1076"/>
          <ac:picMkLst>
            <pc:docMk/>
            <pc:sldMk cId="1573923617" sldId="261"/>
            <ac:picMk id="6" creationId="{E4142AD8-D139-2868-6F1C-3004DBEF2F02}"/>
          </ac:picMkLst>
        </pc:picChg>
        <pc:picChg chg="add mod">
          <ac:chgData name="Nimisha Shukla" userId="18f6c5e313b34460" providerId="LiveId" clId="{C531228B-7EBC-42EA-90D1-892211CD2D6A}" dt="2025-04-02T02:22:16.175" v="332" actId="1076"/>
          <ac:picMkLst>
            <pc:docMk/>
            <pc:sldMk cId="1573923617" sldId="261"/>
            <ac:picMk id="7" creationId="{BCC759A5-5F7C-5133-D7AB-5A3CA2E3143A}"/>
          </ac:picMkLst>
        </pc:picChg>
        <pc:picChg chg="add mod">
          <ac:chgData name="Nimisha Shukla" userId="18f6c5e313b34460" providerId="LiveId" clId="{C531228B-7EBC-42EA-90D1-892211CD2D6A}" dt="2025-04-13T16:00:44.030" v="2453" actId="14100"/>
          <ac:picMkLst>
            <pc:docMk/>
            <pc:sldMk cId="1573923617" sldId="261"/>
            <ac:picMk id="8" creationId="{84FBBBDF-B025-AD52-D3DA-F35D90B077E5}"/>
          </ac:picMkLst>
        </pc:picChg>
        <pc:picChg chg="add mod">
          <ac:chgData name="Nimisha Shukla" userId="18f6c5e313b34460" providerId="LiveId" clId="{C531228B-7EBC-42EA-90D1-892211CD2D6A}" dt="2025-04-02T02:22:54.720" v="337" actId="1076"/>
          <ac:picMkLst>
            <pc:docMk/>
            <pc:sldMk cId="1573923617" sldId="261"/>
            <ac:picMk id="9" creationId="{4F0747C7-BA41-BF2D-E14B-F946AF44CD31}"/>
          </ac:picMkLst>
        </pc:picChg>
      </pc:sldChg>
      <pc:sldChg chg="addSp delSp modSp new mod">
        <pc:chgData name="Nimisha Shukla" userId="18f6c5e313b34460" providerId="LiveId" clId="{C531228B-7EBC-42EA-90D1-892211CD2D6A}" dt="2025-04-13T16:00:17.253" v="2447" actId="21"/>
        <pc:sldMkLst>
          <pc:docMk/>
          <pc:sldMk cId="2683227571" sldId="262"/>
        </pc:sldMkLst>
        <pc:spChg chg="mod">
          <ac:chgData name="Nimisha Shukla" userId="18f6c5e313b34460" providerId="LiveId" clId="{C531228B-7EBC-42EA-90D1-892211CD2D6A}" dt="2025-04-13T15:59:52.856" v="2446" actId="20577"/>
          <ac:spMkLst>
            <pc:docMk/>
            <pc:sldMk cId="2683227571" sldId="262"/>
            <ac:spMk id="3" creationId="{0A727CC3-3CE8-4834-A0E2-4E799ECAAAE0}"/>
          </ac:spMkLst>
        </pc:spChg>
        <pc:picChg chg="add del mod">
          <ac:chgData name="Nimisha Shukla" userId="18f6c5e313b34460" providerId="LiveId" clId="{C531228B-7EBC-42EA-90D1-892211CD2D6A}" dt="2025-04-13T16:00:17.253" v="2447" actId="21"/>
          <ac:picMkLst>
            <pc:docMk/>
            <pc:sldMk cId="2683227571" sldId="262"/>
            <ac:picMk id="4" creationId="{A9C4D531-982F-05E8-93AA-8B48F4D0EA32}"/>
          </ac:picMkLst>
        </pc:picChg>
        <pc:picChg chg="add mod">
          <ac:chgData name="Nimisha Shukla" userId="18f6c5e313b34460" providerId="LiveId" clId="{C531228B-7EBC-42EA-90D1-892211CD2D6A}" dt="2025-04-13T15:59:32.756" v="2440" actId="1076"/>
          <ac:picMkLst>
            <pc:docMk/>
            <pc:sldMk cId="2683227571" sldId="262"/>
            <ac:picMk id="5" creationId="{65EFEF62-BE46-D6B2-B35C-B234C32BD24D}"/>
          </ac:picMkLst>
        </pc:picChg>
        <pc:picChg chg="add mod">
          <ac:chgData name="Nimisha Shukla" userId="18f6c5e313b34460" providerId="LiveId" clId="{C531228B-7EBC-42EA-90D1-892211CD2D6A}" dt="2025-04-13T15:59:30.190" v="2439" actId="1076"/>
          <ac:picMkLst>
            <pc:docMk/>
            <pc:sldMk cId="2683227571" sldId="262"/>
            <ac:picMk id="6" creationId="{CCED665C-9432-C26D-C264-FA5219B0FAEB}"/>
          </ac:picMkLst>
        </pc:picChg>
        <pc:picChg chg="add mod">
          <ac:chgData name="Nimisha Shukla" userId="18f6c5e313b34460" providerId="LiveId" clId="{C531228B-7EBC-42EA-90D1-892211CD2D6A}" dt="2025-04-13T15:59:47.055" v="2442" actId="1076"/>
          <ac:picMkLst>
            <pc:docMk/>
            <pc:sldMk cId="2683227571" sldId="262"/>
            <ac:picMk id="7" creationId="{8063EE92-AE60-FCFC-7D9E-9092C9A8F032}"/>
          </ac:picMkLst>
        </pc:picChg>
        <pc:picChg chg="add del mod">
          <ac:chgData name="Nimisha Shukla" userId="18f6c5e313b34460" providerId="LiveId" clId="{C531228B-7EBC-42EA-90D1-892211CD2D6A}" dt="2025-04-13T15:56:34.201" v="2418" actId="21"/>
          <ac:picMkLst>
            <pc:docMk/>
            <pc:sldMk cId="2683227571" sldId="262"/>
            <ac:picMk id="9" creationId="{ADFCC892-E851-304A-6EDB-8169D4CD1529}"/>
          </ac:picMkLst>
        </pc:picChg>
        <pc:picChg chg="add mod">
          <ac:chgData name="Nimisha Shukla" userId="18f6c5e313b34460" providerId="LiveId" clId="{C531228B-7EBC-42EA-90D1-892211CD2D6A}" dt="2025-04-13T15:59:23.078" v="2437" actId="1076"/>
          <ac:picMkLst>
            <pc:docMk/>
            <pc:sldMk cId="2683227571" sldId="262"/>
            <ac:picMk id="10" creationId="{DA244CB6-7ADE-4FFB-C047-A9079804E7CB}"/>
          </ac:picMkLst>
        </pc:picChg>
        <pc:picChg chg="add del mod">
          <ac:chgData name="Nimisha Shukla" userId="18f6c5e313b34460" providerId="LiveId" clId="{C531228B-7EBC-42EA-90D1-892211CD2D6A}" dt="2025-04-13T15:56:51.746" v="2421" actId="21"/>
          <ac:picMkLst>
            <pc:docMk/>
            <pc:sldMk cId="2683227571" sldId="262"/>
            <ac:picMk id="12" creationId="{A4D1FD53-8B75-5566-5D86-103331BCBD34}"/>
          </ac:picMkLst>
        </pc:picChg>
      </pc:sldChg>
      <pc:sldChg chg="addSp delSp modSp new mod">
        <pc:chgData name="Nimisha Shukla" userId="18f6c5e313b34460" providerId="LiveId" clId="{C531228B-7EBC-42EA-90D1-892211CD2D6A}" dt="2025-04-13T16:00:26.102" v="2449" actId="14100"/>
        <pc:sldMkLst>
          <pc:docMk/>
          <pc:sldMk cId="3751857375" sldId="263"/>
        </pc:sldMkLst>
        <pc:spChg chg="mod">
          <ac:chgData name="Nimisha Shukla" userId="18f6c5e313b34460" providerId="LiveId" clId="{C531228B-7EBC-42EA-90D1-892211CD2D6A}" dt="2025-04-13T15:56:27.411" v="2417" actId="14100"/>
          <ac:spMkLst>
            <pc:docMk/>
            <pc:sldMk cId="3751857375" sldId="263"/>
            <ac:spMk id="3" creationId="{9A0CD7C2-4C70-04D3-D339-5D476B624144}"/>
          </ac:spMkLst>
        </pc:spChg>
        <pc:spChg chg="add mod">
          <ac:chgData name="Nimisha Shukla" userId="18f6c5e313b34460" providerId="LiveId" clId="{C531228B-7EBC-42EA-90D1-892211CD2D6A}" dt="2025-04-13T15:58:38.328" v="2432" actId="1076"/>
          <ac:spMkLst>
            <pc:docMk/>
            <pc:sldMk cId="3751857375" sldId="263"/>
            <ac:spMk id="10" creationId="{77008ED0-4669-DD44-FC37-4D9D64DBC462}"/>
          </ac:spMkLst>
        </pc:spChg>
        <pc:picChg chg="add mod">
          <ac:chgData name="Nimisha Shukla" userId="18f6c5e313b34460" providerId="LiveId" clId="{C531228B-7EBC-42EA-90D1-892211CD2D6A}" dt="2025-04-13T15:58:49.793" v="2433" actId="14100"/>
          <ac:picMkLst>
            <pc:docMk/>
            <pc:sldMk cId="3751857375" sldId="263"/>
            <ac:picMk id="2" creationId="{ADFCC892-E851-304A-6EDB-8169D4CD1529}"/>
          </ac:picMkLst>
        </pc:picChg>
        <pc:picChg chg="add mod">
          <ac:chgData name="Nimisha Shukla" userId="18f6c5e313b34460" providerId="LiveId" clId="{C531228B-7EBC-42EA-90D1-892211CD2D6A}" dt="2025-04-13T15:56:18.269" v="2416" actId="14100"/>
          <ac:picMkLst>
            <pc:docMk/>
            <pc:sldMk cId="3751857375" sldId="263"/>
            <ac:picMk id="4" creationId="{AF042890-87EE-6FB5-DFFF-756E600BDB77}"/>
          </ac:picMkLst>
        </pc:picChg>
        <pc:picChg chg="add mod">
          <ac:chgData name="Nimisha Shukla" userId="18f6c5e313b34460" providerId="LiveId" clId="{C531228B-7EBC-42EA-90D1-892211CD2D6A}" dt="2025-04-13T15:56:09.555" v="2414" actId="1076"/>
          <ac:picMkLst>
            <pc:docMk/>
            <pc:sldMk cId="3751857375" sldId="263"/>
            <ac:picMk id="5" creationId="{3594E873-B011-4CD3-7345-7FDCB30FBC21}"/>
          </ac:picMkLst>
        </pc:picChg>
        <pc:picChg chg="add del mod">
          <ac:chgData name="Nimisha Shukla" userId="18f6c5e313b34460" providerId="LiveId" clId="{C531228B-7EBC-42EA-90D1-892211CD2D6A}" dt="2025-04-13T15:53:34.732" v="2387" actId="21"/>
          <ac:picMkLst>
            <pc:docMk/>
            <pc:sldMk cId="3751857375" sldId="263"/>
            <ac:picMk id="7" creationId="{032F298C-2561-1E75-06BA-717BC0CF3E4B}"/>
          </ac:picMkLst>
        </pc:picChg>
        <pc:picChg chg="add del mod">
          <ac:chgData name="Nimisha Shukla" userId="18f6c5e313b34460" providerId="LiveId" clId="{C531228B-7EBC-42EA-90D1-892211CD2D6A}" dt="2025-04-13T15:53:15.196" v="2384" actId="21"/>
          <ac:picMkLst>
            <pc:docMk/>
            <pc:sldMk cId="3751857375" sldId="263"/>
            <ac:picMk id="8" creationId="{9FDFCABB-A4A5-C706-7D3E-897EEF877B5C}"/>
          </ac:picMkLst>
        </pc:picChg>
        <pc:picChg chg="add del mod">
          <ac:chgData name="Nimisha Shukla" userId="18f6c5e313b34460" providerId="LiveId" clId="{C531228B-7EBC-42EA-90D1-892211CD2D6A}" dt="2025-04-13T15:53:55.916" v="2390" actId="21"/>
          <ac:picMkLst>
            <pc:docMk/>
            <pc:sldMk cId="3751857375" sldId="263"/>
            <ac:picMk id="9" creationId="{0057B62E-A453-FEFC-708D-496EC76B19AB}"/>
          </ac:picMkLst>
        </pc:picChg>
        <pc:picChg chg="add del mod">
          <ac:chgData name="Nimisha Shukla" userId="18f6c5e313b34460" providerId="LiveId" clId="{C531228B-7EBC-42EA-90D1-892211CD2D6A}" dt="2025-04-13T15:54:25.324" v="2396" actId="21"/>
          <ac:picMkLst>
            <pc:docMk/>
            <pc:sldMk cId="3751857375" sldId="263"/>
            <ac:picMk id="11" creationId="{F0E61B34-4405-810C-779C-BCCC1A311EC3}"/>
          </ac:picMkLst>
        </pc:picChg>
        <pc:picChg chg="add mod">
          <ac:chgData name="Nimisha Shukla" userId="18f6c5e313b34460" providerId="LiveId" clId="{C531228B-7EBC-42EA-90D1-892211CD2D6A}" dt="2025-04-13T15:58:56.227" v="2434" actId="14100"/>
          <ac:picMkLst>
            <pc:docMk/>
            <pc:sldMk cId="3751857375" sldId="263"/>
            <ac:picMk id="12" creationId="{A4D1FD53-8B75-5566-5D86-103331BCBD34}"/>
          </ac:picMkLst>
        </pc:picChg>
        <pc:picChg chg="add mod">
          <ac:chgData name="Nimisha Shukla" userId="18f6c5e313b34460" providerId="LiveId" clId="{C531228B-7EBC-42EA-90D1-892211CD2D6A}" dt="2025-04-13T16:00:26.102" v="2449" actId="14100"/>
          <ac:picMkLst>
            <pc:docMk/>
            <pc:sldMk cId="3751857375" sldId="263"/>
            <ac:picMk id="13" creationId="{A9C4D531-982F-05E8-93AA-8B48F4D0EA32}"/>
          </ac:picMkLst>
        </pc:picChg>
      </pc:sldChg>
      <pc:sldChg chg="addSp delSp modSp new mod">
        <pc:chgData name="Nimisha Shukla" userId="18f6c5e313b34460" providerId="LiveId" clId="{C531228B-7EBC-42EA-90D1-892211CD2D6A}" dt="2025-04-13T16:03:57.765" v="2489" actId="14100"/>
        <pc:sldMkLst>
          <pc:docMk/>
          <pc:sldMk cId="1757424774" sldId="264"/>
        </pc:sldMkLst>
        <pc:spChg chg="mod">
          <ac:chgData name="Nimisha Shukla" userId="18f6c5e313b34460" providerId="LiveId" clId="{C531228B-7EBC-42EA-90D1-892211CD2D6A}" dt="2025-04-13T16:03:40.408" v="2486" actId="5793"/>
          <ac:spMkLst>
            <pc:docMk/>
            <pc:sldMk cId="1757424774" sldId="264"/>
            <ac:spMk id="3" creationId="{A5A721CF-5284-D197-B4EF-0A2597FDDF9F}"/>
          </ac:spMkLst>
        </pc:spChg>
        <pc:picChg chg="add mod">
          <ac:chgData name="Nimisha Shukla" userId="18f6c5e313b34460" providerId="LiveId" clId="{C531228B-7EBC-42EA-90D1-892211CD2D6A}" dt="2025-04-11T10:59:35.792" v="2352" actId="1076"/>
          <ac:picMkLst>
            <pc:docMk/>
            <pc:sldMk cId="1757424774" sldId="264"/>
            <ac:picMk id="4" creationId="{DD17CBA3-371E-CBA4-830D-4A92050210C7}"/>
          </ac:picMkLst>
        </pc:picChg>
        <pc:picChg chg="add mod">
          <ac:chgData name="Nimisha Shukla" userId="18f6c5e313b34460" providerId="LiveId" clId="{C531228B-7EBC-42EA-90D1-892211CD2D6A}" dt="2025-04-13T16:03:47.683" v="2487" actId="1076"/>
          <ac:picMkLst>
            <pc:docMk/>
            <pc:sldMk cId="1757424774" sldId="264"/>
            <ac:picMk id="5" creationId="{31F32564-78C1-A455-7C01-CE84A89A55A4}"/>
          </ac:picMkLst>
        </pc:picChg>
        <pc:picChg chg="add mod">
          <ac:chgData name="Nimisha Shukla" userId="18f6c5e313b34460" providerId="LiveId" clId="{C531228B-7EBC-42EA-90D1-892211CD2D6A}" dt="2025-04-13T16:03:32.412" v="2482" actId="14100"/>
          <ac:picMkLst>
            <pc:docMk/>
            <pc:sldMk cId="1757424774" sldId="264"/>
            <ac:picMk id="6" creationId="{1BA9BB1A-97C4-F3D9-9780-B021DBAA744B}"/>
          </ac:picMkLst>
        </pc:picChg>
        <pc:picChg chg="add mod">
          <ac:chgData name="Nimisha Shukla" userId="18f6c5e313b34460" providerId="LiveId" clId="{C531228B-7EBC-42EA-90D1-892211CD2D6A}" dt="2025-04-13T16:03:57.765" v="2489" actId="14100"/>
          <ac:picMkLst>
            <pc:docMk/>
            <pc:sldMk cId="1757424774" sldId="264"/>
            <ac:picMk id="8" creationId="{DC361909-C751-44EB-073F-6B3A05122D1A}"/>
          </ac:picMkLst>
        </pc:picChg>
      </pc:sldChg>
      <pc:sldChg chg="addSp delSp modSp new mod">
        <pc:chgData name="Nimisha Shukla" userId="18f6c5e313b34460" providerId="LiveId" clId="{C531228B-7EBC-42EA-90D1-892211CD2D6A}" dt="2025-04-13T16:03:18.749" v="2481" actId="20577"/>
        <pc:sldMkLst>
          <pc:docMk/>
          <pc:sldMk cId="466357582" sldId="265"/>
        </pc:sldMkLst>
        <pc:spChg chg="mod">
          <ac:chgData name="Nimisha Shukla" userId="18f6c5e313b34460" providerId="LiveId" clId="{C531228B-7EBC-42EA-90D1-892211CD2D6A}" dt="2025-04-13T16:03:18.749" v="2481" actId="20577"/>
          <ac:spMkLst>
            <pc:docMk/>
            <pc:sldMk cId="466357582" sldId="265"/>
            <ac:spMk id="3" creationId="{4248FF23-2A43-2204-2DA7-08687FBC7403}"/>
          </ac:spMkLst>
        </pc:spChg>
        <pc:picChg chg="add mod">
          <ac:chgData name="Nimisha Shukla" userId="18f6c5e313b34460" providerId="LiveId" clId="{C531228B-7EBC-42EA-90D1-892211CD2D6A}" dt="2025-04-13T16:03:09.324" v="2477" actId="1076"/>
          <ac:picMkLst>
            <pc:docMk/>
            <pc:sldMk cId="466357582" sldId="265"/>
            <ac:picMk id="5" creationId="{D734537C-D5EA-614C-C7D3-A14C2D02C240}"/>
          </ac:picMkLst>
        </pc:picChg>
        <pc:picChg chg="add mod">
          <ac:chgData name="Nimisha Shukla" userId="18f6c5e313b34460" providerId="LiveId" clId="{C531228B-7EBC-42EA-90D1-892211CD2D6A}" dt="2025-04-13T16:02:56.928" v="2475" actId="1076"/>
          <ac:picMkLst>
            <pc:docMk/>
            <pc:sldMk cId="466357582" sldId="265"/>
            <ac:picMk id="7" creationId="{8CC13891-8121-9C8A-A45C-6358F45812D7}"/>
          </ac:picMkLst>
        </pc:picChg>
        <pc:picChg chg="add mod">
          <ac:chgData name="Nimisha Shukla" userId="18f6c5e313b34460" providerId="LiveId" clId="{C531228B-7EBC-42EA-90D1-892211CD2D6A}" dt="2025-04-13T16:03:06.840" v="2476" actId="1076"/>
          <ac:picMkLst>
            <pc:docMk/>
            <pc:sldMk cId="466357582" sldId="265"/>
            <ac:picMk id="8" creationId="{584DC909-0488-403E-DB15-565755FE4120}"/>
          </ac:picMkLst>
        </pc:picChg>
        <pc:picChg chg="add del mod">
          <ac:chgData name="Nimisha Shukla" userId="18f6c5e313b34460" providerId="LiveId" clId="{C531228B-7EBC-42EA-90D1-892211CD2D6A}" dt="2025-04-13T16:01:27.372" v="2456" actId="21"/>
          <ac:picMkLst>
            <pc:docMk/>
            <pc:sldMk cId="466357582" sldId="265"/>
            <ac:picMk id="9" creationId="{CA88496F-DBA3-993D-2BF2-006E1C7083A9}"/>
          </ac:picMkLst>
        </pc:picChg>
        <pc:picChg chg="add del mod">
          <ac:chgData name="Nimisha Shukla" userId="18f6c5e313b34460" providerId="LiveId" clId="{C531228B-7EBC-42EA-90D1-892211CD2D6A}" dt="2025-04-13T16:01:44.260" v="2459" actId="21"/>
          <ac:picMkLst>
            <pc:docMk/>
            <pc:sldMk cId="466357582" sldId="265"/>
            <ac:picMk id="11" creationId="{4A100E2B-1900-C186-9B29-CA7DA01EEE31}"/>
          </ac:picMkLst>
        </pc:picChg>
      </pc:sldChg>
      <pc:sldChg chg="addSp delSp modSp new mod">
        <pc:chgData name="Nimisha Shukla" userId="18f6c5e313b34460" providerId="LiveId" clId="{C531228B-7EBC-42EA-90D1-892211CD2D6A}" dt="2025-04-13T16:02:47.513" v="2474" actId="20577"/>
        <pc:sldMkLst>
          <pc:docMk/>
          <pc:sldMk cId="2554693147" sldId="266"/>
        </pc:sldMkLst>
        <pc:spChg chg="mod">
          <ac:chgData name="Nimisha Shukla" userId="18f6c5e313b34460" providerId="LiveId" clId="{C531228B-7EBC-42EA-90D1-892211CD2D6A}" dt="2025-04-13T16:01:19.672" v="2455" actId="14100"/>
          <ac:spMkLst>
            <pc:docMk/>
            <pc:sldMk cId="2554693147" sldId="266"/>
            <ac:spMk id="3" creationId="{149158C6-1F7E-65AA-F154-580131D8B130}"/>
          </ac:spMkLst>
        </pc:spChg>
        <pc:spChg chg="add mod">
          <ac:chgData name="Nimisha Shukla" userId="18f6c5e313b34460" providerId="LiveId" clId="{C531228B-7EBC-42EA-90D1-892211CD2D6A}" dt="2025-04-13T16:02:47.513" v="2474" actId="20577"/>
          <ac:spMkLst>
            <pc:docMk/>
            <pc:sldMk cId="2554693147" sldId="266"/>
            <ac:spMk id="4" creationId="{AB2E3A83-BEDA-06D6-7565-83F2AA78D60F}"/>
          </ac:spMkLst>
        </pc:spChg>
        <pc:picChg chg="add mod">
          <ac:chgData name="Nimisha Shukla" userId="18f6c5e313b34460" providerId="LiveId" clId="{C531228B-7EBC-42EA-90D1-892211CD2D6A}" dt="2025-04-13T16:01:13.030" v="2454" actId="1076"/>
          <ac:picMkLst>
            <pc:docMk/>
            <pc:sldMk cId="2554693147" sldId="266"/>
            <ac:picMk id="5" creationId="{C8174F54-6DB0-66E7-08E1-50571F00DA0B}"/>
          </ac:picMkLst>
        </pc:picChg>
        <pc:picChg chg="add mod">
          <ac:chgData name="Nimisha Shukla" userId="18f6c5e313b34460" providerId="LiveId" clId="{C531228B-7EBC-42EA-90D1-892211CD2D6A}" dt="2025-04-13T16:01:37.402" v="2458" actId="1076"/>
          <ac:picMkLst>
            <pc:docMk/>
            <pc:sldMk cId="2554693147" sldId="266"/>
            <ac:picMk id="9" creationId="{CA88496F-DBA3-993D-2BF2-006E1C7083A9}"/>
          </ac:picMkLst>
        </pc:picChg>
        <pc:picChg chg="add mod">
          <ac:chgData name="Nimisha Shukla" userId="18f6c5e313b34460" providerId="LiveId" clId="{C531228B-7EBC-42EA-90D1-892211CD2D6A}" dt="2025-04-13T16:01:54.805" v="2462" actId="14100"/>
          <ac:picMkLst>
            <pc:docMk/>
            <pc:sldMk cId="2554693147" sldId="266"/>
            <ac:picMk id="11" creationId="{4A100E2B-1900-C186-9B29-CA7DA01EEE31}"/>
          </ac:picMkLst>
        </pc:picChg>
      </pc:sldChg>
      <pc:sldChg chg="addSp delSp modSp new mod">
        <pc:chgData name="Nimisha Shukla" userId="18f6c5e313b34460" providerId="LiveId" clId="{C531228B-7EBC-42EA-90D1-892211CD2D6A}" dt="2025-04-13T16:11:50.886" v="2762" actId="20577"/>
        <pc:sldMkLst>
          <pc:docMk/>
          <pc:sldMk cId="676800593" sldId="267"/>
        </pc:sldMkLst>
        <pc:spChg chg="mod">
          <ac:chgData name="Nimisha Shukla" userId="18f6c5e313b34460" providerId="LiveId" clId="{C531228B-7EBC-42EA-90D1-892211CD2D6A}" dt="2025-04-02T17:39:12.486" v="1843" actId="113"/>
          <ac:spMkLst>
            <pc:docMk/>
            <pc:sldMk cId="676800593" sldId="267"/>
            <ac:spMk id="2" creationId="{367E4699-DC80-266A-B3E3-CB81FDFD932E}"/>
          </ac:spMkLst>
        </pc:spChg>
        <pc:spChg chg="add mod">
          <ac:chgData name="Nimisha Shukla" userId="18f6c5e313b34460" providerId="LiveId" clId="{C531228B-7EBC-42EA-90D1-892211CD2D6A}" dt="2025-04-13T16:11:50.886" v="2762" actId="20577"/>
          <ac:spMkLst>
            <pc:docMk/>
            <pc:sldMk cId="676800593" sldId="267"/>
            <ac:spMk id="4" creationId="{F8542B36-0BF4-B855-C172-EB46F21EBF37}"/>
          </ac:spMkLst>
        </pc:spChg>
        <pc:picChg chg="add mod">
          <ac:chgData name="Nimisha Shukla" userId="18f6c5e313b34460" providerId="LiveId" clId="{C531228B-7EBC-42EA-90D1-892211CD2D6A}" dt="2025-04-02T17:41:08.285" v="1859" actId="1076"/>
          <ac:picMkLst>
            <pc:docMk/>
            <pc:sldMk cId="676800593" sldId="267"/>
            <ac:picMk id="5" creationId="{BF719AFD-8C4C-84EE-E60C-90EA2C0DDA0C}"/>
          </ac:picMkLst>
        </pc:picChg>
      </pc:sldChg>
      <pc:sldChg chg="addSp delSp modSp new mod ord">
        <pc:chgData name="Nimisha Shukla" userId="18f6c5e313b34460" providerId="LiveId" clId="{C531228B-7EBC-42EA-90D1-892211CD2D6A}" dt="2025-04-13T15:55:53.793" v="2413" actId="14100"/>
        <pc:sldMkLst>
          <pc:docMk/>
          <pc:sldMk cId="1231363648" sldId="268"/>
        </pc:sldMkLst>
        <pc:spChg chg="del mod">
          <ac:chgData name="Nimisha Shukla" userId="18f6c5e313b34460" providerId="LiveId" clId="{C531228B-7EBC-42EA-90D1-892211CD2D6A}" dt="2025-04-13T15:54:20.113" v="2395" actId="21"/>
          <ac:spMkLst>
            <pc:docMk/>
            <pc:sldMk cId="1231363648" sldId="268"/>
            <ac:spMk id="2" creationId="{2A1B3520-EFE9-5B1B-EA16-8629979096E5}"/>
          </ac:spMkLst>
        </pc:spChg>
        <pc:spChg chg="del">
          <ac:chgData name="Nimisha Shukla" userId="18f6c5e313b34460" providerId="LiveId" clId="{C531228B-7EBC-42EA-90D1-892211CD2D6A}" dt="2025-04-13T15:54:00.751" v="2391"/>
          <ac:spMkLst>
            <pc:docMk/>
            <pc:sldMk cId="1231363648" sldId="268"/>
            <ac:spMk id="3" creationId="{62ED380A-77E8-BFAF-2CD2-748573D1F475}"/>
          </ac:spMkLst>
        </pc:spChg>
        <pc:spChg chg="add mod">
          <ac:chgData name="Nimisha Shukla" userId="18f6c5e313b34460" providerId="LiveId" clId="{C531228B-7EBC-42EA-90D1-892211CD2D6A}" dt="2025-04-13T15:55:53.793" v="2413" actId="14100"/>
          <ac:spMkLst>
            <pc:docMk/>
            <pc:sldMk cId="1231363648" sldId="268"/>
            <ac:spMk id="5" creationId="{2CD3EAA0-3EB4-F1E2-7159-6F36367C193D}"/>
          </ac:spMkLst>
        </pc:spChg>
        <pc:picChg chg="add mod">
          <ac:chgData name="Nimisha Shukla" userId="18f6c5e313b34460" providerId="LiveId" clId="{C531228B-7EBC-42EA-90D1-892211CD2D6A}" dt="2025-04-13T15:53:44.275" v="2389" actId="1076"/>
          <ac:picMkLst>
            <pc:docMk/>
            <pc:sldMk cId="1231363648" sldId="268"/>
            <ac:picMk id="7" creationId="{032F298C-2561-1E75-06BA-717BC0CF3E4B}"/>
          </ac:picMkLst>
        </pc:picChg>
        <pc:picChg chg="add mod">
          <ac:chgData name="Nimisha Shukla" userId="18f6c5e313b34460" providerId="LiveId" clId="{C531228B-7EBC-42EA-90D1-892211CD2D6A}" dt="2025-04-13T15:54:11.229" v="2393" actId="1076"/>
          <ac:picMkLst>
            <pc:docMk/>
            <pc:sldMk cId="1231363648" sldId="268"/>
            <ac:picMk id="8" creationId="{9FDFCABB-A4A5-C706-7D3E-897EEF877B5C}"/>
          </ac:picMkLst>
        </pc:picChg>
        <pc:picChg chg="add mod">
          <ac:chgData name="Nimisha Shukla" userId="18f6c5e313b34460" providerId="LiveId" clId="{C531228B-7EBC-42EA-90D1-892211CD2D6A}" dt="2025-04-13T15:54:38.030" v="2399" actId="1076"/>
          <ac:picMkLst>
            <pc:docMk/>
            <pc:sldMk cId="1231363648" sldId="268"/>
            <ac:picMk id="9" creationId="{0057B62E-A453-FEFC-708D-496EC76B19AB}"/>
          </ac:picMkLst>
        </pc:picChg>
        <pc:picChg chg="add mod">
          <ac:chgData name="Nimisha Shukla" userId="18f6c5e313b34460" providerId="LiveId" clId="{C531228B-7EBC-42EA-90D1-892211CD2D6A}" dt="2025-04-13T15:54:35.034" v="2398" actId="1076"/>
          <ac:picMkLst>
            <pc:docMk/>
            <pc:sldMk cId="1231363648" sldId="268"/>
            <ac:picMk id="11" creationId="{F0E61B34-4405-810C-779C-BCCC1A311EC3}"/>
          </ac:picMkLst>
        </pc:picChg>
      </pc:sldChg>
      <pc:sldChg chg="addSp delSp modSp new mod">
        <pc:chgData name="Nimisha Shukla" userId="18f6c5e313b34460" providerId="LiveId" clId="{C531228B-7EBC-42EA-90D1-892211CD2D6A}" dt="2025-04-13T16:16:21.187" v="2789" actId="931"/>
        <pc:sldMkLst>
          <pc:docMk/>
          <pc:sldMk cId="1738998160" sldId="269"/>
        </pc:sldMkLst>
        <pc:spChg chg="mod">
          <ac:chgData name="Nimisha Shukla" userId="18f6c5e313b34460" providerId="LiveId" clId="{C531228B-7EBC-42EA-90D1-892211CD2D6A}" dt="2025-04-13T16:13:00.644" v="2787" actId="1076"/>
          <ac:spMkLst>
            <pc:docMk/>
            <pc:sldMk cId="1738998160" sldId="269"/>
            <ac:spMk id="2" creationId="{5746D301-1C89-3888-DEC3-D623582056C5}"/>
          </ac:spMkLst>
        </pc:spChg>
        <pc:spChg chg="del mod">
          <ac:chgData name="Nimisha Shukla" userId="18f6c5e313b34460" providerId="LiveId" clId="{C531228B-7EBC-42EA-90D1-892211CD2D6A}" dt="2025-04-13T16:16:21.187" v="2789" actId="931"/>
          <ac:spMkLst>
            <pc:docMk/>
            <pc:sldMk cId="1738998160" sldId="269"/>
            <ac:spMk id="3" creationId="{842A53FD-A298-D37E-CD33-23FC68A63A2D}"/>
          </ac:spMkLst>
        </pc:spChg>
        <pc:picChg chg="add mod">
          <ac:chgData name="Nimisha Shukla" userId="18f6c5e313b34460" providerId="LiveId" clId="{C531228B-7EBC-42EA-90D1-892211CD2D6A}" dt="2025-04-13T16:16:21.187" v="2789" actId="931"/>
          <ac:picMkLst>
            <pc:docMk/>
            <pc:sldMk cId="1738998160" sldId="269"/>
            <ac:picMk id="5" creationId="{EE9DE8AA-0A79-B7C7-266B-36A567C7BE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4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7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0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3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2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1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1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5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D065-FCCC-4996-88BB-F9033E24D5F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B9F9-7B1F-4903-B57B-9E2C5F0F2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88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DA14-A022-FEFC-32A7-C750E62E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0284" y="311764"/>
            <a:ext cx="7236542" cy="11698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000000"/>
                </a:highlight>
                <a:latin typeface="Aptos" panose="020B0004020202020204" pitchFamily="34" charset="0"/>
              </a:rPr>
              <a:t>SPOTIFY</a:t>
            </a:r>
            <a:endParaRPr lang="en-IN" b="1" dirty="0">
              <a:solidFill>
                <a:srgbClr val="00B050"/>
              </a:solidFill>
              <a:highlight>
                <a:srgbClr val="000000"/>
              </a:highlight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6FB3-41F9-792D-38E5-D469545AC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3910" y="1573161"/>
            <a:ext cx="7924800" cy="49730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Exploring Insights using SQL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</a:t>
            </a:r>
            <a:r>
              <a:rPr lang="en-IN" dirty="0">
                <a:solidFill>
                  <a:srgbClr val="00B050"/>
                </a:solidFill>
              </a:rPr>
              <a:t>By Nimish Shukla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328873-1E97-E00C-9AE6-E96BF3D53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65805"/>
            <a:ext cx="1465007" cy="1595539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15EE8A9C-CEAF-1348-441B-CD4A0B10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619" y="1836021"/>
            <a:ext cx="914400" cy="914400"/>
          </a:xfrm>
          <a:prstGeom prst="rect">
            <a:avLst/>
          </a:prstGeom>
        </p:spPr>
      </p:pic>
      <p:pic>
        <p:nvPicPr>
          <p:cNvPr id="11" name="Graphic 10" descr="Heart with solid fill">
            <a:extLst>
              <a:ext uri="{FF2B5EF4-FFF2-40B4-BE49-F238E27FC236}">
                <a16:creationId xmlns:a16="http://schemas.microsoft.com/office/drawing/2014/main" id="{2F49DFA2-C771-773B-7BD5-5219076B32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2619" y="3115597"/>
            <a:ext cx="914400" cy="914400"/>
          </a:xfrm>
          <a:prstGeom prst="rect">
            <a:avLst/>
          </a:prstGeom>
        </p:spPr>
      </p:pic>
      <p:pic>
        <p:nvPicPr>
          <p:cNvPr id="13" name="Graphic 12" descr="Music with solid fill">
            <a:extLst>
              <a:ext uri="{FF2B5EF4-FFF2-40B4-BE49-F238E27FC236}">
                <a16:creationId xmlns:a16="http://schemas.microsoft.com/office/drawing/2014/main" id="{89287841-3986-0847-A804-C979017D3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19" y="4257521"/>
            <a:ext cx="914400" cy="9144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45150F07-9CB2-841D-AA9D-9BF0190227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619" y="5399445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26CD9-E342-CBBB-4FF1-CF61155AD9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52" y="2021021"/>
            <a:ext cx="8475406" cy="33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8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21CF-5284-D197-B4EF-0A2597FD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58819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Advance</a:t>
            </a:r>
            <a:endParaRPr lang="en-US" sz="1800" b="1" dirty="0"/>
          </a:p>
          <a:p>
            <a:pPr marL="342900" indent="-342900">
              <a:buAutoNum type="arabicPeriod" startAt="10"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   List the top 5 albums with the highest total number of streams.</a:t>
            </a: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   Use with clause to calculate the difference between the highest and the lowest energy value for each   tracks in each albums.</a:t>
            </a: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0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7CBA3-371E-CBA4-830D-4A920502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1091449"/>
            <a:ext cx="3961563" cy="1228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9BB1A-97C4-F3D9-9780-B021DBAA7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3932903"/>
            <a:ext cx="4715533" cy="2630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61909-C751-44EB-073F-6B3A0512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183" y="272494"/>
            <a:ext cx="2581934" cy="1398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F32564-78C1-A455-7C01-CE84A89A55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384" y="2359543"/>
            <a:ext cx="230537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24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FF23-2A43-2204-2DA7-08687FBC7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577195"/>
          </a:xfrm>
        </p:spPr>
        <p:txBody>
          <a:bodyPr/>
          <a:lstStyle/>
          <a:p>
            <a:pPr marL="342900" indent="-342900">
              <a:buAutoNum type="arabicPeriod" startAt="12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Retrieve the top 5 artists whose tracks have the highest average valence (happiness).</a:t>
            </a: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Rank all the tracks based on their Views, using the Rank()function.</a:t>
            </a: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AutoNum type="arabicPeriod" startAt="12"/>
            </a:pPr>
            <a:endParaRPr lang="en-IN" sz="18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4537C-D5EA-614C-C7D3-A14C2D02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1108196"/>
            <a:ext cx="4287426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13891-8121-9C8A-A45C-6358F458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71" y="4743859"/>
            <a:ext cx="4896533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DC909-0488-403E-DB15-565755FE4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69" y="2425413"/>
            <a:ext cx="2905530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5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8C6-1F7E-65AA-F154-580131D8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7767"/>
            <a:ext cx="10515600" cy="2529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15.  Create a query to categorize songs into “Low”, ”Medium” and “High”  popularity based on the number of streams. (e.g., Low : &lt;10M , Medium: 10M-100M , High: &gt;100M )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74F54-6DB0-66E7-08E1-50571F00D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35" y="4465410"/>
            <a:ext cx="5334362" cy="178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8496F-DBA3-993D-2BF2-006E1C708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91" y="1157263"/>
            <a:ext cx="4896533" cy="12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00E2B-1900-C186-9B29-CA7DA01EE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95" y="2443317"/>
            <a:ext cx="2795182" cy="4953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2E3A83-BEDA-06D6-7565-83F2AA78D60F}"/>
              </a:ext>
            </a:extLst>
          </p:cNvPr>
          <p:cNvSpPr txBox="1"/>
          <p:nvPr/>
        </p:nvSpPr>
        <p:spPr>
          <a:xfrm>
            <a:off x="943897" y="479557"/>
            <a:ext cx="869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14.  Identify the platform (</a:t>
            </a:r>
            <a:r>
              <a:rPr lang="en-IN" sz="1800" dirty="0" err="1">
                <a:solidFill>
                  <a:schemeClr val="tx1">
                    <a:lumMod val="95000"/>
                  </a:schemeClr>
                </a:solidFill>
              </a:rPr>
              <a:t>most_playedon</a:t>
            </a:r>
            <a:r>
              <a:rPr lang="en-IN" sz="1800" dirty="0">
                <a:solidFill>
                  <a:schemeClr val="tx1">
                    <a:lumMod val="95000"/>
                  </a:schemeClr>
                </a:solidFill>
              </a:rPr>
              <a:t>) with highest total number of streams.</a:t>
            </a:r>
            <a:endParaRPr lang="en-US" sz="1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4699-DC80-266A-B3E3-CB81FDF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Conclusion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19AFD-8C4C-84EE-E60C-90EA2C0DD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91" y="294968"/>
            <a:ext cx="2369574" cy="17009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42B36-0BF4-B855-C172-EB46F21EBF37}"/>
              </a:ext>
            </a:extLst>
          </p:cNvPr>
          <p:cNvSpPr txBox="1"/>
          <p:nvPr/>
        </p:nvSpPr>
        <p:spPr>
          <a:xfrm>
            <a:off x="934065" y="1848465"/>
            <a:ext cx="10419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There are 231 distinct album with total 54 tracks.</a:t>
            </a:r>
          </a:p>
          <a:p>
            <a:r>
              <a:rPr lang="en-US" dirty="0"/>
              <a:t>. The Feel Good Inc. the track with highest number of views.</a:t>
            </a:r>
          </a:p>
          <a:p>
            <a:r>
              <a:rPr lang="en-US" dirty="0"/>
              <a:t>. The Average Danceability for all tracks is 0.645 approx.</a:t>
            </a:r>
          </a:p>
          <a:p>
            <a:r>
              <a:rPr lang="en-US" dirty="0"/>
              <a:t>. Longest track by duration minute is master of puppets(Remastered) with 8.58 minute.</a:t>
            </a:r>
          </a:p>
          <a:p>
            <a:r>
              <a:rPr lang="en-US" dirty="0"/>
              <a:t>. The artist with most tracks is Gorillaz with 10 tracks and artist with most likes is Beyonca.</a:t>
            </a:r>
          </a:p>
          <a:p>
            <a:r>
              <a:rPr lang="en-US" dirty="0"/>
              <a:t>. The most streamed songs are lovely , memories , The Eminem Show , etc.</a:t>
            </a:r>
          </a:p>
          <a:p>
            <a:r>
              <a:rPr lang="en-US" dirty="0"/>
              <a:t>. The track with most views is X and the artist is Nicky Jam.</a:t>
            </a:r>
          </a:p>
          <a:p>
            <a:r>
              <a:rPr lang="en-US" dirty="0"/>
              <a:t>. The most loved and played platform is Spotify,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80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301-1C89-3888-DEC3-D6235820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Thank You 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DE8AA-0A79-B7C7-266B-36A567C7B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34" y="311150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7389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1C16-8ECC-8F0D-ED58-F02CDD6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Overview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E1C922-C337-3F10-9C2E-829A1DB1B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868" y="152898"/>
            <a:ext cx="2992784" cy="178281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DBDA-0F37-9538-CB62-AB013B413D9C}"/>
              </a:ext>
            </a:extLst>
          </p:cNvPr>
          <p:cNvSpPr txBox="1"/>
          <p:nvPr/>
        </p:nvSpPr>
        <p:spPr>
          <a:xfrm>
            <a:off x="924232" y="2674374"/>
            <a:ext cx="98814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Exploring insights using SQL and extracting useful insights.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Analyzing key performing metrics using dataset.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analyzing are determined into three categories of understanding as Beginner , Intermediate and Advance level.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Throughout this project we would gain insight and determine current trends , popularity and various                    other metrics.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By gaining these insights we would determine the key performing or most popular tracks , album, stream , likes , danceability , </a:t>
            </a:r>
            <a:r>
              <a:rPr lang="en-US" dirty="0" err="1"/>
              <a:t>etc</a:t>
            </a:r>
            <a:r>
              <a:rPr lang="en-US" dirty="0"/>
              <a:t> 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7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7E42-8E4B-E819-755E-3472774D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Objective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1119B-6041-CE29-792F-5300BD587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8"/>
            <a:ext cx="108681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all columns for tracks by the artist "Gorillaz."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the distinct album types available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total number of tracks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top 5 tracks with the highest number of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number of tracks with a "TRUE" value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official_video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danceability score of all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album and track name of the longest track (by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Duration_min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artist with the most tracks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the top 3 most liked songs along with their artists.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the top 5 albums with the highest total number of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2D160F-9776-1319-E88F-5765E63D4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96" y="266803"/>
            <a:ext cx="2821859" cy="18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4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EED4-AF82-73D7-A813-A02D51F06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Project Objective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1176-E92C-D018-330E-084E9BAD8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 a with clause to calculate difference between the highest and the lowest  energy value for each tracks in each albums.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the top 5 artists whose tracks have the highest average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Valence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(happiness).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 all tracks based on their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using the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platform 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most_playedon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the highest total number of streams.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query to categorize songs into "Low," "Medium," and "High" popularity based on the number of streams (e.g., Low: &lt;10M, Medium: 10M-100M, High: &gt;100M).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 you like me to provide SQL queries for these questions? get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sloution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BA53-4832-D5C3-12D7-F5B215293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8" y="139239"/>
            <a:ext cx="2408903" cy="17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BAF1-C6D7-A4BA-3C98-F51F6EFA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Tools And Techniques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55A4D-DB0B-DE55-535A-C24E19921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3" y="107437"/>
            <a:ext cx="2707650" cy="15832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38B23-2EB8-8319-8141-47E60F257386}"/>
              </a:ext>
            </a:extLst>
          </p:cNvPr>
          <p:cNvSpPr txBox="1"/>
          <p:nvPr/>
        </p:nvSpPr>
        <p:spPr>
          <a:xfrm>
            <a:off x="838200" y="2133600"/>
            <a:ext cx="1051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Excel:</a:t>
            </a:r>
          </a:p>
          <a:p>
            <a:r>
              <a:rPr lang="en-IN" dirty="0"/>
              <a:t>. Data cleaning and formatting.</a:t>
            </a:r>
          </a:p>
          <a:p>
            <a:r>
              <a:rPr lang="en-IN" dirty="0"/>
              <a:t>. Removing duplicate values and null values.</a:t>
            </a:r>
          </a:p>
          <a:p>
            <a:r>
              <a:rPr lang="en-IN" dirty="0"/>
              <a:t>. Arranging cleaned and ordered data.</a:t>
            </a:r>
          </a:p>
          <a:p>
            <a:endParaRPr lang="en-IN" dirty="0"/>
          </a:p>
          <a:p>
            <a:r>
              <a:rPr lang="en-IN" dirty="0"/>
              <a:t>MySQL:</a:t>
            </a:r>
          </a:p>
          <a:p>
            <a:r>
              <a:rPr lang="en-IN" dirty="0"/>
              <a:t>. Transforming data from excel into MySQL and make required changes .</a:t>
            </a:r>
          </a:p>
          <a:p>
            <a:r>
              <a:rPr lang="en-IN" dirty="0"/>
              <a:t>. Gaining insights and data exploration . </a:t>
            </a:r>
          </a:p>
          <a:p>
            <a:r>
              <a:rPr lang="en-IN" dirty="0"/>
              <a:t>. Using various aggregations , filters ,  basic queries and complex queries .</a:t>
            </a:r>
          </a:p>
        </p:txBody>
      </p:sp>
    </p:spTree>
    <p:extLst>
      <p:ext uri="{BB962C8B-B14F-4D97-AF65-F5344CB8AC3E}">
        <p14:creationId xmlns:p14="http://schemas.microsoft.com/office/powerpoint/2010/main" val="80317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2407-36DE-E0C2-B1C4-FD21511F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Data Exploration and Insight</a:t>
            </a:r>
            <a:br>
              <a:rPr lang="en-US" dirty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5CBA-63C5-D69A-DB48-E57BD194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Beginner</a:t>
            </a:r>
          </a:p>
          <a:p>
            <a:pPr marL="342900" indent="-342900">
              <a:buAutoNum type="arabicPeriod"/>
            </a:pPr>
            <a:r>
              <a:rPr lang="en-US" sz="1800" dirty="0"/>
              <a:t>Retrieve all columns for track by the artist ‘Gorillaz’.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2.   List the distinct album types available in dataset.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3.   Find the total number of tracks in dataset.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12BCD-E06F-3644-66D5-B97C6E04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2762865"/>
            <a:ext cx="6556028" cy="289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759A5-5F7C-5133-D7AB-5A3CA2E31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3989555"/>
            <a:ext cx="5325850" cy="28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747C7-BA41-BF2D-E14B-F946AF44C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95" y="5216244"/>
            <a:ext cx="5867928" cy="289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142AD8-D139-2868-6F1C-3004DBEF2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11" y="444551"/>
            <a:ext cx="2526889" cy="15317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BBBDF-B025-AD52-D3DA-F35D90B07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424" y="5673212"/>
            <a:ext cx="1590462" cy="5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2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7CC3-3CE8-4834-A0E2-4E799ECA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39"/>
            <a:ext cx="10515600" cy="5006923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4"/>
            </a:pPr>
            <a:r>
              <a:rPr lang="en-US" sz="1800" dirty="0"/>
              <a:t>Retrieve the top 5 tracks with highest number of views.</a:t>
            </a:r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342900" indent="-342900">
              <a:buAutoNum type="arabicPeriod" startAt="4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5.   Find the number of tracks with a “TRUE” value for </a:t>
            </a:r>
            <a:r>
              <a:rPr lang="en-US" sz="1800" dirty="0" err="1"/>
              <a:t>official_video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AutoNum type="arabicPeriod" startAt="6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EF62-BE46-D6B2-B35C-B234C32B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579" y="1749002"/>
            <a:ext cx="2946307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3EE92-AE60-FCFC-7D9E-9092C9A8F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28" y="4796942"/>
            <a:ext cx="3801188" cy="8370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ED665C-9432-C26D-C264-FA5219B0F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02" y="2824078"/>
            <a:ext cx="3686028" cy="11033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244CB6-7ADE-4FFB-C047-A9079804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452" y="5362461"/>
            <a:ext cx="163852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2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D7C2-4C70-04D3-D339-5D476B62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50" y="3647768"/>
            <a:ext cx="10515600" cy="2548860"/>
          </a:xfrm>
        </p:spPr>
        <p:txBody>
          <a:bodyPr>
            <a:normAutofit/>
          </a:bodyPr>
          <a:lstStyle/>
          <a:p>
            <a:pPr marL="342900" indent="-342900">
              <a:buAutoNum type="arabicPeriod" startAt="7"/>
            </a:pPr>
            <a:r>
              <a:rPr lang="en-US" sz="1800" dirty="0"/>
              <a:t>Retrieve the album and the track name for the longest track (by </a:t>
            </a:r>
            <a:r>
              <a:rPr lang="en-US" sz="1800" dirty="0" err="1"/>
              <a:t>Duration_min</a:t>
            </a:r>
            <a:r>
              <a:rPr lang="en-US" sz="1800" dirty="0"/>
              <a:t>).</a:t>
            </a:r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4E873-B011-4CD3-7345-7FDCB30FB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51" y="4153822"/>
            <a:ext cx="3039562" cy="143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042890-87EE-6FB5-DFFF-756E600B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03" y="5592298"/>
            <a:ext cx="1940142" cy="5430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FCC892-E851-304A-6EDB-8169D4CD1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51" y="1712579"/>
            <a:ext cx="4681549" cy="471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D1FD53-8B75-5566-5D86-103331BCB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04" y="2142946"/>
            <a:ext cx="4810840" cy="1286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08ED0-4669-DD44-FC37-4D9D64DBC462}"/>
              </a:ext>
            </a:extLst>
          </p:cNvPr>
          <p:cNvSpPr txBox="1"/>
          <p:nvPr/>
        </p:nvSpPr>
        <p:spPr>
          <a:xfrm>
            <a:off x="777460" y="390071"/>
            <a:ext cx="983154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Intermediate</a:t>
            </a:r>
          </a:p>
          <a:p>
            <a:pPr marL="0" indent="0"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marL="342900" indent="-342900">
              <a:buAutoNum type="arabicPeriod" startAt="6"/>
            </a:pPr>
            <a:r>
              <a:rPr lang="en-IN" sz="1800" dirty="0"/>
              <a:t>Calculate the average danceability score of all tracks.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C4D531-982F-05E8-93AA-8B48F4D0EA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73" y="424242"/>
            <a:ext cx="236957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5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DFCABB-A4A5-C706-7D3E-897EEF877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566" y="1235527"/>
            <a:ext cx="3353268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F298C-2561-1E75-06BA-717BC0CF3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7" y="2716086"/>
            <a:ext cx="5708337" cy="66270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057B62E-A453-FEFC-708D-496EC76B1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825" y="4377890"/>
            <a:ext cx="3315163" cy="1152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61B34-4405-810C-779C-BCCC1A311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22" y="5800997"/>
            <a:ext cx="1838582" cy="514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D3EAA0-3EB4-F1E2-7159-6F36367C193D}"/>
              </a:ext>
            </a:extLst>
          </p:cNvPr>
          <p:cNvSpPr txBox="1"/>
          <p:nvPr/>
        </p:nvSpPr>
        <p:spPr>
          <a:xfrm>
            <a:off x="786581" y="542581"/>
            <a:ext cx="98027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7"/>
            </a:pPr>
            <a:r>
              <a:rPr lang="en-US" sz="1800" dirty="0"/>
              <a:t>Find the artist with the most tracks in the dataset.</a:t>
            </a:r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endParaRPr lang="en-US" sz="1800" dirty="0"/>
          </a:p>
          <a:p>
            <a:pPr marL="342900" indent="-342900">
              <a:buAutoNum type="arabicPeriod" startAt="7"/>
            </a:pPr>
            <a:r>
              <a:rPr lang="en-US" sz="1800" dirty="0"/>
              <a:t>Get the top 3 most liked along with their artists.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3136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</TotalTime>
  <Words>764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Arial Unicode MS</vt:lpstr>
      <vt:lpstr>Calibri</vt:lpstr>
      <vt:lpstr>Calibri Light</vt:lpstr>
      <vt:lpstr>Comic Sans MS</vt:lpstr>
      <vt:lpstr>Office Theme</vt:lpstr>
      <vt:lpstr>SPOTIFY</vt:lpstr>
      <vt:lpstr>Project Overview</vt:lpstr>
      <vt:lpstr>Project Objective</vt:lpstr>
      <vt:lpstr>Project Objective</vt:lpstr>
      <vt:lpstr>Tools And Techniques</vt:lpstr>
      <vt:lpstr>Data Exploration and Insight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Nimisha Shukla</dc:creator>
  <cp:lastModifiedBy>Nimisha Shukla</cp:lastModifiedBy>
  <cp:revision>1</cp:revision>
  <dcterms:created xsi:type="dcterms:W3CDTF">2025-03-30T17:21:51Z</dcterms:created>
  <dcterms:modified xsi:type="dcterms:W3CDTF">2025-04-13T16:34:39Z</dcterms:modified>
</cp:coreProperties>
</file>