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2" r:id="rId9"/>
    <p:sldId id="263" r:id="rId10"/>
    <p:sldId id="275" r:id="rId11"/>
    <p:sldId id="264" r:id="rId12"/>
    <p:sldId id="265" r:id="rId13"/>
    <p:sldId id="279" r:id="rId14"/>
    <p:sldId id="266" r:id="rId15"/>
    <p:sldId id="276" r:id="rId16"/>
    <p:sldId id="277" r:id="rId17"/>
    <p:sldId id="278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244D-16D0-4560-826B-8B5405528EC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49848-5A32-407F-B877-7EF81C4072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244D-16D0-4560-826B-8B5405528EC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49848-5A32-407F-B877-7EF81C4072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244D-16D0-4560-826B-8B5405528EC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49848-5A32-407F-B877-7EF81C4072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244D-16D0-4560-826B-8B5405528EC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49848-5A32-407F-B877-7EF81C4072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244D-16D0-4560-826B-8B5405528EC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49848-5A32-407F-B877-7EF81C4072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244D-16D0-4560-826B-8B5405528EC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49848-5A32-407F-B877-7EF81C4072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244D-16D0-4560-826B-8B5405528EC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49848-5A32-407F-B877-7EF81C4072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244D-16D0-4560-826B-8B5405528EC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49848-5A32-407F-B877-7EF81C4072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244D-16D0-4560-826B-8B5405528EC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49848-5A32-407F-B877-7EF81C4072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244D-16D0-4560-826B-8B5405528EC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49848-5A32-407F-B877-7EF81C4072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244D-16D0-4560-826B-8B5405528EC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49848-5A32-407F-B877-7EF81C4072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4244D-16D0-4560-826B-8B5405528EC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49848-5A32-407F-B877-7EF81C4072C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1470025"/>
          </a:xfrm>
        </p:spPr>
        <p:txBody>
          <a:bodyPr/>
          <a:lstStyle/>
          <a:p>
            <a:r>
              <a:rPr lang="en-GB" dirty="0">
                <a:latin typeface="Algerian" panose="04020705040A02060702" pitchFamily="82" charset="0"/>
              </a:rPr>
              <a:t>MINI PROJECT 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2132856"/>
            <a:ext cx="6400800" cy="1752600"/>
          </a:xfrm>
        </p:spPr>
        <p:txBody>
          <a:bodyPr>
            <a:normAutofit/>
          </a:bodyPr>
          <a:lstStyle/>
          <a:p>
            <a:r>
              <a:rPr lang="en-GB" dirty="0">
                <a:latin typeface="Algerian" panose="04020705040A02060702" pitchFamily="82" charset="0"/>
              </a:rPr>
              <a:t>ENHANCED WORD MEMORY GAME IN PYTHON</a:t>
            </a:r>
          </a:p>
          <a:p>
            <a:r>
              <a:rPr lang="en-GB" dirty="0">
                <a:latin typeface="Algerian" panose="04020705040A02060702" pitchFamily="82" charset="0"/>
                <a:cs typeface="Times New Roman" panose="02020603050405020304" pitchFamily="18" charset="0"/>
              </a:rPr>
              <a:t> (GROUP 4)</a:t>
            </a:r>
          </a:p>
          <a:p>
            <a:endParaRPr lang="en-US" sz="1800" dirty="0"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7764" y="4042896"/>
            <a:ext cx="48245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GROUP MEMBERS</a:t>
            </a:r>
            <a:endParaRPr lang="en-IN" b="1" u="sng" dirty="0"/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Mohammed Hafiz</a:t>
            </a:r>
          </a:p>
          <a:p>
            <a:pPr algn="ctr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Asna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Nimmy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Hima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Aghil</a:t>
            </a: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Abil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Archisha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code sets up a memory test game where players are prompted to</a:t>
            </a:r>
          </a:p>
          <a:p>
            <a:pPr>
              <a:buNone/>
            </a:pP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 words from a chosen category (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fruits,animals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buNone/>
            </a:pP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Here's a breakdown of how the game works: </a:t>
            </a:r>
          </a:p>
          <a:p>
            <a:pPr>
              <a:buNone/>
            </a:pPr>
            <a:endParaRPr lang="en-GB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Initialization: </a:t>
            </a:r>
            <a:r>
              <a:rPr lang="en-GB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game welcomes the player and prompts</a:t>
            </a:r>
          </a:p>
          <a:p>
            <a:pPr>
              <a:buNone/>
            </a:pPr>
            <a:r>
              <a:rPr lang="en-GB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 to choose a </a:t>
            </a:r>
            <a:r>
              <a:rPr lang="en-GB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GB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player can select either "fruits,“</a:t>
            </a:r>
          </a:p>
          <a:p>
            <a:pPr>
              <a:buNone/>
            </a:pPr>
            <a:r>
              <a:rPr lang="en-GB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"animals," or "</a:t>
            </a:r>
            <a:r>
              <a:rPr lang="en-GB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r>
              <a:rPr lang="en-GB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 The player then decides how many rounds</a:t>
            </a:r>
          </a:p>
          <a:p>
            <a:pPr>
              <a:buNone/>
            </a:pPr>
            <a:r>
              <a:rPr lang="en-GB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would like to play. </a:t>
            </a:r>
          </a:p>
          <a:p>
            <a:pPr>
              <a:buNone/>
            </a:pPr>
            <a:endParaRPr lang="en-GB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Rounds</a:t>
            </a:r>
            <a:r>
              <a:rPr lang="en-GB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each round, the game randomly selects five words</a:t>
            </a:r>
          </a:p>
          <a:p>
            <a:pPr>
              <a:buNone/>
            </a:pPr>
            <a:r>
              <a:rPr lang="en-GB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chosen category. The words are displayed, and the</a:t>
            </a:r>
          </a:p>
          <a:p>
            <a:pPr>
              <a:buNone/>
            </a:pPr>
            <a:r>
              <a:rPr lang="en-GB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is given 5 seconds to memorize them. After 5 seconds, the</a:t>
            </a:r>
          </a:p>
          <a:p>
            <a:pPr>
              <a:buNone/>
            </a:pPr>
            <a:r>
              <a:rPr lang="en-GB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is cleared to hide the words. The player is then asked to</a:t>
            </a:r>
          </a:p>
          <a:p>
            <a:pPr>
              <a:buNone/>
            </a:pPr>
            <a:r>
              <a:rPr lang="en-GB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and enter as many of the words as they can within 30</a:t>
            </a:r>
          </a:p>
          <a:p>
            <a:pPr>
              <a:buNone/>
            </a:pPr>
            <a:r>
              <a:rPr lang="en-GB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Scoring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game compares the player's recalled words with</a:t>
            </a:r>
          </a:p>
          <a:p>
            <a:pPr>
              <a:buNone/>
            </a:pP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words. The player earns 1 point for each correct</a:t>
            </a:r>
          </a:p>
          <a:p>
            <a:pPr>
              <a:buNone/>
            </a:pP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word. The game displays the number of correct words, the correct</a:t>
            </a:r>
          </a:p>
          <a:p>
            <a:pPr>
              <a:buNone/>
            </a:pP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themselves, and the original set of words.</a:t>
            </a:r>
          </a:p>
          <a:p>
            <a:pPr>
              <a:buNone/>
            </a:pP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Over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After all rounds are completed, the game displays</a:t>
            </a:r>
          </a:p>
          <a:p>
            <a:pPr>
              <a:buNone/>
            </a:pP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player's total score.</a:t>
            </a:r>
          </a:p>
          <a:p>
            <a:pPr>
              <a:buNone/>
            </a:pP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game is designed to be a fun and challenging way to test</a:t>
            </a:r>
          </a:p>
          <a:p>
            <a:pPr>
              <a:buNone/>
            </a:pP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improve memory. You can run this code in a Python</a:t>
            </a:r>
          </a:p>
          <a:p>
            <a:pPr>
              <a:buNone/>
            </a:pP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to play the game.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9752" y="2937887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7384"/>
            <a:ext cx="9217024" cy="688538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2093094"/>
          </a:xfrm>
        </p:spPr>
        <p:txBody>
          <a:bodyPr>
            <a:normAutofit fontScale="90000"/>
          </a:bodyPr>
          <a:lstStyle/>
          <a:p>
            <a:pPr algn="l"/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4.IMPLEMENTATION: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game is implemented using Python, leveraging the 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concepts: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pPr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</a:t>
            </a:r>
          </a:p>
          <a:p>
            <a:pPr>
              <a:buNone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store the categories and words</a:t>
            </a:r>
          </a:p>
          <a:p>
            <a:pPr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each category. </a:t>
            </a:r>
          </a:p>
          <a:p>
            <a:pPr>
              <a:buNone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store the player's recalled words</a:t>
            </a:r>
          </a:p>
          <a:p>
            <a:pPr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calculate the intersection with the correct</a:t>
            </a:r>
          </a:p>
          <a:p>
            <a:pPr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764704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FLOW:</a:t>
            </a:r>
          </a:p>
          <a:p>
            <a:pPr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Loops: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repeated prompts and to control the</a:t>
            </a:r>
          </a:p>
          <a:p>
            <a:pPr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rounds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Statements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Used to validate user</a:t>
            </a:r>
          </a:p>
          <a:p>
            <a:pPr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 manage game flow.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1.INTRODUCTION </a:t>
            </a:r>
          </a:p>
          <a:p>
            <a:pPr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2.OBJECTIVE </a:t>
            </a:r>
          </a:p>
          <a:p>
            <a:pPr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3.FEATURES </a:t>
            </a:r>
          </a:p>
          <a:p>
            <a:pPr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4.IMPLEMENTATION </a:t>
            </a:r>
          </a:p>
          <a:p>
            <a:pPr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5.USER INTERACTION </a:t>
            </a:r>
          </a:p>
          <a:p>
            <a:pPr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6.TESTING AND VALIDATION</a:t>
            </a:r>
          </a:p>
          <a:p>
            <a:pPr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7.POTENTIAL IMPROVEMENTS </a:t>
            </a:r>
          </a:p>
          <a:p>
            <a:pPr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MANAGEMENT: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Time.sleep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Introduces a delay to give the player time to</a:t>
            </a:r>
          </a:p>
          <a:p>
            <a:pPr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memorize the words.</a:t>
            </a:r>
          </a:p>
          <a:p>
            <a:pPr>
              <a:buNone/>
            </a:pPr>
            <a:r>
              <a:rPr lang="en-GB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Time.time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30-second recall period. </a:t>
            </a:r>
          </a:p>
          <a:p>
            <a:pPr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RANDOMIZATION: </a:t>
            </a:r>
          </a:p>
          <a:p>
            <a:pPr>
              <a:buNone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Random.sample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selects words from the chosen</a:t>
            </a:r>
          </a:p>
          <a:p>
            <a:pPr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category, ensuring the game remains challenging.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USER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game is designed with a simple text based interface</a:t>
            </a:r>
          </a:p>
          <a:p>
            <a:pPr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runs in the terminal or command prompt. User</a:t>
            </a:r>
          </a:p>
          <a:p>
            <a:pPr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is facilitated through:</a:t>
            </a:r>
          </a:p>
          <a:p>
            <a:pPr>
              <a:buNone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Prompts: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game continuously interacts</a:t>
            </a:r>
          </a:p>
          <a:p>
            <a:pPr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player through prompts, guiding them through</a:t>
            </a:r>
          </a:p>
          <a:p>
            <a:pPr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category selection, word memorization, and recall</a:t>
            </a:r>
          </a:p>
          <a:p>
            <a:pPr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54868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Feedback: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each round, the game</a:t>
            </a:r>
          </a:p>
          <a:p>
            <a:pPr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immediate feedback on the player's</a:t>
            </a:r>
          </a:p>
          <a:p>
            <a:pPr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performance, enhancing the user experience and</a:t>
            </a:r>
          </a:p>
          <a:p>
            <a:pPr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encouraging improvement.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TESTING AND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game was tested under various scenarios to ensure:</a:t>
            </a:r>
          </a:p>
          <a:p>
            <a:pPr>
              <a:buNone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Category Handling: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game properly</a:t>
            </a:r>
          </a:p>
          <a:p>
            <a:pPr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recognizes and processes each of the three categories.</a:t>
            </a:r>
          </a:p>
          <a:p>
            <a:pPr>
              <a:buNone/>
            </a:pPr>
            <a:r>
              <a:rPr lang="en-GB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Randomized Word Selection: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are randomly</a:t>
            </a:r>
          </a:p>
          <a:p>
            <a:pPr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chosen, and repeated plays do not produce predictable</a:t>
            </a:r>
          </a:p>
          <a:p>
            <a:pPr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patterns. Accurate Scoring: The game correctly calculates</a:t>
            </a:r>
          </a:p>
          <a:p>
            <a:pPr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score based on the player's input and provides</a:t>
            </a:r>
          </a:p>
          <a:p>
            <a:pPr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feedback. Time Management: The game</a:t>
            </a:r>
          </a:p>
          <a:p>
            <a:pPr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accurately times the memorization and recall phases,</a:t>
            </a:r>
          </a:p>
          <a:p>
            <a:pPr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that they conform to the specified durations.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7.POTENTIAL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current implementation meets the project's</a:t>
            </a:r>
          </a:p>
          <a:p>
            <a:pPr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objectives, there are several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potential</a:t>
            </a:r>
          </a:p>
          <a:p>
            <a:pPr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enhancement:</a:t>
            </a:r>
          </a:p>
          <a:p>
            <a:pPr>
              <a:buNone/>
            </a:pP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 (GUI):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 GUI could</a:t>
            </a:r>
          </a:p>
          <a:p>
            <a:pPr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game more visually appealing and user-friendly.</a:t>
            </a:r>
          </a:p>
          <a:p>
            <a:pPr>
              <a:buNone/>
            </a:pP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Levels: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varying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difficulty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levels by</a:t>
            </a:r>
          </a:p>
          <a:p>
            <a:pPr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adjusting the number of words, memorization time, and</a:t>
            </a:r>
          </a:p>
          <a:p>
            <a:pPr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time could cater to a broader range of players.</a:t>
            </a:r>
          </a:p>
          <a:p>
            <a:pPr>
              <a:buNone/>
            </a:pP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Leaderboard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Adding a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leaderboard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could increase replay</a:t>
            </a:r>
          </a:p>
          <a:p>
            <a:pPr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by allowing players to compete for high scores.</a:t>
            </a:r>
          </a:p>
          <a:p>
            <a:pPr>
              <a:buNone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Integrating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sound effects or background music could make the</a:t>
            </a:r>
          </a:p>
          <a:p>
            <a:pPr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more engaging.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/>
              <a:t>8.CONCLUSION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Enhanced Memory Test Game is a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successful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 simple yet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effective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 for</a:t>
            </a:r>
          </a:p>
          <a:p>
            <a:pPr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and testing short-term memory. By providing</a:t>
            </a:r>
          </a:p>
          <a:p>
            <a:pPr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interactive and enjoyable experience, the game</a:t>
            </a:r>
          </a:p>
          <a:p>
            <a:pPr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encourages players to challenge their memory skills and</a:t>
            </a:r>
          </a:p>
          <a:p>
            <a:pPr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their progress over time. This project demonstrates</a:t>
            </a:r>
          </a:p>
          <a:p>
            <a:pPr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effective use of Python programming to create an</a:t>
            </a:r>
          </a:p>
          <a:p>
            <a:pPr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and entertaining application.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788" y="2659559"/>
            <a:ext cx="3816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 Enhanced Memory Test Game is a 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Pythonbase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designed to improve and 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evaluate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player's memory skills. The game 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interactive and engaging way for users to challenge their short-term memory by 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recalling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words from various categories such as fruits, animals, and 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game 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emphasizes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interaction, providing feedback on their performance and encouraging repeated play to enhance memory retention</a:t>
            </a:r>
            <a:r>
              <a:rPr lang="en-GB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objectives of this project are:</a:t>
            </a:r>
          </a:p>
          <a:p>
            <a:pPr>
              <a:buNone/>
            </a:pP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None/>
            </a:pPr>
            <a:r>
              <a:rPr lang="en-GB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1.To create an interactive memory game that allows players to          select different word categories.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None/>
            </a:pPr>
            <a:r>
              <a:rPr lang="en-GB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2.To challenge player’s memory recall abilities through progressively difficult rounds.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None/>
            </a:pPr>
            <a:r>
              <a:rPr lang="en-GB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3.To demonstrate the use of Python programming concepts, including conditional statements, loops, and functions.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None/>
            </a:pPr>
            <a:r>
              <a:rPr lang="en-GB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4.To provide a simple scoring mechanism that encourages players to improve their performance.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dirty="0"/>
              <a:t> 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/>
          </a:bodyPr>
          <a:lstStyle/>
          <a:p>
            <a:pPr algn="l"/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>
            <a:normAutofit fontScale="25000" lnSpcReduction="20000"/>
          </a:bodyPr>
          <a:lstStyle/>
          <a:p>
            <a:pPr algn="just">
              <a:buNone/>
            </a:pPr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 project was developed using the Python programming language. The development process involved the following steps: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Game Design</a:t>
            </a: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sz="8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Category Selection:</a:t>
            </a:r>
            <a:r>
              <a:rPr lang="en-GB" sz="8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Players can choose from three word categories—fruits, animals, or </a:t>
            </a:r>
            <a:r>
              <a:rPr lang="en-GB" sz="8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r>
              <a:rPr lang="en-GB" sz="8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8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sz="8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Round-Based Play:</a:t>
            </a:r>
            <a:r>
              <a:rPr lang="en-GB" sz="8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game is divided into multiple rounds, with players deciding the number of rounds they wish to play.</a:t>
            </a:r>
            <a:endParaRPr lang="en-US" sz="8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sz="8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Word Recall</a:t>
            </a:r>
            <a:r>
              <a:rPr lang="en-GB" sz="8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 each round, players are shown a sequence of five random words from the selected category. They have a few seconds to memorize the words before the screen is cleared.</a:t>
            </a:r>
            <a:endParaRPr lang="en-US" sz="8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sz="8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Timed Recall:</a:t>
            </a:r>
            <a:r>
              <a:rPr lang="en-GB" sz="8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Players are given </a:t>
            </a:r>
            <a:r>
              <a:rPr lang="en-US" sz="8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GB" sz="8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seconds to recall and enter as many of the words as they can remember.</a:t>
            </a:r>
            <a:endParaRPr lang="en-US" sz="8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sz="8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Scoring System:</a:t>
            </a:r>
            <a:r>
              <a:rPr lang="en-GB" sz="8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each round, the player’s score is calculated based on the number of correctly recalled words. The total score is accumulated over the rounds</a:t>
            </a:r>
            <a:r>
              <a:rPr lang="en-GB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Tools and Technologies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Python: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programming language used for implementing the game.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Random Library: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to randomly select words from the chosen category.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Time Library: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to control the timing of word display and player input periods.</a:t>
            </a:r>
            <a:endParaRPr lang="en-US" dirty="0"/>
          </a:p>
          <a:p>
            <a:pPr>
              <a:buNone/>
            </a:pPr>
            <a:r>
              <a:rPr lang="en-GB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 Code Implementation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implementation involves functions that handle  different aspects of the game, including word selection, timing, user input, and scoring.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2828835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Code Explanation</a:t>
            </a:r>
            <a:br>
              <a:rPr lang="en-US" sz="3600" b="1" u="sng" dirty="0"/>
            </a:b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584" y="1052736"/>
            <a:ext cx="7488832" cy="55306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1164</Words>
  <Application>Microsoft Office PowerPoint</Application>
  <PresentationFormat>On-screen Show (4:3)</PresentationFormat>
  <Paragraphs>139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Algerian</vt:lpstr>
      <vt:lpstr>Arial</vt:lpstr>
      <vt:lpstr>Calibri</vt:lpstr>
      <vt:lpstr>Times New Roman</vt:lpstr>
      <vt:lpstr>Office Theme</vt:lpstr>
      <vt:lpstr>MINI PROJECT </vt:lpstr>
      <vt:lpstr>INDEX</vt:lpstr>
      <vt:lpstr>1. INTRODUCTION</vt:lpstr>
      <vt:lpstr>2.OBJECTIVE</vt:lpstr>
      <vt:lpstr>3.FEATURES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4.IMPLEMENTATION: The game is implemented using Python, leveraging the following key concepts:</vt:lpstr>
      <vt:lpstr>PowerPoint Presentation</vt:lpstr>
      <vt:lpstr>TIME MANAGEMENT:</vt:lpstr>
      <vt:lpstr>5. USER INTERACTION</vt:lpstr>
      <vt:lpstr>PowerPoint Presentation</vt:lpstr>
      <vt:lpstr>6. TESTING AND VALIDATION</vt:lpstr>
      <vt:lpstr>7.POTENTIAL IMPROVEMENTS</vt:lpstr>
      <vt:lpstr>8.CONCLUSION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</dc:title>
  <dc:creator>godly</dc:creator>
  <cp:lastModifiedBy>mohammed hashim</cp:lastModifiedBy>
  <cp:revision>13</cp:revision>
  <dcterms:created xsi:type="dcterms:W3CDTF">2024-09-01T14:27:00Z</dcterms:created>
  <dcterms:modified xsi:type="dcterms:W3CDTF">2024-09-02T08:32:36Z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385145596AEF42A597A26E9FF30FC3B3_12</vt:lpwstr>
  </property>
  <property fmtid="{D5CDD505-2E9C-101B-9397-08002B2CF9AE}" pid="3" name="KSOProductBuildVer">
    <vt:lpwstr>1033-12.2.0.17562</vt:lpwstr>
  </property>
</Properties>
</file>