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57" r:id="rId4"/>
    <p:sldId id="260" r:id="rId5"/>
    <p:sldId id="261" r:id="rId6"/>
    <p:sldId id="262" r:id="rId7"/>
    <p:sldId id="264"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B5B"/>
    <a:srgbClr val="FFDE75"/>
    <a:srgbClr val="565656"/>
    <a:srgbClr val="5E5E5E"/>
    <a:srgbClr val="9F9F9F"/>
    <a:srgbClr val="020D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9ECDFD-CA10-45DC-98B3-BA6B6CDFEB4F}" v="2132" dt="2025-04-02T13:45:45.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YNH VAN CHU" userId="1cba6cf3b653cf46" providerId="LiveId" clId="{949ECDFD-CA10-45DC-98B3-BA6B6CDFEB4F}"/>
    <pc:docChg chg="undo redo custSel addSld delSld modSld sldOrd">
      <pc:chgData name="HUYNH VAN CHU" userId="1cba6cf3b653cf46" providerId="LiveId" clId="{949ECDFD-CA10-45DC-98B3-BA6B6CDFEB4F}" dt="2025-04-02T13:45:45.363" v="6055" actId="20577"/>
      <pc:docMkLst>
        <pc:docMk/>
      </pc:docMkLst>
      <pc:sldChg chg="addSp delSp modSp del mod setBg">
        <pc:chgData name="HUYNH VAN CHU" userId="1cba6cf3b653cf46" providerId="LiveId" clId="{949ECDFD-CA10-45DC-98B3-BA6B6CDFEB4F}" dt="2025-04-02T11:03:51.064" v="2821" actId="47"/>
        <pc:sldMkLst>
          <pc:docMk/>
          <pc:sldMk cId="930762507" sldId="256"/>
        </pc:sldMkLst>
        <pc:spChg chg="mod">
          <ac:chgData name="HUYNH VAN CHU" userId="1cba6cf3b653cf46" providerId="LiveId" clId="{949ECDFD-CA10-45DC-98B3-BA6B6CDFEB4F}" dt="2025-04-02T08:48:13.976" v="461" actId="164"/>
          <ac:spMkLst>
            <pc:docMk/>
            <pc:sldMk cId="930762507" sldId="256"/>
            <ac:spMk id="4" creationId="{C11248B5-39BB-20A1-0C6E-17BDCCA520F5}"/>
          </ac:spMkLst>
        </pc:spChg>
        <pc:spChg chg="add mod">
          <ac:chgData name="HUYNH VAN CHU" userId="1cba6cf3b653cf46" providerId="LiveId" clId="{949ECDFD-CA10-45DC-98B3-BA6B6CDFEB4F}" dt="2025-04-02T08:48:13.976" v="461" actId="164"/>
          <ac:spMkLst>
            <pc:docMk/>
            <pc:sldMk cId="930762507" sldId="256"/>
            <ac:spMk id="5" creationId="{58FC2573-C1F3-504D-27E5-9E854708215F}"/>
          </ac:spMkLst>
        </pc:spChg>
        <pc:spChg chg="add mod">
          <ac:chgData name="HUYNH VAN CHU" userId="1cba6cf3b653cf46" providerId="LiveId" clId="{949ECDFD-CA10-45DC-98B3-BA6B6CDFEB4F}" dt="2025-04-02T08:48:13.976" v="461" actId="164"/>
          <ac:spMkLst>
            <pc:docMk/>
            <pc:sldMk cId="930762507" sldId="256"/>
            <ac:spMk id="6" creationId="{A72B31DD-4839-764A-1039-84B6954F89DD}"/>
          </ac:spMkLst>
        </pc:spChg>
        <pc:spChg chg="add mod">
          <ac:chgData name="HUYNH VAN CHU" userId="1cba6cf3b653cf46" providerId="LiveId" clId="{949ECDFD-CA10-45DC-98B3-BA6B6CDFEB4F}" dt="2025-04-02T08:40:29.305" v="13"/>
          <ac:spMkLst>
            <pc:docMk/>
            <pc:sldMk cId="930762507" sldId="256"/>
            <ac:spMk id="7" creationId="{EEC439AD-0D0E-3A08-A862-48CBCC19249B}"/>
          </ac:spMkLst>
        </pc:spChg>
        <pc:spChg chg="add mod">
          <ac:chgData name="HUYNH VAN CHU" userId="1cba6cf3b653cf46" providerId="LiveId" clId="{949ECDFD-CA10-45DC-98B3-BA6B6CDFEB4F}" dt="2025-04-02T08:48:13.976" v="461" actId="164"/>
          <ac:spMkLst>
            <pc:docMk/>
            <pc:sldMk cId="930762507" sldId="256"/>
            <ac:spMk id="8" creationId="{D05B4882-9F93-639C-38B8-DF16F474FE1D}"/>
          </ac:spMkLst>
        </pc:spChg>
        <pc:spChg chg="add mod">
          <ac:chgData name="HUYNH VAN CHU" userId="1cba6cf3b653cf46" providerId="LiveId" clId="{949ECDFD-CA10-45DC-98B3-BA6B6CDFEB4F}" dt="2025-04-02T08:48:13.976" v="461" actId="164"/>
          <ac:spMkLst>
            <pc:docMk/>
            <pc:sldMk cId="930762507" sldId="256"/>
            <ac:spMk id="9" creationId="{541B2BD4-0678-663D-52CB-AFE1D9DDC3B2}"/>
          </ac:spMkLst>
        </pc:spChg>
        <pc:spChg chg="add mod">
          <ac:chgData name="HUYNH VAN CHU" userId="1cba6cf3b653cf46" providerId="LiveId" clId="{949ECDFD-CA10-45DC-98B3-BA6B6CDFEB4F}" dt="2025-04-02T08:48:13.976" v="461" actId="164"/>
          <ac:spMkLst>
            <pc:docMk/>
            <pc:sldMk cId="930762507" sldId="256"/>
            <ac:spMk id="10" creationId="{6ADF1A4A-490F-8C28-EE72-756990CB63A1}"/>
          </ac:spMkLst>
        </pc:spChg>
        <pc:spChg chg="add mod">
          <ac:chgData name="HUYNH VAN CHU" userId="1cba6cf3b653cf46" providerId="LiveId" clId="{949ECDFD-CA10-45DC-98B3-BA6B6CDFEB4F}" dt="2025-04-02T08:48:13.976" v="461" actId="164"/>
          <ac:spMkLst>
            <pc:docMk/>
            <pc:sldMk cId="930762507" sldId="256"/>
            <ac:spMk id="11" creationId="{00C24A8A-3936-B443-1422-0CC25B1B6EBF}"/>
          </ac:spMkLst>
        </pc:spChg>
        <pc:spChg chg="add mod">
          <ac:chgData name="HUYNH VAN CHU" userId="1cba6cf3b653cf46" providerId="LiveId" clId="{949ECDFD-CA10-45DC-98B3-BA6B6CDFEB4F}" dt="2025-04-02T08:48:13.976" v="461" actId="164"/>
          <ac:spMkLst>
            <pc:docMk/>
            <pc:sldMk cId="930762507" sldId="256"/>
            <ac:spMk id="12" creationId="{78F51627-0058-1CD9-0AB4-E3E53FCFDDCB}"/>
          </ac:spMkLst>
        </pc:spChg>
        <pc:spChg chg="add mod">
          <ac:chgData name="HUYNH VAN CHU" userId="1cba6cf3b653cf46" providerId="LiveId" clId="{949ECDFD-CA10-45DC-98B3-BA6B6CDFEB4F}" dt="2025-04-02T09:56:09.257" v="2815" actId="14100"/>
          <ac:spMkLst>
            <pc:docMk/>
            <pc:sldMk cId="930762507" sldId="256"/>
            <ac:spMk id="13" creationId="{E266F727-F23D-D331-978A-FD4E1B28D59A}"/>
          </ac:spMkLst>
        </pc:spChg>
        <pc:spChg chg="add mod">
          <ac:chgData name="HUYNH VAN CHU" userId="1cba6cf3b653cf46" providerId="LiveId" clId="{949ECDFD-CA10-45DC-98B3-BA6B6CDFEB4F}" dt="2025-04-02T08:47:49.064" v="460" actId="207"/>
          <ac:spMkLst>
            <pc:docMk/>
            <pc:sldMk cId="930762507" sldId="256"/>
            <ac:spMk id="15" creationId="{5913E42E-D6CB-8496-614E-781BC404AC43}"/>
          </ac:spMkLst>
        </pc:spChg>
        <pc:spChg chg="add mod">
          <ac:chgData name="HUYNH VAN CHU" userId="1cba6cf3b653cf46" providerId="LiveId" clId="{949ECDFD-CA10-45DC-98B3-BA6B6CDFEB4F}" dt="2025-04-02T08:44:29.045" v="57"/>
          <ac:spMkLst>
            <pc:docMk/>
            <pc:sldMk cId="930762507" sldId="256"/>
            <ac:spMk id="16" creationId="{44C87503-A148-51FB-B021-89F75500EF73}"/>
          </ac:spMkLst>
        </pc:spChg>
        <pc:spChg chg="add mod">
          <ac:chgData name="HUYNH VAN CHU" userId="1cba6cf3b653cf46" providerId="LiveId" clId="{949ECDFD-CA10-45DC-98B3-BA6B6CDFEB4F}" dt="2025-04-02T08:44:28.704" v="56" actId="571"/>
          <ac:spMkLst>
            <pc:docMk/>
            <pc:sldMk cId="930762507" sldId="256"/>
            <ac:spMk id="17" creationId="{003ED631-337F-9E81-D5B4-C73E0424B850}"/>
          </ac:spMkLst>
        </pc:spChg>
        <pc:spChg chg="add mod">
          <ac:chgData name="HUYNH VAN CHU" userId="1cba6cf3b653cf46" providerId="LiveId" clId="{949ECDFD-CA10-45DC-98B3-BA6B6CDFEB4F}" dt="2025-04-02T08:47:49.064" v="460" actId="207"/>
          <ac:spMkLst>
            <pc:docMk/>
            <pc:sldMk cId="930762507" sldId="256"/>
            <ac:spMk id="18" creationId="{01CFE6B6-20B5-B503-42F7-DBD0976F05CD}"/>
          </ac:spMkLst>
        </pc:spChg>
        <pc:spChg chg="add mod">
          <ac:chgData name="HUYNH VAN CHU" userId="1cba6cf3b653cf46" providerId="LiveId" clId="{949ECDFD-CA10-45DC-98B3-BA6B6CDFEB4F}" dt="2025-04-02T08:44:44.489" v="61" actId="571"/>
          <ac:spMkLst>
            <pc:docMk/>
            <pc:sldMk cId="930762507" sldId="256"/>
            <ac:spMk id="19" creationId="{63A89F80-A994-040C-6275-0D6FCBDB71F9}"/>
          </ac:spMkLst>
        </pc:spChg>
        <pc:spChg chg="add mod">
          <ac:chgData name="HUYNH VAN CHU" userId="1cba6cf3b653cf46" providerId="LiveId" clId="{949ECDFD-CA10-45DC-98B3-BA6B6CDFEB4F}" dt="2025-04-02T09:55:45.901" v="2810" actId="1076"/>
          <ac:spMkLst>
            <pc:docMk/>
            <pc:sldMk cId="930762507" sldId="256"/>
            <ac:spMk id="22" creationId="{4A2FFDDD-C744-DACE-D263-9D6EE8AB05D4}"/>
          </ac:spMkLst>
        </pc:spChg>
        <pc:spChg chg="add mod">
          <ac:chgData name="HUYNH VAN CHU" userId="1cba6cf3b653cf46" providerId="LiveId" clId="{949ECDFD-CA10-45DC-98B3-BA6B6CDFEB4F}" dt="2025-04-02T09:55:45.901" v="2810" actId="1076"/>
          <ac:spMkLst>
            <pc:docMk/>
            <pc:sldMk cId="930762507" sldId="256"/>
            <ac:spMk id="23" creationId="{EC32F407-E0F5-8FF0-BEA1-E00C12F2AF2A}"/>
          </ac:spMkLst>
        </pc:spChg>
        <pc:spChg chg="add mod">
          <ac:chgData name="HUYNH VAN CHU" userId="1cba6cf3b653cf46" providerId="LiveId" clId="{949ECDFD-CA10-45DC-98B3-BA6B6CDFEB4F}" dt="2025-04-02T09:55:45.901" v="2810" actId="1076"/>
          <ac:spMkLst>
            <pc:docMk/>
            <pc:sldMk cId="930762507" sldId="256"/>
            <ac:spMk id="24" creationId="{4405AE70-51DF-8409-A1F0-BF795CF6B821}"/>
          </ac:spMkLst>
        </pc:spChg>
        <pc:spChg chg="add mod">
          <ac:chgData name="HUYNH VAN CHU" userId="1cba6cf3b653cf46" providerId="LiveId" clId="{949ECDFD-CA10-45DC-98B3-BA6B6CDFEB4F}" dt="2025-04-02T09:55:45.901" v="2810" actId="1076"/>
          <ac:spMkLst>
            <pc:docMk/>
            <pc:sldMk cId="930762507" sldId="256"/>
            <ac:spMk id="25" creationId="{635EA0A0-84CB-873B-7D67-7AB2AEDC3553}"/>
          </ac:spMkLst>
        </pc:spChg>
        <pc:spChg chg="add del mod">
          <ac:chgData name="HUYNH VAN CHU" userId="1cba6cf3b653cf46" providerId="LiveId" clId="{949ECDFD-CA10-45DC-98B3-BA6B6CDFEB4F}" dt="2025-04-02T09:55:49.531" v="2811" actId="478"/>
          <ac:spMkLst>
            <pc:docMk/>
            <pc:sldMk cId="930762507" sldId="256"/>
            <ac:spMk id="26" creationId="{C7D05AA5-F62C-F8DA-01EC-A51ACBDB59A8}"/>
          </ac:spMkLst>
        </pc:spChg>
        <pc:grpChg chg="add mod">
          <ac:chgData name="HUYNH VAN CHU" userId="1cba6cf3b653cf46" providerId="LiveId" clId="{949ECDFD-CA10-45DC-98B3-BA6B6CDFEB4F}" dt="2025-04-02T08:42:24.843" v="39" actId="164"/>
          <ac:grpSpMkLst>
            <pc:docMk/>
            <pc:sldMk cId="930762507" sldId="256"/>
            <ac:grpSpMk id="14" creationId="{5240D21E-A6DC-772B-B7E1-9674C125A9CB}"/>
          </ac:grpSpMkLst>
        </pc:grpChg>
        <pc:grpChg chg="add del mod">
          <ac:chgData name="HUYNH VAN CHU" userId="1cba6cf3b653cf46" providerId="LiveId" clId="{949ECDFD-CA10-45DC-98B3-BA6B6CDFEB4F}" dt="2025-04-02T08:48:13.976" v="461" actId="164"/>
          <ac:grpSpMkLst>
            <pc:docMk/>
            <pc:sldMk cId="930762507" sldId="256"/>
            <ac:grpSpMk id="20" creationId="{D327866F-EB2C-1EC0-4D72-3D999CE64016}"/>
          </ac:grpSpMkLst>
        </pc:grpChg>
        <pc:grpChg chg="mod">
          <ac:chgData name="HUYNH VAN CHU" userId="1cba6cf3b653cf46" providerId="LiveId" clId="{949ECDFD-CA10-45DC-98B3-BA6B6CDFEB4F}" dt="2025-04-02T09:56:20.128" v="2816" actId="1076"/>
          <ac:grpSpMkLst>
            <pc:docMk/>
            <pc:sldMk cId="930762507" sldId="256"/>
            <ac:grpSpMk id="21" creationId="{D9D57D0D-FDB7-60C5-20DC-5884040DAA17}"/>
          </ac:grpSpMkLst>
        </pc:grpChg>
      </pc:sldChg>
      <pc:sldChg chg="addSp delSp modSp add mod modTransition setBg modAnim">
        <pc:chgData name="HUYNH VAN CHU" userId="1cba6cf3b653cf46" providerId="LiveId" clId="{949ECDFD-CA10-45DC-98B3-BA6B6CDFEB4F}" dt="2025-04-02T13:39:02.321" v="6026" actId="20577"/>
        <pc:sldMkLst>
          <pc:docMk/>
          <pc:sldMk cId="3879768065" sldId="257"/>
        </pc:sldMkLst>
        <pc:spChg chg="add del mod">
          <ac:chgData name="HUYNH VAN CHU" userId="1cba6cf3b653cf46" providerId="LiveId" clId="{949ECDFD-CA10-45DC-98B3-BA6B6CDFEB4F}" dt="2025-04-02T09:00:20.564" v="534"/>
          <ac:spMkLst>
            <pc:docMk/>
            <pc:sldMk cId="3879768065" sldId="257"/>
            <ac:spMk id="2" creationId="{9A2E0A3C-2E49-55AA-CAF8-3A75DDE64FCA}"/>
          </ac:spMkLst>
        </pc:spChg>
        <pc:spChg chg="add del mod">
          <ac:chgData name="HUYNH VAN CHU" userId="1cba6cf3b653cf46" providerId="LiveId" clId="{949ECDFD-CA10-45DC-98B3-BA6B6CDFEB4F}" dt="2025-04-02T09:00:20.564" v="534"/>
          <ac:spMkLst>
            <pc:docMk/>
            <pc:sldMk cId="3879768065" sldId="257"/>
            <ac:spMk id="3" creationId="{1789878C-419F-510D-180F-0EF23A12417A}"/>
          </ac:spMkLst>
        </pc:spChg>
        <pc:spChg chg="add del mod">
          <ac:chgData name="HUYNH VAN CHU" userId="1cba6cf3b653cf46" providerId="LiveId" clId="{949ECDFD-CA10-45DC-98B3-BA6B6CDFEB4F}" dt="2025-04-02T09:00:20.564" v="534"/>
          <ac:spMkLst>
            <pc:docMk/>
            <pc:sldMk cId="3879768065" sldId="257"/>
            <ac:spMk id="7" creationId="{5E58285D-C92E-B2A9-3BC2-C17577977C7B}"/>
          </ac:spMkLst>
        </pc:spChg>
        <pc:spChg chg="add del mod">
          <ac:chgData name="HUYNH VAN CHU" userId="1cba6cf3b653cf46" providerId="LiveId" clId="{949ECDFD-CA10-45DC-98B3-BA6B6CDFEB4F}" dt="2025-04-02T08:59:58.088" v="530"/>
          <ac:spMkLst>
            <pc:docMk/>
            <pc:sldMk cId="3879768065" sldId="257"/>
            <ac:spMk id="14" creationId="{C094D9DC-EB5A-6B21-63E0-4B9ADA18729D}"/>
          </ac:spMkLst>
        </pc:spChg>
        <pc:spChg chg="add del mod">
          <ac:chgData name="HUYNH VAN CHU" userId="1cba6cf3b653cf46" providerId="LiveId" clId="{949ECDFD-CA10-45DC-98B3-BA6B6CDFEB4F}" dt="2025-04-02T08:59:58.088" v="530"/>
          <ac:spMkLst>
            <pc:docMk/>
            <pc:sldMk cId="3879768065" sldId="257"/>
            <ac:spMk id="16" creationId="{ABBA66DD-47D1-3605-DF97-594D0A6737C0}"/>
          </ac:spMkLst>
        </pc:spChg>
        <pc:spChg chg="mod">
          <ac:chgData name="HUYNH VAN CHU" userId="1cba6cf3b653cf46" providerId="LiveId" clId="{949ECDFD-CA10-45DC-98B3-BA6B6CDFEB4F}" dt="2025-04-02T08:59:58.088" v="530"/>
          <ac:spMkLst>
            <pc:docMk/>
            <pc:sldMk cId="3879768065" sldId="257"/>
            <ac:spMk id="17" creationId="{9B4F1AB1-913C-5E2B-633F-327FAEB7853C}"/>
          </ac:spMkLst>
        </pc:spChg>
        <pc:spChg chg="add del mod">
          <ac:chgData name="HUYNH VAN CHU" userId="1cba6cf3b653cf46" providerId="LiveId" clId="{949ECDFD-CA10-45DC-98B3-BA6B6CDFEB4F}" dt="2025-04-02T08:59:58.088" v="530"/>
          <ac:spMkLst>
            <pc:docMk/>
            <pc:sldMk cId="3879768065" sldId="257"/>
            <ac:spMk id="19" creationId="{36F92CAC-ABCD-2FDF-38DB-39F0A24C49B0}"/>
          </ac:spMkLst>
        </pc:spChg>
        <pc:spChg chg="del mod">
          <ac:chgData name="HUYNH VAN CHU" userId="1cba6cf3b653cf46" providerId="LiveId" clId="{949ECDFD-CA10-45DC-98B3-BA6B6CDFEB4F}" dt="2025-04-02T09:36:12.557" v="2307" actId="478"/>
          <ac:spMkLst>
            <pc:docMk/>
            <pc:sldMk cId="3879768065" sldId="257"/>
            <ac:spMk id="22" creationId="{A42D06C1-C537-0112-C1D9-C6899C4022FF}"/>
          </ac:spMkLst>
        </pc:spChg>
        <pc:spChg chg="del">
          <ac:chgData name="HUYNH VAN CHU" userId="1cba6cf3b653cf46" providerId="LiveId" clId="{949ECDFD-CA10-45DC-98B3-BA6B6CDFEB4F}" dt="2025-04-02T08:55:54.142" v="508" actId="478"/>
          <ac:spMkLst>
            <pc:docMk/>
            <pc:sldMk cId="3879768065" sldId="257"/>
            <ac:spMk id="23" creationId="{5250CB3C-47A2-2B23-E825-2678CB247797}"/>
          </ac:spMkLst>
        </pc:spChg>
        <pc:spChg chg="del">
          <ac:chgData name="HUYNH VAN CHU" userId="1cba6cf3b653cf46" providerId="LiveId" clId="{949ECDFD-CA10-45DC-98B3-BA6B6CDFEB4F}" dt="2025-04-02T08:55:54.693" v="509" actId="478"/>
          <ac:spMkLst>
            <pc:docMk/>
            <pc:sldMk cId="3879768065" sldId="257"/>
            <ac:spMk id="24" creationId="{F5DDCF2F-E111-CB2A-F3DD-05FAAE916514}"/>
          </ac:spMkLst>
        </pc:spChg>
        <pc:spChg chg="del">
          <ac:chgData name="HUYNH VAN CHU" userId="1cba6cf3b653cf46" providerId="LiveId" clId="{949ECDFD-CA10-45DC-98B3-BA6B6CDFEB4F}" dt="2025-04-02T08:55:55.566" v="510" actId="478"/>
          <ac:spMkLst>
            <pc:docMk/>
            <pc:sldMk cId="3879768065" sldId="257"/>
            <ac:spMk id="25" creationId="{717FA30B-925F-802C-C469-7142035E4754}"/>
          </ac:spMkLst>
        </pc:spChg>
        <pc:spChg chg="mod">
          <ac:chgData name="HUYNH VAN CHU" userId="1cba6cf3b653cf46" providerId="LiveId" clId="{949ECDFD-CA10-45DC-98B3-BA6B6CDFEB4F}" dt="2025-04-02T08:59:58.088" v="530"/>
          <ac:spMkLst>
            <pc:docMk/>
            <pc:sldMk cId="3879768065" sldId="257"/>
            <ac:spMk id="26" creationId="{18E3061E-3FFE-A500-DD64-0E04262B1C00}"/>
          </ac:spMkLst>
        </pc:spChg>
        <pc:spChg chg="mod">
          <ac:chgData name="HUYNH VAN CHU" userId="1cba6cf3b653cf46" providerId="LiveId" clId="{949ECDFD-CA10-45DC-98B3-BA6B6CDFEB4F}" dt="2025-04-02T08:59:47.520" v="526"/>
          <ac:spMkLst>
            <pc:docMk/>
            <pc:sldMk cId="3879768065" sldId="257"/>
            <ac:spMk id="27" creationId="{D5798A62-069F-EFDF-04A2-AA0C37FF5F06}"/>
          </ac:spMkLst>
        </pc:spChg>
        <pc:spChg chg="del mod">
          <ac:chgData name="HUYNH VAN CHU" userId="1cba6cf3b653cf46" providerId="LiveId" clId="{949ECDFD-CA10-45DC-98B3-BA6B6CDFEB4F}" dt="2025-04-02T09:00:27.593" v="536"/>
          <ac:spMkLst>
            <pc:docMk/>
            <pc:sldMk cId="3879768065" sldId="257"/>
            <ac:spMk id="28" creationId="{33C34728-406D-1A9E-D407-C856E2F63360}"/>
          </ac:spMkLst>
        </pc:spChg>
        <pc:spChg chg="del mod">
          <ac:chgData name="HUYNH VAN CHU" userId="1cba6cf3b653cf46" providerId="LiveId" clId="{949ECDFD-CA10-45DC-98B3-BA6B6CDFEB4F}" dt="2025-04-02T09:00:27.593" v="536"/>
          <ac:spMkLst>
            <pc:docMk/>
            <pc:sldMk cId="3879768065" sldId="257"/>
            <ac:spMk id="29" creationId="{8989579F-4937-0C97-C44A-889D1798CFE2}"/>
          </ac:spMkLst>
        </pc:spChg>
        <pc:spChg chg="mod">
          <ac:chgData name="HUYNH VAN CHU" userId="1cba6cf3b653cf46" providerId="LiveId" clId="{949ECDFD-CA10-45DC-98B3-BA6B6CDFEB4F}" dt="2025-04-02T09:34:40.102" v="2295" actId="164"/>
          <ac:spMkLst>
            <pc:docMk/>
            <pc:sldMk cId="3879768065" sldId="257"/>
            <ac:spMk id="30" creationId="{1B892205-2560-994D-862E-2291E869C330}"/>
          </ac:spMkLst>
        </pc:spChg>
        <pc:spChg chg="del mod">
          <ac:chgData name="HUYNH VAN CHU" userId="1cba6cf3b653cf46" providerId="LiveId" clId="{949ECDFD-CA10-45DC-98B3-BA6B6CDFEB4F}" dt="2025-04-02T09:00:27.593" v="536"/>
          <ac:spMkLst>
            <pc:docMk/>
            <pc:sldMk cId="3879768065" sldId="257"/>
            <ac:spMk id="31" creationId="{FD6C93DC-C4FA-ECBC-BE39-3F95C883BA06}"/>
          </ac:spMkLst>
        </pc:spChg>
        <pc:spChg chg="mod">
          <ac:chgData name="HUYNH VAN CHU" userId="1cba6cf3b653cf46" providerId="LiveId" clId="{949ECDFD-CA10-45DC-98B3-BA6B6CDFEB4F}" dt="2025-04-02T09:34:40.102" v="2295" actId="164"/>
          <ac:spMkLst>
            <pc:docMk/>
            <pc:sldMk cId="3879768065" sldId="257"/>
            <ac:spMk id="32" creationId="{F9077301-167F-3B8B-16D4-D183491216DB}"/>
          </ac:spMkLst>
        </pc:spChg>
        <pc:spChg chg="mod">
          <ac:chgData name="HUYNH VAN CHU" userId="1cba6cf3b653cf46" providerId="LiveId" clId="{949ECDFD-CA10-45DC-98B3-BA6B6CDFEB4F}" dt="2025-04-02T09:34:40.102" v="2295" actId="164"/>
          <ac:spMkLst>
            <pc:docMk/>
            <pc:sldMk cId="3879768065" sldId="257"/>
            <ac:spMk id="33" creationId="{498F57F8-B8D2-98CA-5053-84E79FD87E4F}"/>
          </ac:spMkLst>
        </pc:spChg>
        <pc:spChg chg="add mod">
          <ac:chgData name="HUYNH VAN CHU" userId="1cba6cf3b653cf46" providerId="LiveId" clId="{949ECDFD-CA10-45DC-98B3-BA6B6CDFEB4F}" dt="2025-04-02T09:07:16.215" v="601" actId="1076"/>
          <ac:spMkLst>
            <pc:docMk/>
            <pc:sldMk cId="3879768065" sldId="257"/>
            <ac:spMk id="34" creationId="{712B5392-B8AF-4906-5590-51A3A8A9BDB2}"/>
          </ac:spMkLst>
        </pc:spChg>
        <pc:spChg chg="add mod">
          <ac:chgData name="HUYNH VAN CHU" userId="1cba6cf3b653cf46" providerId="LiveId" clId="{949ECDFD-CA10-45DC-98B3-BA6B6CDFEB4F}" dt="2025-04-02T09:06:21.332" v="597" actId="2085"/>
          <ac:spMkLst>
            <pc:docMk/>
            <pc:sldMk cId="3879768065" sldId="257"/>
            <ac:spMk id="35" creationId="{E74C7A22-55E0-D0AE-FB37-DCD0D8E00BB9}"/>
          </ac:spMkLst>
        </pc:spChg>
        <pc:spChg chg="add mod">
          <ac:chgData name="HUYNH VAN CHU" userId="1cba6cf3b653cf46" providerId="LiveId" clId="{949ECDFD-CA10-45DC-98B3-BA6B6CDFEB4F}" dt="2025-04-02T09:06:21.332" v="597" actId="2085"/>
          <ac:spMkLst>
            <pc:docMk/>
            <pc:sldMk cId="3879768065" sldId="257"/>
            <ac:spMk id="36" creationId="{66129054-EC44-7AE3-DEDA-239C28300761}"/>
          </ac:spMkLst>
        </pc:spChg>
        <pc:spChg chg="add del mod">
          <ac:chgData name="HUYNH VAN CHU" userId="1cba6cf3b653cf46" providerId="LiveId" clId="{949ECDFD-CA10-45DC-98B3-BA6B6CDFEB4F}" dt="2025-04-02T09:02:57.566" v="554" actId="478"/>
          <ac:spMkLst>
            <pc:docMk/>
            <pc:sldMk cId="3879768065" sldId="257"/>
            <ac:spMk id="37" creationId="{1089B324-B698-0EC9-5D07-F439CB7B45DF}"/>
          </ac:spMkLst>
        </pc:spChg>
        <pc:spChg chg="add mod">
          <ac:chgData name="HUYNH VAN CHU" userId="1cba6cf3b653cf46" providerId="LiveId" clId="{949ECDFD-CA10-45DC-98B3-BA6B6CDFEB4F}" dt="2025-04-02T09:06:21.332" v="597" actId="2085"/>
          <ac:spMkLst>
            <pc:docMk/>
            <pc:sldMk cId="3879768065" sldId="257"/>
            <ac:spMk id="38" creationId="{BA673AB2-B4DB-4000-8175-D4BDBD5379DF}"/>
          </ac:spMkLst>
        </pc:spChg>
        <pc:spChg chg="add mod">
          <ac:chgData name="HUYNH VAN CHU" userId="1cba6cf3b653cf46" providerId="LiveId" clId="{949ECDFD-CA10-45DC-98B3-BA6B6CDFEB4F}" dt="2025-04-02T09:06:21.332" v="597" actId="2085"/>
          <ac:spMkLst>
            <pc:docMk/>
            <pc:sldMk cId="3879768065" sldId="257"/>
            <ac:spMk id="39" creationId="{DF24DBD6-A9D6-DA11-DDF0-76EDAD79F6D1}"/>
          </ac:spMkLst>
        </pc:spChg>
        <pc:spChg chg="add mod">
          <ac:chgData name="HUYNH VAN CHU" userId="1cba6cf3b653cf46" providerId="LiveId" clId="{949ECDFD-CA10-45DC-98B3-BA6B6CDFEB4F}" dt="2025-04-02T09:06:21.332" v="597" actId="2085"/>
          <ac:spMkLst>
            <pc:docMk/>
            <pc:sldMk cId="3879768065" sldId="257"/>
            <ac:spMk id="40" creationId="{18328576-E2A6-F9E4-23EC-F5B7982DCBCA}"/>
          </ac:spMkLst>
        </pc:spChg>
        <pc:spChg chg="add mod">
          <ac:chgData name="HUYNH VAN CHU" userId="1cba6cf3b653cf46" providerId="LiveId" clId="{949ECDFD-CA10-45DC-98B3-BA6B6CDFEB4F}" dt="2025-04-02T09:06:21.332" v="597" actId="2085"/>
          <ac:spMkLst>
            <pc:docMk/>
            <pc:sldMk cId="3879768065" sldId="257"/>
            <ac:spMk id="41" creationId="{7BE530F0-13DE-11BB-B2DE-C7E125D775CB}"/>
          </ac:spMkLst>
        </pc:spChg>
        <pc:spChg chg="add mod">
          <ac:chgData name="HUYNH VAN CHU" userId="1cba6cf3b653cf46" providerId="LiveId" clId="{949ECDFD-CA10-45DC-98B3-BA6B6CDFEB4F}" dt="2025-04-02T09:06:21.332" v="597" actId="2085"/>
          <ac:spMkLst>
            <pc:docMk/>
            <pc:sldMk cId="3879768065" sldId="257"/>
            <ac:spMk id="42" creationId="{206DA336-3CCD-DB9B-A8FE-BCF4B50BCB2F}"/>
          </ac:spMkLst>
        </pc:spChg>
        <pc:spChg chg="add mod">
          <ac:chgData name="HUYNH VAN CHU" userId="1cba6cf3b653cf46" providerId="LiveId" clId="{949ECDFD-CA10-45DC-98B3-BA6B6CDFEB4F}" dt="2025-04-02T09:06:21.332" v="597" actId="2085"/>
          <ac:spMkLst>
            <pc:docMk/>
            <pc:sldMk cId="3879768065" sldId="257"/>
            <ac:spMk id="43" creationId="{3BFE7022-91E9-38DE-47FD-796381834505}"/>
          </ac:spMkLst>
        </pc:spChg>
        <pc:spChg chg="add mod">
          <ac:chgData name="HUYNH VAN CHU" userId="1cba6cf3b653cf46" providerId="LiveId" clId="{949ECDFD-CA10-45DC-98B3-BA6B6CDFEB4F}" dt="2025-04-02T09:06:21.332" v="597" actId="2085"/>
          <ac:spMkLst>
            <pc:docMk/>
            <pc:sldMk cId="3879768065" sldId="257"/>
            <ac:spMk id="44" creationId="{CC616B0C-2C28-B7A3-AB69-EF2564CDFBC8}"/>
          </ac:spMkLst>
        </pc:spChg>
        <pc:spChg chg="add mod">
          <ac:chgData name="HUYNH VAN CHU" userId="1cba6cf3b653cf46" providerId="LiveId" clId="{949ECDFD-CA10-45DC-98B3-BA6B6CDFEB4F}" dt="2025-04-02T09:06:21.332" v="597" actId="2085"/>
          <ac:spMkLst>
            <pc:docMk/>
            <pc:sldMk cId="3879768065" sldId="257"/>
            <ac:spMk id="45" creationId="{F6769128-CE5D-0AA6-4836-2E16EDB05319}"/>
          </ac:spMkLst>
        </pc:spChg>
        <pc:spChg chg="add mod">
          <ac:chgData name="HUYNH VAN CHU" userId="1cba6cf3b653cf46" providerId="LiveId" clId="{949ECDFD-CA10-45DC-98B3-BA6B6CDFEB4F}" dt="2025-04-02T09:05:10.187" v="592" actId="1076"/>
          <ac:spMkLst>
            <pc:docMk/>
            <pc:sldMk cId="3879768065" sldId="257"/>
            <ac:spMk id="46" creationId="{BF5CC9C8-F803-FFF9-EAF9-5BD9C2A19768}"/>
          </ac:spMkLst>
        </pc:spChg>
        <pc:spChg chg="add del mod">
          <ac:chgData name="HUYNH VAN CHU" userId="1cba6cf3b653cf46" providerId="LiveId" clId="{949ECDFD-CA10-45DC-98B3-BA6B6CDFEB4F}" dt="2025-04-02T09:05:04.148" v="591" actId="1076"/>
          <ac:spMkLst>
            <pc:docMk/>
            <pc:sldMk cId="3879768065" sldId="257"/>
            <ac:spMk id="47" creationId="{EBE0BD06-4F43-B13A-57FE-9A8CA919F50E}"/>
          </ac:spMkLst>
        </pc:spChg>
        <pc:spChg chg="add mod">
          <ac:chgData name="HUYNH VAN CHU" userId="1cba6cf3b653cf46" providerId="LiveId" clId="{949ECDFD-CA10-45DC-98B3-BA6B6CDFEB4F}" dt="2025-04-02T09:07:49.343" v="602" actId="571"/>
          <ac:spMkLst>
            <pc:docMk/>
            <pc:sldMk cId="3879768065" sldId="257"/>
            <ac:spMk id="48" creationId="{18D978CA-6494-5AA2-1842-74928F8389FA}"/>
          </ac:spMkLst>
        </pc:spChg>
        <pc:spChg chg="add del">
          <ac:chgData name="HUYNH VAN CHU" userId="1cba6cf3b653cf46" providerId="LiveId" clId="{949ECDFD-CA10-45DC-98B3-BA6B6CDFEB4F}" dt="2025-04-02T09:10:39.237" v="689" actId="478"/>
          <ac:spMkLst>
            <pc:docMk/>
            <pc:sldMk cId="3879768065" sldId="257"/>
            <ac:spMk id="49" creationId="{6F692CFC-49FB-FC58-28F5-CCE6D2CFD25D}"/>
          </ac:spMkLst>
        </pc:spChg>
        <pc:spChg chg="add del">
          <ac:chgData name="HUYNH VAN CHU" userId="1cba6cf3b653cf46" providerId="LiveId" clId="{949ECDFD-CA10-45DC-98B3-BA6B6CDFEB4F}" dt="2025-04-02T09:10:39.295" v="691" actId="478"/>
          <ac:spMkLst>
            <pc:docMk/>
            <pc:sldMk cId="3879768065" sldId="257"/>
            <ac:spMk id="50" creationId="{D0F7ED69-AF61-9EBB-E7A2-E39D00297A76}"/>
          </ac:spMkLst>
        </pc:spChg>
        <pc:spChg chg="add del">
          <ac:chgData name="HUYNH VAN CHU" userId="1cba6cf3b653cf46" providerId="LiveId" clId="{949ECDFD-CA10-45DC-98B3-BA6B6CDFEB4F}" dt="2025-04-02T09:10:39.206" v="688" actId="478"/>
          <ac:spMkLst>
            <pc:docMk/>
            <pc:sldMk cId="3879768065" sldId="257"/>
            <ac:spMk id="51" creationId="{CD589D08-8085-BAF5-4DAA-6322D6400E11}"/>
          </ac:spMkLst>
        </pc:spChg>
        <pc:spChg chg="add del">
          <ac:chgData name="HUYNH VAN CHU" userId="1cba6cf3b653cf46" providerId="LiveId" clId="{949ECDFD-CA10-45DC-98B3-BA6B6CDFEB4F}" dt="2025-04-02T09:10:39.331" v="692" actId="478"/>
          <ac:spMkLst>
            <pc:docMk/>
            <pc:sldMk cId="3879768065" sldId="257"/>
            <ac:spMk id="52" creationId="{F343F81A-B9B7-373A-89AD-547C19AEB638}"/>
          </ac:spMkLst>
        </pc:spChg>
        <pc:spChg chg="add del">
          <ac:chgData name="HUYNH VAN CHU" userId="1cba6cf3b653cf46" providerId="LiveId" clId="{949ECDFD-CA10-45DC-98B3-BA6B6CDFEB4F}" dt="2025-04-02T09:10:39.068" v="684" actId="478"/>
          <ac:spMkLst>
            <pc:docMk/>
            <pc:sldMk cId="3879768065" sldId="257"/>
            <ac:spMk id="53" creationId="{39D4B917-ADEB-EA22-1B3D-C24C6CDB6F2B}"/>
          </ac:spMkLst>
        </pc:spChg>
        <pc:spChg chg="add del">
          <ac:chgData name="HUYNH VAN CHU" userId="1cba6cf3b653cf46" providerId="LiveId" clId="{949ECDFD-CA10-45DC-98B3-BA6B6CDFEB4F}" dt="2025-04-02T09:10:39.501" v="697" actId="478"/>
          <ac:spMkLst>
            <pc:docMk/>
            <pc:sldMk cId="3879768065" sldId="257"/>
            <ac:spMk id="54" creationId="{E84114CA-A9C4-62FD-52E3-CED13E1B44D3}"/>
          </ac:spMkLst>
        </pc:spChg>
        <pc:spChg chg="add del">
          <ac:chgData name="HUYNH VAN CHU" userId="1cba6cf3b653cf46" providerId="LiveId" clId="{949ECDFD-CA10-45DC-98B3-BA6B6CDFEB4F}" dt="2025-04-02T09:10:39.099" v="685" actId="478"/>
          <ac:spMkLst>
            <pc:docMk/>
            <pc:sldMk cId="3879768065" sldId="257"/>
            <ac:spMk id="55" creationId="{6C746EC2-9A7A-3E3B-A28A-CCD9DF61F6F5}"/>
          </ac:spMkLst>
        </pc:spChg>
        <pc:spChg chg="add del mod">
          <ac:chgData name="HUYNH VAN CHU" userId="1cba6cf3b653cf46" providerId="LiveId" clId="{949ECDFD-CA10-45DC-98B3-BA6B6CDFEB4F}" dt="2025-04-02T09:10:39.428" v="695" actId="478"/>
          <ac:spMkLst>
            <pc:docMk/>
            <pc:sldMk cId="3879768065" sldId="257"/>
            <ac:spMk id="56" creationId="{F46C941A-6C35-EC34-397B-A12DBD035E56}"/>
          </ac:spMkLst>
        </pc:spChg>
        <pc:spChg chg="add del">
          <ac:chgData name="HUYNH VAN CHU" userId="1cba6cf3b653cf46" providerId="LiveId" clId="{949ECDFD-CA10-45DC-98B3-BA6B6CDFEB4F}" dt="2025-04-02T09:10:39.531" v="698" actId="478"/>
          <ac:spMkLst>
            <pc:docMk/>
            <pc:sldMk cId="3879768065" sldId="257"/>
            <ac:spMk id="57" creationId="{868D4BFA-FD35-A1F7-1245-FF7F27ECBCC7}"/>
          </ac:spMkLst>
        </pc:spChg>
        <pc:spChg chg="add del">
          <ac:chgData name="HUYNH VAN CHU" userId="1cba6cf3b653cf46" providerId="LiveId" clId="{949ECDFD-CA10-45DC-98B3-BA6B6CDFEB4F}" dt="2025-04-02T09:10:39.625" v="701" actId="478"/>
          <ac:spMkLst>
            <pc:docMk/>
            <pc:sldMk cId="3879768065" sldId="257"/>
            <ac:spMk id="58" creationId="{82CDA82D-DDF3-562B-286A-713EA05D6CEB}"/>
          </ac:spMkLst>
        </pc:spChg>
        <pc:spChg chg="add del">
          <ac:chgData name="HUYNH VAN CHU" userId="1cba6cf3b653cf46" providerId="LiveId" clId="{949ECDFD-CA10-45DC-98B3-BA6B6CDFEB4F}" dt="2025-04-02T09:10:39.655" v="702" actId="478"/>
          <ac:spMkLst>
            <pc:docMk/>
            <pc:sldMk cId="3879768065" sldId="257"/>
            <ac:spMk id="59" creationId="{8EFE5BE5-157A-9B36-14CC-86F7D09C8EAF}"/>
          </ac:spMkLst>
        </pc:spChg>
        <pc:spChg chg="del">
          <ac:chgData name="HUYNH VAN CHU" userId="1cba6cf3b653cf46" providerId="LiveId" clId="{949ECDFD-CA10-45DC-98B3-BA6B6CDFEB4F}" dt="2025-04-02T09:09:37.365" v="639" actId="478"/>
          <ac:spMkLst>
            <pc:docMk/>
            <pc:sldMk cId="3879768065" sldId="257"/>
            <ac:spMk id="60" creationId="{FBE11BF7-89D7-A425-6075-2FE0C4646C33}"/>
          </ac:spMkLst>
        </pc:spChg>
        <pc:spChg chg="del">
          <ac:chgData name="HUYNH VAN CHU" userId="1cba6cf3b653cf46" providerId="LiveId" clId="{949ECDFD-CA10-45DC-98B3-BA6B6CDFEB4F}" dt="2025-04-02T09:09:36.961" v="638" actId="478"/>
          <ac:spMkLst>
            <pc:docMk/>
            <pc:sldMk cId="3879768065" sldId="257"/>
            <ac:spMk id="61" creationId="{AC59D65B-F0CF-8DE6-A060-F9EB2A42F3C9}"/>
          </ac:spMkLst>
        </pc:spChg>
        <pc:spChg chg="del">
          <ac:chgData name="HUYNH VAN CHU" userId="1cba6cf3b653cf46" providerId="LiveId" clId="{949ECDFD-CA10-45DC-98B3-BA6B6CDFEB4F}" dt="2025-04-02T09:09:29.293" v="630" actId="478"/>
          <ac:spMkLst>
            <pc:docMk/>
            <pc:sldMk cId="3879768065" sldId="257"/>
            <ac:spMk id="62" creationId="{3818C73F-1CF7-6FF9-AB29-192774D15942}"/>
          </ac:spMkLst>
        </pc:spChg>
        <pc:spChg chg="del">
          <ac:chgData name="HUYNH VAN CHU" userId="1cba6cf3b653cf46" providerId="LiveId" clId="{949ECDFD-CA10-45DC-98B3-BA6B6CDFEB4F}" dt="2025-04-02T09:09:36.421" v="637" actId="478"/>
          <ac:spMkLst>
            <pc:docMk/>
            <pc:sldMk cId="3879768065" sldId="257"/>
            <ac:spMk id="63" creationId="{B9B22833-4017-10A7-ACAE-D4B14B042BB1}"/>
          </ac:spMkLst>
        </pc:spChg>
        <pc:spChg chg="del">
          <ac:chgData name="HUYNH VAN CHU" userId="1cba6cf3b653cf46" providerId="LiveId" clId="{949ECDFD-CA10-45DC-98B3-BA6B6CDFEB4F}" dt="2025-04-02T09:09:32.429" v="631" actId="478"/>
          <ac:spMkLst>
            <pc:docMk/>
            <pc:sldMk cId="3879768065" sldId="257"/>
            <ac:spMk id="64" creationId="{CA905BE2-A3FE-1ED5-E267-17D0B3F255A5}"/>
          </ac:spMkLst>
        </pc:spChg>
        <pc:spChg chg="del">
          <ac:chgData name="HUYNH VAN CHU" userId="1cba6cf3b653cf46" providerId="LiveId" clId="{949ECDFD-CA10-45DC-98B3-BA6B6CDFEB4F}" dt="2025-04-02T09:09:35.916" v="636" actId="478"/>
          <ac:spMkLst>
            <pc:docMk/>
            <pc:sldMk cId="3879768065" sldId="257"/>
            <ac:spMk id="65" creationId="{F038EA58-84DA-923C-CD48-316DC7A9E2B0}"/>
          </ac:spMkLst>
        </pc:spChg>
        <pc:spChg chg="del">
          <ac:chgData name="HUYNH VAN CHU" userId="1cba6cf3b653cf46" providerId="LiveId" clId="{949ECDFD-CA10-45DC-98B3-BA6B6CDFEB4F}" dt="2025-04-02T09:09:33.365" v="632" actId="478"/>
          <ac:spMkLst>
            <pc:docMk/>
            <pc:sldMk cId="3879768065" sldId="257"/>
            <ac:spMk id="66" creationId="{BC85479D-FCC4-0B7B-2894-D7E0C81D83AE}"/>
          </ac:spMkLst>
        </pc:spChg>
        <pc:spChg chg="del">
          <ac:chgData name="HUYNH VAN CHU" userId="1cba6cf3b653cf46" providerId="LiveId" clId="{949ECDFD-CA10-45DC-98B3-BA6B6CDFEB4F}" dt="2025-04-02T09:09:35.221" v="635" actId="478"/>
          <ac:spMkLst>
            <pc:docMk/>
            <pc:sldMk cId="3879768065" sldId="257"/>
            <ac:spMk id="67" creationId="{84A26427-9905-8CF2-CE41-BF06C416C9E3}"/>
          </ac:spMkLst>
        </pc:spChg>
        <pc:spChg chg="del">
          <ac:chgData name="HUYNH VAN CHU" userId="1cba6cf3b653cf46" providerId="LiveId" clId="{949ECDFD-CA10-45DC-98B3-BA6B6CDFEB4F}" dt="2025-04-02T09:09:33.996" v="633" actId="478"/>
          <ac:spMkLst>
            <pc:docMk/>
            <pc:sldMk cId="3879768065" sldId="257"/>
            <ac:spMk id="68" creationId="{E83BBE4E-701D-8B33-5FFB-338FBB3B8DDA}"/>
          </ac:spMkLst>
        </pc:spChg>
        <pc:spChg chg="del mod">
          <ac:chgData name="HUYNH VAN CHU" userId="1cba6cf3b653cf46" providerId="LiveId" clId="{949ECDFD-CA10-45DC-98B3-BA6B6CDFEB4F}" dt="2025-04-02T09:09:34.629" v="634" actId="478"/>
          <ac:spMkLst>
            <pc:docMk/>
            <pc:sldMk cId="3879768065" sldId="257"/>
            <ac:spMk id="69" creationId="{52951A94-3C05-946D-B363-93483811C40D}"/>
          </ac:spMkLst>
        </pc:spChg>
        <pc:spChg chg="del">
          <ac:chgData name="HUYNH VAN CHU" userId="1cba6cf3b653cf46" providerId="LiveId" clId="{949ECDFD-CA10-45DC-98B3-BA6B6CDFEB4F}" dt="2025-04-02T09:10:46.277" v="703" actId="478"/>
          <ac:spMkLst>
            <pc:docMk/>
            <pc:sldMk cId="3879768065" sldId="257"/>
            <ac:spMk id="70" creationId="{6E690ADC-68AB-9A65-8CA4-495FFBBF2004}"/>
          </ac:spMkLst>
        </pc:spChg>
        <pc:spChg chg="del">
          <ac:chgData name="HUYNH VAN CHU" userId="1cba6cf3b653cf46" providerId="LiveId" clId="{949ECDFD-CA10-45DC-98B3-BA6B6CDFEB4F}" dt="2025-04-02T09:10:46.277" v="703" actId="478"/>
          <ac:spMkLst>
            <pc:docMk/>
            <pc:sldMk cId="3879768065" sldId="257"/>
            <ac:spMk id="71" creationId="{8EDA038A-7877-1660-618F-534EE5149C30}"/>
          </ac:spMkLst>
        </pc:spChg>
        <pc:spChg chg="del">
          <ac:chgData name="HUYNH VAN CHU" userId="1cba6cf3b653cf46" providerId="LiveId" clId="{949ECDFD-CA10-45DC-98B3-BA6B6CDFEB4F}" dt="2025-04-02T09:10:46.277" v="703" actId="478"/>
          <ac:spMkLst>
            <pc:docMk/>
            <pc:sldMk cId="3879768065" sldId="257"/>
            <ac:spMk id="72" creationId="{745FE6BA-481C-102E-1B3F-82CA25067AE4}"/>
          </ac:spMkLst>
        </pc:spChg>
        <pc:spChg chg="del">
          <ac:chgData name="HUYNH VAN CHU" userId="1cba6cf3b653cf46" providerId="LiveId" clId="{949ECDFD-CA10-45DC-98B3-BA6B6CDFEB4F}" dt="2025-04-02T09:10:46.277" v="703" actId="478"/>
          <ac:spMkLst>
            <pc:docMk/>
            <pc:sldMk cId="3879768065" sldId="257"/>
            <ac:spMk id="73" creationId="{BDCC40AB-C043-EE41-2358-3B5F793463A4}"/>
          </ac:spMkLst>
        </pc:spChg>
        <pc:spChg chg="del">
          <ac:chgData name="HUYNH VAN CHU" userId="1cba6cf3b653cf46" providerId="LiveId" clId="{949ECDFD-CA10-45DC-98B3-BA6B6CDFEB4F}" dt="2025-04-02T09:10:46.277" v="703" actId="478"/>
          <ac:spMkLst>
            <pc:docMk/>
            <pc:sldMk cId="3879768065" sldId="257"/>
            <ac:spMk id="74" creationId="{CE341D60-F35E-788F-F8F0-B8A742282DE3}"/>
          </ac:spMkLst>
        </pc:spChg>
        <pc:spChg chg="del">
          <ac:chgData name="HUYNH VAN CHU" userId="1cba6cf3b653cf46" providerId="LiveId" clId="{949ECDFD-CA10-45DC-98B3-BA6B6CDFEB4F}" dt="2025-04-02T09:10:46.277" v="703" actId="478"/>
          <ac:spMkLst>
            <pc:docMk/>
            <pc:sldMk cId="3879768065" sldId="257"/>
            <ac:spMk id="75" creationId="{10989082-4294-7E0B-4ED5-AF9FFE0A959B}"/>
          </ac:spMkLst>
        </pc:spChg>
        <pc:spChg chg="del">
          <ac:chgData name="HUYNH VAN CHU" userId="1cba6cf3b653cf46" providerId="LiveId" clId="{949ECDFD-CA10-45DC-98B3-BA6B6CDFEB4F}" dt="2025-04-02T09:10:46.277" v="703" actId="478"/>
          <ac:spMkLst>
            <pc:docMk/>
            <pc:sldMk cId="3879768065" sldId="257"/>
            <ac:spMk id="77" creationId="{852C8F0B-B573-59C6-9E9F-5ABEEA81B9D5}"/>
          </ac:spMkLst>
        </pc:spChg>
        <pc:spChg chg="del">
          <ac:chgData name="HUYNH VAN CHU" userId="1cba6cf3b653cf46" providerId="LiveId" clId="{949ECDFD-CA10-45DC-98B3-BA6B6CDFEB4F}" dt="2025-04-02T09:10:46.277" v="703" actId="478"/>
          <ac:spMkLst>
            <pc:docMk/>
            <pc:sldMk cId="3879768065" sldId="257"/>
            <ac:spMk id="78" creationId="{98DA2D85-7D65-7E5B-A93A-477CF733B566}"/>
          </ac:spMkLst>
        </pc:spChg>
        <pc:spChg chg="mod">
          <ac:chgData name="HUYNH VAN CHU" userId="1cba6cf3b653cf46" providerId="LiveId" clId="{949ECDFD-CA10-45DC-98B3-BA6B6CDFEB4F}" dt="2025-04-02T09:08:28.269" v="603"/>
          <ac:spMkLst>
            <pc:docMk/>
            <pc:sldMk cId="3879768065" sldId="257"/>
            <ac:spMk id="79" creationId="{814295DC-DFA3-2975-9505-4EC54C9E8185}"/>
          </ac:spMkLst>
        </pc:spChg>
        <pc:spChg chg="add del">
          <ac:chgData name="HUYNH VAN CHU" userId="1cba6cf3b653cf46" providerId="LiveId" clId="{949ECDFD-CA10-45DC-98B3-BA6B6CDFEB4F}" dt="2025-04-02T09:10:46.277" v="703" actId="478"/>
          <ac:spMkLst>
            <pc:docMk/>
            <pc:sldMk cId="3879768065" sldId="257"/>
            <ac:spMk id="80" creationId="{475167CC-E017-9E98-2750-C3FB6DFC4EAA}"/>
          </ac:spMkLst>
        </pc:spChg>
        <pc:spChg chg="del">
          <ac:chgData name="HUYNH VAN CHU" userId="1cba6cf3b653cf46" providerId="LiveId" clId="{949ECDFD-CA10-45DC-98B3-BA6B6CDFEB4F}" dt="2025-04-02T09:10:46.277" v="703" actId="478"/>
          <ac:spMkLst>
            <pc:docMk/>
            <pc:sldMk cId="3879768065" sldId="257"/>
            <ac:spMk id="81" creationId="{A8D42963-5218-5EA0-B28A-A145600498B5}"/>
          </ac:spMkLst>
        </pc:spChg>
        <pc:spChg chg="del">
          <ac:chgData name="HUYNH VAN CHU" userId="1cba6cf3b653cf46" providerId="LiveId" clId="{949ECDFD-CA10-45DC-98B3-BA6B6CDFEB4F}" dt="2025-04-02T09:09:00.805" v="604" actId="478"/>
          <ac:spMkLst>
            <pc:docMk/>
            <pc:sldMk cId="3879768065" sldId="257"/>
            <ac:spMk id="82" creationId="{FA686225-1CEA-0B23-54A6-1965DE9D87B1}"/>
          </ac:spMkLst>
        </pc:spChg>
        <pc:spChg chg="add del mod">
          <ac:chgData name="HUYNH VAN CHU" userId="1cba6cf3b653cf46" providerId="LiveId" clId="{949ECDFD-CA10-45DC-98B3-BA6B6CDFEB4F}" dt="2025-04-02T09:10:39.595" v="700" actId="478"/>
          <ac:spMkLst>
            <pc:docMk/>
            <pc:sldMk cId="3879768065" sldId="257"/>
            <ac:spMk id="83" creationId="{3A85C777-2D76-2914-3A1D-03C2EED5EF85}"/>
          </ac:spMkLst>
        </pc:spChg>
        <pc:spChg chg="del">
          <ac:chgData name="HUYNH VAN CHU" userId="1cba6cf3b653cf46" providerId="LiveId" clId="{949ECDFD-CA10-45DC-98B3-BA6B6CDFEB4F}" dt="2025-04-02T09:09:41.389" v="640" actId="478"/>
          <ac:spMkLst>
            <pc:docMk/>
            <pc:sldMk cId="3879768065" sldId="257"/>
            <ac:spMk id="84" creationId="{C9E3698B-1857-3BAE-B823-BF657334A11D}"/>
          </ac:spMkLst>
        </pc:spChg>
        <pc:spChg chg="del">
          <ac:chgData name="HUYNH VAN CHU" userId="1cba6cf3b653cf46" providerId="LiveId" clId="{949ECDFD-CA10-45DC-98B3-BA6B6CDFEB4F}" dt="2025-04-02T09:09:41.709" v="641" actId="478"/>
          <ac:spMkLst>
            <pc:docMk/>
            <pc:sldMk cId="3879768065" sldId="257"/>
            <ac:spMk id="85" creationId="{0C7ADEBA-9338-4CDB-6B8E-88221002EC66}"/>
          </ac:spMkLst>
        </pc:spChg>
        <pc:spChg chg="add del mod">
          <ac:chgData name="HUYNH VAN CHU" userId="1cba6cf3b653cf46" providerId="LiveId" clId="{949ECDFD-CA10-45DC-98B3-BA6B6CDFEB4F}" dt="2025-04-02T09:10:39.563" v="699" actId="478"/>
          <ac:spMkLst>
            <pc:docMk/>
            <pc:sldMk cId="3879768065" sldId="257"/>
            <ac:spMk id="86" creationId="{4A44473A-D8DB-C68D-854B-1018334C3C54}"/>
          </ac:spMkLst>
        </pc:spChg>
        <pc:spChg chg="add del">
          <ac:chgData name="HUYNH VAN CHU" userId="1cba6cf3b653cf46" providerId="LiveId" clId="{949ECDFD-CA10-45DC-98B3-BA6B6CDFEB4F}" dt="2025-04-02T09:10:39.456" v="696" actId="478"/>
          <ac:spMkLst>
            <pc:docMk/>
            <pc:sldMk cId="3879768065" sldId="257"/>
            <ac:spMk id="87" creationId="{72054B5C-205B-3D76-2808-DE888A1F38CF}"/>
          </ac:spMkLst>
        </pc:spChg>
        <pc:spChg chg="del">
          <ac:chgData name="HUYNH VAN CHU" userId="1cba6cf3b653cf46" providerId="LiveId" clId="{949ECDFD-CA10-45DC-98B3-BA6B6CDFEB4F}" dt="2025-04-02T09:09:43.581" v="642" actId="478"/>
          <ac:spMkLst>
            <pc:docMk/>
            <pc:sldMk cId="3879768065" sldId="257"/>
            <ac:spMk id="88" creationId="{B5E51B14-6C28-7DC9-B4C3-DEDFCABAB63E}"/>
          </ac:spMkLst>
        </pc:spChg>
        <pc:spChg chg="add del">
          <ac:chgData name="HUYNH VAN CHU" userId="1cba6cf3b653cf46" providerId="LiveId" clId="{949ECDFD-CA10-45DC-98B3-BA6B6CDFEB4F}" dt="2025-04-02T09:10:39.392" v="694" actId="478"/>
          <ac:spMkLst>
            <pc:docMk/>
            <pc:sldMk cId="3879768065" sldId="257"/>
            <ac:spMk id="89" creationId="{4D3D4FF1-95FF-4E84-5A8F-713350D42E83}"/>
          </ac:spMkLst>
        </pc:spChg>
        <pc:spChg chg="add del">
          <ac:chgData name="HUYNH VAN CHU" userId="1cba6cf3b653cf46" providerId="LiveId" clId="{949ECDFD-CA10-45DC-98B3-BA6B6CDFEB4F}" dt="2025-04-02T09:10:38.559" v="683" actId="478"/>
          <ac:spMkLst>
            <pc:docMk/>
            <pc:sldMk cId="3879768065" sldId="257"/>
            <ac:spMk id="90" creationId="{ECE8E73E-C064-7FD0-5E27-CDBDD052634E}"/>
          </ac:spMkLst>
        </pc:spChg>
        <pc:spChg chg="add del">
          <ac:chgData name="HUYNH VAN CHU" userId="1cba6cf3b653cf46" providerId="LiveId" clId="{949ECDFD-CA10-45DC-98B3-BA6B6CDFEB4F}" dt="2025-04-02T09:10:39.361" v="693" actId="478"/>
          <ac:spMkLst>
            <pc:docMk/>
            <pc:sldMk cId="3879768065" sldId="257"/>
            <ac:spMk id="91" creationId="{09F0573C-5D05-F8B2-C8EA-722DEB142454}"/>
          </ac:spMkLst>
        </pc:spChg>
        <pc:spChg chg="add del mod">
          <ac:chgData name="HUYNH VAN CHU" userId="1cba6cf3b653cf46" providerId="LiveId" clId="{949ECDFD-CA10-45DC-98B3-BA6B6CDFEB4F}" dt="2025-04-02T09:10:39.129" v="686" actId="478"/>
          <ac:spMkLst>
            <pc:docMk/>
            <pc:sldMk cId="3879768065" sldId="257"/>
            <ac:spMk id="92" creationId="{DFE62BFC-8D4E-ACFD-7B9E-133BF8B6EC66}"/>
          </ac:spMkLst>
        </pc:spChg>
        <pc:spChg chg="add del">
          <ac:chgData name="HUYNH VAN CHU" userId="1cba6cf3b653cf46" providerId="LiveId" clId="{949ECDFD-CA10-45DC-98B3-BA6B6CDFEB4F}" dt="2025-04-02T09:10:39.270" v="690" actId="478"/>
          <ac:spMkLst>
            <pc:docMk/>
            <pc:sldMk cId="3879768065" sldId="257"/>
            <ac:spMk id="93" creationId="{EEBDF4AD-1495-6B74-5173-26FB8FC0F455}"/>
          </ac:spMkLst>
        </pc:spChg>
        <pc:spChg chg="add del">
          <ac:chgData name="HUYNH VAN CHU" userId="1cba6cf3b653cf46" providerId="LiveId" clId="{949ECDFD-CA10-45DC-98B3-BA6B6CDFEB4F}" dt="2025-04-02T09:10:39.160" v="687" actId="478"/>
          <ac:spMkLst>
            <pc:docMk/>
            <pc:sldMk cId="3879768065" sldId="257"/>
            <ac:spMk id="94" creationId="{B3AD1F7A-3C35-84DE-1DFC-C1A67ABAF2CC}"/>
          </ac:spMkLst>
        </pc:spChg>
        <pc:spChg chg="del">
          <ac:chgData name="HUYNH VAN CHU" userId="1cba6cf3b653cf46" providerId="LiveId" clId="{949ECDFD-CA10-45DC-98B3-BA6B6CDFEB4F}" dt="2025-04-02T09:09:07.016" v="610" actId="478"/>
          <ac:spMkLst>
            <pc:docMk/>
            <pc:sldMk cId="3879768065" sldId="257"/>
            <ac:spMk id="95" creationId="{9521E79F-8EAA-45CB-6CEB-6338F3A9085D}"/>
          </ac:spMkLst>
        </pc:spChg>
        <pc:spChg chg="del">
          <ac:chgData name="HUYNH VAN CHU" userId="1cba6cf3b653cf46" providerId="LiveId" clId="{949ECDFD-CA10-45DC-98B3-BA6B6CDFEB4F}" dt="2025-04-02T09:09:06.325" v="609" actId="478"/>
          <ac:spMkLst>
            <pc:docMk/>
            <pc:sldMk cId="3879768065" sldId="257"/>
            <ac:spMk id="96" creationId="{8E61A56D-39B9-AC54-FC0F-46D858295714}"/>
          </ac:spMkLst>
        </pc:spChg>
        <pc:spChg chg="del">
          <ac:chgData name="HUYNH VAN CHU" userId="1cba6cf3b653cf46" providerId="LiveId" clId="{949ECDFD-CA10-45DC-98B3-BA6B6CDFEB4F}" dt="2025-04-02T09:09:07.749" v="611" actId="478"/>
          <ac:spMkLst>
            <pc:docMk/>
            <pc:sldMk cId="3879768065" sldId="257"/>
            <ac:spMk id="97" creationId="{2A8673F4-199A-C0A6-F9B6-3F554F3119F1}"/>
          </ac:spMkLst>
        </pc:spChg>
        <pc:spChg chg="del">
          <ac:chgData name="HUYNH VAN CHU" userId="1cba6cf3b653cf46" providerId="LiveId" clId="{949ECDFD-CA10-45DC-98B3-BA6B6CDFEB4F}" dt="2025-04-02T09:09:05.622" v="608" actId="478"/>
          <ac:spMkLst>
            <pc:docMk/>
            <pc:sldMk cId="3879768065" sldId="257"/>
            <ac:spMk id="98" creationId="{12804C94-018B-B49B-DFEC-A52268639A18}"/>
          </ac:spMkLst>
        </pc:spChg>
        <pc:spChg chg="del mod">
          <ac:chgData name="HUYNH VAN CHU" userId="1cba6cf3b653cf46" providerId="LiveId" clId="{949ECDFD-CA10-45DC-98B3-BA6B6CDFEB4F}" dt="2025-04-02T09:09:08.446" v="612" actId="478"/>
          <ac:spMkLst>
            <pc:docMk/>
            <pc:sldMk cId="3879768065" sldId="257"/>
            <ac:spMk id="99" creationId="{A951FE15-7DDB-0537-A749-CF70195DB2F8}"/>
          </ac:spMkLst>
        </pc:spChg>
        <pc:spChg chg="del">
          <ac:chgData name="HUYNH VAN CHU" userId="1cba6cf3b653cf46" providerId="LiveId" clId="{949ECDFD-CA10-45DC-98B3-BA6B6CDFEB4F}" dt="2025-04-02T09:09:04.870" v="607" actId="478"/>
          <ac:spMkLst>
            <pc:docMk/>
            <pc:sldMk cId="3879768065" sldId="257"/>
            <ac:spMk id="100" creationId="{97B54E04-17E6-C04C-0712-2A1F17B5A6B5}"/>
          </ac:spMkLst>
        </pc:spChg>
        <pc:spChg chg="del">
          <ac:chgData name="HUYNH VAN CHU" userId="1cba6cf3b653cf46" providerId="LiveId" clId="{949ECDFD-CA10-45DC-98B3-BA6B6CDFEB4F}" dt="2025-04-02T09:09:09.069" v="613" actId="478"/>
          <ac:spMkLst>
            <pc:docMk/>
            <pc:sldMk cId="3879768065" sldId="257"/>
            <ac:spMk id="101" creationId="{61D8B502-C802-0403-4793-05936FE2C2B7}"/>
          </ac:spMkLst>
        </pc:spChg>
        <pc:spChg chg="del">
          <ac:chgData name="HUYNH VAN CHU" userId="1cba6cf3b653cf46" providerId="LiveId" clId="{949ECDFD-CA10-45DC-98B3-BA6B6CDFEB4F}" dt="2025-04-02T09:09:15.855" v="622" actId="478"/>
          <ac:spMkLst>
            <pc:docMk/>
            <pc:sldMk cId="3879768065" sldId="257"/>
            <ac:spMk id="102" creationId="{47FD1EA0-38BE-A51F-5BA0-4462A0C7A4D5}"/>
          </ac:spMkLst>
        </pc:spChg>
        <pc:spChg chg="del">
          <ac:chgData name="HUYNH VAN CHU" userId="1cba6cf3b653cf46" providerId="LiveId" clId="{949ECDFD-CA10-45DC-98B3-BA6B6CDFEB4F}" dt="2025-04-02T09:09:14.582" v="620" actId="478"/>
          <ac:spMkLst>
            <pc:docMk/>
            <pc:sldMk cId="3879768065" sldId="257"/>
            <ac:spMk id="103" creationId="{4DD6E7A1-3AB1-7007-49BC-207BCD28BAA0}"/>
          </ac:spMkLst>
        </pc:spChg>
        <pc:spChg chg="del">
          <ac:chgData name="HUYNH VAN CHU" userId="1cba6cf3b653cf46" providerId="LiveId" clId="{949ECDFD-CA10-45DC-98B3-BA6B6CDFEB4F}" dt="2025-04-02T09:09:15.053" v="621" actId="478"/>
          <ac:spMkLst>
            <pc:docMk/>
            <pc:sldMk cId="3879768065" sldId="257"/>
            <ac:spMk id="104" creationId="{324B6BF2-DDEA-EBB9-AB2C-39EC393730C7}"/>
          </ac:spMkLst>
        </pc:spChg>
        <pc:spChg chg="del">
          <ac:chgData name="HUYNH VAN CHU" userId="1cba6cf3b653cf46" providerId="LiveId" clId="{949ECDFD-CA10-45DC-98B3-BA6B6CDFEB4F}" dt="2025-04-02T09:09:09.725" v="614" actId="478"/>
          <ac:spMkLst>
            <pc:docMk/>
            <pc:sldMk cId="3879768065" sldId="257"/>
            <ac:spMk id="105" creationId="{CDFE5B98-0111-FB23-3E1A-8B828EB34E67}"/>
          </ac:spMkLst>
        </pc:spChg>
        <pc:spChg chg="del">
          <ac:chgData name="HUYNH VAN CHU" userId="1cba6cf3b653cf46" providerId="LiveId" clId="{949ECDFD-CA10-45DC-98B3-BA6B6CDFEB4F}" dt="2025-04-02T09:09:04.061" v="606" actId="478"/>
          <ac:spMkLst>
            <pc:docMk/>
            <pc:sldMk cId="3879768065" sldId="257"/>
            <ac:spMk id="106" creationId="{19C13F00-F017-CCB5-0F56-2F7EE620A9D9}"/>
          </ac:spMkLst>
        </pc:spChg>
        <pc:spChg chg="del">
          <ac:chgData name="HUYNH VAN CHU" userId="1cba6cf3b653cf46" providerId="LiveId" clId="{949ECDFD-CA10-45DC-98B3-BA6B6CDFEB4F}" dt="2025-04-02T09:09:13.915" v="619" actId="478"/>
          <ac:spMkLst>
            <pc:docMk/>
            <pc:sldMk cId="3879768065" sldId="257"/>
            <ac:spMk id="107" creationId="{46349B85-3724-EEB3-F639-9588E4B7F95A}"/>
          </ac:spMkLst>
        </pc:spChg>
        <pc:spChg chg="del">
          <ac:chgData name="HUYNH VAN CHU" userId="1cba6cf3b653cf46" providerId="LiveId" clId="{949ECDFD-CA10-45DC-98B3-BA6B6CDFEB4F}" dt="2025-04-02T09:09:16.477" v="623" actId="478"/>
          <ac:spMkLst>
            <pc:docMk/>
            <pc:sldMk cId="3879768065" sldId="257"/>
            <ac:spMk id="108" creationId="{AC6D2CD5-3040-FF0D-2FA7-C5D94736F546}"/>
          </ac:spMkLst>
        </pc:spChg>
        <pc:spChg chg="del mod">
          <ac:chgData name="HUYNH VAN CHU" userId="1cba6cf3b653cf46" providerId="LiveId" clId="{949ECDFD-CA10-45DC-98B3-BA6B6CDFEB4F}" dt="2025-04-02T09:09:17.001" v="624" actId="478"/>
          <ac:spMkLst>
            <pc:docMk/>
            <pc:sldMk cId="3879768065" sldId="257"/>
            <ac:spMk id="109" creationId="{DBD67256-B73C-2E60-F279-C5004ABA0B85}"/>
          </ac:spMkLst>
        </pc:spChg>
        <pc:spChg chg="del">
          <ac:chgData name="HUYNH VAN CHU" userId="1cba6cf3b653cf46" providerId="LiveId" clId="{949ECDFD-CA10-45DC-98B3-BA6B6CDFEB4F}" dt="2025-04-02T09:09:13.317" v="618" actId="478"/>
          <ac:spMkLst>
            <pc:docMk/>
            <pc:sldMk cId="3879768065" sldId="257"/>
            <ac:spMk id="110" creationId="{423BF101-8272-2F93-D989-9C7AC28844C5}"/>
          </ac:spMkLst>
        </pc:spChg>
        <pc:spChg chg="del mod">
          <ac:chgData name="HUYNH VAN CHU" userId="1cba6cf3b653cf46" providerId="LiveId" clId="{949ECDFD-CA10-45DC-98B3-BA6B6CDFEB4F}" dt="2025-04-02T09:09:17.565" v="625" actId="478"/>
          <ac:spMkLst>
            <pc:docMk/>
            <pc:sldMk cId="3879768065" sldId="257"/>
            <ac:spMk id="111" creationId="{964A5274-28DD-53C7-DA39-DC9E343EEDFE}"/>
          </ac:spMkLst>
        </pc:spChg>
        <pc:spChg chg="del">
          <ac:chgData name="HUYNH VAN CHU" userId="1cba6cf3b653cf46" providerId="LiveId" clId="{949ECDFD-CA10-45DC-98B3-BA6B6CDFEB4F}" dt="2025-04-02T09:09:03.533" v="605" actId="478"/>
          <ac:spMkLst>
            <pc:docMk/>
            <pc:sldMk cId="3879768065" sldId="257"/>
            <ac:spMk id="112" creationId="{C70F4CB4-B31D-A63F-DEDA-819D662EDE9D}"/>
          </ac:spMkLst>
        </pc:spChg>
        <pc:spChg chg="del mod">
          <ac:chgData name="HUYNH VAN CHU" userId="1cba6cf3b653cf46" providerId="LiveId" clId="{949ECDFD-CA10-45DC-98B3-BA6B6CDFEB4F}" dt="2025-04-02T09:09:10.421" v="615" actId="478"/>
          <ac:spMkLst>
            <pc:docMk/>
            <pc:sldMk cId="3879768065" sldId="257"/>
            <ac:spMk id="113" creationId="{B1A04665-6E99-9D49-70F9-952C65AFCFF5}"/>
          </ac:spMkLst>
        </pc:spChg>
        <pc:spChg chg="del">
          <ac:chgData name="HUYNH VAN CHU" userId="1cba6cf3b653cf46" providerId="LiveId" clId="{949ECDFD-CA10-45DC-98B3-BA6B6CDFEB4F}" dt="2025-04-02T09:09:18.191" v="626" actId="478"/>
          <ac:spMkLst>
            <pc:docMk/>
            <pc:sldMk cId="3879768065" sldId="257"/>
            <ac:spMk id="114" creationId="{4760B566-B1D3-135D-4E5B-0B0340F02493}"/>
          </ac:spMkLst>
        </pc:spChg>
        <pc:spChg chg="del">
          <ac:chgData name="HUYNH VAN CHU" userId="1cba6cf3b653cf46" providerId="LiveId" clId="{949ECDFD-CA10-45DC-98B3-BA6B6CDFEB4F}" dt="2025-04-02T09:09:12.857" v="617" actId="478"/>
          <ac:spMkLst>
            <pc:docMk/>
            <pc:sldMk cId="3879768065" sldId="257"/>
            <ac:spMk id="115" creationId="{9CDF882B-723B-7C0F-AD67-158F5E9B0D36}"/>
          </ac:spMkLst>
        </pc:spChg>
        <pc:spChg chg="del">
          <ac:chgData name="HUYNH VAN CHU" userId="1cba6cf3b653cf46" providerId="LiveId" clId="{949ECDFD-CA10-45DC-98B3-BA6B6CDFEB4F}" dt="2025-04-02T09:09:21.613" v="629" actId="478"/>
          <ac:spMkLst>
            <pc:docMk/>
            <pc:sldMk cId="3879768065" sldId="257"/>
            <ac:spMk id="116" creationId="{08F225B7-65E6-ADC5-785C-74EF9C5058B5}"/>
          </ac:spMkLst>
        </pc:spChg>
        <pc:spChg chg="del">
          <ac:chgData name="HUYNH VAN CHU" userId="1cba6cf3b653cf46" providerId="LiveId" clId="{949ECDFD-CA10-45DC-98B3-BA6B6CDFEB4F}" dt="2025-04-02T09:09:12.342" v="616" actId="478"/>
          <ac:spMkLst>
            <pc:docMk/>
            <pc:sldMk cId="3879768065" sldId="257"/>
            <ac:spMk id="117" creationId="{E8CE523E-773C-DD40-1C90-84A944ED6613}"/>
          </ac:spMkLst>
        </pc:spChg>
        <pc:spChg chg="add mod">
          <ac:chgData name="HUYNH VAN CHU" userId="1cba6cf3b653cf46" providerId="LiveId" clId="{949ECDFD-CA10-45DC-98B3-BA6B6CDFEB4F}" dt="2025-04-02T09:14:13.291" v="766" actId="2085"/>
          <ac:spMkLst>
            <pc:docMk/>
            <pc:sldMk cId="3879768065" sldId="257"/>
            <ac:spMk id="118" creationId="{7A0E08F9-DCE5-0F85-53BB-CE3C50630378}"/>
          </ac:spMkLst>
        </pc:spChg>
        <pc:spChg chg="add mod">
          <ac:chgData name="HUYNH VAN CHU" userId="1cba6cf3b653cf46" providerId="LiveId" clId="{949ECDFD-CA10-45DC-98B3-BA6B6CDFEB4F}" dt="2025-04-02T09:11:03.195" v="708"/>
          <ac:spMkLst>
            <pc:docMk/>
            <pc:sldMk cId="3879768065" sldId="257"/>
            <ac:spMk id="119" creationId="{7C9A0231-7DF7-3254-3AD8-633B51EEE77B}"/>
          </ac:spMkLst>
        </pc:spChg>
        <pc:spChg chg="add mod">
          <ac:chgData name="HUYNH VAN CHU" userId="1cba6cf3b653cf46" providerId="LiveId" clId="{949ECDFD-CA10-45DC-98B3-BA6B6CDFEB4F}" dt="2025-04-02T09:14:13.291" v="766" actId="2085"/>
          <ac:spMkLst>
            <pc:docMk/>
            <pc:sldMk cId="3879768065" sldId="257"/>
            <ac:spMk id="120" creationId="{1EF8E059-4027-8106-5B1E-C664D40E0318}"/>
          </ac:spMkLst>
        </pc:spChg>
        <pc:spChg chg="add mod">
          <ac:chgData name="HUYNH VAN CHU" userId="1cba6cf3b653cf46" providerId="LiveId" clId="{949ECDFD-CA10-45DC-98B3-BA6B6CDFEB4F}" dt="2025-04-02T09:11:23.279" v="723"/>
          <ac:spMkLst>
            <pc:docMk/>
            <pc:sldMk cId="3879768065" sldId="257"/>
            <ac:spMk id="121" creationId="{84749F2E-4EB4-D1D4-C5B8-B17C47AAA092}"/>
          </ac:spMkLst>
        </pc:spChg>
        <pc:spChg chg="add mod">
          <ac:chgData name="HUYNH VAN CHU" userId="1cba6cf3b653cf46" providerId="LiveId" clId="{949ECDFD-CA10-45DC-98B3-BA6B6CDFEB4F}" dt="2025-04-02T09:11:23.135" v="722"/>
          <ac:spMkLst>
            <pc:docMk/>
            <pc:sldMk cId="3879768065" sldId="257"/>
            <ac:spMk id="122" creationId="{0CB44A99-9034-42E4-A312-550589941D3B}"/>
          </ac:spMkLst>
        </pc:spChg>
        <pc:spChg chg="add mod">
          <ac:chgData name="HUYNH VAN CHU" userId="1cba6cf3b653cf46" providerId="LiveId" clId="{949ECDFD-CA10-45DC-98B3-BA6B6CDFEB4F}" dt="2025-04-02T09:11:22.927" v="721"/>
          <ac:spMkLst>
            <pc:docMk/>
            <pc:sldMk cId="3879768065" sldId="257"/>
            <ac:spMk id="123" creationId="{DB95A52E-AE8B-FE33-2E1B-32D6CB8E9BB9}"/>
          </ac:spMkLst>
        </pc:spChg>
        <pc:spChg chg="add mod">
          <ac:chgData name="HUYNH VAN CHU" userId="1cba6cf3b653cf46" providerId="LiveId" clId="{949ECDFD-CA10-45DC-98B3-BA6B6CDFEB4F}" dt="2025-04-02T09:13:13.471" v="759" actId="2085"/>
          <ac:spMkLst>
            <pc:docMk/>
            <pc:sldMk cId="3879768065" sldId="257"/>
            <ac:spMk id="124" creationId="{39B06B42-800E-873A-633D-920930D800A9}"/>
          </ac:spMkLst>
        </pc:spChg>
        <pc:spChg chg="add mod">
          <ac:chgData name="HUYNH VAN CHU" userId="1cba6cf3b653cf46" providerId="LiveId" clId="{949ECDFD-CA10-45DC-98B3-BA6B6CDFEB4F}" dt="2025-04-02T09:13:13.471" v="759" actId="2085"/>
          <ac:spMkLst>
            <pc:docMk/>
            <pc:sldMk cId="3879768065" sldId="257"/>
            <ac:spMk id="125" creationId="{36512491-45A8-9E4D-2985-B41933633A36}"/>
          </ac:spMkLst>
        </pc:spChg>
        <pc:spChg chg="add mod">
          <ac:chgData name="HUYNH VAN CHU" userId="1cba6cf3b653cf46" providerId="LiveId" clId="{949ECDFD-CA10-45DC-98B3-BA6B6CDFEB4F}" dt="2025-04-02T09:14:13.291" v="766" actId="2085"/>
          <ac:spMkLst>
            <pc:docMk/>
            <pc:sldMk cId="3879768065" sldId="257"/>
            <ac:spMk id="126" creationId="{A8216886-41DB-7ED9-CC31-989E2C1BD824}"/>
          </ac:spMkLst>
        </pc:spChg>
        <pc:spChg chg="add mod">
          <ac:chgData name="HUYNH VAN CHU" userId="1cba6cf3b653cf46" providerId="LiveId" clId="{949ECDFD-CA10-45DC-98B3-BA6B6CDFEB4F}" dt="2025-04-02T09:14:13.291" v="766" actId="2085"/>
          <ac:spMkLst>
            <pc:docMk/>
            <pc:sldMk cId="3879768065" sldId="257"/>
            <ac:spMk id="127" creationId="{3AC06BBF-D8BE-6DA1-5C48-A890C00A3253}"/>
          </ac:spMkLst>
        </pc:spChg>
        <pc:spChg chg="add mod">
          <ac:chgData name="HUYNH VAN CHU" userId="1cba6cf3b653cf46" providerId="LiveId" clId="{949ECDFD-CA10-45DC-98B3-BA6B6CDFEB4F}" dt="2025-04-02T09:13:13.471" v="759" actId="2085"/>
          <ac:spMkLst>
            <pc:docMk/>
            <pc:sldMk cId="3879768065" sldId="257"/>
            <ac:spMk id="128" creationId="{E425A0DE-F4BC-84A7-B459-0372199BDFBF}"/>
          </ac:spMkLst>
        </pc:spChg>
        <pc:spChg chg="add mod">
          <ac:chgData name="HUYNH VAN CHU" userId="1cba6cf3b653cf46" providerId="LiveId" clId="{949ECDFD-CA10-45DC-98B3-BA6B6CDFEB4F}" dt="2025-04-02T09:14:13.291" v="766" actId="2085"/>
          <ac:spMkLst>
            <pc:docMk/>
            <pc:sldMk cId="3879768065" sldId="257"/>
            <ac:spMk id="129" creationId="{7A35AA77-71B1-45C2-4816-5BF626756770}"/>
          </ac:spMkLst>
        </pc:spChg>
        <pc:spChg chg="add mod">
          <ac:chgData name="HUYNH VAN CHU" userId="1cba6cf3b653cf46" providerId="LiveId" clId="{949ECDFD-CA10-45DC-98B3-BA6B6CDFEB4F}" dt="2025-04-02T09:14:13.291" v="766" actId="2085"/>
          <ac:spMkLst>
            <pc:docMk/>
            <pc:sldMk cId="3879768065" sldId="257"/>
            <ac:spMk id="130" creationId="{0CE57E56-ACE6-29AD-ED50-F0B442808655}"/>
          </ac:spMkLst>
        </pc:spChg>
        <pc:spChg chg="add mod">
          <ac:chgData name="HUYNH VAN CHU" userId="1cba6cf3b653cf46" providerId="LiveId" clId="{949ECDFD-CA10-45DC-98B3-BA6B6CDFEB4F}" dt="2025-04-02T09:14:13.291" v="766" actId="2085"/>
          <ac:spMkLst>
            <pc:docMk/>
            <pc:sldMk cId="3879768065" sldId="257"/>
            <ac:spMk id="131" creationId="{B3839799-7B35-35AD-F2A4-6DD9EB8A93CE}"/>
          </ac:spMkLst>
        </pc:spChg>
        <pc:spChg chg="add mod">
          <ac:chgData name="HUYNH VAN CHU" userId="1cba6cf3b653cf46" providerId="LiveId" clId="{949ECDFD-CA10-45DC-98B3-BA6B6CDFEB4F}" dt="2025-04-02T09:14:13.291" v="766" actId="2085"/>
          <ac:spMkLst>
            <pc:docMk/>
            <pc:sldMk cId="3879768065" sldId="257"/>
            <ac:spMk id="132" creationId="{566AAE16-FB70-60D2-74D8-EC09521F636B}"/>
          </ac:spMkLst>
        </pc:spChg>
        <pc:spChg chg="add mod">
          <ac:chgData name="HUYNH VAN CHU" userId="1cba6cf3b653cf46" providerId="LiveId" clId="{949ECDFD-CA10-45DC-98B3-BA6B6CDFEB4F}" dt="2025-04-02T09:11:49.574" v="741"/>
          <ac:spMkLst>
            <pc:docMk/>
            <pc:sldMk cId="3879768065" sldId="257"/>
            <ac:spMk id="133" creationId="{356492DE-CB2B-5C45-E433-7E2AC0DDC85D}"/>
          </ac:spMkLst>
        </pc:spChg>
        <pc:spChg chg="add del mod">
          <ac:chgData name="HUYNH VAN CHU" userId="1cba6cf3b653cf46" providerId="LiveId" clId="{949ECDFD-CA10-45DC-98B3-BA6B6CDFEB4F}" dt="2025-04-02T09:12:32.432" v="747" actId="11529"/>
          <ac:spMkLst>
            <pc:docMk/>
            <pc:sldMk cId="3879768065" sldId="257"/>
            <ac:spMk id="134" creationId="{CC517F1F-BB71-48E7-3760-BBF64B9A95F8}"/>
          </ac:spMkLst>
        </pc:spChg>
        <pc:spChg chg="add mod">
          <ac:chgData name="HUYNH VAN CHU" userId="1cba6cf3b653cf46" providerId="LiveId" clId="{949ECDFD-CA10-45DC-98B3-BA6B6CDFEB4F}" dt="2025-04-02T09:14:13.291" v="766" actId="2085"/>
          <ac:spMkLst>
            <pc:docMk/>
            <pc:sldMk cId="3879768065" sldId="257"/>
            <ac:spMk id="135" creationId="{C24A8DE8-43BE-4ABF-24E7-6DE8C3631786}"/>
          </ac:spMkLst>
        </pc:spChg>
        <pc:spChg chg="add mod">
          <ac:chgData name="HUYNH VAN CHU" userId="1cba6cf3b653cf46" providerId="LiveId" clId="{949ECDFD-CA10-45DC-98B3-BA6B6CDFEB4F}" dt="2025-04-02T09:13:17.167" v="761"/>
          <ac:spMkLst>
            <pc:docMk/>
            <pc:sldMk cId="3879768065" sldId="257"/>
            <ac:spMk id="136" creationId="{9588FC20-4F26-82A1-2C35-A0DFEC9FB086}"/>
          </ac:spMkLst>
        </pc:spChg>
        <pc:spChg chg="add mod">
          <ac:chgData name="HUYNH VAN CHU" userId="1cba6cf3b653cf46" providerId="LiveId" clId="{949ECDFD-CA10-45DC-98B3-BA6B6CDFEB4F}" dt="2025-04-02T09:14:13.291" v="766" actId="2085"/>
          <ac:spMkLst>
            <pc:docMk/>
            <pc:sldMk cId="3879768065" sldId="257"/>
            <ac:spMk id="137" creationId="{9E25C2F8-5657-7D72-A067-399234C89DEB}"/>
          </ac:spMkLst>
        </pc:spChg>
        <pc:spChg chg="del">
          <ac:chgData name="HUYNH VAN CHU" userId="1cba6cf3b653cf46" providerId="LiveId" clId="{949ECDFD-CA10-45DC-98B3-BA6B6CDFEB4F}" dt="2025-04-02T09:15:14.373" v="806" actId="478"/>
          <ac:spMkLst>
            <pc:docMk/>
            <pc:sldMk cId="3879768065" sldId="257"/>
            <ac:spMk id="138" creationId="{C96DDE02-60CC-9056-0490-015A205CE6E4}"/>
          </ac:spMkLst>
        </pc:spChg>
        <pc:spChg chg="del mod">
          <ac:chgData name="HUYNH VAN CHU" userId="1cba6cf3b653cf46" providerId="LiveId" clId="{949ECDFD-CA10-45DC-98B3-BA6B6CDFEB4F}" dt="2025-04-02T09:15:14.757" v="807" actId="478"/>
          <ac:spMkLst>
            <pc:docMk/>
            <pc:sldMk cId="3879768065" sldId="257"/>
            <ac:spMk id="139" creationId="{C62CF422-E246-6438-8570-7EE386B46EEA}"/>
          </ac:spMkLst>
        </pc:spChg>
        <pc:spChg chg="del">
          <ac:chgData name="HUYNH VAN CHU" userId="1cba6cf3b653cf46" providerId="LiveId" clId="{949ECDFD-CA10-45DC-98B3-BA6B6CDFEB4F}" dt="2025-04-02T09:15:13.966" v="805" actId="478"/>
          <ac:spMkLst>
            <pc:docMk/>
            <pc:sldMk cId="3879768065" sldId="257"/>
            <ac:spMk id="140" creationId="{93728936-293F-03FD-4D0D-BD3D76C58DC5}"/>
          </ac:spMkLst>
        </pc:spChg>
        <pc:spChg chg="del">
          <ac:chgData name="HUYNH VAN CHU" userId="1cba6cf3b653cf46" providerId="LiveId" clId="{949ECDFD-CA10-45DC-98B3-BA6B6CDFEB4F}" dt="2025-04-02T09:15:15.405" v="808" actId="478"/>
          <ac:spMkLst>
            <pc:docMk/>
            <pc:sldMk cId="3879768065" sldId="257"/>
            <ac:spMk id="141" creationId="{0BDCDD92-2990-38AA-9669-BC6A5CE76A20}"/>
          </ac:spMkLst>
        </pc:spChg>
        <pc:spChg chg="del">
          <ac:chgData name="HUYNH VAN CHU" userId="1cba6cf3b653cf46" providerId="LiveId" clId="{949ECDFD-CA10-45DC-98B3-BA6B6CDFEB4F}" dt="2025-04-02T09:15:13.493" v="804" actId="478"/>
          <ac:spMkLst>
            <pc:docMk/>
            <pc:sldMk cId="3879768065" sldId="257"/>
            <ac:spMk id="142" creationId="{741120B4-4787-95ED-B2C4-012BF22A7F07}"/>
          </ac:spMkLst>
        </pc:spChg>
        <pc:spChg chg="del">
          <ac:chgData name="HUYNH VAN CHU" userId="1cba6cf3b653cf46" providerId="LiveId" clId="{949ECDFD-CA10-45DC-98B3-BA6B6CDFEB4F}" dt="2025-04-02T09:15:15.965" v="809" actId="478"/>
          <ac:spMkLst>
            <pc:docMk/>
            <pc:sldMk cId="3879768065" sldId="257"/>
            <ac:spMk id="143" creationId="{FE011EE2-19A3-CF02-37BF-FBB542F8F551}"/>
          </ac:spMkLst>
        </pc:spChg>
        <pc:spChg chg="del mod">
          <ac:chgData name="HUYNH VAN CHU" userId="1cba6cf3b653cf46" providerId="LiveId" clId="{949ECDFD-CA10-45DC-98B3-BA6B6CDFEB4F}" dt="2025-04-02T09:15:12.883" v="803" actId="478"/>
          <ac:spMkLst>
            <pc:docMk/>
            <pc:sldMk cId="3879768065" sldId="257"/>
            <ac:spMk id="144" creationId="{8D5C1CE3-2E41-F3FF-A895-94DDED239876}"/>
          </ac:spMkLst>
        </pc:spChg>
        <pc:spChg chg="del mod">
          <ac:chgData name="HUYNH VAN CHU" userId="1cba6cf3b653cf46" providerId="LiveId" clId="{949ECDFD-CA10-45DC-98B3-BA6B6CDFEB4F}" dt="2025-04-02T09:15:16.613" v="810" actId="478"/>
          <ac:spMkLst>
            <pc:docMk/>
            <pc:sldMk cId="3879768065" sldId="257"/>
            <ac:spMk id="145" creationId="{D1B2099B-A8A3-9886-923F-29FA06D98546}"/>
          </ac:spMkLst>
        </pc:spChg>
        <pc:spChg chg="del">
          <ac:chgData name="HUYNH VAN CHU" userId="1cba6cf3b653cf46" providerId="LiveId" clId="{949ECDFD-CA10-45DC-98B3-BA6B6CDFEB4F}" dt="2025-04-02T09:15:12.157" v="802" actId="478"/>
          <ac:spMkLst>
            <pc:docMk/>
            <pc:sldMk cId="3879768065" sldId="257"/>
            <ac:spMk id="146" creationId="{868EBD25-78FC-A0B7-8472-5AC2B6D6BEDF}"/>
          </ac:spMkLst>
        </pc:spChg>
        <pc:spChg chg="del">
          <ac:chgData name="HUYNH VAN CHU" userId="1cba6cf3b653cf46" providerId="LiveId" clId="{949ECDFD-CA10-45DC-98B3-BA6B6CDFEB4F}" dt="2025-04-02T09:15:17.077" v="811" actId="478"/>
          <ac:spMkLst>
            <pc:docMk/>
            <pc:sldMk cId="3879768065" sldId="257"/>
            <ac:spMk id="147" creationId="{E5B8453F-CA32-755B-3628-16CF9C8CC54E}"/>
          </ac:spMkLst>
        </pc:spChg>
        <pc:spChg chg="del">
          <ac:chgData name="HUYNH VAN CHU" userId="1cba6cf3b653cf46" providerId="LiveId" clId="{949ECDFD-CA10-45DC-98B3-BA6B6CDFEB4F}" dt="2025-04-02T09:15:11.405" v="801" actId="478"/>
          <ac:spMkLst>
            <pc:docMk/>
            <pc:sldMk cId="3879768065" sldId="257"/>
            <ac:spMk id="148" creationId="{66C3366D-9ECA-4120-F20C-03CA75137BBF}"/>
          </ac:spMkLst>
        </pc:spChg>
        <pc:spChg chg="del">
          <ac:chgData name="HUYNH VAN CHU" userId="1cba6cf3b653cf46" providerId="LiveId" clId="{949ECDFD-CA10-45DC-98B3-BA6B6CDFEB4F}" dt="2025-04-02T09:15:10.813" v="800" actId="478"/>
          <ac:spMkLst>
            <pc:docMk/>
            <pc:sldMk cId="3879768065" sldId="257"/>
            <ac:spMk id="149" creationId="{3CE2E28A-FD5A-EF64-69EC-4E24B077CC43}"/>
          </ac:spMkLst>
        </pc:spChg>
        <pc:spChg chg="del">
          <ac:chgData name="HUYNH VAN CHU" userId="1cba6cf3b653cf46" providerId="LiveId" clId="{949ECDFD-CA10-45DC-98B3-BA6B6CDFEB4F}" dt="2025-04-02T09:15:03.541" v="789" actId="478"/>
          <ac:spMkLst>
            <pc:docMk/>
            <pc:sldMk cId="3879768065" sldId="257"/>
            <ac:spMk id="150" creationId="{BCD47238-F663-F93A-A487-B70998356564}"/>
          </ac:spMkLst>
        </pc:spChg>
        <pc:spChg chg="del">
          <ac:chgData name="HUYNH VAN CHU" userId="1cba6cf3b653cf46" providerId="LiveId" clId="{949ECDFD-CA10-45DC-98B3-BA6B6CDFEB4F}" dt="2025-04-02T09:15:09.565" v="799" actId="478"/>
          <ac:spMkLst>
            <pc:docMk/>
            <pc:sldMk cId="3879768065" sldId="257"/>
            <ac:spMk id="151" creationId="{93552958-1CFB-8BD6-48F4-55FDB0BFC7AF}"/>
          </ac:spMkLst>
        </pc:spChg>
        <pc:spChg chg="del">
          <ac:chgData name="HUYNH VAN CHU" userId="1cba6cf3b653cf46" providerId="LiveId" clId="{949ECDFD-CA10-45DC-98B3-BA6B6CDFEB4F}" dt="2025-04-02T09:15:04.041" v="790" actId="478"/>
          <ac:spMkLst>
            <pc:docMk/>
            <pc:sldMk cId="3879768065" sldId="257"/>
            <ac:spMk id="152" creationId="{20B8A934-EA45-2247-5CB4-3D9CB098FC0B}"/>
          </ac:spMkLst>
        </pc:spChg>
        <pc:spChg chg="del mod">
          <ac:chgData name="HUYNH VAN CHU" userId="1cba6cf3b653cf46" providerId="LiveId" clId="{949ECDFD-CA10-45DC-98B3-BA6B6CDFEB4F}" dt="2025-04-02T09:15:08.917" v="798" actId="478"/>
          <ac:spMkLst>
            <pc:docMk/>
            <pc:sldMk cId="3879768065" sldId="257"/>
            <ac:spMk id="153" creationId="{D936CAD7-12B8-0590-A2E4-CAF51FA9BCAE}"/>
          </ac:spMkLst>
        </pc:spChg>
        <pc:spChg chg="del">
          <ac:chgData name="HUYNH VAN CHU" userId="1cba6cf3b653cf46" providerId="LiveId" clId="{949ECDFD-CA10-45DC-98B3-BA6B6CDFEB4F}" dt="2025-04-02T09:15:04.868" v="791" actId="478"/>
          <ac:spMkLst>
            <pc:docMk/>
            <pc:sldMk cId="3879768065" sldId="257"/>
            <ac:spMk id="154" creationId="{680570DA-D1C4-18F3-0E89-859D04DAB2F2}"/>
          </ac:spMkLst>
        </pc:spChg>
        <pc:spChg chg="del">
          <ac:chgData name="HUYNH VAN CHU" userId="1cba6cf3b653cf46" providerId="LiveId" clId="{949ECDFD-CA10-45DC-98B3-BA6B6CDFEB4F}" dt="2025-04-02T09:15:08.165" v="797" actId="478"/>
          <ac:spMkLst>
            <pc:docMk/>
            <pc:sldMk cId="3879768065" sldId="257"/>
            <ac:spMk id="155" creationId="{56F5C0D2-DC21-2718-8B00-94DDA07BDA61}"/>
          </ac:spMkLst>
        </pc:spChg>
        <pc:spChg chg="del">
          <ac:chgData name="HUYNH VAN CHU" userId="1cba6cf3b653cf46" providerId="LiveId" clId="{949ECDFD-CA10-45DC-98B3-BA6B6CDFEB4F}" dt="2025-04-02T09:15:05.316" v="792" actId="478"/>
          <ac:spMkLst>
            <pc:docMk/>
            <pc:sldMk cId="3879768065" sldId="257"/>
            <ac:spMk id="156" creationId="{141BA97D-0E8C-E4A6-4FE8-81D18A2582B0}"/>
          </ac:spMkLst>
        </pc:spChg>
        <pc:spChg chg="del">
          <ac:chgData name="HUYNH VAN CHU" userId="1cba6cf3b653cf46" providerId="LiveId" clId="{949ECDFD-CA10-45DC-98B3-BA6B6CDFEB4F}" dt="2025-04-02T09:15:07.715" v="796" actId="478"/>
          <ac:spMkLst>
            <pc:docMk/>
            <pc:sldMk cId="3879768065" sldId="257"/>
            <ac:spMk id="157" creationId="{AFFF2A82-5998-69B6-805F-BE3C4B6168D5}"/>
          </ac:spMkLst>
        </pc:spChg>
        <pc:spChg chg="del">
          <ac:chgData name="HUYNH VAN CHU" userId="1cba6cf3b653cf46" providerId="LiveId" clId="{949ECDFD-CA10-45DC-98B3-BA6B6CDFEB4F}" dt="2025-04-02T09:15:05.989" v="793" actId="478"/>
          <ac:spMkLst>
            <pc:docMk/>
            <pc:sldMk cId="3879768065" sldId="257"/>
            <ac:spMk id="158" creationId="{B1B4B74A-803F-4A99-1B74-6151757A21BA}"/>
          </ac:spMkLst>
        </pc:spChg>
        <pc:spChg chg="del">
          <ac:chgData name="HUYNH VAN CHU" userId="1cba6cf3b653cf46" providerId="LiveId" clId="{949ECDFD-CA10-45DC-98B3-BA6B6CDFEB4F}" dt="2025-04-02T09:15:07.149" v="795" actId="478"/>
          <ac:spMkLst>
            <pc:docMk/>
            <pc:sldMk cId="3879768065" sldId="257"/>
            <ac:spMk id="159" creationId="{CE646F04-47D9-8DF2-D813-C86BE10D2D47}"/>
          </ac:spMkLst>
        </pc:spChg>
        <pc:spChg chg="del">
          <ac:chgData name="HUYNH VAN CHU" userId="1cba6cf3b653cf46" providerId="LiveId" clId="{949ECDFD-CA10-45DC-98B3-BA6B6CDFEB4F}" dt="2025-04-02T09:15:06.657" v="794" actId="478"/>
          <ac:spMkLst>
            <pc:docMk/>
            <pc:sldMk cId="3879768065" sldId="257"/>
            <ac:spMk id="160" creationId="{717AF024-99A6-90AA-78A9-020FB2FAF5D2}"/>
          </ac:spMkLst>
        </pc:spChg>
        <pc:spChg chg="del mod topLvl">
          <ac:chgData name="HUYNH VAN CHU" userId="1cba6cf3b653cf46" providerId="LiveId" clId="{949ECDFD-CA10-45DC-98B3-BA6B6CDFEB4F}" dt="2025-04-02T09:18:42.717" v="814"/>
          <ac:spMkLst>
            <pc:docMk/>
            <pc:sldMk cId="3879768065" sldId="257"/>
            <ac:spMk id="161" creationId="{6F36DB8A-4FEE-6F47-F8DA-8C1D2DBF4EA2}"/>
          </ac:spMkLst>
        </pc:spChg>
        <pc:spChg chg="del mod topLvl">
          <ac:chgData name="HUYNH VAN CHU" userId="1cba6cf3b653cf46" providerId="LiveId" clId="{949ECDFD-CA10-45DC-98B3-BA6B6CDFEB4F}" dt="2025-04-02T09:18:42.717" v="814"/>
          <ac:spMkLst>
            <pc:docMk/>
            <pc:sldMk cId="3879768065" sldId="257"/>
            <ac:spMk id="164" creationId="{FECB3D2B-C9FB-CC61-C36F-0C0C7B8C2A8C}"/>
          </ac:spMkLst>
        </pc:spChg>
        <pc:spChg chg="del mod topLvl">
          <ac:chgData name="HUYNH VAN CHU" userId="1cba6cf3b653cf46" providerId="LiveId" clId="{949ECDFD-CA10-45DC-98B3-BA6B6CDFEB4F}" dt="2025-04-02T09:18:42.717" v="814"/>
          <ac:spMkLst>
            <pc:docMk/>
            <pc:sldMk cId="3879768065" sldId="257"/>
            <ac:spMk id="165" creationId="{ED22BC90-6E64-EB38-E549-3B62B2E3467E}"/>
          </ac:spMkLst>
        </pc:spChg>
        <pc:spChg chg="del mod topLvl">
          <ac:chgData name="HUYNH VAN CHU" userId="1cba6cf3b653cf46" providerId="LiveId" clId="{949ECDFD-CA10-45DC-98B3-BA6B6CDFEB4F}" dt="2025-04-02T09:18:42.717" v="814"/>
          <ac:spMkLst>
            <pc:docMk/>
            <pc:sldMk cId="3879768065" sldId="257"/>
            <ac:spMk id="168" creationId="{03C9C4CE-5746-5870-261C-4F614C92748F}"/>
          </ac:spMkLst>
        </pc:spChg>
        <pc:spChg chg="del mod topLvl">
          <ac:chgData name="HUYNH VAN CHU" userId="1cba6cf3b653cf46" providerId="LiveId" clId="{949ECDFD-CA10-45DC-98B3-BA6B6CDFEB4F}" dt="2025-04-02T09:18:42.717" v="814"/>
          <ac:spMkLst>
            <pc:docMk/>
            <pc:sldMk cId="3879768065" sldId="257"/>
            <ac:spMk id="171" creationId="{37D7E7AE-0CB8-DFDC-98B0-FB090D6185BB}"/>
          </ac:spMkLst>
        </pc:spChg>
        <pc:spChg chg="del">
          <ac:chgData name="HUYNH VAN CHU" userId="1cba6cf3b653cf46" providerId="LiveId" clId="{949ECDFD-CA10-45DC-98B3-BA6B6CDFEB4F}" dt="2025-04-02T09:14:19.701" v="768" actId="478"/>
          <ac:spMkLst>
            <pc:docMk/>
            <pc:sldMk cId="3879768065" sldId="257"/>
            <ac:spMk id="172" creationId="{2D0D6C2C-2F4F-A53A-0091-21BA1D9F17D8}"/>
          </ac:spMkLst>
        </pc:spChg>
        <pc:spChg chg="mod topLvl">
          <ac:chgData name="HUYNH VAN CHU" userId="1cba6cf3b653cf46" providerId="LiveId" clId="{949ECDFD-CA10-45DC-98B3-BA6B6CDFEB4F}" dt="2025-04-02T09:18:38.737" v="813" actId="165"/>
          <ac:spMkLst>
            <pc:docMk/>
            <pc:sldMk cId="3879768065" sldId="257"/>
            <ac:spMk id="175" creationId="{CB209E69-CD5C-4514-3F02-C8D3177F38D5}"/>
          </ac:spMkLst>
        </pc:spChg>
        <pc:spChg chg="del mod topLvl">
          <ac:chgData name="HUYNH VAN CHU" userId="1cba6cf3b653cf46" providerId="LiveId" clId="{949ECDFD-CA10-45DC-98B3-BA6B6CDFEB4F}" dt="2025-04-02T09:18:42.717" v="814"/>
          <ac:spMkLst>
            <pc:docMk/>
            <pc:sldMk cId="3879768065" sldId="257"/>
            <ac:spMk id="176" creationId="{FCA58039-56A8-A645-78BA-BEB73E10E7E7}"/>
          </ac:spMkLst>
        </pc:spChg>
        <pc:spChg chg="del mod topLvl">
          <ac:chgData name="HUYNH VAN CHU" userId="1cba6cf3b653cf46" providerId="LiveId" clId="{949ECDFD-CA10-45DC-98B3-BA6B6CDFEB4F}" dt="2025-04-02T09:18:42.717" v="814"/>
          <ac:spMkLst>
            <pc:docMk/>
            <pc:sldMk cId="3879768065" sldId="257"/>
            <ac:spMk id="177" creationId="{F466620B-3D8A-2A07-112E-836CC6A6517E}"/>
          </ac:spMkLst>
        </pc:spChg>
        <pc:spChg chg="del mod topLvl">
          <ac:chgData name="HUYNH VAN CHU" userId="1cba6cf3b653cf46" providerId="LiveId" clId="{949ECDFD-CA10-45DC-98B3-BA6B6CDFEB4F}" dt="2025-04-02T09:18:42.717" v="814"/>
          <ac:spMkLst>
            <pc:docMk/>
            <pc:sldMk cId="3879768065" sldId="257"/>
            <ac:spMk id="180" creationId="{989C04F2-EBFC-E1F4-8151-5E660691B837}"/>
          </ac:spMkLst>
        </pc:spChg>
        <pc:spChg chg="del mod topLvl">
          <ac:chgData name="HUYNH VAN CHU" userId="1cba6cf3b653cf46" providerId="LiveId" clId="{949ECDFD-CA10-45DC-98B3-BA6B6CDFEB4F}" dt="2025-04-02T09:18:42.717" v="814"/>
          <ac:spMkLst>
            <pc:docMk/>
            <pc:sldMk cId="3879768065" sldId="257"/>
            <ac:spMk id="181" creationId="{6F26D489-178A-D311-FD93-5FA35464D597}"/>
          </ac:spMkLst>
        </pc:spChg>
        <pc:spChg chg="mod">
          <ac:chgData name="HUYNH VAN CHU" userId="1cba6cf3b653cf46" providerId="LiveId" clId="{949ECDFD-CA10-45DC-98B3-BA6B6CDFEB4F}" dt="2025-04-02T09:14:15.467" v="767"/>
          <ac:spMkLst>
            <pc:docMk/>
            <pc:sldMk cId="3879768065" sldId="257"/>
            <ac:spMk id="183" creationId="{71152F1C-BB0A-F6AE-B697-01CDF9A08BE9}"/>
          </ac:spMkLst>
        </pc:spChg>
        <pc:spChg chg="del mod">
          <ac:chgData name="HUYNH VAN CHU" userId="1cba6cf3b653cf46" providerId="LiveId" clId="{949ECDFD-CA10-45DC-98B3-BA6B6CDFEB4F}" dt="2025-04-02T09:14:37.693" v="775" actId="478"/>
          <ac:spMkLst>
            <pc:docMk/>
            <pc:sldMk cId="3879768065" sldId="257"/>
            <ac:spMk id="184" creationId="{6F75E198-73C4-8EFE-BEE5-EB0A908E471B}"/>
          </ac:spMkLst>
        </pc:spChg>
        <pc:spChg chg="del">
          <ac:chgData name="HUYNH VAN CHU" userId="1cba6cf3b653cf46" providerId="LiveId" clId="{949ECDFD-CA10-45DC-98B3-BA6B6CDFEB4F}" dt="2025-04-02T09:14:24.042" v="772" actId="478"/>
          <ac:spMkLst>
            <pc:docMk/>
            <pc:sldMk cId="3879768065" sldId="257"/>
            <ac:spMk id="185" creationId="{9D113FD4-B82F-63F3-053D-00F9C71098E4}"/>
          </ac:spMkLst>
        </pc:spChg>
        <pc:spChg chg="del">
          <ac:chgData name="HUYNH VAN CHU" userId="1cba6cf3b653cf46" providerId="LiveId" clId="{949ECDFD-CA10-45DC-98B3-BA6B6CDFEB4F}" dt="2025-04-02T09:14:32.933" v="773" actId="478"/>
          <ac:spMkLst>
            <pc:docMk/>
            <pc:sldMk cId="3879768065" sldId="257"/>
            <ac:spMk id="186" creationId="{18CE3CD2-F6B3-158A-98FF-C4B0E2AB91F3}"/>
          </ac:spMkLst>
        </pc:spChg>
        <pc:spChg chg="del mod">
          <ac:chgData name="HUYNH VAN CHU" userId="1cba6cf3b653cf46" providerId="LiveId" clId="{949ECDFD-CA10-45DC-98B3-BA6B6CDFEB4F}" dt="2025-04-02T09:14:23.533" v="771" actId="478"/>
          <ac:spMkLst>
            <pc:docMk/>
            <pc:sldMk cId="3879768065" sldId="257"/>
            <ac:spMk id="187" creationId="{CB39CBE3-D3C8-390F-FB81-281A6A54FFAF}"/>
          </ac:spMkLst>
        </pc:spChg>
        <pc:spChg chg="del">
          <ac:chgData name="HUYNH VAN CHU" userId="1cba6cf3b653cf46" providerId="LiveId" clId="{949ECDFD-CA10-45DC-98B3-BA6B6CDFEB4F}" dt="2025-04-02T09:14:39.189" v="776" actId="478"/>
          <ac:spMkLst>
            <pc:docMk/>
            <pc:sldMk cId="3879768065" sldId="257"/>
            <ac:spMk id="188" creationId="{F47E5B2E-31C5-2099-908E-BE0032617443}"/>
          </ac:spMkLst>
        </pc:spChg>
        <pc:spChg chg="del">
          <ac:chgData name="HUYNH VAN CHU" userId="1cba6cf3b653cf46" providerId="LiveId" clId="{949ECDFD-CA10-45DC-98B3-BA6B6CDFEB4F}" dt="2025-04-02T09:14:43.270" v="783" actId="478"/>
          <ac:spMkLst>
            <pc:docMk/>
            <pc:sldMk cId="3879768065" sldId="257"/>
            <ac:spMk id="189" creationId="{5963D4A7-5566-5EC5-CAC8-2066959903B0}"/>
          </ac:spMkLst>
        </pc:spChg>
        <pc:spChg chg="del">
          <ac:chgData name="HUYNH VAN CHU" userId="1cba6cf3b653cf46" providerId="LiveId" clId="{949ECDFD-CA10-45DC-98B3-BA6B6CDFEB4F}" dt="2025-04-02T09:14:44.837" v="784" actId="478"/>
          <ac:spMkLst>
            <pc:docMk/>
            <pc:sldMk cId="3879768065" sldId="257"/>
            <ac:spMk id="190" creationId="{B11CD31B-87E1-8FD4-9C1B-D1E18A9C3DF7}"/>
          </ac:spMkLst>
        </pc:spChg>
        <pc:spChg chg="del">
          <ac:chgData name="HUYNH VAN CHU" userId="1cba6cf3b653cf46" providerId="LiveId" clId="{949ECDFD-CA10-45DC-98B3-BA6B6CDFEB4F}" dt="2025-04-02T09:14:22.837" v="770" actId="478"/>
          <ac:spMkLst>
            <pc:docMk/>
            <pc:sldMk cId="3879768065" sldId="257"/>
            <ac:spMk id="191" creationId="{D260F2B4-E192-098D-00CD-04CA9E86A04B}"/>
          </ac:spMkLst>
        </pc:spChg>
        <pc:spChg chg="del">
          <ac:chgData name="HUYNH VAN CHU" userId="1cba6cf3b653cf46" providerId="LiveId" clId="{949ECDFD-CA10-45DC-98B3-BA6B6CDFEB4F}" dt="2025-04-02T09:14:39.644" v="777" actId="478"/>
          <ac:spMkLst>
            <pc:docMk/>
            <pc:sldMk cId="3879768065" sldId="257"/>
            <ac:spMk id="192" creationId="{FDE91FF2-3CC7-8350-BAE4-878D74C8314D}"/>
          </ac:spMkLst>
        </pc:spChg>
        <pc:spChg chg="del">
          <ac:chgData name="HUYNH VAN CHU" userId="1cba6cf3b653cf46" providerId="LiveId" clId="{949ECDFD-CA10-45DC-98B3-BA6B6CDFEB4F}" dt="2025-04-02T09:14:42.805" v="782" actId="478"/>
          <ac:spMkLst>
            <pc:docMk/>
            <pc:sldMk cId="3879768065" sldId="257"/>
            <ac:spMk id="193" creationId="{08DC97C3-77E1-557E-040C-088BB1BE440F}"/>
          </ac:spMkLst>
        </pc:spChg>
        <pc:spChg chg="del">
          <ac:chgData name="HUYNH VAN CHU" userId="1cba6cf3b653cf46" providerId="LiveId" clId="{949ECDFD-CA10-45DC-98B3-BA6B6CDFEB4F}" dt="2025-04-02T09:14:45.343" v="785" actId="478"/>
          <ac:spMkLst>
            <pc:docMk/>
            <pc:sldMk cId="3879768065" sldId="257"/>
            <ac:spMk id="194" creationId="{47B20E06-FB70-6BC8-8AF0-8E773E59F284}"/>
          </ac:spMkLst>
        </pc:spChg>
        <pc:spChg chg="del mod">
          <ac:chgData name="HUYNH VAN CHU" userId="1cba6cf3b653cf46" providerId="LiveId" clId="{949ECDFD-CA10-45DC-98B3-BA6B6CDFEB4F}" dt="2025-04-02T09:14:22.413" v="769" actId="478"/>
          <ac:spMkLst>
            <pc:docMk/>
            <pc:sldMk cId="3879768065" sldId="257"/>
            <ac:spMk id="195" creationId="{B188D5AC-4FBF-0E83-F097-92F799505F13}"/>
          </ac:spMkLst>
        </pc:spChg>
        <pc:spChg chg="del">
          <ac:chgData name="HUYNH VAN CHU" userId="1cba6cf3b653cf46" providerId="LiveId" clId="{949ECDFD-CA10-45DC-98B3-BA6B6CDFEB4F}" dt="2025-04-02T09:14:40.189" v="778" actId="478"/>
          <ac:spMkLst>
            <pc:docMk/>
            <pc:sldMk cId="3879768065" sldId="257"/>
            <ac:spMk id="196" creationId="{CBAFF3B9-4ADB-68AB-6572-3092EE820715}"/>
          </ac:spMkLst>
        </pc:spChg>
        <pc:spChg chg="del mod">
          <ac:chgData name="HUYNH VAN CHU" userId="1cba6cf3b653cf46" providerId="LiveId" clId="{949ECDFD-CA10-45DC-98B3-BA6B6CDFEB4F}" dt="2025-04-02T09:14:42.483" v="781" actId="478"/>
          <ac:spMkLst>
            <pc:docMk/>
            <pc:sldMk cId="3879768065" sldId="257"/>
            <ac:spMk id="197" creationId="{395B287F-581E-A4B2-463B-50BF0C9316CE}"/>
          </ac:spMkLst>
        </pc:spChg>
        <pc:spChg chg="del">
          <ac:chgData name="HUYNH VAN CHU" userId="1cba6cf3b653cf46" providerId="LiveId" clId="{949ECDFD-CA10-45DC-98B3-BA6B6CDFEB4F}" dt="2025-04-02T09:14:46.893" v="786" actId="478"/>
          <ac:spMkLst>
            <pc:docMk/>
            <pc:sldMk cId="3879768065" sldId="257"/>
            <ac:spMk id="198" creationId="{08EA58D4-A13C-77C2-A948-87727FED1C18}"/>
          </ac:spMkLst>
        </pc:spChg>
        <pc:spChg chg="del">
          <ac:chgData name="HUYNH VAN CHU" userId="1cba6cf3b653cf46" providerId="LiveId" clId="{949ECDFD-CA10-45DC-98B3-BA6B6CDFEB4F}" dt="2025-04-02T09:14:41.885" v="780" actId="478"/>
          <ac:spMkLst>
            <pc:docMk/>
            <pc:sldMk cId="3879768065" sldId="257"/>
            <ac:spMk id="199" creationId="{BDD29702-807B-20BA-6064-28190704CF71}"/>
          </ac:spMkLst>
        </pc:spChg>
        <pc:spChg chg="del">
          <ac:chgData name="HUYNH VAN CHU" userId="1cba6cf3b653cf46" providerId="LiveId" clId="{949ECDFD-CA10-45DC-98B3-BA6B6CDFEB4F}" dt="2025-04-02T09:14:47.293" v="787" actId="478"/>
          <ac:spMkLst>
            <pc:docMk/>
            <pc:sldMk cId="3879768065" sldId="257"/>
            <ac:spMk id="200" creationId="{395E0392-4874-ACC1-B4FB-FA72E4B6A577}"/>
          </ac:spMkLst>
        </pc:spChg>
        <pc:spChg chg="del">
          <ac:chgData name="HUYNH VAN CHU" userId="1cba6cf3b653cf46" providerId="LiveId" clId="{949ECDFD-CA10-45DC-98B3-BA6B6CDFEB4F}" dt="2025-04-02T09:14:41.469" v="779" actId="478"/>
          <ac:spMkLst>
            <pc:docMk/>
            <pc:sldMk cId="3879768065" sldId="257"/>
            <ac:spMk id="201" creationId="{7772E4A6-1A01-D6F8-7FFE-6ADAC8737B3C}"/>
          </ac:spMkLst>
        </pc:spChg>
        <pc:spChg chg="del">
          <ac:chgData name="HUYNH VAN CHU" userId="1cba6cf3b653cf46" providerId="LiveId" clId="{949ECDFD-CA10-45DC-98B3-BA6B6CDFEB4F}" dt="2025-04-02T09:14:47.781" v="788" actId="478"/>
          <ac:spMkLst>
            <pc:docMk/>
            <pc:sldMk cId="3879768065" sldId="257"/>
            <ac:spMk id="202" creationId="{C064BE0B-B993-B955-FCE1-387B4EC2225A}"/>
          </ac:spMkLst>
        </pc:spChg>
        <pc:spChg chg="mod">
          <ac:chgData name="HUYNH VAN CHU" userId="1cba6cf3b653cf46" providerId="LiveId" clId="{949ECDFD-CA10-45DC-98B3-BA6B6CDFEB4F}" dt="2025-04-02T09:34:40.102" v="2295" actId="164"/>
          <ac:spMkLst>
            <pc:docMk/>
            <pc:sldMk cId="3879768065" sldId="257"/>
            <ac:spMk id="204" creationId="{6B5FB430-EB8D-7F1B-BCEC-FD6A3BC65FF4}"/>
          </ac:spMkLst>
        </pc:spChg>
        <pc:spChg chg="add mod ord">
          <ac:chgData name="HUYNH VAN CHU" userId="1cba6cf3b653cf46" providerId="LiveId" clId="{949ECDFD-CA10-45DC-98B3-BA6B6CDFEB4F}" dt="2025-04-02T09:34:40.102" v="2295" actId="164"/>
          <ac:spMkLst>
            <pc:docMk/>
            <pc:sldMk cId="3879768065" sldId="257"/>
            <ac:spMk id="205" creationId="{30F7ABC4-ECA8-11E5-0B09-481830CFAC1A}"/>
          </ac:spMkLst>
        </pc:spChg>
        <pc:spChg chg="add mod ord">
          <ac:chgData name="HUYNH VAN CHU" userId="1cba6cf3b653cf46" providerId="LiveId" clId="{949ECDFD-CA10-45DC-98B3-BA6B6CDFEB4F}" dt="2025-04-02T09:34:40.102" v="2295" actId="164"/>
          <ac:spMkLst>
            <pc:docMk/>
            <pc:sldMk cId="3879768065" sldId="257"/>
            <ac:spMk id="206" creationId="{EBD69E83-A6FC-BDC8-4E96-70FBBEEEDA98}"/>
          </ac:spMkLst>
        </pc:spChg>
        <pc:spChg chg="add mod ord">
          <ac:chgData name="HUYNH VAN CHU" userId="1cba6cf3b653cf46" providerId="LiveId" clId="{949ECDFD-CA10-45DC-98B3-BA6B6CDFEB4F}" dt="2025-04-02T09:34:40.102" v="2295" actId="164"/>
          <ac:spMkLst>
            <pc:docMk/>
            <pc:sldMk cId="3879768065" sldId="257"/>
            <ac:spMk id="207" creationId="{7398FB1C-E350-2269-55D6-578456B52D61}"/>
          </ac:spMkLst>
        </pc:spChg>
        <pc:spChg chg="add mod">
          <ac:chgData name="HUYNH VAN CHU" userId="1cba6cf3b653cf46" providerId="LiveId" clId="{949ECDFD-CA10-45DC-98B3-BA6B6CDFEB4F}" dt="2025-04-02T09:27:43.606" v="1196"/>
          <ac:spMkLst>
            <pc:docMk/>
            <pc:sldMk cId="3879768065" sldId="257"/>
            <ac:spMk id="208" creationId="{2C99DF29-7734-7B7B-D5C7-53890FAB5083}"/>
          </ac:spMkLst>
        </pc:spChg>
        <pc:spChg chg="add mod ord">
          <ac:chgData name="HUYNH VAN CHU" userId="1cba6cf3b653cf46" providerId="LiveId" clId="{949ECDFD-CA10-45DC-98B3-BA6B6CDFEB4F}" dt="2025-04-02T09:34:40.102" v="2295" actId="164"/>
          <ac:spMkLst>
            <pc:docMk/>
            <pc:sldMk cId="3879768065" sldId="257"/>
            <ac:spMk id="209" creationId="{EA5CA91C-C03F-7F70-5CD1-C194E30EBDE2}"/>
          </ac:spMkLst>
        </pc:spChg>
        <pc:spChg chg="add mod ord">
          <ac:chgData name="HUYNH VAN CHU" userId="1cba6cf3b653cf46" providerId="LiveId" clId="{949ECDFD-CA10-45DC-98B3-BA6B6CDFEB4F}" dt="2025-04-02T09:34:40.102" v="2295" actId="164"/>
          <ac:spMkLst>
            <pc:docMk/>
            <pc:sldMk cId="3879768065" sldId="257"/>
            <ac:spMk id="210" creationId="{6D2EB6AF-FC24-83A3-C7D4-907CECED2C73}"/>
          </ac:spMkLst>
        </pc:spChg>
        <pc:spChg chg="add mod ord">
          <ac:chgData name="HUYNH VAN CHU" userId="1cba6cf3b653cf46" providerId="LiveId" clId="{949ECDFD-CA10-45DC-98B3-BA6B6CDFEB4F}" dt="2025-04-02T09:34:40.102" v="2295" actId="164"/>
          <ac:spMkLst>
            <pc:docMk/>
            <pc:sldMk cId="3879768065" sldId="257"/>
            <ac:spMk id="211" creationId="{06D361A4-A082-FC02-C471-FFECA4B19222}"/>
          </ac:spMkLst>
        </pc:spChg>
        <pc:spChg chg="add mod">
          <ac:chgData name="HUYNH VAN CHU" userId="1cba6cf3b653cf46" providerId="LiveId" clId="{949ECDFD-CA10-45DC-98B3-BA6B6CDFEB4F}" dt="2025-04-02T09:55:13.338" v="2806" actId="1076"/>
          <ac:spMkLst>
            <pc:docMk/>
            <pc:sldMk cId="3879768065" sldId="257"/>
            <ac:spMk id="213" creationId="{34DC971D-15E9-F503-031B-9DF877E765ED}"/>
          </ac:spMkLst>
        </pc:spChg>
        <pc:spChg chg="mod">
          <ac:chgData name="HUYNH VAN CHU" userId="1cba6cf3b653cf46" providerId="LiveId" clId="{949ECDFD-CA10-45DC-98B3-BA6B6CDFEB4F}" dt="2025-04-02T09:36:53.790" v="2313"/>
          <ac:spMkLst>
            <pc:docMk/>
            <pc:sldMk cId="3879768065" sldId="257"/>
            <ac:spMk id="215" creationId="{E1D3ABEC-B3D0-E278-EF6E-ECE26F070543}"/>
          </ac:spMkLst>
        </pc:spChg>
        <pc:spChg chg="mod">
          <ac:chgData name="HUYNH VAN CHU" userId="1cba6cf3b653cf46" providerId="LiveId" clId="{949ECDFD-CA10-45DC-98B3-BA6B6CDFEB4F}" dt="2025-04-02T09:36:53.790" v="2313"/>
          <ac:spMkLst>
            <pc:docMk/>
            <pc:sldMk cId="3879768065" sldId="257"/>
            <ac:spMk id="216" creationId="{F4F75582-EC7B-B54C-6C49-37539DD4A379}"/>
          </ac:spMkLst>
        </pc:spChg>
        <pc:spChg chg="mod">
          <ac:chgData name="HUYNH VAN CHU" userId="1cba6cf3b653cf46" providerId="LiveId" clId="{949ECDFD-CA10-45DC-98B3-BA6B6CDFEB4F}" dt="2025-04-02T09:36:53.790" v="2313"/>
          <ac:spMkLst>
            <pc:docMk/>
            <pc:sldMk cId="3879768065" sldId="257"/>
            <ac:spMk id="217" creationId="{7D045EEC-E0D9-53C2-9315-6CCECAD041BA}"/>
          </ac:spMkLst>
        </pc:spChg>
        <pc:spChg chg="mod">
          <ac:chgData name="HUYNH VAN CHU" userId="1cba6cf3b653cf46" providerId="LiveId" clId="{949ECDFD-CA10-45DC-98B3-BA6B6CDFEB4F}" dt="2025-04-02T09:36:53.790" v="2313"/>
          <ac:spMkLst>
            <pc:docMk/>
            <pc:sldMk cId="3879768065" sldId="257"/>
            <ac:spMk id="218" creationId="{F89ED34E-1525-7468-FA68-02C4DB065A28}"/>
          </ac:spMkLst>
        </pc:spChg>
        <pc:spChg chg="mod">
          <ac:chgData name="HUYNH VAN CHU" userId="1cba6cf3b653cf46" providerId="LiveId" clId="{949ECDFD-CA10-45DC-98B3-BA6B6CDFEB4F}" dt="2025-04-02T09:36:53.790" v="2313"/>
          <ac:spMkLst>
            <pc:docMk/>
            <pc:sldMk cId="3879768065" sldId="257"/>
            <ac:spMk id="219" creationId="{5171EFE1-E668-800D-3834-1CFAAD15FFF0}"/>
          </ac:spMkLst>
        </pc:spChg>
        <pc:spChg chg="mod">
          <ac:chgData name="HUYNH VAN CHU" userId="1cba6cf3b653cf46" providerId="LiveId" clId="{949ECDFD-CA10-45DC-98B3-BA6B6CDFEB4F}" dt="2025-04-02T09:36:53.790" v="2313"/>
          <ac:spMkLst>
            <pc:docMk/>
            <pc:sldMk cId="3879768065" sldId="257"/>
            <ac:spMk id="220" creationId="{001692D1-5AAB-56BF-F6BC-D53089A7557A}"/>
          </ac:spMkLst>
        </pc:spChg>
        <pc:spChg chg="mod">
          <ac:chgData name="HUYNH VAN CHU" userId="1cba6cf3b653cf46" providerId="LiveId" clId="{949ECDFD-CA10-45DC-98B3-BA6B6CDFEB4F}" dt="2025-04-02T09:36:53.790" v="2313"/>
          <ac:spMkLst>
            <pc:docMk/>
            <pc:sldMk cId="3879768065" sldId="257"/>
            <ac:spMk id="221" creationId="{E56B9743-2053-A606-5094-41278DA8BCEB}"/>
          </ac:spMkLst>
        </pc:spChg>
        <pc:spChg chg="mod">
          <ac:chgData name="HUYNH VAN CHU" userId="1cba6cf3b653cf46" providerId="LiveId" clId="{949ECDFD-CA10-45DC-98B3-BA6B6CDFEB4F}" dt="2025-04-02T09:36:53.790" v="2313"/>
          <ac:spMkLst>
            <pc:docMk/>
            <pc:sldMk cId="3879768065" sldId="257"/>
            <ac:spMk id="222" creationId="{7ED793BA-8228-B9BC-7FD6-9A7238089ED1}"/>
          </ac:spMkLst>
        </pc:spChg>
        <pc:spChg chg="mod">
          <ac:chgData name="HUYNH VAN CHU" userId="1cba6cf3b653cf46" providerId="LiveId" clId="{949ECDFD-CA10-45DC-98B3-BA6B6CDFEB4F}" dt="2025-04-02T09:36:53.790" v="2313"/>
          <ac:spMkLst>
            <pc:docMk/>
            <pc:sldMk cId="3879768065" sldId="257"/>
            <ac:spMk id="223" creationId="{61D08E7C-BBB5-F1D5-FEB6-339801BC5A7F}"/>
          </ac:spMkLst>
        </pc:spChg>
        <pc:spChg chg="mod">
          <ac:chgData name="HUYNH VAN CHU" userId="1cba6cf3b653cf46" providerId="LiveId" clId="{949ECDFD-CA10-45DC-98B3-BA6B6CDFEB4F}" dt="2025-04-02T09:36:53.790" v="2313"/>
          <ac:spMkLst>
            <pc:docMk/>
            <pc:sldMk cId="3879768065" sldId="257"/>
            <ac:spMk id="224" creationId="{1D188AC5-97EE-CB78-F9E4-526F683E6746}"/>
          </ac:spMkLst>
        </pc:spChg>
        <pc:spChg chg="mod">
          <ac:chgData name="HUYNH VAN CHU" userId="1cba6cf3b653cf46" providerId="LiveId" clId="{949ECDFD-CA10-45DC-98B3-BA6B6CDFEB4F}" dt="2025-04-02T09:36:56.670" v="2315"/>
          <ac:spMkLst>
            <pc:docMk/>
            <pc:sldMk cId="3879768065" sldId="257"/>
            <ac:spMk id="226" creationId="{2DD50ACE-BF02-083E-839B-C6F76D6DF2A7}"/>
          </ac:spMkLst>
        </pc:spChg>
        <pc:spChg chg="mod">
          <ac:chgData name="HUYNH VAN CHU" userId="1cba6cf3b653cf46" providerId="LiveId" clId="{949ECDFD-CA10-45DC-98B3-BA6B6CDFEB4F}" dt="2025-04-02T09:36:56.670" v="2315"/>
          <ac:spMkLst>
            <pc:docMk/>
            <pc:sldMk cId="3879768065" sldId="257"/>
            <ac:spMk id="227" creationId="{D159316C-C5B4-F7D1-1737-85714C4F0524}"/>
          </ac:spMkLst>
        </pc:spChg>
        <pc:spChg chg="mod">
          <ac:chgData name="HUYNH VAN CHU" userId="1cba6cf3b653cf46" providerId="LiveId" clId="{949ECDFD-CA10-45DC-98B3-BA6B6CDFEB4F}" dt="2025-04-02T09:36:56.670" v="2315"/>
          <ac:spMkLst>
            <pc:docMk/>
            <pc:sldMk cId="3879768065" sldId="257"/>
            <ac:spMk id="228" creationId="{E050ED20-FA94-ABE9-826F-9F83456A9F99}"/>
          </ac:spMkLst>
        </pc:spChg>
        <pc:spChg chg="mod">
          <ac:chgData name="HUYNH VAN CHU" userId="1cba6cf3b653cf46" providerId="LiveId" clId="{949ECDFD-CA10-45DC-98B3-BA6B6CDFEB4F}" dt="2025-04-02T09:36:56.670" v="2315"/>
          <ac:spMkLst>
            <pc:docMk/>
            <pc:sldMk cId="3879768065" sldId="257"/>
            <ac:spMk id="229" creationId="{9084016C-28BD-E61B-B992-961168CE87C2}"/>
          </ac:spMkLst>
        </pc:spChg>
        <pc:spChg chg="mod">
          <ac:chgData name="HUYNH VAN CHU" userId="1cba6cf3b653cf46" providerId="LiveId" clId="{949ECDFD-CA10-45DC-98B3-BA6B6CDFEB4F}" dt="2025-04-02T09:36:56.670" v="2315"/>
          <ac:spMkLst>
            <pc:docMk/>
            <pc:sldMk cId="3879768065" sldId="257"/>
            <ac:spMk id="230" creationId="{78515F03-39AF-ED5C-AE90-25513A952FFA}"/>
          </ac:spMkLst>
        </pc:spChg>
        <pc:spChg chg="mod">
          <ac:chgData name="HUYNH VAN CHU" userId="1cba6cf3b653cf46" providerId="LiveId" clId="{949ECDFD-CA10-45DC-98B3-BA6B6CDFEB4F}" dt="2025-04-02T09:36:56.670" v="2315"/>
          <ac:spMkLst>
            <pc:docMk/>
            <pc:sldMk cId="3879768065" sldId="257"/>
            <ac:spMk id="231" creationId="{CE4CC6A2-B890-01A9-35DE-E250503F3A2F}"/>
          </ac:spMkLst>
        </pc:spChg>
        <pc:spChg chg="mod">
          <ac:chgData name="HUYNH VAN CHU" userId="1cba6cf3b653cf46" providerId="LiveId" clId="{949ECDFD-CA10-45DC-98B3-BA6B6CDFEB4F}" dt="2025-04-02T09:36:56.670" v="2315"/>
          <ac:spMkLst>
            <pc:docMk/>
            <pc:sldMk cId="3879768065" sldId="257"/>
            <ac:spMk id="232" creationId="{E1BDAEC1-8DC2-9A06-C818-F14E2A13E004}"/>
          </ac:spMkLst>
        </pc:spChg>
        <pc:spChg chg="mod">
          <ac:chgData name="HUYNH VAN CHU" userId="1cba6cf3b653cf46" providerId="LiveId" clId="{949ECDFD-CA10-45DC-98B3-BA6B6CDFEB4F}" dt="2025-04-02T09:36:56.670" v="2315"/>
          <ac:spMkLst>
            <pc:docMk/>
            <pc:sldMk cId="3879768065" sldId="257"/>
            <ac:spMk id="233" creationId="{8F5774F0-8179-DF29-567E-1E4B1D11C222}"/>
          </ac:spMkLst>
        </pc:spChg>
        <pc:spChg chg="mod">
          <ac:chgData name="HUYNH VAN CHU" userId="1cba6cf3b653cf46" providerId="LiveId" clId="{949ECDFD-CA10-45DC-98B3-BA6B6CDFEB4F}" dt="2025-04-02T09:36:56.670" v="2315"/>
          <ac:spMkLst>
            <pc:docMk/>
            <pc:sldMk cId="3879768065" sldId="257"/>
            <ac:spMk id="234" creationId="{F26E1778-376F-C6B7-C888-CA974A86362C}"/>
          </ac:spMkLst>
        </pc:spChg>
        <pc:spChg chg="mod">
          <ac:chgData name="HUYNH VAN CHU" userId="1cba6cf3b653cf46" providerId="LiveId" clId="{949ECDFD-CA10-45DC-98B3-BA6B6CDFEB4F}" dt="2025-04-02T09:36:56.670" v="2315"/>
          <ac:spMkLst>
            <pc:docMk/>
            <pc:sldMk cId="3879768065" sldId="257"/>
            <ac:spMk id="235" creationId="{1ED0D24C-344F-5424-5041-FFC2AD65E2E0}"/>
          </ac:spMkLst>
        </pc:spChg>
        <pc:spChg chg="mod">
          <ac:chgData name="HUYNH VAN CHU" userId="1cba6cf3b653cf46" providerId="LiveId" clId="{949ECDFD-CA10-45DC-98B3-BA6B6CDFEB4F}" dt="2025-04-02T09:36:57.182" v="2316"/>
          <ac:spMkLst>
            <pc:docMk/>
            <pc:sldMk cId="3879768065" sldId="257"/>
            <ac:spMk id="237" creationId="{5B82D963-C91C-E95D-7B38-9BA0B014B6B1}"/>
          </ac:spMkLst>
        </pc:spChg>
        <pc:spChg chg="mod">
          <ac:chgData name="HUYNH VAN CHU" userId="1cba6cf3b653cf46" providerId="LiveId" clId="{949ECDFD-CA10-45DC-98B3-BA6B6CDFEB4F}" dt="2025-04-02T09:36:57.182" v="2316"/>
          <ac:spMkLst>
            <pc:docMk/>
            <pc:sldMk cId="3879768065" sldId="257"/>
            <ac:spMk id="238" creationId="{A9AFA680-79A3-F215-9EED-1741E598C206}"/>
          </ac:spMkLst>
        </pc:spChg>
        <pc:spChg chg="mod">
          <ac:chgData name="HUYNH VAN CHU" userId="1cba6cf3b653cf46" providerId="LiveId" clId="{949ECDFD-CA10-45DC-98B3-BA6B6CDFEB4F}" dt="2025-04-02T09:36:57.182" v="2316"/>
          <ac:spMkLst>
            <pc:docMk/>
            <pc:sldMk cId="3879768065" sldId="257"/>
            <ac:spMk id="239" creationId="{1C49505E-C0E9-8941-6167-E74F62AB674D}"/>
          </ac:spMkLst>
        </pc:spChg>
        <pc:spChg chg="mod">
          <ac:chgData name="HUYNH VAN CHU" userId="1cba6cf3b653cf46" providerId="LiveId" clId="{949ECDFD-CA10-45DC-98B3-BA6B6CDFEB4F}" dt="2025-04-02T09:36:57.182" v="2316"/>
          <ac:spMkLst>
            <pc:docMk/>
            <pc:sldMk cId="3879768065" sldId="257"/>
            <ac:spMk id="240" creationId="{7EB8C6BE-B4A8-6B24-E753-54DE19C3F188}"/>
          </ac:spMkLst>
        </pc:spChg>
        <pc:spChg chg="mod">
          <ac:chgData name="HUYNH VAN CHU" userId="1cba6cf3b653cf46" providerId="LiveId" clId="{949ECDFD-CA10-45DC-98B3-BA6B6CDFEB4F}" dt="2025-04-02T09:36:57.182" v="2316"/>
          <ac:spMkLst>
            <pc:docMk/>
            <pc:sldMk cId="3879768065" sldId="257"/>
            <ac:spMk id="241" creationId="{4E30A77D-9F47-E912-0A9A-8C4E625FD2FB}"/>
          </ac:spMkLst>
        </pc:spChg>
        <pc:spChg chg="mod">
          <ac:chgData name="HUYNH VAN CHU" userId="1cba6cf3b653cf46" providerId="LiveId" clId="{949ECDFD-CA10-45DC-98B3-BA6B6CDFEB4F}" dt="2025-04-02T09:36:57.182" v="2316"/>
          <ac:spMkLst>
            <pc:docMk/>
            <pc:sldMk cId="3879768065" sldId="257"/>
            <ac:spMk id="242" creationId="{796036F5-792F-E1DE-B995-0CC7A14E5885}"/>
          </ac:spMkLst>
        </pc:spChg>
        <pc:spChg chg="mod">
          <ac:chgData name="HUYNH VAN CHU" userId="1cba6cf3b653cf46" providerId="LiveId" clId="{949ECDFD-CA10-45DC-98B3-BA6B6CDFEB4F}" dt="2025-04-02T09:36:57.182" v="2316"/>
          <ac:spMkLst>
            <pc:docMk/>
            <pc:sldMk cId="3879768065" sldId="257"/>
            <ac:spMk id="243" creationId="{F9CD5EAA-5B5B-5A74-3F27-C405125BEBEC}"/>
          </ac:spMkLst>
        </pc:spChg>
        <pc:spChg chg="mod">
          <ac:chgData name="HUYNH VAN CHU" userId="1cba6cf3b653cf46" providerId="LiveId" clId="{949ECDFD-CA10-45DC-98B3-BA6B6CDFEB4F}" dt="2025-04-02T09:36:57.182" v="2316"/>
          <ac:spMkLst>
            <pc:docMk/>
            <pc:sldMk cId="3879768065" sldId="257"/>
            <ac:spMk id="244" creationId="{4EF989F1-5CF0-46C1-785B-8099816ED35D}"/>
          </ac:spMkLst>
        </pc:spChg>
        <pc:spChg chg="mod">
          <ac:chgData name="HUYNH VAN CHU" userId="1cba6cf3b653cf46" providerId="LiveId" clId="{949ECDFD-CA10-45DC-98B3-BA6B6CDFEB4F}" dt="2025-04-02T09:36:57.182" v="2316"/>
          <ac:spMkLst>
            <pc:docMk/>
            <pc:sldMk cId="3879768065" sldId="257"/>
            <ac:spMk id="245" creationId="{6AC8E0E0-4585-B2B1-8E39-B272296EBA58}"/>
          </ac:spMkLst>
        </pc:spChg>
        <pc:spChg chg="mod">
          <ac:chgData name="HUYNH VAN CHU" userId="1cba6cf3b653cf46" providerId="LiveId" clId="{949ECDFD-CA10-45DC-98B3-BA6B6CDFEB4F}" dt="2025-04-02T09:36:57.182" v="2316"/>
          <ac:spMkLst>
            <pc:docMk/>
            <pc:sldMk cId="3879768065" sldId="257"/>
            <ac:spMk id="246" creationId="{1553AC33-D04F-0900-30E4-80B5053DB864}"/>
          </ac:spMkLst>
        </pc:spChg>
        <pc:spChg chg="add mod">
          <ac:chgData name="HUYNH VAN CHU" userId="1cba6cf3b653cf46" providerId="LiveId" clId="{949ECDFD-CA10-45DC-98B3-BA6B6CDFEB4F}" dt="2025-04-02T11:50:55.308" v="3440" actId="1076"/>
          <ac:spMkLst>
            <pc:docMk/>
            <pc:sldMk cId="3879768065" sldId="257"/>
            <ac:spMk id="247" creationId="{DB551E41-E123-A42C-9B7B-2B883A323884}"/>
          </ac:spMkLst>
        </pc:spChg>
        <pc:spChg chg="add mod">
          <ac:chgData name="HUYNH VAN CHU" userId="1cba6cf3b653cf46" providerId="LiveId" clId="{949ECDFD-CA10-45DC-98B3-BA6B6CDFEB4F}" dt="2025-04-02T11:51:51.467" v="3445" actId="1076"/>
          <ac:spMkLst>
            <pc:docMk/>
            <pc:sldMk cId="3879768065" sldId="257"/>
            <ac:spMk id="248" creationId="{E89DE12E-0E04-B570-503D-ED1F3A9A3D9C}"/>
          </ac:spMkLst>
        </pc:spChg>
        <pc:spChg chg="add mod">
          <ac:chgData name="HUYNH VAN CHU" userId="1cba6cf3b653cf46" providerId="LiveId" clId="{949ECDFD-CA10-45DC-98B3-BA6B6CDFEB4F}" dt="2025-04-02T11:55:06.898" v="3477" actId="1076"/>
          <ac:spMkLst>
            <pc:docMk/>
            <pc:sldMk cId="3879768065" sldId="257"/>
            <ac:spMk id="249" creationId="{F5A95D16-3671-24B2-825A-DC40F319D595}"/>
          </ac:spMkLst>
        </pc:spChg>
        <pc:spChg chg="add mod">
          <ac:chgData name="HUYNH VAN CHU" userId="1cba6cf3b653cf46" providerId="LiveId" clId="{949ECDFD-CA10-45DC-98B3-BA6B6CDFEB4F}" dt="2025-04-02T11:51:12.737" v="3442" actId="408"/>
          <ac:spMkLst>
            <pc:docMk/>
            <pc:sldMk cId="3879768065" sldId="257"/>
            <ac:spMk id="250" creationId="{2E507E18-9A8F-6927-477A-B36C18BA311D}"/>
          </ac:spMkLst>
        </pc:spChg>
        <pc:spChg chg="add mod">
          <ac:chgData name="HUYNH VAN CHU" userId="1cba6cf3b653cf46" providerId="LiveId" clId="{949ECDFD-CA10-45DC-98B3-BA6B6CDFEB4F}" dt="2025-04-02T11:51:14.593" v="3443" actId="408"/>
          <ac:spMkLst>
            <pc:docMk/>
            <pc:sldMk cId="3879768065" sldId="257"/>
            <ac:spMk id="262" creationId="{837A7CA5-D875-0A9E-86C0-EE546AA1FE7C}"/>
          </ac:spMkLst>
        </pc:spChg>
        <pc:spChg chg="add mod">
          <ac:chgData name="HUYNH VAN CHU" userId="1cba6cf3b653cf46" providerId="LiveId" clId="{949ECDFD-CA10-45DC-98B3-BA6B6CDFEB4F}" dt="2025-04-02T11:51:51.467" v="3445" actId="1076"/>
          <ac:spMkLst>
            <pc:docMk/>
            <pc:sldMk cId="3879768065" sldId="257"/>
            <ac:spMk id="263" creationId="{19DE299A-3D4D-61AB-E5DF-88418F54D485}"/>
          </ac:spMkLst>
        </pc:spChg>
        <pc:spChg chg="add mod">
          <ac:chgData name="HUYNH VAN CHU" userId="1cba6cf3b653cf46" providerId="LiveId" clId="{949ECDFD-CA10-45DC-98B3-BA6B6CDFEB4F}" dt="2025-04-02T11:55:06.898" v="3477" actId="1076"/>
          <ac:spMkLst>
            <pc:docMk/>
            <pc:sldMk cId="3879768065" sldId="257"/>
            <ac:spMk id="264" creationId="{24DE4A37-5B6B-9653-4F8A-24144FCB876A}"/>
          </ac:spMkLst>
        </pc:spChg>
        <pc:spChg chg="add mod">
          <ac:chgData name="HUYNH VAN CHU" userId="1cba6cf3b653cf46" providerId="LiveId" clId="{949ECDFD-CA10-45DC-98B3-BA6B6CDFEB4F}" dt="2025-04-02T11:50:19.470" v="3437" actId="1076"/>
          <ac:spMkLst>
            <pc:docMk/>
            <pc:sldMk cId="3879768065" sldId="257"/>
            <ac:spMk id="265" creationId="{02B4B649-FCD1-59A7-1FBA-BC1875DC898C}"/>
          </ac:spMkLst>
        </pc:spChg>
        <pc:spChg chg="add mod ord">
          <ac:chgData name="HUYNH VAN CHU" userId="1cba6cf3b653cf46" providerId="LiveId" clId="{949ECDFD-CA10-45DC-98B3-BA6B6CDFEB4F}" dt="2025-04-02T11:51:12.737" v="3442" actId="408"/>
          <ac:spMkLst>
            <pc:docMk/>
            <pc:sldMk cId="3879768065" sldId="257"/>
            <ac:spMk id="266" creationId="{A95A198B-18A9-B8D8-C1C2-AA46885FD2D1}"/>
          </ac:spMkLst>
        </pc:spChg>
        <pc:spChg chg="add mod ord">
          <ac:chgData name="HUYNH VAN CHU" userId="1cba6cf3b653cf46" providerId="LiveId" clId="{949ECDFD-CA10-45DC-98B3-BA6B6CDFEB4F}" dt="2025-04-02T11:51:56.505" v="3446" actId="1076"/>
          <ac:spMkLst>
            <pc:docMk/>
            <pc:sldMk cId="3879768065" sldId="257"/>
            <ac:spMk id="267" creationId="{D031F87D-078A-F2D9-2304-D96360A10511}"/>
          </ac:spMkLst>
        </pc:spChg>
        <pc:spChg chg="add mod ord">
          <ac:chgData name="HUYNH VAN CHU" userId="1cba6cf3b653cf46" providerId="LiveId" clId="{949ECDFD-CA10-45DC-98B3-BA6B6CDFEB4F}" dt="2025-04-02T11:51:14.593" v="3443" actId="408"/>
          <ac:spMkLst>
            <pc:docMk/>
            <pc:sldMk cId="3879768065" sldId="257"/>
            <ac:spMk id="268" creationId="{38F571E5-70D2-F9E4-09F5-037FEAF2C5C0}"/>
          </ac:spMkLst>
        </pc:spChg>
        <pc:spChg chg="add mod ord">
          <ac:chgData name="HUYNH VAN CHU" userId="1cba6cf3b653cf46" providerId="LiveId" clId="{949ECDFD-CA10-45DC-98B3-BA6B6CDFEB4F}" dt="2025-04-02T11:51:14.593" v="3443" actId="408"/>
          <ac:spMkLst>
            <pc:docMk/>
            <pc:sldMk cId="3879768065" sldId="257"/>
            <ac:spMk id="269" creationId="{A5AC7407-BB6C-D90E-2CC1-8E58C38111B6}"/>
          </ac:spMkLst>
        </pc:spChg>
        <pc:spChg chg="add del mod">
          <ac:chgData name="HUYNH VAN CHU" userId="1cba6cf3b653cf46" providerId="LiveId" clId="{949ECDFD-CA10-45DC-98B3-BA6B6CDFEB4F}" dt="2025-04-02T11:36:27.980" v="3138"/>
          <ac:spMkLst>
            <pc:docMk/>
            <pc:sldMk cId="3879768065" sldId="257"/>
            <ac:spMk id="274" creationId="{47B582EC-0D7A-3554-BA13-749BAB94F869}"/>
          </ac:spMkLst>
        </pc:spChg>
        <pc:spChg chg="add mod">
          <ac:chgData name="HUYNH VAN CHU" userId="1cba6cf3b653cf46" providerId="LiveId" clId="{949ECDFD-CA10-45DC-98B3-BA6B6CDFEB4F}" dt="2025-04-02T11:50:55.308" v="3440" actId="1076"/>
          <ac:spMkLst>
            <pc:docMk/>
            <pc:sldMk cId="3879768065" sldId="257"/>
            <ac:spMk id="275" creationId="{7B1ABD39-AAD0-F9A3-3B6C-11CDF1906488}"/>
          </ac:spMkLst>
        </pc:spChg>
        <pc:spChg chg="add mod">
          <ac:chgData name="HUYNH VAN CHU" userId="1cba6cf3b653cf46" providerId="LiveId" clId="{949ECDFD-CA10-45DC-98B3-BA6B6CDFEB4F}" dt="2025-04-02T11:52:33.141" v="3449" actId="1076"/>
          <ac:spMkLst>
            <pc:docMk/>
            <pc:sldMk cId="3879768065" sldId="257"/>
            <ac:spMk id="276" creationId="{642B30D5-22E3-A263-89EB-FC106BB119C4}"/>
          </ac:spMkLst>
        </pc:spChg>
        <pc:spChg chg="add mod">
          <ac:chgData name="HUYNH VAN CHU" userId="1cba6cf3b653cf46" providerId="LiveId" clId="{949ECDFD-CA10-45DC-98B3-BA6B6CDFEB4F}" dt="2025-04-02T11:51:14.593" v="3443" actId="408"/>
          <ac:spMkLst>
            <pc:docMk/>
            <pc:sldMk cId="3879768065" sldId="257"/>
            <ac:spMk id="277" creationId="{71151320-E667-A458-82AB-9C16B1CE0751}"/>
          </ac:spMkLst>
        </pc:spChg>
        <pc:spChg chg="add mod">
          <ac:chgData name="HUYNH VAN CHU" userId="1cba6cf3b653cf46" providerId="LiveId" clId="{949ECDFD-CA10-45DC-98B3-BA6B6CDFEB4F}" dt="2025-04-02T11:51:12.737" v="3442" actId="408"/>
          <ac:spMkLst>
            <pc:docMk/>
            <pc:sldMk cId="3879768065" sldId="257"/>
            <ac:spMk id="278" creationId="{49AEFFDD-0EFE-A6C7-DC4B-AD9D0E6DB8ED}"/>
          </ac:spMkLst>
        </pc:spChg>
        <pc:spChg chg="add mod">
          <ac:chgData name="HUYNH VAN CHU" userId="1cba6cf3b653cf46" providerId="LiveId" clId="{949ECDFD-CA10-45DC-98B3-BA6B6CDFEB4F}" dt="2025-04-02T13:37:45.607" v="5968" actId="1076"/>
          <ac:spMkLst>
            <pc:docMk/>
            <pc:sldMk cId="3879768065" sldId="257"/>
            <ac:spMk id="279" creationId="{2B10ACBD-6F5C-BBF8-CDB2-FB6ABE786048}"/>
          </ac:spMkLst>
        </pc:spChg>
        <pc:spChg chg="add mod">
          <ac:chgData name="HUYNH VAN CHU" userId="1cba6cf3b653cf46" providerId="LiveId" clId="{949ECDFD-CA10-45DC-98B3-BA6B6CDFEB4F}" dt="2025-04-02T13:38:11.499" v="5989" actId="1076"/>
          <ac:spMkLst>
            <pc:docMk/>
            <pc:sldMk cId="3879768065" sldId="257"/>
            <ac:spMk id="280" creationId="{D786CAF0-5D97-74DB-328F-F74AD5B1B7B8}"/>
          </ac:spMkLst>
        </pc:spChg>
        <pc:spChg chg="add mod">
          <ac:chgData name="HUYNH VAN CHU" userId="1cba6cf3b653cf46" providerId="LiveId" clId="{949ECDFD-CA10-45DC-98B3-BA6B6CDFEB4F}" dt="2025-04-02T13:38:51.815" v="6012" actId="1076"/>
          <ac:spMkLst>
            <pc:docMk/>
            <pc:sldMk cId="3879768065" sldId="257"/>
            <ac:spMk id="281" creationId="{580B66DE-B41A-4423-886C-E4280D0A5F70}"/>
          </ac:spMkLst>
        </pc:spChg>
        <pc:spChg chg="add mod">
          <ac:chgData name="HUYNH VAN CHU" userId="1cba6cf3b653cf46" providerId="LiveId" clId="{949ECDFD-CA10-45DC-98B3-BA6B6CDFEB4F}" dt="2025-04-02T13:39:02.321" v="6026" actId="20577"/>
          <ac:spMkLst>
            <pc:docMk/>
            <pc:sldMk cId="3879768065" sldId="257"/>
            <ac:spMk id="282" creationId="{E9169C4B-1945-561A-597C-88FDB55D1893}"/>
          </ac:spMkLst>
        </pc:spChg>
        <pc:grpChg chg="del">
          <ac:chgData name="HUYNH VAN CHU" userId="1cba6cf3b653cf46" providerId="LiveId" clId="{949ECDFD-CA10-45DC-98B3-BA6B6CDFEB4F}" dt="2025-04-02T08:55:51.710" v="507" actId="478"/>
          <ac:grpSpMkLst>
            <pc:docMk/>
            <pc:sldMk cId="3879768065" sldId="257"/>
            <ac:grpSpMk id="21" creationId="{DE538D89-D8CD-4CE1-AE3A-1E995E2C2DC4}"/>
          </ac:grpSpMkLst>
        </pc:grpChg>
        <pc:grpChg chg="mod">
          <ac:chgData name="HUYNH VAN CHU" userId="1cba6cf3b653cf46" providerId="LiveId" clId="{949ECDFD-CA10-45DC-98B3-BA6B6CDFEB4F}" dt="2025-04-02T11:50:55.308" v="3440" actId="1076"/>
          <ac:grpSpMkLst>
            <pc:docMk/>
            <pc:sldMk cId="3879768065" sldId="257"/>
            <ac:grpSpMk id="212" creationId="{978AE8C1-4793-D4C0-8E78-5DA041E113A9}"/>
          </ac:grpSpMkLst>
        </pc:grpChg>
        <pc:grpChg chg="mod">
          <ac:chgData name="HUYNH VAN CHU" userId="1cba6cf3b653cf46" providerId="LiveId" clId="{949ECDFD-CA10-45DC-98B3-BA6B6CDFEB4F}" dt="2025-04-02T11:51:39.292" v="3444" actId="408"/>
          <ac:grpSpMkLst>
            <pc:docMk/>
            <pc:sldMk cId="3879768065" sldId="257"/>
            <ac:grpSpMk id="214" creationId="{DA10BD8E-D5B3-8A81-F452-E0E18E75B4F0}"/>
          </ac:grpSpMkLst>
        </pc:grpChg>
        <pc:grpChg chg="mod">
          <ac:chgData name="HUYNH VAN CHU" userId="1cba6cf3b653cf46" providerId="LiveId" clId="{949ECDFD-CA10-45DC-98B3-BA6B6CDFEB4F}" dt="2025-04-02T11:51:39.292" v="3444" actId="408"/>
          <ac:grpSpMkLst>
            <pc:docMk/>
            <pc:sldMk cId="3879768065" sldId="257"/>
            <ac:grpSpMk id="225" creationId="{39616C16-38FF-1984-FE63-30574FE23A16}"/>
          </ac:grpSpMkLst>
        </pc:grpChg>
        <pc:grpChg chg="mod">
          <ac:chgData name="HUYNH VAN CHU" userId="1cba6cf3b653cf46" providerId="LiveId" clId="{949ECDFD-CA10-45DC-98B3-BA6B6CDFEB4F}" dt="2025-04-02T11:50:19.470" v="3437" actId="1076"/>
          <ac:grpSpMkLst>
            <pc:docMk/>
            <pc:sldMk cId="3879768065" sldId="257"/>
            <ac:grpSpMk id="236" creationId="{38F86F4B-D74A-7EF5-1D6A-27201378584E}"/>
          </ac:grpSpMkLst>
        </pc:grpChg>
        <pc:cxnChg chg="add mod">
          <ac:chgData name="HUYNH VAN CHU" userId="1cba6cf3b653cf46" providerId="LiveId" clId="{949ECDFD-CA10-45DC-98B3-BA6B6CDFEB4F}" dt="2025-04-02T11:50:55.308" v="3440" actId="1076"/>
          <ac:cxnSpMkLst>
            <pc:docMk/>
            <pc:sldMk cId="3879768065" sldId="257"/>
            <ac:cxnSpMk id="252" creationId="{183BCF70-D4B0-1969-A1BE-879759CC2606}"/>
          </ac:cxnSpMkLst>
        </pc:cxnChg>
        <pc:cxnChg chg="add mod">
          <ac:chgData name="HUYNH VAN CHU" userId="1cba6cf3b653cf46" providerId="LiveId" clId="{949ECDFD-CA10-45DC-98B3-BA6B6CDFEB4F}" dt="2025-04-02T11:51:51.467" v="3445" actId="1076"/>
          <ac:cxnSpMkLst>
            <pc:docMk/>
            <pc:sldMk cId="3879768065" sldId="257"/>
            <ac:cxnSpMk id="255" creationId="{3F3E712A-14EB-F75F-AB51-7D5D7AA91CB0}"/>
          </ac:cxnSpMkLst>
        </pc:cxnChg>
        <pc:cxnChg chg="add mod">
          <ac:chgData name="HUYNH VAN CHU" userId="1cba6cf3b653cf46" providerId="LiveId" clId="{949ECDFD-CA10-45DC-98B3-BA6B6CDFEB4F}" dt="2025-04-02T11:55:06.898" v="3477" actId="1076"/>
          <ac:cxnSpMkLst>
            <pc:docMk/>
            <pc:sldMk cId="3879768065" sldId="257"/>
            <ac:cxnSpMk id="258" creationId="{FF69B7F3-B706-7292-A8FB-62B540DA1568}"/>
          </ac:cxnSpMkLst>
        </pc:cxnChg>
        <pc:cxnChg chg="add mod">
          <ac:chgData name="HUYNH VAN CHU" userId="1cba6cf3b653cf46" providerId="LiveId" clId="{949ECDFD-CA10-45DC-98B3-BA6B6CDFEB4F}" dt="2025-04-02T11:50:24.383" v="3438" actId="1076"/>
          <ac:cxnSpMkLst>
            <pc:docMk/>
            <pc:sldMk cId="3879768065" sldId="257"/>
            <ac:cxnSpMk id="261" creationId="{AC8E1419-531B-5C87-EE09-967143052257}"/>
          </ac:cxnSpMkLst>
        </pc:cxnChg>
        <pc:cxnChg chg="add mod">
          <ac:chgData name="HUYNH VAN CHU" userId="1cba6cf3b653cf46" providerId="LiveId" clId="{949ECDFD-CA10-45DC-98B3-BA6B6CDFEB4F}" dt="2025-04-02T11:50:55.308" v="3440" actId="1076"/>
          <ac:cxnSpMkLst>
            <pc:docMk/>
            <pc:sldMk cId="3879768065" sldId="257"/>
            <ac:cxnSpMk id="270" creationId="{2C2E7A84-70EF-41A2-CFC6-B4BB567622C7}"/>
          </ac:cxnSpMkLst>
        </pc:cxnChg>
        <pc:cxnChg chg="add mod">
          <ac:chgData name="HUYNH VAN CHU" userId="1cba6cf3b653cf46" providerId="LiveId" clId="{949ECDFD-CA10-45DC-98B3-BA6B6CDFEB4F}" dt="2025-04-02T11:51:51.467" v="3445" actId="1076"/>
          <ac:cxnSpMkLst>
            <pc:docMk/>
            <pc:sldMk cId="3879768065" sldId="257"/>
            <ac:cxnSpMk id="271" creationId="{440C1C88-76DB-BF2B-7CE6-D6601D360346}"/>
          </ac:cxnSpMkLst>
        </pc:cxnChg>
        <pc:cxnChg chg="add mod">
          <ac:chgData name="HUYNH VAN CHU" userId="1cba6cf3b653cf46" providerId="LiveId" clId="{949ECDFD-CA10-45DC-98B3-BA6B6CDFEB4F}" dt="2025-04-02T11:55:11.929" v="3479" actId="14100"/>
          <ac:cxnSpMkLst>
            <pc:docMk/>
            <pc:sldMk cId="3879768065" sldId="257"/>
            <ac:cxnSpMk id="272" creationId="{B0086E46-85BE-CF9C-89AA-CC3985FABB65}"/>
          </ac:cxnSpMkLst>
        </pc:cxnChg>
        <pc:cxnChg chg="add mod">
          <ac:chgData name="HUYNH VAN CHU" userId="1cba6cf3b653cf46" providerId="LiveId" clId="{949ECDFD-CA10-45DC-98B3-BA6B6CDFEB4F}" dt="2025-04-02T11:50:19.470" v="3437" actId="1076"/>
          <ac:cxnSpMkLst>
            <pc:docMk/>
            <pc:sldMk cId="3879768065" sldId="257"/>
            <ac:cxnSpMk id="273" creationId="{921727CC-467B-4F0A-7966-D716600BC357}"/>
          </ac:cxnSpMkLst>
        </pc:cxnChg>
      </pc:sldChg>
      <pc:sldChg chg="addSp delSp modSp add mod modTransition delAnim modAnim">
        <pc:chgData name="HUYNH VAN CHU" userId="1cba6cf3b653cf46" providerId="LiveId" clId="{949ECDFD-CA10-45DC-98B3-BA6B6CDFEB4F}" dt="2025-04-02T11:32:35.171" v="3132" actId="1076"/>
        <pc:sldMkLst>
          <pc:docMk/>
          <pc:sldMk cId="3377466221" sldId="258"/>
        </pc:sldMkLst>
        <pc:spChg chg="add del mod">
          <ac:chgData name="HUYNH VAN CHU" userId="1cba6cf3b653cf46" providerId="LiveId" clId="{949ECDFD-CA10-45DC-98B3-BA6B6CDFEB4F}" dt="2025-04-02T11:15:23.538" v="2996" actId="478"/>
          <ac:spMkLst>
            <pc:docMk/>
            <pc:sldMk cId="3377466221" sldId="258"/>
            <ac:spMk id="2" creationId="{32253262-75AB-E0CB-31FD-C590DEBBDB07}"/>
          </ac:spMkLst>
        </pc:spChg>
        <pc:spChg chg="add del mod">
          <ac:chgData name="HUYNH VAN CHU" userId="1cba6cf3b653cf46" providerId="LiveId" clId="{949ECDFD-CA10-45DC-98B3-BA6B6CDFEB4F}" dt="2025-04-02T11:15:25.394" v="2997" actId="478"/>
          <ac:spMkLst>
            <pc:docMk/>
            <pc:sldMk cId="3377466221" sldId="258"/>
            <ac:spMk id="3" creationId="{81C495E7-4F6C-BA9E-AB93-0A50A7505039}"/>
          </ac:spMkLst>
        </pc:spChg>
        <pc:spChg chg="add mod">
          <ac:chgData name="HUYNH VAN CHU" userId="1cba6cf3b653cf46" providerId="LiveId" clId="{949ECDFD-CA10-45DC-98B3-BA6B6CDFEB4F}" dt="2025-04-02T11:16:15.626" v="3001"/>
          <ac:spMkLst>
            <pc:docMk/>
            <pc:sldMk cId="3377466221" sldId="258"/>
            <ac:spMk id="7" creationId="{F0711298-BB77-82B9-DF5B-EFF682D9F127}"/>
          </ac:spMkLst>
        </pc:spChg>
        <pc:spChg chg="add mod">
          <ac:chgData name="HUYNH VAN CHU" userId="1cba6cf3b653cf46" providerId="LiveId" clId="{949ECDFD-CA10-45DC-98B3-BA6B6CDFEB4F}" dt="2025-04-02T11:17:47.773" v="3063" actId="1076"/>
          <ac:spMkLst>
            <pc:docMk/>
            <pc:sldMk cId="3377466221" sldId="258"/>
            <ac:spMk id="14" creationId="{95F3BA72-9D46-3F70-4ACB-44E133B4B5C8}"/>
          </ac:spMkLst>
        </pc:spChg>
        <pc:spChg chg="add mod">
          <ac:chgData name="HUYNH VAN CHU" userId="1cba6cf3b653cf46" providerId="LiveId" clId="{949ECDFD-CA10-45DC-98B3-BA6B6CDFEB4F}" dt="2025-04-02T11:17:27.476" v="3057"/>
          <ac:spMkLst>
            <pc:docMk/>
            <pc:sldMk cId="3377466221" sldId="258"/>
            <ac:spMk id="16" creationId="{2C04259D-95DD-3796-98B3-D03C04DDAB32}"/>
          </ac:spMkLst>
        </pc:spChg>
        <pc:spChg chg="add mod">
          <ac:chgData name="HUYNH VAN CHU" userId="1cba6cf3b653cf46" providerId="LiveId" clId="{949ECDFD-CA10-45DC-98B3-BA6B6CDFEB4F}" dt="2025-04-02T11:17:27.476" v="3057"/>
          <ac:spMkLst>
            <pc:docMk/>
            <pc:sldMk cId="3377466221" sldId="258"/>
            <ac:spMk id="17" creationId="{256E3B99-454D-0259-610F-C58F7F895FE0}"/>
          </ac:spMkLst>
        </pc:spChg>
        <pc:spChg chg="add del mod">
          <ac:chgData name="HUYNH VAN CHU" userId="1cba6cf3b653cf46" providerId="LiveId" clId="{949ECDFD-CA10-45DC-98B3-BA6B6CDFEB4F}" dt="2025-04-02T11:32:24.231" v="3130" actId="478"/>
          <ac:spMkLst>
            <pc:docMk/>
            <pc:sldMk cId="3377466221" sldId="258"/>
            <ac:spMk id="19" creationId="{0592F696-9CE8-9A24-8959-073FB8E3CEE3}"/>
          </ac:spMkLst>
        </pc:spChg>
        <pc:spChg chg="add mod">
          <ac:chgData name="HUYNH VAN CHU" userId="1cba6cf3b653cf46" providerId="LiveId" clId="{949ECDFD-CA10-45DC-98B3-BA6B6CDFEB4F}" dt="2025-04-02T11:32:35.171" v="3132" actId="1076"/>
          <ac:spMkLst>
            <pc:docMk/>
            <pc:sldMk cId="3377466221" sldId="258"/>
            <ac:spMk id="26" creationId="{E80ABAE0-88A0-7E55-953F-CC57489BAB8D}"/>
          </ac:spMkLst>
        </pc:spChg>
        <pc:grpChg chg="mod">
          <ac:chgData name="HUYNH VAN CHU" userId="1cba6cf3b653cf46" providerId="LiveId" clId="{949ECDFD-CA10-45DC-98B3-BA6B6CDFEB4F}" dt="2025-04-02T09:57:19.062" v="2818" actId="1076"/>
          <ac:grpSpMkLst>
            <pc:docMk/>
            <pc:sldMk cId="3377466221" sldId="258"/>
            <ac:grpSpMk id="21" creationId="{4C41C826-1A4E-0CC6-8699-0F372CEFF84A}"/>
          </ac:grpSpMkLst>
        </pc:grpChg>
      </pc:sldChg>
      <pc:sldChg chg="addSp delSp modSp add mod delAnim modAnim">
        <pc:chgData name="HUYNH VAN CHU" userId="1cba6cf3b653cf46" providerId="LiveId" clId="{949ECDFD-CA10-45DC-98B3-BA6B6CDFEB4F}" dt="2025-04-02T11:18:30.617" v="3075" actId="1076"/>
        <pc:sldMkLst>
          <pc:docMk/>
          <pc:sldMk cId="796189503" sldId="259"/>
        </pc:sldMkLst>
        <pc:spChg chg="add del mod">
          <ac:chgData name="HUYNH VAN CHU" userId="1cba6cf3b653cf46" providerId="LiveId" clId="{949ECDFD-CA10-45DC-98B3-BA6B6CDFEB4F}" dt="2025-04-02T11:13:55.301" v="2990" actId="478"/>
          <ac:spMkLst>
            <pc:docMk/>
            <pc:sldMk cId="796189503" sldId="259"/>
            <ac:spMk id="2" creationId="{66237F46-119C-1B49-9BA2-5999B96EEED5}"/>
          </ac:spMkLst>
        </pc:spChg>
        <pc:spChg chg="add del mod">
          <ac:chgData name="HUYNH VAN CHU" userId="1cba6cf3b653cf46" providerId="LiveId" clId="{949ECDFD-CA10-45DC-98B3-BA6B6CDFEB4F}" dt="2025-04-02T11:08:22.143" v="2902"/>
          <ac:spMkLst>
            <pc:docMk/>
            <pc:sldMk cId="796189503" sldId="259"/>
            <ac:spMk id="3" creationId="{756B9F9B-AB30-A197-72E1-EDD7CEB65D7C}"/>
          </ac:spMkLst>
        </pc:spChg>
        <pc:spChg chg="add del mod">
          <ac:chgData name="HUYNH VAN CHU" userId="1cba6cf3b653cf46" providerId="LiveId" clId="{949ECDFD-CA10-45DC-98B3-BA6B6CDFEB4F}" dt="2025-04-02T11:13:56.073" v="2991" actId="478"/>
          <ac:spMkLst>
            <pc:docMk/>
            <pc:sldMk cId="796189503" sldId="259"/>
            <ac:spMk id="7" creationId="{492CF49B-121B-771F-18D4-AC51785119CC}"/>
          </ac:spMkLst>
        </pc:spChg>
        <pc:spChg chg="add mod">
          <ac:chgData name="HUYNH VAN CHU" userId="1cba6cf3b653cf46" providerId="LiveId" clId="{949ECDFD-CA10-45DC-98B3-BA6B6CDFEB4F}" dt="2025-04-02T11:09:47.606" v="2974"/>
          <ac:spMkLst>
            <pc:docMk/>
            <pc:sldMk cId="796189503" sldId="259"/>
            <ac:spMk id="14" creationId="{0B4842FB-8CBB-517F-69AF-3B982A5513A6}"/>
          </ac:spMkLst>
        </pc:spChg>
        <pc:spChg chg="add del mod">
          <ac:chgData name="HUYNH VAN CHU" userId="1cba6cf3b653cf46" providerId="LiveId" clId="{949ECDFD-CA10-45DC-98B3-BA6B6CDFEB4F}" dt="2025-04-02T11:17:56.223" v="3064" actId="478"/>
          <ac:spMkLst>
            <pc:docMk/>
            <pc:sldMk cId="796189503" sldId="259"/>
            <ac:spMk id="16" creationId="{AEA39CBB-61E6-8DC7-C515-7DBE73ACFA64}"/>
          </ac:spMkLst>
        </pc:spChg>
        <pc:spChg chg="add del mod">
          <ac:chgData name="HUYNH VAN CHU" userId="1cba6cf3b653cf46" providerId="LiveId" clId="{949ECDFD-CA10-45DC-98B3-BA6B6CDFEB4F}" dt="2025-04-02T11:17:56.223" v="3064" actId="478"/>
          <ac:spMkLst>
            <pc:docMk/>
            <pc:sldMk cId="796189503" sldId="259"/>
            <ac:spMk id="17" creationId="{72CACB68-8442-400F-D021-CC2B99A820C0}"/>
          </ac:spMkLst>
        </pc:spChg>
        <pc:spChg chg="add del mod">
          <ac:chgData name="HUYNH VAN CHU" userId="1cba6cf3b653cf46" providerId="LiveId" clId="{949ECDFD-CA10-45DC-98B3-BA6B6CDFEB4F}" dt="2025-04-02T11:17:56.223" v="3064" actId="478"/>
          <ac:spMkLst>
            <pc:docMk/>
            <pc:sldMk cId="796189503" sldId="259"/>
            <ac:spMk id="19" creationId="{AA239CC2-A978-55C2-4F0B-DBF4488CDD72}"/>
          </ac:spMkLst>
        </pc:spChg>
        <pc:spChg chg="add mod">
          <ac:chgData name="HUYNH VAN CHU" userId="1cba6cf3b653cf46" providerId="LiveId" clId="{949ECDFD-CA10-45DC-98B3-BA6B6CDFEB4F}" dt="2025-04-02T11:18:17.114" v="3073" actId="1076"/>
          <ac:spMkLst>
            <pc:docMk/>
            <pc:sldMk cId="796189503" sldId="259"/>
            <ac:spMk id="26" creationId="{A483D31D-648E-6A96-924E-39321C33121F}"/>
          </ac:spMkLst>
        </pc:spChg>
        <pc:spChg chg="add mod">
          <ac:chgData name="HUYNH VAN CHU" userId="1cba6cf3b653cf46" providerId="LiveId" clId="{949ECDFD-CA10-45DC-98B3-BA6B6CDFEB4F}" dt="2025-04-02T11:18:25.097" v="3074" actId="1076"/>
          <ac:spMkLst>
            <pc:docMk/>
            <pc:sldMk cId="796189503" sldId="259"/>
            <ac:spMk id="27" creationId="{491D321E-A687-7A68-666F-4479DB08ADCD}"/>
          </ac:spMkLst>
        </pc:spChg>
        <pc:spChg chg="add mod">
          <ac:chgData name="HUYNH VAN CHU" userId="1cba6cf3b653cf46" providerId="LiveId" clId="{949ECDFD-CA10-45DC-98B3-BA6B6CDFEB4F}" dt="2025-04-02T11:18:30.617" v="3075" actId="1076"/>
          <ac:spMkLst>
            <pc:docMk/>
            <pc:sldMk cId="796189503" sldId="259"/>
            <ac:spMk id="28" creationId="{73FB29B3-64B2-C26C-EA25-D6FBC2B1A91C}"/>
          </ac:spMkLst>
        </pc:spChg>
      </pc:sldChg>
      <pc:sldChg chg="addSp delSp modSp add mod modTransition delAnim modAnim">
        <pc:chgData name="HUYNH VAN CHU" userId="1cba6cf3b653cf46" providerId="LiveId" clId="{949ECDFD-CA10-45DC-98B3-BA6B6CDFEB4F}" dt="2025-04-02T12:04:07.341" v="3829"/>
        <pc:sldMkLst>
          <pc:docMk/>
          <pc:sldMk cId="2209260101" sldId="260"/>
        </pc:sldMkLst>
        <pc:spChg chg="add mod">
          <ac:chgData name="HUYNH VAN CHU" userId="1cba6cf3b653cf46" providerId="LiveId" clId="{949ECDFD-CA10-45DC-98B3-BA6B6CDFEB4F}" dt="2025-04-02T12:03:45.131" v="3824" actId="14100"/>
          <ac:spMkLst>
            <pc:docMk/>
            <pc:sldMk cId="2209260101" sldId="260"/>
            <ac:spMk id="2" creationId="{1A01A7FA-A686-6248-0E7B-52695A495957}"/>
          </ac:spMkLst>
        </pc:spChg>
        <pc:spChg chg="add mod">
          <ac:chgData name="HUYNH VAN CHU" userId="1cba6cf3b653cf46" providerId="LiveId" clId="{949ECDFD-CA10-45DC-98B3-BA6B6CDFEB4F}" dt="2025-04-02T12:01:25.732" v="3714" actId="1076"/>
          <ac:spMkLst>
            <pc:docMk/>
            <pc:sldMk cId="2209260101" sldId="260"/>
            <ac:spMk id="3" creationId="{8D609A7A-CC5D-EFB2-8DBA-E5A943A6C08E}"/>
          </ac:spMkLst>
        </pc:spChg>
        <pc:spChg chg="add mod">
          <ac:chgData name="HUYNH VAN CHU" userId="1cba6cf3b653cf46" providerId="LiveId" clId="{949ECDFD-CA10-45DC-98B3-BA6B6CDFEB4F}" dt="2025-04-02T12:03:49.072" v="3825" actId="1076"/>
          <ac:spMkLst>
            <pc:docMk/>
            <pc:sldMk cId="2209260101" sldId="260"/>
            <ac:spMk id="4" creationId="{898140F7-BC7B-78B6-771A-D63EB87927CD}"/>
          </ac:spMkLst>
        </pc:spChg>
        <pc:spChg chg="add mod">
          <ac:chgData name="HUYNH VAN CHU" userId="1cba6cf3b653cf46" providerId="LiveId" clId="{949ECDFD-CA10-45DC-98B3-BA6B6CDFEB4F}" dt="2025-04-02T12:03:53.250" v="3826" actId="1076"/>
          <ac:spMkLst>
            <pc:docMk/>
            <pc:sldMk cId="2209260101" sldId="260"/>
            <ac:spMk id="5" creationId="{649C8463-2080-3969-F79F-755074A40891}"/>
          </ac:spMkLst>
        </pc:spChg>
        <pc:spChg chg="mod">
          <ac:chgData name="HUYNH VAN CHU" userId="1cba6cf3b653cf46" providerId="LiveId" clId="{949ECDFD-CA10-45DC-98B3-BA6B6CDFEB4F}" dt="2025-04-02T12:03:17.651" v="3816" actId="1076"/>
          <ac:spMkLst>
            <pc:docMk/>
            <pc:sldMk cId="2209260101" sldId="260"/>
            <ac:spMk id="213" creationId="{ABF1D848-1932-EF5C-4C32-A16CCB61894F}"/>
          </ac:spMkLst>
        </pc:spChg>
        <pc:spChg chg="del">
          <ac:chgData name="HUYNH VAN CHU" userId="1cba6cf3b653cf46" providerId="LiveId" clId="{949ECDFD-CA10-45DC-98B3-BA6B6CDFEB4F}" dt="2025-04-02T11:54:01.774" v="3463" actId="478"/>
          <ac:spMkLst>
            <pc:docMk/>
            <pc:sldMk cId="2209260101" sldId="260"/>
            <ac:spMk id="247" creationId="{3831B54E-C139-1139-9377-C9FAD79241F5}"/>
          </ac:spMkLst>
        </pc:spChg>
        <pc:spChg chg="del">
          <ac:chgData name="HUYNH VAN CHU" userId="1cba6cf3b653cf46" providerId="LiveId" clId="{949ECDFD-CA10-45DC-98B3-BA6B6CDFEB4F}" dt="2025-04-02T11:54:02.357" v="3464" actId="478"/>
          <ac:spMkLst>
            <pc:docMk/>
            <pc:sldMk cId="2209260101" sldId="260"/>
            <ac:spMk id="248" creationId="{69253409-5224-CC21-0E74-2F301A08DE8E}"/>
          </ac:spMkLst>
        </pc:spChg>
        <pc:spChg chg="del">
          <ac:chgData name="HUYNH VAN CHU" userId="1cba6cf3b653cf46" providerId="LiveId" clId="{949ECDFD-CA10-45DC-98B3-BA6B6CDFEB4F}" dt="2025-04-02T11:54:03.061" v="3465" actId="478"/>
          <ac:spMkLst>
            <pc:docMk/>
            <pc:sldMk cId="2209260101" sldId="260"/>
            <ac:spMk id="249" creationId="{38B6F139-358C-B4DE-F1F9-7770DA5E2AC3}"/>
          </ac:spMkLst>
        </pc:spChg>
        <pc:spChg chg="del">
          <ac:chgData name="HUYNH VAN CHU" userId="1cba6cf3b653cf46" providerId="LiveId" clId="{949ECDFD-CA10-45DC-98B3-BA6B6CDFEB4F}" dt="2025-04-02T11:54:03.485" v="3466" actId="478"/>
          <ac:spMkLst>
            <pc:docMk/>
            <pc:sldMk cId="2209260101" sldId="260"/>
            <ac:spMk id="250" creationId="{CDA90E45-C451-2B67-4AB7-3F7629CDC843}"/>
          </ac:spMkLst>
        </pc:spChg>
        <pc:spChg chg="del">
          <ac:chgData name="HUYNH VAN CHU" userId="1cba6cf3b653cf46" providerId="LiveId" clId="{949ECDFD-CA10-45DC-98B3-BA6B6CDFEB4F}" dt="2025-04-02T11:54:04.613" v="3467" actId="478"/>
          <ac:spMkLst>
            <pc:docMk/>
            <pc:sldMk cId="2209260101" sldId="260"/>
            <ac:spMk id="262" creationId="{4716F51D-9F05-C9D6-0216-7824ABC040FD}"/>
          </ac:spMkLst>
        </pc:spChg>
        <pc:spChg chg="del">
          <ac:chgData name="HUYNH VAN CHU" userId="1cba6cf3b653cf46" providerId="LiveId" clId="{949ECDFD-CA10-45DC-98B3-BA6B6CDFEB4F}" dt="2025-04-02T11:54:05.173" v="3468" actId="478"/>
          <ac:spMkLst>
            <pc:docMk/>
            <pc:sldMk cId="2209260101" sldId="260"/>
            <ac:spMk id="263" creationId="{E77FD27F-BF01-48D4-4810-DE544389EF2D}"/>
          </ac:spMkLst>
        </pc:spChg>
        <pc:spChg chg="del">
          <ac:chgData name="HUYNH VAN CHU" userId="1cba6cf3b653cf46" providerId="LiveId" clId="{949ECDFD-CA10-45DC-98B3-BA6B6CDFEB4F}" dt="2025-04-02T11:54:05.598" v="3469" actId="478"/>
          <ac:spMkLst>
            <pc:docMk/>
            <pc:sldMk cId="2209260101" sldId="260"/>
            <ac:spMk id="264" creationId="{8EAB422D-2CE7-5C5F-2508-A51F1458CB32}"/>
          </ac:spMkLst>
        </pc:spChg>
        <pc:spChg chg="del">
          <ac:chgData name="HUYNH VAN CHU" userId="1cba6cf3b653cf46" providerId="LiveId" clId="{949ECDFD-CA10-45DC-98B3-BA6B6CDFEB4F}" dt="2025-04-02T11:54:05.990" v="3470" actId="478"/>
          <ac:spMkLst>
            <pc:docMk/>
            <pc:sldMk cId="2209260101" sldId="260"/>
            <ac:spMk id="265" creationId="{E532FA75-61C8-5474-9B1A-92ACDCCF718D}"/>
          </ac:spMkLst>
        </pc:spChg>
        <pc:spChg chg="del">
          <ac:chgData name="HUYNH VAN CHU" userId="1cba6cf3b653cf46" providerId="LiveId" clId="{949ECDFD-CA10-45DC-98B3-BA6B6CDFEB4F}" dt="2025-04-02T11:53:58.169" v="3461" actId="478"/>
          <ac:spMkLst>
            <pc:docMk/>
            <pc:sldMk cId="2209260101" sldId="260"/>
            <ac:spMk id="266" creationId="{539E3A9A-1C2E-B08A-753A-DD8CE2122B36}"/>
          </ac:spMkLst>
        </pc:spChg>
        <pc:spChg chg="del">
          <ac:chgData name="HUYNH VAN CHU" userId="1cba6cf3b653cf46" providerId="LiveId" clId="{949ECDFD-CA10-45DC-98B3-BA6B6CDFEB4F}" dt="2025-04-02T11:53:58.169" v="3461" actId="478"/>
          <ac:spMkLst>
            <pc:docMk/>
            <pc:sldMk cId="2209260101" sldId="260"/>
            <ac:spMk id="267" creationId="{30673469-5170-725F-7ED0-F2B034AE958C}"/>
          </ac:spMkLst>
        </pc:spChg>
        <pc:spChg chg="del">
          <ac:chgData name="HUYNH VAN CHU" userId="1cba6cf3b653cf46" providerId="LiveId" clId="{949ECDFD-CA10-45DC-98B3-BA6B6CDFEB4F}" dt="2025-04-02T11:53:58.169" v="3461" actId="478"/>
          <ac:spMkLst>
            <pc:docMk/>
            <pc:sldMk cId="2209260101" sldId="260"/>
            <ac:spMk id="268" creationId="{6CD56CAB-D558-B2E0-BEB7-709E52EA6FAF}"/>
          </ac:spMkLst>
        </pc:spChg>
        <pc:spChg chg="del">
          <ac:chgData name="HUYNH VAN CHU" userId="1cba6cf3b653cf46" providerId="LiveId" clId="{949ECDFD-CA10-45DC-98B3-BA6B6CDFEB4F}" dt="2025-04-02T11:53:59.923" v="3462" actId="478"/>
          <ac:spMkLst>
            <pc:docMk/>
            <pc:sldMk cId="2209260101" sldId="260"/>
            <ac:spMk id="269" creationId="{A3C8AA43-3488-3B7C-B9D1-6DB47518C2BF}"/>
          </ac:spMkLst>
        </pc:spChg>
        <pc:spChg chg="del">
          <ac:chgData name="HUYNH VAN CHU" userId="1cba6cf3b653cf46" providerId="LiveId" clId="{949ECDFD-CA10-45DC-98B3-BA6B6CDFEB4F}" dt="2025-04-02T11:53:58.169" v="3461" actId="478"/>
          <ac:spMkLst>
            <pc:docMk/>
            <pc:sldMk cId="2209260101" sldId="260"/>
            <ac:spMk id="275" creationId="{57442F04-4B2D-1391-AF3A-E2EAC14C0D5B}"/>
          </ac:spMkLst>
        </pc:spChg>
        <pc:spChg chg="del">
          <ac:chgData name="HUYNH VAN CHU" userId="1cba6cf3b653cf46" providerId="LiveId" clId="{949ECDFD-CA10-45DC-98B3-BA6B6CDFEB4F}" dt="2025-04-02T11:53:58.169" v="3461" actId="478"/>
          <ac:spMkLst>
            <pc:docMk/>
            <pc:sldMk cId="2209260101" sldId="260"/>
            <ac:spMk id="276" creationId="{A43D7F91-AAEB-EF78-2BE5-4857D7035F85}"/>
          </ac:spMkLst>
        </pc:spChg>
        <pc:spChg chg="del">
          <ac:chgData name="HUYNH VAN CHU" userId="1cba6cf3b653cf46" providerId="LiveId" clId="{949ECDFD-CA10-45DC-98B3-BA6B6CDFEB4F}" dt="2025-04-02T11:53:58.169" v="3461" actId="478"/>
          <ac:spMkLst>
            <pc:docMk/>
            <pc:sldMk cId="2209260101" sldId="260"/>
            <ac:spMk id="277" creationId="{A7E01447-7023-FF8E-04A7-3BACAEBCCD59}"/>
          </ac:spMkLst>
        </pc:spChg>
        <pc:spChg chg="del">
          <ac:chgData name="HUYNH VAN CHU" userId="1cba6cf3b653cf46" providerId="LiveId" clId="{949ECDFD-CA10-45DC-98B3-BA6B6CDFEB4F}" dt="2025-04-02T11:53:58.169" v="3461" actId="478"/>
          <ac:spMkLst>
            <pc:docMk/>
            <pc:sldMk cId="2209260101" sldId="260"/>
            <ac:spMk id="278" creationId="{C7C29C01-A687-794C-A88B-562DF617F035}"/>
          </ac:spMkLst>
        </pc:spChg>
        <pc:spChg chg="del">
          <ac:chgData name="HUYNH VAN CHU" userId="1cba6cf3b653cf46" providerId="LiveId" clId="{949ECDFD-CA10-45DC-98B3-BA6B6CDFEB4F}" dt="2025-04-02T11:53:58.169" v="3461" actId="478"/>
          <ac:spMkLst>
            <pc:docMk/>
            <pc:sldMk cId="2209260101" sldId="260"/>
            <ac:spMk id="279" creationId="{D45F139C-8576-0A8D-7BA7-58EE91EF3BCA}"/>
          </ac:spMkLst>
        </pc:spChg>
        <pc:spChg chg="del">
          <ac:chgData name="HUYNH VAN CHU" userId="1cba6cf3b653cf46" providerId="LiveId" clId="{949ECDFD-CA10-45DC-98B3-BA6B6CDFEB4F}" dt="2025-04-02T11:53:58.169" v="3461" actId="478"/>
          <ac:spMkLst>
            <pc:docMk/>
            <pc:sldMk cId="2209260101" sldId="260"/>
            <ac:spMk id="280" creationId="{B277AC5E-BC1E-32ED-C2F3-25D24636CD8E}"/>
          </ac:spMkLst>
        </pc:spChg>
        <pc:spChg chg="del">
          <ac:chgData name="HUYNH VAN CHU" userId="1cba6cf3b653cf46" providerId="LiveId" clId="{949ECDFD-CA10-45DC-98B3-BA6B6CDFEB4F}" dt="2025-04-02T11:53:59.923" v="3462" actId="478"/>
          <ac:spMkLst>
            <pc:docMk/>
            <pc:sldMk cId="2209260101" sldId="260"/>
            <ac:spMk id="281" creationId="{ABC19B23-1AFE-A76D-D07B-30C5F83653F5}"/>
          </ac:spMkLst>
        </pc:spChg>
        <pc:spChg chg="del">
          <ac:chgData name="HUYNH VAN CHU" userId="1cba6cf3b653cf46" providerId="LiveId" clId="{949ECDFD-CA10-45DC-98B3-BA6B6CDFEB4F}" dt="2025-04-02T11:53:58.169" v="3461" actId="478"/>
          <ac:spMkLst>
            <pc:docMk/>
            <pc:sldMk cId="2209260101" sldId="260"/>
            <ac:spMk id="282" creationId="{7472227D-87E9-DBA4-208D-7B42197C3A46}"/>
          </ac:spMkLst>
        </pc:spChg>
      </pc:sldChg>
      <pc:sldChg chg="addSp delSp modSp add mod addAnim delAnim modAnim">
        <pc:chgData name="HUYNH VAN CHU" userId="1cba6cf3b653cf46" providerId="LiveId" clId="{949ECDFD-CA10-45DC-98B3-BA6B6CDFEB4F}" dt="2025-04-02T12:13:08.733" v="4300" actId="478"/>
        <pc:sldMkLst>
          <pc:docMk/>
          <pc:sldMk cId="1471230421" sldId="261"/>
        </pc:sldMkLst>
        <pc:spChg chg="mod">
          <ac:chgData name="HUYNH VAN CHU" userId="1cba6cf3b653cf46" providerId="LiveId" clId="{949ECDFD-CA10-45DC-98B3-BA6B6CDFEB4F}" dt="2025-04-02T12:08:41.922" v="3903" actId="20577"/>
          <ac:spMkLst>
            <pc:docMk/>
            <pc:sldMk cId="1471230421" sldId="261"/>
            <ac:spMk id="2" creationId="{E845459D-7053-567B-0786-F7C73CB05259}"/>
          </ac:spMkLst>
        </pc:spChg>
        <pc:spChg chg="mod">
          <ac:chgData name="HUYNH VAN CHU" userId="1cba6cf3b653cf46" providerId="LiveId" clId="{949ECDFD-CA10-45DC-98B3-BA6B6CDFEB4F}" dt="2025-04-02T12:07:36.451" v="3885" actId="14100"/>
          <ac:spMkLst>
            <pc:docMk/>
            <pc:sldMk cId="1471230421" sldId="261"/>
            <ac:spMk id="3" creationId="{F4394CBA-AEBF-7A62-C22E-C01B91FA82C0}"/>
          </ac:spMkLst>
        </pc:spChg>
        <pc:spChg chg="mod">
          <ac:chgData name="HUYNH VAN CHU" userId="1cba6cf3b653cf46" providerId="LiveId" clId="{949ECDFD-CA10-45DC-98B3-BA6B6CDFEB4F}" dt="2025-04-02T12:09:44.085" v="3996" actId="20577"/>
          <ac:spMkLst>
            <pc:docMk/>
            <pc:sldMk cId="1471230421" sldId="261"/>
            <ac:spMk id="4" creationId="{ADB30E81-E50D-22FC-A2CD-A593029F2245}"/>
          </ac:spMkLst>
        </pc:spChg>
        <pc:spChg chg="add del mod">
          <ac:chgData name="HUYNH VAN CHU" userId="1cba6cf3b653cf46" providerId="LiveId" clId="{949ECDFD-CA10-45DC-98B3-BA6B6CDFEB4F}" dt="2025-04-02T12:13:08.733" v="4300" actId="478"/>
          <ac:spMkLst>
            <pc:docMk/>
            <pc:sldMk cId="1471230421" sldId="261"/>
            <ac:spMk id="5" creationId="{C5C1D5F6-AA57-3ED4-A4CB-EA13B437894A}"/>
          </ac:spMkLst>
        </pc:spChg>
        <pc:spChg chg="mod">
          <ac:chgData name="HUYNH VAN CHU" userId="1cba6cf3b653cf46" providerId="LiveId" clId="{949ECDFD-CA10-45DC-98B3-BA6B6CDFEB4F}" dt="2025-04-02T12:05:13.579" v="3843" actId="20577"/>
          <ac:spMkLst>
            <pc:docMk/>
            <pc:sldMk cId="1471230421" sldId="261"/>
            <ac:spMk id="213" creationId="{60A3A6A2-CE89-F3C2-3D17-B216C00ECD7C}"/>
          </ac:spMkLst>
        </pc:spChg>
      </pc:sldChg>
      <pc:sldChg chg="modSp add mod modAnim">
        <pc:chgData name="HUYNH VAN CHU" userId="1cba6cf3b653cf46" providerId="LiveId" clId="{949ECDFD-CA10-45DC-98B3-BA6B6CDFEB4F}" dt="2025-04-02T12:14:08.082" v="4304"/>
        <pc:sldMkLst>
          <pc:docMk/>
          <pc:sldMk cId="1401105933" sldId="262"/>
        </pc:sldMkLst>
        <pc:spChg chg="mod">
          <ac:chgData name="HUYNH VAN CHU" userId="1cba6cf3b653cf46" providerId="LiveId" clId="{949ECDFD-CA10-45DC-98B3-BA6B6CDFEB4F}" dt="2025-04-02T12:11:01.858" v="4002" actId="14826"/>
          <ac:spMkLst>
            <pc:docMk/>
            <pc:sldMk cId="1401105933" sldId="262"/>
            <ac:spMk id="3" creationId="{AA663BDC-9FC8-F941-8D75-5D1B710AB28F}"/>
          </ac:spMkLst>
        </pc:spChg>
        <pc:spChg chg="mod">
          <ac:chgData name="HUYNH VAN CHU" userId="1cba6cf3b653cf46" providerId="LiveId" clId="{949ECDFD-CA10-45DC-98B3-BA6B6CDFEB4F}" dt="2025-04-02T12:12:47.740" v="4298" actId="20577"/>
          <ac:spMkLst>
            <pc:docMk/>
            <pc:sldMk cId="1401105933" sldId="262"/>
            <ac:spMk id="5" creationId="{3E02DCA2-CB43-3D07-E3C7-5FC81B3D9A47}"/>
          </ac:spMkLst>
        </pc:spChg>
      </pc:sldChg>
      <pc:sldChg chg="modSp add ord">
        <pc:chgData name="HUYNH VAN CHU" userId="1cba6cf3b653cf46" providerId="LiveId" clId="{949ECDFD-CA10-45DC-98B3-BA6B6CDFEB4F}" dt="2025-04-02T12:21:45.110" v="4783" actId="20577"/>
        <pc:sldMkLst>
          <pc:docMk/>
          <pc:sldMk cId="1408183565" sldId="263"/>
        </pc:sldMkLst>
        <pc:spChg chg="mod">
          <ac:chgData name="HUYNH VAN CHU" userId="1cba6cf3b653cf46" providerId="LiveId" clId="{949ECDFD-CA10-45DC-98B3-BA6B6CDFEB4F}" dt="2025-04-02T12:16:54.893" v="4479" actId="20577"/>
          <ac:spMkLst>
            <pc:docMk/>
            <pc:sldMk cId="1408183565" sldId="263"/>
            <ac:spMk id="2" creationId="{02A69010-FA43-AF64-CF80-B76E445BA5BC}"/>
          </ac:spMkLst>
        </pc:spChg>
        <pc:spChg chg="mod">
          <ac:chgData name="HUYNH VAN CHU" userId="1cba6cf3b653cf46" providerId="LiveId" clId="{949ECDFD-CA10-45DC-98B3-BA6B6CDFEB4F}" dt="2025-04-02T12:19:19.173" v="4523" actId="14826"/>
          <ac:spMkLst>
            <pc:docMk/>
            <pc:sldMk cId="1408183565" sldId="263"/>
            <ac:spMk id="3" creationId="{AFFEE282-971D-33A3-9EAD-3F677ABB2F9B}"/>
          </ac:spMkLst>
        </pc:spChg>
        <pc:spChg chg="mod">
          <ac:chgData name="HUYNH VAN CHU" userId="1cba6cf3b653cf46" providerId="LiveId" clId="{949ECDFD-CA10-45DC-98B3-BA6B6CDFEB4F}" dt="2025-04-02T12:21:45.110" v="4783" actId="20577"/>
          <ac:spMkLst>
            <pc:docMk/>
            <pc:sldMk cId="1408183565" sldId="263"/>
            <ac:spMk id="4" creationId="{C0EAC39C-E32E-AE77-5223-32957834AB53}"/>
          </ac:spMkLst>
        </pc:spChg>
      </pc:sldChg>
      <pc:sldChg chg="delSp add mod ord delAnim">
        <pc:chgData name="HUYNH VAN CHU" userId="1cba6cf3b653cf46" providerId="LiveId" clId="{949ECDFD-CA10-45DC-98B3-BA6B6CDFEB4F}" dt="2025-04-02T12:19:43.245" v="4526" actId="478"/>
        <pc:sldMkLst>
          <pc:docMk/>
          <pc:sldMk cId="1452500576" sldId="264"/>
        </pc:sldMkLst>
        <pc:spChg chg="del">
          <ac:chgData name="HUYNH VAN CHU" userId="1cba6cf3b653cf46" providerId="LiveId" clId="{949ECDFD-CA10-45DC-98B3-BA6B6CDFEB4F}" dt="2025-04-02T12:19:43.245" v="4526" actId="478"/>
          <ac:spMkLst>
            <pc:docMk/>
            <pc:sldMk cId="1452500576" sldId="264"/>
            <ac:spMk id="4" creationId="{AFDC65E8-4E84-1A5A-58C3-7A92B4D8841F}"/>
          </ac:spMkLst>
        </pc:spChg>
      </pc:sldChg>
      <pc:sldChg chg="addSp modSp add mod modAnim">
        <pc:chgData name="HUYNH VAN CHU" userId="1cba6cf3b653cf46" providerId="LiveId" clId="{949ECDFD-CA10-45DC-98B3-BA6B6CDFEB4F}" dt="2025-04-02T12:25:28.151" v="4902"/>
        <pc:sldMkLst>
          <pc:docMk/>
          <pc:sldMk cId="1640197077" sldId="265"/>
        </pc:sldMkLst>
        <pc:spChg chg="mod">
          <ac:chgData name="HUYNH VAN CHU" userId="1cba6cf3b653cf46" providerId="LiveId" clId="{949ECDFD-CA10-45DC-98B3-BA6B6CDFEB4F}" dt="2025-04-02T12:25:13.445" v="4901" actId="1076"/>
          <ac:spMkLst>
            <pc:docMk/>
            <pc:sldMk cId="1640197077" sldId="265"/>
            <ac:spMk id="3" creationId="{FE10F9EB-A918-320B-D203-9512AF8C5685}"/>
          </ac:spMkLst>
        </pc:spChg>
        <pc:spChg chg="add mod">
          <ac:chgData name="HUYNH VAN CHU" userId="1cba6cf3b653cf46" providerId="LiveId" clId="{949ECDFD-CA10-45DC-98B3-BA6B6CDFEB4F}" dt="2025-04-02T12:22:28.766" v="4897" actId="20577"/>
          <ac:spMkLst>
            <pc:docMk/>
            <pc:sldMk cId="1640197077" sldId="265"/>
            <ac:spMk id="5" creationId="{156C5805-2526-6AC7-1C66-73AD60FC07EB}"/>
          </ac:spMkLst>
        </pc:spChg>
      </pc:sldChg>
      <pc:sldChg chg="addSp modSp add mod modAnim">
        <pc:chgData name="HUYNH VAN CHU" userId="1cba6cf3b653cf46" providerId="LiveId" clId="{949ECDFD-CA10-45DC-98B3-BA6B6CDFEB4F}" dt="2025-04-02T12:28:08.622" v="4951"/>
        <pc:sldMkLst>
          <pc:docMk/>
          <pc:sldMk cId="3070958427" sldId="266"/>
        </pc:sldMkLst>
        <pc:spChg chg="mod">
          <ac:chgData name="HUYNH VAN CHU" userId="1cba6cf3b653cf46" providerId="LiveId" clId="{949ECDFD-CA10-45DC-98B3-BA6B6CDFEB4F}" dt="2025-04-02T12:27:50.583" v="4908" actId="14100"/>
          <ac:spMkLst>
            <pc:docMk/>
            <pc:sldMk cId="3070958427" sldId="266"/>
            <ac:spMk id="3" creationId="{16CD193A-06B1-8F06-7C32-429E62F4247C}"/>
          </ac:spMkLst>
        </pc:spChg>
        <pc:spChg chg="add mod">
          <ac:chgData name="HUYNH VAN CHU" userId="1cba6cf3b653cf46" providerId="LiveId" clId="{949ECDFD-CA10-45DC-98B3-BA6B6CDFEB4F}" dt="2025-04-02T12:28:00.889" v="4950" actId="20577"/>
          <ac:spMkLst>
            <pc:docMk/>
            <pc:sldMk cId="3070958427" sldId="266"/>
            <ac:spMk id="6" creationId="{0AA9A4C9-FDDA-10C6-4D1F-4CB27CDBCCF5}"/>
          </ac:spMkLst>
        </pc:spChg>
      </pc:sldChg>
      <pc:sldChg chg="delSp modSp add mod delAnim modAnim">
        <pc:chgData name="HUYNH VAN CHU" userId="1cba6cf3b653cf46" providerId="LiveId" clId="{949ECDFD-CA10-45DC-98B3-BA6B6CDFEB4F}" dt="2025-04-02T13:42:51.513" v="6036" actId="20577"/>
        <pc:sldMkLst>
          <pc:docMk/>
          <pc:sldMk cId="1173824671" sldId="267"/>
        </pc:sldMkLst>
        <pc:spChg chg="mod">
          <ac:chgData name="HUYNH VAN CHU" userId="1cba6cf3b653cf46" providerId="LiveId" clId="{949ECDFD-CA10-45DC-98B3-BA6B6CDFEB4F}" dt="2025-04-02T13:42:51.513" v="6036" actId="20577"/>
          <ac:spMkLst>
            <pc:docMk/>
            <pc:sldMk cId="1173824671" sldId="267"/>
            <ac:spMk id="2" creationId="{75148531-C0E4-B642-DD32-6E64377993A1}"/>
          </ac:spMkLst>
        </pc:spChg>
        <pc:spChg chg="mod">
          <ac:chgData name="HUYNH VAN CHU" userId="1cba6cf3b653cf46" providerId="LiveId" clId="{949ECDFD-CA10-45DC-98B3-BA6B6CDFEB4F}" dt="2025-04-02T13:01:26.385" v="5231" actId="1076"/>
          <ac:spMkLst>
            <pc:docMk/>
            <pc:sldMk cId="1173824671" sldId="267"/>
            <ac:spMk id="3" creationId="{26E40BBC-E822-0A82-E9F3-DE6F97EE8210}"/>
          </ac:spMkLst>
        </pc:spChg>
        <pc:spChg chg="del">
          <ac:chgData name="HUYNH VAN CHU" userId="1cba6cf3b653cf46" providerId="LiveId" clId="{949ECDFD-CA10-45DC-98B3-BA6B6CDFEB4F}" dt="2025-04-02T12:29:41.740" v="4956" actId="478"/>
          <ac:spMkLst>
            <pc:docMk/>
            <pc:sldMk cId="1173824671" sldId="267"/>
            <ac:spMk id="4" creationId="{F2CF0455-7BE3-3275-B82E-02BD15A033CD}"/>
          </ac:spMkLst>
        </pc:spChg>
        <pc:spChg chg="del mod">
          <ac:chgData name="HUYNH VAN CHU" userId="1cba6cf3b653cf46" providerId="LiveId" clId="{949ECDFD-CA10-45DC-98B3-BA6B6CDFEB4F}" dt="2025-04-02T12:29:38.244" v="4954" actId="478"/>
          <ac:spMkLst>
            <pc:docMk/>
            <pc:sldMk cId="1173824671" sldId="267"/>
            <ac:spMk id="5" creationId="{330850F6-1FA4-FF3E-B807-34E66A84DF67}"/>
          </ac:spMkLst>
        </pc:spChg>
        <pc:spChg chg="del">
          <ac:chgData name="HUYNH VAN CHU" userId="1cba6cf3b653cf46" providerId="LiveId" clId="{949ECDFD-CA10-45DC-98B3-BA6B6CDFEB4F}" dt="2025-04-02T12:29:39.879" v="4955" actId="478"/>
          <ac:spMkLst>
            <pc:docMk/>
            <pc:sldMk cId="1173824671" sldId="267"/>
            <ac:spMk id="6" creationId="{AC05A411-39AB-B5DC-A94E-66CAAE11E006}"/>
          </ac:spMkLst>
        </pc:spChg>
      </pc:sldChg>
      <pc:sldChg chg="addSp modSp add mod modAnim">
        <pc:chgData name="HUYNH VAN CHU" userId="1cba6cf3b653cf46" providerId="LiveId" clId="{949ECDFD-CA10-45DC-98B3-BA6B6CDFEB4F}" dt="2025-04-02T13:42:46.053" v="6031" actId="20577"/>
        <pc:sldMkLst>
          <pc:docMk/>
          <pc:sldMk cId="1598687442" sldId="268"/>
        </pc:sldMkLst>
        <pc:spChg chg="mod">
          <ac:chgData name="HUYNH VAN CHU" userId="1cba6cf3b653cf46" providerId="LiveId" clId="{949ECDFD-CA10-45DC-98B3-BA6B6CDFEB4F}" dt="2025-04-02T13:42:46.053" v="6031" actId="20577"/>
          <ac:spMkLst>
            <pc:docMk/>
            <pc:sldMk cId="1598687442" sldId="268"/>
            <ac:spMk id="2" creationId="{7CFE5D79-22B1-0DE1-74DA-5F6C6BA7513B}"/>
          </ac:spMkLst>
        </pc:spChg>
        <pc:spChg chg="mod">
          <ac:chgData name="HUYNH VAN CHU" userId="1cba6cf3b653cf46" providerId="LiveId" clId="{949ECDFD-CA10-45DC-98B3-BA6B6CDFEB4F}" dt="2025-04-02T13:01:46.219" v="5233" actId="14100"/>
          <ac:spMkLst>
            <pc:docMk/>
            <pc:sldMk cId="1598687442" sldId="268"/>
            <ac:spMk id="3" creationId="{8CF67F93-03EB-CFCE-D39A-A8F4FD5739DB}"/>
          </ac:spMkLst>
        </pc:spChg>
        <pc:spChg chg="add mod">
          <ac:chgData name="HUYNH VAN CHU" userId="1cba6cf3b653cf46" providerId="LiveId" clId="{949ECDFD-CA10-45DC-98B3-BA6B6CDFEB4F}" dt="2025-04-02T12:47:31.048" v="5230" actId="207"/>
          <ac:spMkLst>
            <pc:docMk/>
            <pc:sldMk cId="1598687442" sldId="268"/>
            <ac:spMk id="4" creationId="{F7291CEF-99C3-F849-7DF9-8518466D0933}"/>
          </ac:spMkLst>
        </pc:spChg>
      </pc:sldChg>
      <pc:sldChg chg="addSp modSp add mod modAnim">
        <pc:chgData name="HUYNH VAN CHU" userId="1cba6cf3b653cf46" providerId="LiveId" clId="{949ECDFD-CA10-45DC-98B3-BA6B6CDFEB4F}" dt="2025-04-02T13:42:57.132" v="6041" actId="20577"/>
        <pc:sldMkLst>
          <pc:docMk/>
          <pc:sldMk cId="813368531" sldId="269"/>
        </pc:sldMkLst>
        <pc:spChg chg="mod">
          <ac:chgData name="HUYNH VAN CHU" userId="1cba6cf3b653cf46" providerId="LiveId" clId="{949ECDFD-CA10-45DC-98B3-BA6B6CDFEB4F}" dt="2025-04-02T13:42:57.132" v="6041" actId="20577"/>
          <ac:spMkLst>
            <pc:docMk/>
            <pc:sldMk cId="813368531" sldId="269"/>
            <ac:spMk id="2" creationId="{6CE79C29-A446-72A3-1586-0E0008420B7F}"/>
          </ac:spMkLst>
        </pc:spChg>
        <pc:spChg chg="mod">
          <ac:chgData name="HUYNH VAN CHU" userId="1cba6cf3b653cf46" providerId="LiveId" clId="{949ECDFD-CA10-45DC-98B3-BA6B6CDFEB4F}" dt="2025-04-02T13:03:02.879" v="5249" actId="1076"/>
          <ac:spMkLst>
            <pc:docMk/>
            <pc:sldMk cId="813368531" sldId="269"/>
            <ac:spMk id="3" creationId="{9412821D-EC29-E2EF-D772-B116738E3C76}"/>
          </ac:spMkLst>
        </pc:spChg>
        <pc:spChg chg="add mod">
          <ac:chgData name="HUYNH VAN CHU" userId="1cba6cf3b653cf46" providerId="LiveId" clId="{949ECDFD-CA10-45DC-98B3-BA6B6CDFEB4F}" dt="2025-04-02T13:02:24.601" v="5241" actId="2711"/>
          <ac:spMkLst>
            <pc:docMk/>
            <pc:sldMk cId="813368531" sldId="269"/>
            <ac:spMk id="5" creationId="{223164AC-1933-AC25-8966-1DB6F3412468}"/>
          </ac:spMkLst>
        </pc:spChg>
      </pc:sldChg>
      <pc:sldChg chg="addSp modSp add mod modAnim">
        <pc:chgData name="HUYNH VAN CHU" userId="1cba6cf3b653cf46" providerId="LiveId" clId="{949ECDFD-CA10-45DC-98B3-BA6B6CDFEB4F}" dt="2025-04-02T13:43:00.289" v="6046" actId="20577"/>
        <pc:sldMkLst>
          <pc:docMk/>
          <pc:sldMk cId="4243162587" sldId="270"/>
        </pc:sldMkLst>
        <pc:spChg chg="mod">
          <ac:chgData name="HUYNH VAN CHU" userId="1cba6cf3b653cf46" providerId="LiveId" clId="{949ECDFD-CA10-45DC-98B3-BA6B6CDFEB4F}" dt="2025-04-02T13:43:00.289" v="6046" actId="20577"/>
          <ac:spMkLst>
            <pc:docMk/>
            <pc:sldMk cId="4243162587" sldId="270"/>
            <ac:spMk id="2" creationId="{9509600E-FD44-0195-822F-90F8EC9AAF64}"/>
          </ac:spMkLst>
        </pc:spChg>
        <pc:spChg chg="mod">
          <ac:chgData name="HUYNH VAN CHU" userId="1cba6cf3b653cf46" providerId="LiveId" clId="{949ECDFD-CA10-45DC-98B3-BA6B6CDFEB4F}" dt="2025-04-02T13:05:26.446" v="5263" actId="1076"/>
          <ac:spMkLst>
            <pc:docMk/>
            <pc:sldMk cId="4243162587" sldId="270"/>
            <ac:spMk id="3" creationId="{911650FE-79D2-0EBD-4CCE-B03319981609}"/>
          </ac:spMkLst>
        </pc:spChg>
        <pc:spChg chg="add mod">
          <ac:chgData name="HUYNH VAN CHU" userId="1cba6cf3b653cf46" providerId="LiveId" clId="{949ECDFD-CA10-45DC-98B3-BA6B6CDFEB4F}" dt="2025-04-02T13:04:45.557" v="5260" actId="207"/>
          <ac:spMkLst>
            <pc:docMk/>
            <pc:sldMk cId="4243162587" sldId="270"/>
            <ac:spMk id="6" creationId="{7DA97583-6407-8770-54FA-271464EA4FA2}"/>
          </ac:spMkLst>
        </pc:spChg>
      </pc:sldChg>
      <pc:sldChg chg="addSp delSp modSp add mod delAnim modAnim">
        <pc:chgData name="HUYNH VAN CHU" userId="1cba6cf3b653cf46" providerId="LiveId" clId="{949ECDFD-CA10-45DC-98B3-BA6B6CDFEB4F}" dt="2025-04-02T13:44:18.865" v="6051" actId="20577"/>
        <pc:sldMkLst>
          <pc:docMk/>
          <pc:sldMk cId="1704879335" sldId="271"/>
        </pc:sldMkLst>
        <pc:spChg chg="mod">
          <ac:chgData name="HUYNH VAN CHU" userId="1cba6cf3b653cf46" providerId="LiveId" clId="{949ECDFD-CA10-45DC-98B3-BA6B6CDFEB4F}" dt="2025-04-02T13:44:18.865" v="6051" actId="20577"/>
          <ac:spMkLst>
            <pc:docMk/>
            <pc:sldMk cId="1704879335" sldId="271"/>
            <ac:spMk id="2" creationId="{10D7520F-19B7-35A9-C411-617590FB816E}"/>
          </ac:spMkLst>
        </pc:spChg>
        <pc:spChg chg="mod">
          <ac:chgData name="HUYNH VAN CHU" userId="1cba6cf3b653cf46" providerId="LiveId" clId="{949ECDFD-CA10-45DC-98B3-BA6B6CDFEB4F}" dt="2025-04-02T13:13:39.718" v="5350" actId="14826"/>
          <ac:spMkLst>
            <pc:docMk/>
            <pc:sldMk cId="1704879335" sldId="271"/>
            <ac:spMk id="3" creationId="{2CD8139E-B38F-CAC5-9C1C-494A9EC72C97}"/>
          </ac:spMkLst>
        </pc:spChg>
        <pc:spChg chg="del">
          <ac:chgData name="HUYNH VAN CHU" userId="1cba6cf3b653cf46" providerId="LiveId" clId="{949ECDFD-CA10-45DC-98B3-BA6B6CDFEB4F}" dt="2025-04-02T13:05:50.444" v="5265" actId="478"/>
          <ac:spMkLst>
            <pc:docMk/>
            <pc:sldMk cId="1704879335" sldId="271"/>
            <ac:spMk id="4" creationId="{EB664066-7AB2-067E-4BB1-909F60A78141}"/>
          </ac:spMkLst>
        </pc:spChg>
        <pc:spChg chg="del">
          <ac:chgData name="HUYNH VAN CHU" userId="1cba6cf3b653cf46" providerId="LiveId" clId="{949ECDFD-CA10-45DC-98B3-BA6B6CDFEB4F}" dt="2025-04-02T13:05:50.444" v="5265" actId="478"/>
          <ac:spMkLst>
            <pc:docMk/>
            <pc:sldMk cId="1704879335" sldId="271"/>
            <ac:spMk id="5" creationId="{A679028E-57CD-F07C-2D06-CAC18DD35B67}"/>
          </ac:spMkLst>
        </pc:spChg>
        <pc:spChg chg="del">
          <ac:chgData name="HUYNH VAN CHU" userId="1cba6cf3b653cf46" providerId="LiveId" clId="{949ECDFD-CA10-45DC-98B3-BA6B6CDFEB4F}" dt="2025-04-02T13:05:50.444" v="5265" actId="478"/>
          <ac:spMkLst>
            <pc:docMk/>
            <pc:sldMk cId="1704879335" sldId="271"/>
            <ac:spMk id="6" creationId="{20E43214-7676-3732-25C4-AC72379DD131}"/>
          </ac:spMkLst>
        </pc:spChg>
        <pc:spChg chg="add mod">
          <ac:chgData name="HUYNH VAN CHU" userId="1cba6cf3b653cf46" providerId="LiveId" clId="{949ECDFD-CA10-45DC-98B3-BA6B6CDFEB4F}" dt="2025-04-02T13:08:53.877" v="5329" actId="1076"/>
          <ac:spMkLst>
            <pc:docMk/>
            <pc:sldMk cId="1704879335" sldId="271"/>
            <ac:spMk id="7" creationId="{4F61FE42-94F5-6158-8846-9F2E0D3587B0}"/>
          </ac:spMkLst>
        </pc:spChg>
      </pc:sldChg>
      <pc:sldChg chg="addSp delSp modSp add mod delAnim modAnim">
        <pc:chgData name="HUYNH VAN CHU" userId="1cba6cf3b653cf46" providerId="LiveId" clId="{949ECDFD-CA10-45DC-98B3-BA6B6CDFEB4F}" dt="2025-04-02T13:45:45.363" v="6055" actId="20577"/>
        <pc:sldMkLst>
          <pc:docMk/>
          <pc:sldMk cId="1150086359" sldId="272"/>
        </pc:sldMkLst>
        <pc:spChg chg="mod">
          <ac:chgData name="HUYNH VAN CHU" userId="1cba6cf3b653cf46" providerId="LiveId" clId="{949ECDFD-CA10-45DC-98B3-BA6B6CDFEB4F}" dt="2025-04-02T13:45:45.363" v="6055" actId="20577"/>
          <ac:spMkLst>
            <pc:docMk/>
            <pc:sldMk cId="1150086359" sldId="272"/>
            <ac:spMk id="2" creationId="{D803DE66-7011-40E7-D5CB-3F80FDD0C9C5}"/>
          </ac:spMkLst>
        </pc:spChg>
        <pc:spChg chg="del mod">
          <ac:chgData name="HUYNH VAN CHU" userId="1cba6cf3b653cf46" providerId="LiveId" clId="{949ECDFD-CA10-45DC-98B3-BA6B6CDFEB4F}" dt="2025-04-02T13:22:01.563" v="5441" actId="478"/>
          <ac:spMkLst>
            <pc:docMk/>
            <pc:sldMk cId="1150086359" sldId="272"/>
            <ac:spMk id="3" creationId="{F7C1F4FF-DC43-F2D5-5C97-54F532A5A1E6}"/>
          </ac:spMkLst>
        </pc:spChg>
        <pc:spChg chg="add mod">
          <ac:chgData name="HUYNH VAN CHU" userId="1cba6cf3b653cf46" providerId="LiveId" clId="{949ECDFD-CA10-45DC-98B3-BA6B6CDFEB4F}" dt="2025-04-02T13:24:35.299" v="5458" actId="1076"/>
          <ac:spMkLst>
            <pc:docMk/>
            <pc:sldMk cId="1150086359" sldId="272"/>
            <ac:spMk id="4" creationId="{2038CE9E-65BF-376C-2FF3-491B05741687}"/>
          </ac:spMkLst>
        </pc:spChg>
        <pc:spChg chg="add mod">
          <ac:chgData name="HUYNH VAN CHU" userId="1cba6cf3b653cf46" providerId="LiveId" clId="{949ECDFD-CA10-45DC-98B3-BA6B6CDFEB4F}" dt="2025-04-02T13:24:33.703" v="5457" actId="1076"/>
          <ac:spMkLst>
            <pc:docMk/>
            <pc:sldMk cId="1150086359" sldId="272"/>
            <ac:spMk id="5" creationId="{24AE39C0-9072-F0A7-467D-235A081319A6}"/>
          </ac:spMkLst>
        </pc:spChg>
        <pc:spChg chg="add mod">
          <ac:chgData name="HUYNH VAN CHU" userId="1cba6cf3b653cf46" providerId="LiveId" clId="{949ECDFD-CA10-45DC-98B3-BA6B6CDFEB4F}" dt="2025-04-02T13:26:09.293" v="5520" actId="207"/>
          <ac:spMkLst>
            <pc:docMk/>
            <pc:sldMk cId="1150086359" sldId="272"/>
            <ac:spMk id="6" creationId="{2CFDEA6B-BE4C-54A0-4656-9338F7396628}"/>
          </ac:spMkLst>
        </pc:spChg>
        <pc:spChg chg="del">
          <ac:chgData name="HUYNH VAN CHU" userId="1cba6cf3b653cf46" providerId="LiveId" clId="{949ECDFD-CA10-45DC-98B3-BA6B6CDFEB4F}" dt="2025-04-02T13:20:27.010" v="5379" actId="478"/>
          <ac:spMkLst>
            <pc:docMk/>
            <pc:sldMk cId="1150086359" sldId="272"/>
            <ac:spMk id="7" creationId="{37082E8C-3DE5-400A-1DC6-B96E45874888}"/>
          </ac:spMkLst>
        </pc:spChg>
        <pc:spChg chg="mod">
          <ac:chgData name="HUYNH VAN CHU" userId="1cba6cf3b653cf46" providerId="LiveId" clId="{949ECDFD-CA10-45DC-98B3-BA6B6CDFEB4F}" dt="2025-04-02T13:21:34.370" v="5439" actId="14100"/>
          <ac:spMkLst>
            <pc:docMk/>
            <pc:sldMk cId="1150086359" sldId="272"/>
            <ac:spMk id="213" creationId="{3297F4FC-C534-939F-C08C-B5741BDC4844}"/>
          </ac:spMkLst>
        </pc:spChg>
      </pc:sldChg>
      <pc:sldChg chg="addSp delSp modSp add mod delAnim modAnim">
        <pc:chgData name="HUYNH VAN CHU" userId="1cba6cf3b653cf46" providerId="LiveId" clId="{949ECDFD-CA10-45DC-98B3-BA6B6CDFEB4F}" dt="2025-04-02T13:30:21.563" v="5661" actId="478"/>
        <pc:sldMkLst>
          <pc:docMk/>
          <pc:sldMk cId="2411429702" sldId="273"/>
        </pc:sldMkLst>
        <pc:spChg chg="mod">
          <ac:chgData name="HUYNH VAN CHU" userId="1cba6cf3b653cf46" providerId="LiveId" clId="{949ECDFD-CA10-45DC-98B3-BA6B6CDFEB4F}" dt="2025-04-02T13:28:08.462" v="5630" actId="2711"/>
          <ac:spMkLst>
            <pc:docMk/>
            <pc:sldMk cId="2411429702" sldId="273"/>
            <ac:spMk id="2" creationId="{F1172436-1412-324B-E4A5-DE8371ECE05E}"/>
          </ac:spMkLst>
        </pc:spChg>
        <pc:spChg chg="add">
          <ac:chgData name="HUYNH VAN CHU" userId="1cba6cf3b653cf46" providerId="LiveId" clId="{949ECDFD-CA10-45DC-98B3-BA6B6CDFEB4F}" dt="2025-04-02T13:26:55.592" v="5607"/>
          <ac:spMkLst>
            <pc:docMk/>
            <pc:sldMk cId="2411429702" sldId="273"/>
            <ac:spMk id="3" creationId="{2A4A02C9-0B5A-BD1C-8E8B-6A9030BC965D}"/>
          </ac:spMkLst>
        </pc:spChg>
        <pc:spChg chg="del">
          <ac:chgData name="HUYNH VAN CHU" userId="1cba6cf3b653cf46" providerId="LiveId" clId="{949ECDFD-CA10-45DC-98B3-BA6B6CDFEB4F}" dt="2025-04-02T13:26:27.762" v="5522" actId="478"/>
          <ac:spMkLst>
            <pc:docMk/>
            <pc:sldMk cId="2411429702" sldId="273"/>
            <ac:spMk id="6" creationId="{937F8889-A6C2-941C-AF6D-40353782FD4B}"/>
          </ac:spMkLst>
        </pc:spChg>
        <pc:spChg chg="add mod">
          <ac:chgData name="HUYNH VAN CHU" userId="1cba6cf3b653cf46" providerId="LiveId" clId="{949ECDFD-CA10-45DC-98B3-BA6B6CDFEB4F}" dt="2025-04-02T13:27:00.654" v="5609"/>
          <ac:spMkLst>
            <pc:docMk/>
            <pc:sldMk cId="2411429702" sldId="273"/>
            <ac:spMk id="7" creationId="{10F50274-B8DF-E9C3-6ECC-D112B9025DF0}"/>
          </ac:spMkLst>
        </pc:spChg>
        <pc:spChg chg="add">
          <ac:chgData name="HUYNH VAN CHU" userId="1cba6cf3b653cf46" providerId="LiveId" clId="{949ECDFD-CA10-45DC-98B3-BA6B6CDFEB4F}" dt="2025-04-02T13:27:07.545" v="5615"/>
          <ac:spMkLst>
            <pc:docMk/>
            <pc:sldMk cId="2411429702" sldId="273"/>
            <ac:spMk id="8" creationId="{4397D3DD-9A21-1312-B119-FF168270D2B9}"/>
          </ac:spMkLst>
        </pc:spChg>
        <pc:spChg chg="add del mod">
          <ac:chgData name="HUYNH VAN CHU" userId="1cba6cf3b653cf46" providerId="LiveId" clId="{949ECDFD-CA10-45DC-98B3-BA6B6CDFEB4F}" dt="2025-04-02T13:30:21.563" v="5661" actId="478"/>
          <ac:spMkLst>
            <pc:docMk/>
            <pc:sldMk cId="2411429702" sldId="273"/>
            <ac:spMk id="9" creationId="{945E687A-6DFF-BDDF-52B5-36E41B97B632}"/>
          </ac:spMkLst>
        </pc:spChg>
      </pc:sldChg>
      <pc:sldChg chg="addSp delSp modSp add mod delAnim modAnim">
        <pc:chgData name="HUYNH VAN CHU" userId="1cba6cf3b653cf46" providerId="LiveId" clId="{949ECDFD-CA10-45DC-98B3-BA6B6CDFEB4F}" dt="2025-04-02T13:32:54.923" v="5704"/>
        <pc:sldMkLst>
          <pc:docMk/>
          <pc:sldMk cId="1472459717" sldId="274"/>
        </pc:sldMkLst>
        <pc:spChg chg="del">
          <ac:chgData name="HUYNH VAN CHU" userId="1cba6cf3b653cf46" providerId="LiveId" clId="{949ECDFD-CA10-45DC-98B3-BA6B6CDFEB4F}" dt="2025-04-02T13:30:23.355" v="5662" actId="478"/>
          <ac:spMkLst>
            <pc:docMk/>
            <pc:sldMk cId="1472459717" sldId="274"/>
            <ac:spMk id="2" creationId="{44B3FA79-C639-4D94-1FE5-45D4BE49DB8A}"/>
          </ac:spMkLst>
        </pc:spChg>
        <pc:spChg chg="add">
          <ac:chgData name="HUYNH VAN CHU" userId="1cba6cf3b653cf46" providerId="LiveId" clId="{949ECDFD-CA10-45DC-98B3-BA6B6CDFEB4F}" dt="2025-04-02T13:31:25.170" v="5667"/>
          <ac:spMkLst>
            <pc:docMk/>
            <pc:sldMk cId="1472459717" sldId="274"/>
            <ac:spMk id="3" creationId="{3FED7E6A-BD3D-31F2-24D5-229F669375CB}"/>
          </ac:spMkLst>
        </pc:spChg>
        <pc:spChg chg="del">
          <ac:chgData name="HUYNH VAN CHU" userId="1cba6cf3b653cf46" providerId="LiveId" clId="{949ECDFD-CA10-45DC-98B3-BA6B6CDFEB4F}" dt="2025-04-02T13:30:32.573" v="5664" actId="21"/>
          <ac:spMkLst>
            <pc:docMk/>
            <pc:sldMk cId="1472459717" sldId="274"/>
            <ac:spMk id="4" creationId="{A52BDE25-46DD-6FC8-525C-4F4D55C3CA4C}"/>
          </ac:spMkLst>
        </pc:spChg>
        <pc:spChg chg="mod">
          <ac:chgData name="HUYNH VAN CHU" userId="1cba6cf3b653cf46" providerId="LiveId" clId="{949ECDFD-CA10-45DC-98B3-BA6B6CDFEB4F}" dt="2025-04-02T13:32:52.519" v="5702" actId="1076"/>
          <ac:spMkLst>
            <pc:docMk/>
            <pc:sldMk cId="1472459717" sldId="274"/>
            <ac:spMk id="5" creationId="{7468952B-82E3-A92C-A5A4-DAB930D53C94}"/>
          </ac:spMkLst>
        </pc:spChg>
        <pc:spChg chg="mod">
          <ac:chgData name="HUYNH VAN CHU" userId="1cba6cf3b653cf46" providerId="LiveId" clId="{949ECDFD-CA10-45DC-98B3-BA6B6CDFEB4F}" dt="2025-04-02T13:32:52.519" v="5702" actId="1076"/>
          <ac:spMkLst>
            <pc:docMk/>
            <pc:sldMk cId="1472459717" sldId="274"/>
            <ac:spMk id="9" creationId="{63133E55-BA9B-1A71-111B-EDF289B25E60}"/>
          </ac:spMkLst>
        </pc:spChg>
        <pc:spChg chg="mod">
          <ac:chgData name="HUYNH VAN CHU" userId="1cba6cf3b653cf46" providerId="LiveId" clId="{949ECDFD-CA10-45DC-98B3-BA6B6CDFEB4F}" dt="2025-04-02T13:31:43.859" v="5682" actId="20577"/>
          <ac:spMkLst>
            <pc:docMk/>
            <pc:sldMk cId="1472459717" sldId="274"/>
            <ac:spMk id="213" creationId="{A8E6813A-08B7-C241-42F5-A1833BFC7DA6}"/>
          </ac:spMkLst>
        </pc:spChg>
      </pc:sldChg>
      <pc:sldChg chg="addSp delSp modSp add mod ord">
        <pc:chgData name="HUYNH VAN CHU" userId="1cba6cf3b653cf46" providerId="LiveId" clId="{949ECDFD-CA10-45DC-98B3-BA6B6CDFEB4F}" dt="2025-04-02T13:35:20.069" v="5858" actId="1076"/>
        <pc:sldMkLst>
          <pc:docMk/>
          <pc:sldMk cId="2828366761" sldId="275"/>
        </pc:sldMkLst>
        <pc:spChg chg="add mod">
          <ac:chgData name="HUYNH VAN CHU" userId="1cba6cf3b653cf46" providerId="LiveId" clId="{949ECDFD-CA10-45DC-98B3-BA6B6CDFEB4F}" dt="2025-04-02T13:35:20.069" v="5858" actId="1076"/>
          <ac:spMkLst>
            <pc:docMk/>
            <pc:sldMk cId="2828366761" sldId="275"/>
            <ac:spMk id="2" creationId="{95566D58-BB0E-CAFA-E101-244BF1043DEC}"/>
          </ac:spMkLst>
        </pc:spChg>
        <pc:spChg chg="del">
          <ac:chgData name="HUYNH VAN CHU" userId="1cba6cf3b653cf46" providerId="LiveId" clId="{949ECDFD-CA10-45DC-98B3-BA6B6CDFEB4F}" dt="2025-04-02T13:33:57.153" v="5713" actId="478"/>
          <ac:spMkLst>
            <pc:docMk/>
            <pc:sldMk cId="2828366761" sldId="275"/>
            <ac:spMk id="7" creationId="{2BA74371-61A0-B939-60DB-757E087AEA25}"/>
          </ac:spMkLst>
        </pc:spChg>
        <pc:spChg chg="del">
          <ac:chgData name="HUYNH VAN CHU" userId="1cba6cf3b653cf46" providerId="LiveId" clId="{949ECDFD-CA10-45DC-98B3-BA6B6CDFEB4F}" dt="2025-04-02T13:33:57.153" v="5713" actId="478"/>
          <ac:spMkLst>
            <pc:docMk/>
            <pc:sldMk cId="2828366761" sldId="275"/>
            <ac:spMk id="14" creationId="{39F129E5-8FE6-FEED-7DBE-E7A88F6C1668}"/>
          </ac:spMkLst>
        </pc:spChg>
        <pc:spChg chg="del">
          <ac:chgData name="HUYNH VAN CHU" userId="1cba6cf3b653cf46" providerId="LiveId" clId="{949ECDFD-CA10-45DC-98B3-BA6B6CDFEB4F}" dt="2025-04-02T13:33:57.153" v="5713" actId="478"/>
          <ac:spMkLst>
            <pc:docMk/>
            <pc:sldMk cId="2828366761" sldId="275"/>
            <ac:spMk id="26" creationId="{FE2F251C-977D-A61C-A1EC-7E4BF4C4456B}"/>
          </ac:spMkLst>
        </pc:spChg>
      </pc:sldChg>
      <pc:sldChg chg="add del setBg">
        <pc:chgData name="HUYNH VAN CHU" userId="1cba6cf3b653cf46" providerId="LiveId" clId="{949ECDFD-CA10-45DC-98B3-BA6B6CDFEB4F}" dt="2025-04-02T13:33:16.206" v="5706"/>
        <pc:sldMkLst>
          <pc:docMk/>
          <pc:sldMk cId="3038725807" sldId="275"/>
        </pc:sldMkLst>
      </pc:sldChg>
      <pc:sldChg chg="addSp delSp modSp add mod ord modTransition">
        <pc:chgData name="HUYNH VAN CHU" userId="1cba6cf3b653cf46" providerId="LiveId" clId="{949ECDFD-CA10-45DC-98B3-BA6B6CDFEB4F}" dt="2025-04-02T13:35:15.912" v="5856"/>
        <pc:sldMkLst>
          <pc:docMk/>
          <pc:sldMk cId="1894737680" sldId="276"/>
        </pc:sldMkLst>
        <pc:spChg chg="add mod">
          <ac:chgData name="HUYNH VAN CHU" userId="1cba6cf3b653cf46" providerId="LiveId" clId="{949ECDFD-CA10-45DC-98B3-BA6B6CDFEB4F}" dt="2025-04-02T13:35:15.912" v="5856"/>
          <ac:spMkLst>
            <pc:docMk/>
            <pc:sldMk cId="1894737680" sldId="276"/>
            <ac:spMk id="2" creationId="{7179F672-873E-9E1E-4436-61D000D00768}"/>
          </ac:spMkLst>
        </pc:spChg>
        <pc:spChg chg="mod">
          <ac:chgData name="HUYNH VAN CHU" userId="1cba6cf3b653cf46" providerId="LiveId" clId="{949ECDFD-CA10-45DC-98B3-BA6B6CDFEB4F}" dt="2025-04-02T13:35:01.272" v="5852" actId="1076"/>
          <ac:spMkLst>
            <pc:docMk/>
            <pc:sldMk cId="1894737680" sldId="276"/>
            <ac:spMk id="26" creationId="{F0879021-A1A5-8DE6-341D-8F52D1B19F17}"/>
          </ac:spMkLst>
        </pc:spChg>
        <pc:spChg chg="del mod">
          <ac:chgData name="HUYNH VAN CHU" userId="1cba6cf3b653cf46" providerId="LiveId" clId="{949ECDFD-CA10-45DC-98B3-BA6B6CDFEB4F}" dt="2025-04-02T13:34:32.705" v="5847" actId="478"/>
          <ac:spMkLst>
            <pc:docMk/>
            <pc:sldMk cId="1894737680" sldId="276"/>
            <ac:spMk id="27" creationId="{58D19F9F-293F-194B-DCEF-A6BA703789A5}"/>
          </ac:spMkLst>
        </pc:spChg>
        <pc:spChg chg="del">
          <ac:chgData name="HUYNH VAN CHU" userId="1cba6cf3b653cf46" providerId="LiveId" clId="{949ECDFD-CA10-45DC-98B3-BA6B6CDFEB4F}" dt="2025-04-02T13:35:04.641" v="5853" actId="478"/>
          <ac:spMkLst>
            <pc:docMk/>
            <pc:sldMk cId="1894737680" sldId="276"/>
            <ac:spMk id="28" creationId="{E99EA863-3D08-F33B-A4E9-5C2FA722DCD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5A2EA-879B-5C95-3B09-61C7BA0A8A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29DA8FC-EF79-A403-5705-B82B329D88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AD10A-D0E1-35B4-2E75-281884FC0071}"/>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EC0DD7EF-F0A4-6263-6B6F-B634E309D6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F314C-C6E8-540C-FEA5-B68116ED26DE}"/>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2319077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94D6A-5F8B-5498-945B-39D8ABFDF6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204F50-44C6-73CF-0967-90CD134F4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0F6D6-B371-CC4A-6C24-8EB21D2ABC0A}"/>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F3C79D7A-935F-BCCA-C4DB-287ADC77A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BDBF5-E713-9C7A-A8B2-2FB94CF65B81}"/>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2582594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96D773-80D2-DBA1-415C-ACC2C776F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4F8A1-6E9B-4BCD-2218-BED9EBB2F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5C3C8E-3A51-4CF8-45D9-71C734760A82}"/>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9024F336-2E91-8586-8AE2-F1008E63E0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E04EE-4A58-09C8-E38C-B1073E82088A}"/>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4189086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3B789-88A4-4FA0-2A6C-34B6E01E72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23CB1-3F01-9F64-A61C-79CCDB8144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46F0D-1CDA-FAC9-CF44-4C936E8F4F59}"/>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3D703128-13C9-C1BF-CB7A-EEA5BC40F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29641-06CA-9DD4-7E18-F218756207CE}"/>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75230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54963-8759-F7E2-9DFF-7E4997C80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FF824A-AEB5-523F-8B4E-A32A8D9D85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2C2B87-0448-78B1-FD04-A744F0CD5453}"/>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33C34A20-3980-DF17-77C7-71A63A7DE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B73C8-5D9D-52E6-1B9B-9377746E7821}"/>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86124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58F2-F4FB-BC7C-91FA-F069E843F3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77C342-19BA-C620-34CD-5AC94E0B16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70895-395B-6F78-4C8A-B474717F7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FF4B55-FD7B-12FE-2282-3EFB776E9893}"/>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6" name="Footer Placeholder 5">
            <a:extLst>
              <a:ext uri="{FF2B5EF4-FFF2-40B4-BE49-F238E27FC236}">
                <a16:creationId xmlns:a16="http://schemas.microsoft.com/office/drawing/2014/main" id="{F5301BFF-77F9-0E80-1DC1-EE97709F2A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B5635-8B73-1F58-CD26-A760C5F7D702}"/>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3256105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37C52-4183-B473-E6A8-29B157CC4F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BD1DCF-D783-FEDD-7DAC-F6D5B0040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66FF51-9B5E-A121-C3C7-430E295B4F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C4304-23A6-B032-F29A-043D81F31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4C9D55-73E2-2EC6-6A39-98AF09A95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3382B8-A3BE-C4C8-B0A7-CCCFD529C2F8}"/>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8" name="Footer Placeholder 7">
            <a:extLst>
              <a:ext uri="{FF2B5EF4-FFF2-40B4-BE49-F238E27FC236}">
                <a16:creationId xmlns:a16="http://schemas.microsoft.com/office/drawing/2014/main" id="{1DEF47C0-EAC5-8EA3-4009-1EA2A55B0C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3AE1BB-4434-9C6F-648F-2314B9464476}"/>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3639008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B587-C79C-A28D-F4C6-22C2E95AD6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B794A-630F-268F-D681-2719F436EDE4}"/>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4" name="Footer Placeholder 3">
            <a:extLst>
              <a:ext uri="{FF2B5EF4-FFF2-40B4-BE49-F238E27FC236}">
                <a16:creationId xmlns:a16="http://schemas.microsoft.com/office/drawing/2014/main" id="{AC6811AF-FC96-D736-A08F-9B5A9CED3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67BD9-A801-C617-22AF-FA7B016A0D3C}"/>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380514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0D8EAA-CC60-5B83-6773-AFBC4A3D0BC0}"/>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3" name="Footer Placeholder 2">
            <a:extLst>
              <a:ext uri="{FF2B5EF4-FFF2-40B4-BE49-F238E27FC236}">
                <a16:creationId xmlns:a16="http://schemas.microsoft.com/office/drawing/2014/main" id="{62A8B754-E64E-B797-7F4A-760E4FF049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825AC-C7DA-CC0E-947F-35A063E95285}"/>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869733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F87B2-358B-F838-C878-8DAFFEF10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24E619-4C74-F65D-85AF-D1873E2123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7184B9-DC92-3595-C0C7-1EF9BD52A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F6930-ED8E-8D90-80A3-4A7B50728D9F}"/>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6" name="Footer Placeholder 5">
            <a:extLst>
              <a:ext uri="{FF2B5EF4-FFF2-40B4-BE49-F238E27FC236}">
                <a16:creationId xmlns:a16="http://schemas.microsoft.com/office/drawing/2014/main" id="{412DA363-706F-2EE6-176F-980724F76D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632D5-ABB0-7D32-26BA-51938876C702}"/>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228356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A7B8-9F88-C1BA-5272-0CDCFFD4B9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65CBA-6CE4-A498-06FB-8CCF49D3C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DDA6EE-F357-7DD8-506D-7169885051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0531D-B3FD-97CC-1B36-61B4A5801000}"/>
              </a:ext>
            </a:extLst>
          </p:cNvPr>
          <p:cNvSpPr>
            <a:spLocks noGrp="1"/>
          </p:cNvSpPr>
          <p:nvPr>
            <p:ph type="dt" sz="half" idx="10"/>
          </p:nvPr>
        </p:nvSpPr>
        <p:spPr/>
        <p:txBody>
          <a:bodyPr/>
          <a:lstStyle/>
          <a:p>
            <a:fld id="{1D1ED6B6-2151-48F7-8FA2-14F3127A5718}" type="datetimeFigureOut">
              <a:rPr lang="en-US" smtClean="0"/>
              <a:t>4/2/2025</a:t>
            </a:fld>
            <a:endParaRPr lang="en-US"/>
          </a:p>
        </p:txBody>
      </p:sp>
      <p:sp>
        <p:nvSpPr>
          <p:cNvPr id="6" name="Footer Placeholder 5">
            <a:extLst>
              <a:ext uri="{FF2B5EF4-FFF2-40B4-BE49-F238E27FC236}">
                <a16:creationId xmlns:a16="http://schemas.microsoft.com/office/drawing/2014/main" id="{29D2B74B-7E92-4D49-BEC5-02EA3C004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D193E-7804-E39C-5767-D4552633D755}"/>
              </a:ext>
            </a:extLst>
          </p:cNvPr>
          <p:cNvSpPr>
            <a:spLocks noGrp="1"/>
          </p:cNvSpPr>
          <p:nvPr>
            <p:ph type="sldNum" sz="quarter" idx="12"/>
          </p:nvPr>
        </p:nvSpPr>
        <p:spPr/>
        <p:txBody>
          <a:bodyPr/>
          <a:lstStyle/>
          <a:p>
            <a:fld id="{F8F49FCA-310E-4D2E-8563-75918BC8C4CE}" type="slidenum">
              <a:rPr lang="en-US" smtClean="0"/>
              <a:t>‹#›</a:t>
            </a:fld>
            <a:endParaRPr lang="en-US"/>
          </a:p>
        </p:txBody>
      </p:sp>
    </p:spTree>
    <p:extLst>
      <p:ext uri="{BB962C8B-B14F-4D97-AF65-F5344CB8AC3E}">
        <p14:creationId xmlns:p14="http://schemas.microsoft.com/office/powerpoint/2010/main" val="1481605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A794F-AD5E-A364-A33F-C904DB2CE7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BE7B47-0406-F683-6500-BB84E0503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4D518-51B9-5360-0A2E-A68369066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ED6B6-2151-48F7-8FA2-14F3127A5718}" type="datetimeFigureOut">
              <a:rPr lang="en-US" smtClean="0"/>
              <a:t>4/2/2025</a:t>
            </a:fld>
            <a:endParaRPr lang="en-US"/>
          </a:p>
        </p:txBody>
      </p:sp>
      <p:sp>
        <p:nvSpPr>
          <p:cNvPr id="5" name="Footer Placeholder 4">
            <a:extLst>
              <a:ext uri="{FF2B5EF4-FFF2-40B4-BE49-F238E27FC236}">
                <a16:creationId xmlns:a16="http://schemas.microsoft.com/office/drawing/2014/main" id="{E4B71868-3824-4EA5-45DC-1F126F6EB7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57C5E-6D3C-6D80-D802-7BA471A90C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49FCA-310E-4D2E-8563-75918BC8C4CE}" type="slidenum">
              <a:rPr lang="en-US" smtClean="0"/>
              <a:t>‹#›</a:t>
            </a:fld>
            <a:endParaRPr lang="en-US"/>
          </a:p>
        </p:txBody>
      </p:sp>
    </p:spTree>
    <p:extLst>
      <p:ext uri="{BB962C8B-B14F-4D97-AF65-F5344CB8AC3E}">
        <p14:creationId xmlns:p14="http://schemas.microsoft.com/office/powerpoint/2010/main" val="2961299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investing.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investing.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3E73D7F1-52B4-B53D-9F18-BE699D464E5E}"/>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AD9560F3-53D5-5AF4-5E5A-138D7C7EC369}"/>
              </a:ext>
            </a:extLst>
          </p:cNvPr>
          <p:cNvGrpSpPr/>
          <p:nvPr/>
        </p:nvGrpSpPr>
        <p:grpSpPr>
          <a:xfrm>
            <a:off x="7809345" y="-2501899"/>
            <a:ext cx="1682750" cy="5739638"/>
            <a:chOff x="6747163" y="-1953046"/>
            <a:chExt cx="1682750" cy="5739638"/>
          </a:xfrm>
        </p:grpSpPr>
        <p:sp>
          <p:nvSpPr>
            <p:cNvPr id="4" name="Rectangle: Top Corners Rounded 3">
              <a:extLst>
                <a:ext uri="{FF2B5EF4-FFF2-40B4-BE49-F238E27FC236}">
                  <a16:creationId xmlns:a16="http://schemas.microsoft.com/office/drawing/2014/main" id="{00C40471-DF03-E73C-9B45-BF4C9DE2EA2C}"/>
                </a:ext>
              </a:extLst>
            </p:cNvPr>
            <p:cNvSpPr/>
            <p:nvPr/>
          </p:nvSpPr>
          <p:spPr>
            <a:xfrm>
              <a:off x="6864927" y="1357730"/>
              <a:ext cx="1443759" cy="1376218"/>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8B1D6E7-4ED3-5543-CD3D-4FC0203FC363}"/>
                </a:ext>
              </a:extLst>
            </p:cNvPr>
            <p:cNvSpPr/>
            <p:nvPr/>
          </p:nvSpPr>
          <p:spPr>
            <a:xfrm>
              <a:off x="6747163" y="2733948"/>
              <a:ext cx="1682750" cy="302491"/>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48CEDE33-3F74-95A2-96DF-6DDF40663618}"/>
                </a:ext>
              </a:extLst>
            </p:cNvPr>
            <p:cNvSpPr/>
            <p:nvPr/>
          </p:nvSpPr>
          <p:spPr>
            <a:xfrm>
              <a:off x="7008666" y="247936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F6BA2BB1-561A-5FCB-E024-136FC12D882F}"/>
                </a:ext>
              </a:extLst>
            </p:cNvPr>
            <p:cNvSpPr/>
            <p:nvPr/>
          </p:nvSpPr>
          <p:spPr>
            <a:xfrm>
              <a:off x="7008666" y="226866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F48E44B-B66F-72D8-18CF-8D119FD1A99E}"/>
                </a:ext>
              </a:extLst>
            </p:cNvPr>
            <p:cNvSpPr/>
            <p:nvPr/>
          </p:nvSpPr>
          <p:spPr>
            <a:xfrm>
              <a:off x="7008665" y="207700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F6C1EC6-F854-FD8B-08BF-056858ACA6E7}"/>
                </a:ext>
              </a:extLst>
            </p:cNvPr>
            <p:cNvSpPr/>
            <p:nvPr/>
          </p:nvSpPr>
          <p:spPr>
            <a:xfrm>
              <a:off x="7008664" y="188535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5F295ED-F46D-13B5-BCA9-20C99CF0757B}"/>
                </a:ext>
              </a:extLst>
            </p:cNvPr>
            <p:cNvSpPr/>
            <p:nvPr/>
          </p:nvSpPr>
          <p:spPr>
            <a:xfrm>
              <a:off x="7008663" y="169369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78A9F5D8-91D7-6084-3DC0-FC21D63F96FA}"/>
                </a:ext>
              </a:extLst>
            </p:cNvPr>
            <p:cNvSpPr/>
            <p:nvPr/>
          </p:nvSpPr>
          <p:spPr>
            <a:xfrm>
              <a:off x="7168891" y="1502040"/>
              <a:ext cx="835819"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634AD87-BD1C-C839-B3C4-47E4562DA6A0}"/>
                </a:ext>
              </a:extLst>
            </p:cNvPr>
            <p:cNvSpPr/>
            <p:nvPr/>
          </p:nvSpPr>
          <p:spPr>
            <a:xfrm>
              <a:off x="7364709" y="-1953046"/>
              <a:ext cx="444181" cy="3314820"/>
            </a:xfrm>
            <a:prstGeom prst="rect">
              <a:avLst/>
            </a:prstGeom>
            <a:solidFill>
              <a:srgbClr val="F3CB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1D9B237-416D-9A78-4E7D-F8EE35680F7C}"/>
                </a:ext>
              </a:extLst>
            </p:cNvPr>
            <p:cNvGrpSpPr/>
            <p:nvPr/>
          </p:nvGrpSpPr>
          <p:grpSpPr>
            <a:xfrm>
              <a:off x="7046763" y="3036439"/>
              <a:ext cx="1047621" cy="750153"/>
              <a:chOff x="7046763" y="3036439"/>
              <a:chExt cx="1047621" cy="750153"/>
            </a:xfrm>
            <a:gradFill flip="none" rotWithShape="1">
              <a:gsLst>
                <a:gs pos="0">
                  <a:schemeClr val="accent1">
                    <a:lumMod val="5000"/>
                    <a:lumOff val="95000"/>
                  </a:schemeClr>
                </a:gs>
                <a:gs pos="80000">
                  <a:schemeClr val="tx1">
                    <a:lumMod val="65000"/>
                    <a:lumOff val="35000"/>
                  </a:schemeClr>
                </a:gs>
              </a:gsLst>
              <a:lin ang="16200000" scaled="1"/>
              <a:tileRect/>
            </a:gradFill>
          </p:grpSpPr>
          <p:sp>
            <p:nvSpPr>
              <p:cNvPr id="15" name="Rectangle: Top Corners Rounded 14">
                <a:extLst>
                  <a:ext uri="{FF2B5EF4-FFF2-40B4-BE49-F238E27FC236}">
                    <a16:creationId xmlns:a16="http://schemas.microsoft.com/office/drawing/2014/main" id="{9BC702B8-79E9-C8C7-D901-955A72A489A3}"/>
                  </a:ext>
                </a:extLst>
              </p:cNvPr>
              <p:cNvSpPr/>
              <p:nvPr/>
            </p:nvSpPr>
            <p:spPr>
              <a:xfrm rot="10800000">
                <a:off x="7046763" y="3036439"/>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24AA8A57-653C-B07D-28BF-A05ED5B8FF29}"/>
                  </a:ext>
                </a:extLst>
              </p:cNvPr>
              <p:cNvSpPr/>
              <p:nvPr/>
            </p:nvSpPr>
            <p:spPr>
              <a:xfrm rot="10800000">
                <a:off x="7738338" y="3037866"/>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5C103EAC-D4D6-8901-43C8-33048495A401}"/>
              </a:ext>
            </a:extLst>
          </p:cNvPr>
          <p:cNvSpPr/>
          <p:nvPr/>
        </p:nvSpPr>
        <p:spPr>
          <a:xfrm>
            <a:off x="7112001" y="4901439"/>
            <a:ext cx="5441370" cy="1066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Snipped 22">
            <a:extLst>
              <a:ext uri="{FF2B5EF4-FFF2-40B4-BE49-F238E27FC236}">
                <a16:creationId xmlns:a16="http://schemas.microsoft.com/office/drawing/2014/main" id="{BD4D2CBB-682F-DD67-11FE-AD9AD03EE1E7}"/>
              </a:ext>
            </a:extLst>
          </p:cNvPr>
          <p:cNvSpPr/>
          <p:nvPr/>
        </p:nvSpPr>
        <p:spPr>
          <a:xfrm>
            <a:off x="7985235" y="4745704"/>
            <a:ext cx="603465"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Snipped 23">
            <a:extLst>
              <a:ext uri="{FF2B5EF4-FFF2-40B4-BE49-F238E27FC236}">
                <a16:creationId xmlns:a16="http://schemas.microsoft.com/office/drawing/2014/main" id="{FE9A3CE2-982B-5CE9-BF97-B8DB7EE29482}"/>
              </a:ext>
            </a:extLst>
          </p:cNvPr>
          <p:cNvSpPr/>
          <p:nvPr/>
        </p:nvSpPr>
        <p:spPr>
          <a:xfrm>
            <a:off x="8676810" y="4745704"/>
            <a:ext cx="603466"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B26D8C1-A708-AF05-28C2-FA3B0846212B}"/>
              </a:ext>
            </a:extLst>
          </p:cNvPr>
          <p:cNvSpPr/>
          <p:nvPr/>
        </p:nvSpPr>
        <p:spPr>
          <a:xfrm>
            <a:off x="7927109" y="4838011"/>
            <a:ext cx="1443759" cy="6342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A483D31D-648E-6A96-924E-39321C33121F}"/>
              </a:ext>
            </a:extLst>
          </p:cNvPr>
          <p:cNvSpPr txBox="1"/>
          <p:nvPr/>
        </p:nvSpPr>
        <p:spPr>
          <a:xfrm>
            <a:off x="-5444831" y="1223226"/>
            <a:ext cx="5125025" cy="1754326"/>
          </a:xfrm>
          <a:prstGeom prst="rect">
            <a:avLst/>
          </a:prstGeom>
          <a:noFill/>
        </p:spPr>
        <p:txBody>
          <a:bodyPr wrap="square" rtlCol="0">
            <a:spAutoFit/>
          </a:bodyPr>
          <a:lstStyle/>
          <a:p>
            <a:pPr algn="ctr"/>
            <a:r>
              <a:rPr lang="vi-VN" sz="5400" b="1" dirty="0">
                <a:solidFill>
                  <a:schemeClr val="bg1"/>
                </a:solidFill>
                <a:latin typeface="Bahnschrift" panose="020B0502040204020203" pitchFamily="34" charset="0"/>
              </a:rPr>
              <a:t>CHUYÊN ĐỀ </a:t>
            </a:r>
            <a:r>
              <a:rPr lang="vi-VN" sz="5400" b="1" dirty="0">
                <a:solidFill>
                  <a:srgbClr val="F3CB5B"/>
                </a:solidFill>
                <a:latin typeface="Bahnschrift" panose="020B0502040204020203" pitchFamily="34" charset="0"/>
              </a:rPr>
              <a:t>CHUYÊN SÂU 2</a:t>
            </a:r>
            <a:endParaRPr lang="en-US" sz="5400" b="1" dirty="0">
              <a:solidFill>
                <a:srgbClr val="F3CB5B"/>
              </a:solidFill>
              <a:latin typeface="Bahnschrift" panose="020B0502040204020203" pitchFamily="34" charset="0"/>
            </a:endParaRPr>
          </a:p>
        </p:txBody>
      </p:sp>
      <p:sp>
        <p:nvSpPr>
          <p:cNvPr id="27" name="TextBox 26">
            <a:extLst>
              <a:ext uri="{FF2B5EF4-FFF2-40B4-BE49-F238E27FC236}">
                <a16:creationId xmlns:a16="http://schemas.microsoft.com/office/drawing/2014/main" id="{491D321E-A687-7A68-666F-4479DB08ADCD}"/>
              </a:ext>
            </a:extLst>
          </p:cNvPr>
          <p:cNvSpPr txBox="1"/>
          <p:nvPr/>
        </p:nvSpPr>
        <p:spPr>
          <a:xfrm>
            <a:off x="-6720604" y="3383330"/>
            <a:ext cx="5441370" cy="1200329"/>
          </a:xfrm>
          <a:prstGeom prst="rect">
            <a:avLst/>
          </a:prstGeom>
          <a:noFill/>
        </p:spPr>
        <p:txBody>
          <a:bodyPr wrap="square" rtlCol="0">
            <a:spAutoFit/>
          </a:bodyPr>
          <a:lstStyle/>
          <a:p>
            <a:pPr algn="ctr"/>
            <a:r>
              <a:rPr lang="vi-VN" sz="3600" b="1" dirty="0">
                <a:solidFill>
                  <a:schemeClr val="bg1"/>
                </a:solidFill>
              </a:rPr>
              <a:t>Phân tích xu hướng giá Bitcoin</a:t>
            </a:r>
            <a:endParaRPr lang="en-US" sz="3600" b="1" dirty="0">
              <a:solidFill>
                <a:schemeClr val="bg1"/>
              </a:solidFill>
            </a:endParaRPr>
          </a:p>
        </p:txBody>
      </p:sp>
      <p:sp>
        <p:nvSpPr>
          <p:cNvPr id="28" name="TextBox 27">
            <a:extLst>
              <a:ext uri="{FF2B5EF4-FFF2-40B4-BE49-F238E27FC236}">
                <a16:creationId xmlns:a16="http://schemas.microsoft.com/office/drawing/2014/main" id="{73FB29B3-64B2-C26C-EA25-D6FBC2B1A91C}"/>
              </a:ext>
            </a:extLst>
          </p:cNvPr>
          <p:cNvSpPr txBox="1"/>
          <p:nvPr/>
        </p:nvSpPr>
        <p:spPr>
          <a:xfrm>
            <a:off x="-6720604" y="5110247"/>
            <a:ext cx="4847931" cy="369332"/>
          </a:xfrm>
          <a:prstGeom prst="rect">
            <a:avLst/>
          </a:prstGeom>
          <a:noFill/>
        </p:spPr>
        <p:txBody>
          <a:bodyPr wrap="square" rtlCol="0">
            <a:spAutoFit/>
          </a:bodyPr>
          <a:lstStyle/>
          <a:p>
            <a:r>
              <a:rPr lang="vi-VN" dirty="0">
                <a:solidFill>
                  <a:schemeClr val="bg1"/>
                </a:solidFill>
              </a:rPr>
              <a:t>Nhóm 6: Hoàng Kim Phúc - 2200003147</a:t>
            </a:r>
            <a:endParaRPr lang="en-US" dirty="0">
              <a:solidFill>
                <a:schemeClr val="bg1"/>
              </a:solidFill>
            </a:endParaRPr>
          </a:p>
        </p:txBody>
      </p:sp>
    </p:spTree>
    <p:extLst>
      <p:ext uri="{BB962C8B-B14F-4D97-AF65-F5344CB8AC3E}">
        <p14:creationId xmlns:p14="http://schemas.microsoft.com/office/powerpoint/2010/main" val="796189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D4444E4D-E7E9-F297-8B5D-5EDAD313F4E9}"/>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E079E4C3-356F-F186-F32B-A3BFDE6CE1F9}"/>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DC45C1C6-7155-0B52-F914-B83ED6803431}"/>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Công cụ sử dụng</a:t>
            </a:r>
          </a:p>
          <a:p>
            <a:pPr marL="285750" indent="-285750" algn="just">
              <a:buFontTx/>
              <a:buChar char="-"/>
            </a:pPr>
            <a:r>
              <a:rPr lang="vi-VN" dirty="0">
                <a:solidFill>
                  <a:schemeClr val="bg1"/>
                </a:solidFill>
              </a:rPr>
              <a:t>Power Bi: Trực quan hóa dữ liệu, tạo dashboard và phân tích xu hướng giá Bitcoin.</a:t>
            </a:r>
            <a:endParaRPr lang="en-US" dirty="0">
              <a:solidFill>
                <a:schemeClr val="bg1"/>
              </a:solidFill>
            </a:endParaRPr>
          </a:p>
        </p:txBody>
      </p:sp>
      <p:sp>
        <p:nvSpPr>
          <p:cNvPr id="3" name="Rectangle: Rounded Corners 2">
            <a:extLst>
              <a:ext uri="{FF2B5EF4-FFF2-40B4-BE49-F238E27FC236}">
                <a16:creationId xmlns:a16="http://schemas.microsoft.com/office/drawing/2014/main" id="{16CD193A-06B1-8F06-7C32-429E62F4247C}"/>
              </a:ext>
            </a:extLst>
          </p:cNvPr>
          <p:cNvSpPr>
            <a:spLocks noChangeAspect="1"/>
          </p:cNvSpPr>
          <p:nvPr/>
        </p:nvSpPr>
        <p:spPr>
          <a:xfrm>
            <a:off x="5786928" y="3291840"/>
            <a:ext cx="6334615" cy="3341772"/>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0A68079A-D5A8-BC24-8EA4-6DED04E1748E}"/>
              </a:ext>
            </a:extLst>
          </p:cNvPr>
          <p:cNvSpPr txBox="1"/>
          <p:nvPr/>
        </p:nvSpPr>
        <p:spPr>
          <a:xfrm>
            <a:off x="254522" y="2217747"/>
            <a:ext cx="5094715" cy="1231106"/>
          </a:xfrm>
          <a:prstGeom prst="rect">
            <a:avLst/>
          </a:prstGeom>
          <a:noFill/>
        </p:spPr>
        <p:txBody>
          <a:bodyPr wrap="square" rtlCol="0">
            <a:spAutoFit/>
          </a:bodyPr>
          <a:lstStyle/>
          <a:p>
            <a:pPr algn="just"/>
            <a:r>
              <a:rPr lang="vi-VN" sz="2000" b="1" dirty="0">
                <a:solidFill>
                  <a:schemeClr val="bg1"/>
                </a:solidFill>
              </a:rPr>
              <a:t>2. Thu thập và xử lý dữ liệu</a:t>
            </a:r>
          </a:p>
          <a:p>
            <a:pPr marL="285750" indent="-285750" algn="just">
              <a:buFontTx/>
              <a:buChar char="-"/>
            </a:pPr>
            <a:r>
              <a:rPr lang="vi-VN" dirty="0">
                <a:solidFill>
                  <a:schemeClr val="bg1"/>
                </a:solidFill>
              </a:rPr>
              <a:t>Dữ liệu được thu thập thành nhiều tập dữ liệu khác nhau, bao gồm Bitcoin và các loại đồng tiền điện tử khác.</a:t>
            </a:r>
          </a:p>
        </p:txBody>
      </p:sp>
      <p:sp>
        <p:nvSpPr>
          <p:cNvPr id="5" name="TextBox 4">
            <a:extLst>
              <a:ext uri="{FF2B5EF4-FFF2-40B4-BE49-F238E27FC236}">
                <a16:creationId xmlns:a16="http://schemas.microsoft.com/office/drawing/2014/main" id="{33AA4AA1-957F-BD76-ED00-B4C750A9369E}"/>
              </a:ext>
            </a:extLst>
          </p:cNvPr>
          <p:cNvSpPr txBox="1"/>
          <p:nvPr/>
        </p:nvSpPr>
        <p:spPr>
          <a:xfrm>
            <a:off x="254519" y="3421924"/>
            <a:ext cx="5094715" cy="646331"/>
          </a:xfrm>
          <a:prstGeom prst="rect">
            <a:avLst/>
          </a:prstGeom>
          <a:noFill/>
        </p:spPr>
        <p:txBody>
          <a:bodyPr wrap="square" rtlCol="0">
            <a:spAutoFit/>
          </a:bodyPr>
          <a:lstStyle/>
          <a:p>
            <a:pPr marL="285750" indent="-285750" algn="just">
              <a:buFontTx/>
              <a:buChar char="-"/>
            </a:pPr>
            <a:r>
              <a:rPr lang="vi-VN" dirty="0">
                <a:solidFill>
                  <a:schemeClr val="bg1"/>
                </a:solidFill>
              </a:rPr>
              <a:t>Gộp dữ liệu từ nhiều tập dữ liệu khác nhau thành một tập dữ liệu chung.</a:t>
            </a:r>
          </a:p>
        </p:txBody>
      </p:sp>
      <p:sp>
        <p:nvSpPr>
          <p:cNvPr id="6" name="TextBox 5">
            <a:extLst>
              <a:ext uri="{FF2B5EF4-FFF2-40B4-BE49-F238E27FC236}">
                <a16:creationId xmlns:a16="http://schemas.microsoft.com/office/drawing/2014/main" id="{0AA9A4C9-FDDA-10C6-4D1F-4CB27CDBCCF5}"/>
              </a:ext>
            </a:extLst>
          </p:cNvPr>
          <p:cNvSpPr txBox="1"/>
          <p:nvPr/>
        </p:nvSpPr>
        <p:spPr>
          <a:xfrm>
            <a:off x="254519" y="3950916"/>
            <a:ext cx="5094715" cy="369332"/>
          </a:xfrm>
          <a:prstGeom prst="rect">
            <a:avLst/>
          </a:prstGeom>
          <a:noFill/>
        </p:spPr>
        <p:txBody>
          <a:bodyPr wrap="square" rtlCol="0">
            <a:spAutoFit/>
          </a:bodyPr>
          <a:lstStyle/>
          <a:p>
            <a:pPr marL="285750" indent="-285750" algn="just">
              <a:buFontTx/>
              <a:buChar char="-"/>
            </a:pPr>
            <a:r>
              <a:rPr lang="vi-VN" dirty="0">
                <a:solidFill>
                  <a:schemeClr val="bg1"/>
                </a:solidFill>
              </a:rPr>
              <a:t>Sau đó import vào power bi.</a:t>
            </a:r>
          </a:p>
        </p:txBody>
      </p:sp>
    </p:spTree>
    <p:extLst>
      <p:ext uri="{BB962C8B-B14F-4D97-AF65-F5344CB8AC3E}">
        <p14:creationId xmlns:p14="http://schemas.microsoft.com/office/powerpoint/2010/main" val="30709584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13E89396-0454-9F6D-D4D3-BA077BA9395C}"/>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F7E05B18-488F-AE96-DAAD-F41ADC28263F}"/>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75148531-C0E4-B642-DD32-6E64377993A1}"/>
              </a:ext>
            </a:extLst>
          </p:cNvPr>
          <p:cNvSpPr txBox="1"/>
          <p:nvPr/>
        </p:nvSpPr>
        <p:spPr>
          <a:xfrm>
            <a:off x="254525" y="1281602"/>
            <a:ext cx="5094715" cy="954107"/>
          </a:xfrm>
          <a:prstGeom prst="rect">
            <a:avLst/>
          </a:prstGeom>
          <a:noFill/>
        </p:spPr>
        <p:txBody>
          <a:bodyPr wrap="square" rtlCol="0">
            <a:spAutoFit/>
          </a:bodyPr>
          <a:lstStyle/>
          <a:p>
            <a:pPr algn="just"/>
            <a:r>
              <a:rPr lang="vi-VN" sz="2000" b="1" dirty="0">
                <a:solidFill>
                  <a:schemeClr val="bg1"/>
                </a:solidFill>
              </a:rPr>
              <a:t>3. Tổng quan dashboard</a:t>
            </a:r>
          </a:p>
          <a:p>
            <a:pPr marL="285750" indent="-285750" algn="just">
              <a:buFontTx/>
              <a:buChar char="-"/>
            </a:pPr>
            <a:r>
              <a:rPr lang="vi-VN" dirty="0">
                <a:solidFill>
                  <a:schemeClr val="bg1"/>
                </a:solidFill>
              </a:rPr>
              <a:t>Bộ lọc (Filter) – Coin &amp; Date: Chọn đồng coin và khoảng thời gian để phân tích chi tiết.</a:t>
            </a:r>
          </a:p>
        </p:txBody>
      </p:sp>
      <p:sp>
        <p:nvSpPr>
          <p:cNvPr id="3" name="Rectangle: Rounded Corners 2">
            <a:extLst>
              <a:ext uri="{FF2B5EF4-FFF2-40B4-BE49-F238E27FC236}">
                <a16:creationId xmlns:a16="http://schemas.microsoft.com/office/drawing/2014/main" id="{26E40BBC-E822-0A82-E9F3-DE6F97EE8210}"/>
              </a:ext>
            </a:extLst>
          </p:cNvPr>
          <p:cNvSpPr>
            <a:spLocks noChangeAspect="1"/>
          </p:cNvSpPr>
          <p:nvPr/>
        </p:nvSpPr>
        <p:spPr>
          <a:xfrm>
            <a:off x="6710508" y="1455910"/>
            <a:ext cx="5226967" cy="1362586"/>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Tree>
    <p:extLst>
      <p:ext uri="{BB962C8B-B14F-4D97-AF65-F5344CB8AC3E}">
        <p14:creationId xmlns:p14="http://schemas.microsoft.com/office/powerpoint/2010/main" val="1173824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A0252961-4EDF-9C7E-6A00-EC7B27C8BEDE}"/>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B3F563BF-3517-3F0C-A259-40CA4B2F973B}"/>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7CFE5D79-22B1-0DE1-74DA-5F6C6BA7513B}"/>
              </a:ext>
            </a:extLst>
          </p:cNvPr>
          <p:cNvSpPr txBox="1"/>
          <p:nvPr/>
        </p:nvSpPr>
        <p:spPr>
          <a:xfrm>
            <a:off x="254525" y="1281602"/>
            <a:ext cx="5094715" cy="954107"/>
          </a:xfrm>
          <a:prstGeom prst="rect">
            <a:avLst/>
          </a:prstGeom>
          <a:noFill/>
        </p:spPr>
        <p:txBody>
          <a:bodyPr wrap="square" rtlCol="0">
            <a:spAutoFit/>
          </a:bodyPr>
          <a:lstStyle/>
          <a:p>
            <a:pPr algn="just"/>
            <a:r>
              <a:rPr lang="vi-VN" sz="2000" b="1" dirty="0">
                <a:solidFill>
                  <a:schemeClr val="bg1"/>
                </a:solidFill>
              </a:rPr>
              <a:t>3. Tổng quan dashboard</a:t>
            </a:r>
          </a:p>
          <a:p>
            <a:pPr marL="285750" indent="-285750" algn="just">
              <a:buFontTx/>
              <a:buChar char="-"/>
            </a:pPr>
            <a:r>
              <a:rPr lang="vi-VN" dirty="0">
                <a:solidFill>
                  <a:schemeClr val="bg1"/>
                </a:solidFill>
              </a:rPr>
              <a:t>Bộ lọc (Filter) – Coin &amp; Date: Chọn đồng coin và khoảng thời gian để phân tích chi tiết.</a:t>
            </a:r>
          </a:p>
        </p:txBody>
      </p:sp>
      <p:sp>
        <p:nvSpPr>
          <p:cNvPr id="3" name="Rectangle: Rounded Corners 2">
            <a:extLst>
              <a:ext uri="{FF2B5EF4-FFF2-40B4-BE49-F238E27FC236}">
                <a16:creationId xmlns:a16="http://schemas.microsoft.com/office/drawing/2014/main" id="{8CF67F93-03EB-CFCE-D39A-A8F4FD5739DB}"/>
              </a:ext>
            </a:extLst>
          </p:cNvPr>
          <p:cNvSpPr>
            <a:spLocks noChangeAspect="1"/>
          </p:cNvSpPr>
          <p:nvPr/>
        </p:nvSpPr>
        <p:spPr>
          <a:xfrm>
            <a:off x="6601968" y="2525758"/>
            <a:ext cx="5226967" cy="1991378"/>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F7291CEF-99C3-F849-7DF9-8518466D0933}"/>
              </a:ext>
            </a:extLst>
          </p:cNvPr>
          <p:cNvSpPr txBox="1"/>
          <p:nvPr/>
        </p:nvSpPr>
        <p:spPr>
          <a:xfrm>
            <a:off x="254524" y="2128946"/>
            <a:ext cx="5094715" cy="1200329"/>
          </a:xfrm>
          <a:prstGeom prst="rect">
            <a:avLst/>
          </a:prstGeom>
          <a:noFill/>
        </p:spPr>
        <p:txBody>
          <a:bodyPr wrap="square" rtlCol="0">
            <a:spAutoFit/>
          </a:bodyPr>
          <a:lstStyle/>
          <a:p>
            <a:pPr marL="285750" indent="-285750" algn="just">
              <a:buFontTx/>
              <a:buChar char="-"/>
            </a:pPr>
            <a:r>
              <a:rPr lang="vi-VN" dirty="0">
                <a:solidFill>
                  <a:schemeClr val="bg1"/>
                </a:solidFill>
              </a:rPr>
              <a:t>Biểu đồ và thống kê chính:</a:t>
            </a:r>
          </a:p>
          <a:p>
            <a:pPr marL="742950" lvl="1" indent="-285750" algn="just">
              <a:buFont typeface="Arial" panose="020B0604020202020204" pitchFamily="34" charset="0"/>
              <a:buChar char="•"/>
            </a:pPr>
            <a:r>
              <a:rPr lang="vi-VN" b="1" dirty="0">
                <a:solidFill>
                  <a:schemeClr val="bg1"/>
                </a:solidFill>
              </a:rPr>
              <a:t>Volume giữa các đồng coin</a:t>
            </a:r>
            <a:r>
              <a:rPr lang="vi-VN" dirty="0">
                <a:solidFill>
                  <a:schemeClr val="bg1"/>
                </a:solidFill>
              </a:rPr>
              <a:t> (Biểu đồ tròn): Hiển thị tỷ lệ khối lượng giao dịch giữa các loại tiền điện tử.</a:t>
            </a:r>
          </a:p>
        </p:txBody>
      </p:sp>
    </p:spTree>
    <p:extLst>
      <p:ext uri="{BB962C8B-B14F-4D97-AF65-F5344CB8AC3E}">
        <p14:creationId xmlns:p14="http://schemas.microsoft.com/office/powerpoint/2010/main" val="15986874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D0BCE540-5B97-B5E3-714E-2D4E4484BBEA}"/>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8FD1814E-E09A-4605-C64D-3AA4A924BBAE}"/>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6CE79C29-A446-72A3-1586-0E0008420B7F}"/>
              </a:ext>
            </a:extLst>
          </p:cNvPr>
          <p:cNvSpPr txBox="1"/>
          <p:nvPr/>
        </p:nvSpPr>
        <p:spPr>
          <a:xfrm>
            <a:off x="254525" y="1281602"/>
            <a:ext cx="5094715" cy="954107"/>
          </a:xfrm>
          <a:prstGeom prst="rect">
            <a:avLst/>
          </a:prstGeom>
          <a:noFill/>
        </p:spPr>
        <p:txBody>
          <a:bodyPr wrap="square" rtlCol="0">
            <a:spAutoFit/>
          </a:bodyPr>
          <a:lstStyle/>
          <a:p>
            <a:pPr algn="just"/>
            <a:r>
              <a:rPr lang="vi-VN" sz="2000" b="1" dirty="0">
                <a:solidFill>
                  <a:schemeClr val="bg1"/>
                </a:solidFill>
              </a:rPr>
              <a:t>3. Tổng quan dashboard</a:t>
            </a:r>
          </a:p>
          <a:p>
            <a:pPr marL="285750" indent="-285750" algn="just">
              <a:buFontTx/>
              <a:buChar char="-"/>
            </a:pPr>
            <a:r>
              <a:rPr lang="vi-VN" dirty="0">
                <a:solidFill>
                  <a:schemeClr val="bg1"/>
                </a:solidFill>
              </a:rPr>
              <a:t>Bộ lọc (Filter) – Coin &amp; Date: Chọn đồng coin và khoảng thời gian để phân tích chi tiết.</a:t>
            </a:r>
          </a:p>
        </p:txBody>
      </p:sp>
      <p:sp>
        <p:nvSpPr>
          <p:cNvPr id="3" name="Rectangle: Rounded Corners 2">
            <a:extLst>
              <a:ext uri="{FF2B5EF4-FFF2-40B4-BE49-F238E27FC236}">
                <a16:creationId xmlns:a16="http://schemas.microsoft.com/office/drawing/2014/main" id="{9412821D-EC29-E2EF-D772-B116738E3C76}"/>
              </a:ext>
            </a:extLst>
          </p:cNvPr>
          <p:cNvSpPr>
            <a:spLocks noChangeAspect="1"/>
          </p:cNvSpPr>
          <p:nvPr/>
        </p:nvSpPr>
        <p:spPr>
          <a:xfrm>
            <a:off x="7095745" y="1710787"/>
            <a:ext cx="3676648" cy="3236976"/>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D5975092-15DE-1B0D-523A-44F09C568498}"/>
              </a:ext>
            </a:extLst>
          </p:cNvPr>
          <p:cNvSpPr txBox="1"/>
          <p:nvPr/>
        </p:nvSpPr>
        <p:spPr>
          <a:xfrm>
            <a:off x="254524" y="2128946"/>
            <a:ext cx="5094715" cy="1200329"/>
          </a:xfrm>
          <a:prstGeom prst="rect">
            <a:avLst/>
          </a:prstGeom>
          <a:noFill/>
        </p:spPr>
        <p:txBody>
          <a:bodyPr wrap="square" rtlCol="0">
            <a:spAutoFit/>
          </a:bodyPr>
          <a:lstStyle/>
          <a:p>
            <a:pPr marL="285750" indent="-285750" algn="just">
              <a:buFontTx/>
              <a:buChar char="-"/>
            </a:pPr>
            <a:r>
              <a:rPr lang="vi-VN" dirty="0">
                <a:solidFill>
                  <a:schemeClr val="bg1"/>
                </a:solidFill>
              </a:rPr>
              <a:t>Biểu đồ và thống kê chính:</a:t>
            </a:r>
          </a:p>
          <a:p>
            <a:pPr marL="742950" lvl="1" indent="-285750" algn="just">
              <a:buFont typeface="Arial" panose="020B0604020202020204" pitchFamily="34" charset="0"/>
              <a:buChar char="•"/>
            </a:pPr>
            <a:r>
              <a:rPr lang="vi-VN" b="1" dirty="0">
                <a:solidFill>
                  <a:schemeClr val="bg1"/>
                </a:solidFill>
              </a:rPr>
              <a:t>Volume giữa các đồng coin</a:t>
            </a:r>
            <a:r>
              <a:rPr lang="vi-VN" dirty="0">
                <a:solidFill>
                  <a:schemeClr val="bg1"/>
                </a:solidFill>
              </a:rPr>
              <a:t> (Biểu đồ tròn): Hiển thị tỷ lệ khối lượng giao dịch giữa các loại tiền điện tử.</a:t>
            </a:r>
          </a:p>
        </p:txBody>
      </p:sp>
      <p:sp>
        <p:nvSpPr>
          <p:cNvPr id="5" name="TextBox 4">
            <a:extLst>
              <a:ext uri="{FF2B5EF4-FFF2-40B4-BE49-F238E27FC236}">
                <a16:creationId xmlns:a16="http://schemas.microsoft.com/office/drawing/2014/main" id="{223164AC-1933-AC25-8966-1DB6F3412468}"/>
              </a:ext>
            </a:extLst>
          </p:cNvPr>
          <p:cNvSpPr txBox="1"/>
          <p:nvPr/>
        </p:nvSpPr>
        <p:spPr>
          <a:xfrm>
            <a:off x="254523" y="3237246"/>
            <a:ext cx="5094715" cy="923330"/>
          </a:xfrm>
          <a:prstGeom prst="rect">
            <a:avLst/>
          </a:prstGeom>
          <a:noFill/>
        </p:spPr>
        <p:txBody>
          <a:bodyPr wrap="square" rtlCol="0">
            <a:spAutoFit/>
          </a:bodyPr>
          <a:lstStyle/>
          <a:p>
            <a:pPr marL="742950" lvl="1" indent="-285750" algn="just">
              <a:buFont typeface="Arial" panose="020B0604020202020204" pitchFamily="34" charset="0"/>
              <a:buChar char="•"/>
            </a:pPr>
            <a:r>
              <a:rPr lang="en-US" b="1" dirty="0" err="1">
                <a:solidFill>
                  <a:schemeClr val="bg1"/>
                </a:solidFill>
                <a:latin typeface="Arial" panose="020B0604020202020204" pitchFamily="34" charset="0"/>
                <a:cs typeface="Arial" panose="020B0604020202020204" pitchFamily="34" charset="0"/>
              </a:rPr>
              <a:t>Giá</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trị</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giao</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dịch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giữa</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các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đồng</a:t>
            </a:r>
            <a:r>
              <a:rPr lang="en-US" b="1" dirty="0">
                <a:solidFill>
                  <a:schemeClr val="bg1"/>
                </a:solidFill>
                <a:latin typeface="Arial" panose="020B0604020202020204" pitchFamily="34" charset="0"/>
                <a:cs typeface="Arial" panose="020B0604020202020204" pitchFamily="34" charset="0"/>
              </a:rPr>
              <a:t> coin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Biểu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cột</a:t>
            </a:r>
            <a:r>
              <a:rPr lang="en-US" dirty="0">
                <a:solidFill>
                  <a:schemeClr val="bg1"/>
                </a:solidFill>
                <a:latin typeface="Arial" panose="020B0604020202020204" pitchFamily="34" charset="0"/>
                <a:cs typeface="Arial" panose="020B0604020202020204" pitchFamily="34" charset="0"/>
              </a:rPr>
              <a:t>): So </a:t>
            </a:r>
            <a:r>
              <a:rPr lang="en-US" dirty="0" err="1">
                <a:solidFill>
                  <a:schemeClr val="bg1"/>
                </a:solidFill>
                <a:latin typeface="Arial" panose="020B0604020202020204" pitchFamily="34" charset="0"/>
                <a:cs typeface="Arial" panose="020B0604020202020204" pitchFamily="34" charset="0"/>
              </a:rPr>
              <a:t>sánh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tổng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trị</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dịch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từng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đồng</a:t>
            </a:r>
            <a:r>
              <a:rPr lang="en-US" dirty="0">
                <a:solidFill>
                  <a:schemeClr val="bg1"/>
                </a:solidFill>
                <a:latin typeface="Arial" panose="020B0604020202020204" pitchFamily="34" charset="0"/>
                <a:cs typeface="Arial" panose="020B0604020202020204" pitchFamily="34" charset="0"/>
              </a:rPr>
              <a:t> coin.</a:t>
            </a:r>
            <a:endParaRPr lang="vi-V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3368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93E2D97A-703B-893E-40ED-AE60C1AF5258}"/>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96FF7F16-A433-9BFF-4698-AC4852E516A4}"/>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9509600E-FD44-0195-822F-90F8EC9AAF64}"/>
              </a:ext>
            </a:extLst>
          </p:cNvPr>
          <p:cNvSpPr txBox="1"/>
          <p:nvPr/>
        </p:nvSpPr>
        <p:spPr>
          <a:xfrm>
            <a:off x="254525" y="1281602"/>
            <a:ext cx="5094715" cy="954107"/>
          </a:xfrm>
          <a:prstGeom prst="rect">
            <a:avLst/>
          </a:prstGeom>
          <a:noFill/>
        </p:spPr>
        <p:txBody>
          <a:bodyPr wrap="square" rtlCol="0">
            <a:spAutoFit/>
          </a:bodyPr>
          <a:lstStyle/>
          <a:p>
            <a:pPr algn="just"/>
            <a:r>
              <a:rPr lang="vi-VN" sz="2000" b="1" dirty="0">
                <a:solidFill>
                  <a:schemeClr val="bg1"/>
                </a:solidFill>
              </a:rPr>
              <a:t>3. Tổng quan dashboard</a:t>
            </a:r>
          </a:p>
          <a:p>
            <a:pPr marL="285750" indent="-285750" algn="just">
              <a:buFontTx/>
              <a:buChar char="-"/>
            </a:pPr>
            <a:r>
              <a:rPr lang="vi-VN" dirty="0">
                <a:solidFill>
                  <a:schemeClr val="bg1"/>
                </a:solidFill>
              </a:rPr>
              <a:t>Bộ lọc (Filter) – Coin &amp; Date: Chọn đồng coin và khoảng thời gian để phân tích chi tiết.</a:t>
            </a:r>
          </a:p>
        </p:txBody>
      </p:sp>
      <p:sp>
        <p:nvSpPr>
          <p:cNvPr id="3" name="Rectangle: Rounded Corners 2">
            <a:extLst>
              <a:ext uri="{FF2B5EF4-FFF2-40B4-BE49-F238E27FC236}">
                <a16:creationId xmlns:a16="http://schemas.microsoft.com/office/drawing/2014/main" id="{911650FE-79D2-0EBD-4CCE-B03319981609}"/>
              </a:ext>
            </a:extLst>
          </p:cNvPr>
          <p:cNvSpPr>
            <a:spLocks noChangeAspect="1"/>
          </p:cNvSpPr>
          <p:nvPr/>
        </p:nvSpPr>
        <p:spPr>
          <a:xfrm>
            <a:off x="6446520" y="2542088"/>
            <a:ext cx="4901945" cy="3236976"/>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D694B3EB-BCA8-75D3-C60D-C4B729C931ED}"/>
              </a:ext>
            </a:extLst>
          </p:cNvPr>
          <p:cNvSpPr txBox="1"/>
          <p:nvPr/>
        </p:nvSpPr>
        <p:spPr>
          <a:xfrm>
            <a:off x="254524" y="2128946"/>
            <a:ext cx="5094715" cy="1200329"/>
          </a:xfrm>
          <a:prstGeom prst="rect">
            <a:avLst/>
          </a:prstGeom>
          <a:noFill/>
        </p:spPr>
        <p:txBody>
          <a:bodyPr wrap="square" rtlCol="0">
            <a:spAutoFit/>
          </a:bodyPr>
          <a:lstStyle/>
          <a:p>
            <a:pPr marL="285750" indent="-285750" algn="just">
              <a:buFontTx/>
              <a:buChar char="-"/>
            </a:pPr>
            <a:r>
              <a:rPr lang="vi-VN" dirty="0">
                <a:solidFill>
                  <a:schemeClr val="bg1"/>
                </a:solidFill>
              </a:rPr>
              <a:t>Biểu đồ và thống kê chính:</a:t>
            </a:r>
          </a:p>
          <a:p>
            <a:pPr marL="742950" lvl="1" indent="-285750" algn="just">
              <a:buFont typeface="Arial" panose="020B0604020202020204" pitchFamily="34" charset="0"/>
              <a:buChar char="•"/>
            </a:pPr>
            <a:r>
              <a:rPr lang="vi-VN" b="1" dirty="0">
                <a:solidFill>
                  <a:schemeClr val="bg1"/>
                </a:solidFill>
              </a:rPr>
              <a:t>Volume giữa các đồng coin</a:t>
            </a:r>
            <a:r>
              <a:rPr lang="vi-VN" dirty="0">
                <a:solidFill>
                  <a:schemeClr val="bg1"/>
                </a:solidFill>
              </a:rPr>
              <a:t> (Biểu đồ tròn): Hiển thị tỷ lệ khối lượng giao dịch giữa các loại tiền điện tử.</a:t>
            </a:r>
          </a:p>
        </p:txBody>
      </p:sp>
      <p:sp>
        <p:nvSpPr>
          <p:cNvPr id="5" name="TextBox 4">
            <a:extLst>
              <a:ext uri="{FF2B5EF4-FFF2-40B4-BE49-F238E27FC236}">
                <a16:creationId xmlns:a16="http://schemas.microsoft.com/office/drawing/2014/main" id="{6AA845C1-9D89-B1D8-6AB7-5E97CA8A81A9}"/>
              </a:ext>
            </a:extLst>
          </p:cNvPr>
          <p:cNvSpPr txBox="1"/>
          <p:nvPr/>
        </p:nvSpPr>
        <p:spPr>
          <a:xfrm>
            <a:off x="254523" y="3237246"/>
            <a:ext cx="5094715" cy="923330"/>
          </a:xfrm>
          <a:prstGeom prst="rect">
            <a:avLst/>
          </a:prstGeom>
          <a:noFill/>
        </p:spPr>
        <p:txBody>
          <a:bodyPr wrap="square" rtlCol="0">
            <a:spAutoFit/>
          </a:bodyPr>
          <a:lstStyle/>
          <a:p>
            <a:pPr marL="742950" lvl="1" indent="-285750" algn="just">
              <a:buFont typeface="Arial" panose="020B0604020202020204" pitchFamily="34" charset="0"/>
              <a:buChar char="•"/>
            </a:pPr>
            <a:r>
              <a:rPr lang="en-US" b="1" dirty="0" err="1">
                <a:solidFill>
                  <a:schemeClr val="bg1"/>
                </a:solidFill>
                <a:latin typeface="Arial" panose="020B0604020202020204" pitchFamily="34" charset="0"/>
                <a:cs typeface="Arial" panose="020B0604020202020204" pitchFamily="34" charset="0"/>
              </a:rPr>
              <a:t>Giá</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trị</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giao</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dịch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giữa</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các</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đồng</a:t>
            </a:r>
            <a:r>
              <a:rPr lang="en-US" b="1" dirty="0">
                <a:solidFill>
                  <a:schemeClr val="bg1"/>
                </a:solidFill>
                <a:latin typeface="Arial" panose="020B0604020202020204" pitchFamily="34" charset="0"/>
                <a:cs typeface="Arial" panose="020B0604020202020204" pitchFamily="34" charset="0"/>
              </a:rPr>
              <a:t> coin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Biểu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cột</a:t>
            </a:r>
            <a:r>
              <a:rPr lang="en-US" dirty="0">
                <a:solidFill>
                  <a:schemeClr val="bg1"/>
                </a:solidFill>
                <a:latin typeface="Arial" panose="020B0604020202020204" pitchFamily="34" charset="0"/>
                <a:cs typeface="Arial" panose="020B0604020202020204" pitchFamily="34" charset="0"/>
              </a:rPr>
              <a:t>): So </a:t>
            </a:r>
            <a:r>
              <a:rPr lang="en-US" dirty="0" err="1">
                <a:solidFill>
                  <a:schemeClr val="bg1"/>
                </a:solidFill>
                <a:latin typeface="Arial" panose="020B0604020202020204" pitchFamily="34" charset="0"/>
                <a:cs typeface="Arial" panose="020B0604020202020204" pitchFamily="34" charset="0"/>
              </a:rPr>
              <a:t>sánh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tổng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trị</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dịch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từng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đồng</a:t>
            </a:r>
            <a:r>
              <a:rPr lang="en-US" dirty="0">
                <a:solidFill>
                  <a:schemeClr val="bg1"/>
                </a:solidFill>
                <a:latin typeface="Arial" panose="020B0604020202020204" pitchFamily="34" charset="0"/>
                <a:cs typeface="Arial" panose="020B0604020202020204" pitchFamily="34" charset="0"/>
              </a:rPr>
              <a:t> coin.</a:t>
            </a:r>
            <a:endParaRPr lang="vi-VN" dirty="0">
              <a:solidFill>
                <a:schemeClr val="bg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DA97583-6407-8770-54FA-271464EA4FA2}"/>
              </a:ext>
            </a:extLst>
          </p:cNvPr>
          <p:cNvSpPr txBox="1"/>
          <p:nvPr/>
        </p:nvSpPr>
        <p:spPr>
          <a:xfrm>
            <a:off x="254523" y="4149243"/>
            <a:ext cx="5094715" cy="1200329"/>
          </a:xfrm>
          <a:prstGeom prst="rect">
            <a:avLst/>
          </a:prstGeom>
          <a:noFill/>
        </p:spPr>
        <p:txBody>
          <a:bodyPr wrap="square" rtlCol="0">
            <a:spAutoFit/>
          </a:bodyPr>
          <a:lstStyle/>
          <a:p>
            <a:pPr marL="742950" lvl="1" indent="-285750" algn="just">
              <a:buFont typeface="Arial" panose="020B0604020202020204" pitchFamily="34" charset="0"/>
              <a:buChar char="•"/>
            </a:pPr>
            <a:r>
              <a:rPr lang="vi-VN" b="1" dirty="0">
                <a:solidFill>
                  <a:schemeClr val="bg1"/>
                </a:solidFill>
              </a:rPr>
              <a:t>Thống kê chính</a:t>
            </a:r>
            <a:r>
              <a:rPr lang="vi-VN" dirty="0">
                <a:solidFill>
                  <a:schemeClr val="bg1"/>
                </a:solidFill>
              </a:rPr>
              <a:t> (Volume, Trading Value, High, Low): Hiển thị tổng khối lượng giao dịch, giá cao nhất, giá thấp nhất và giá trị giao dịch.</a:t>
            </a:r>
            <a:endParaRPr lang="vi-V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3162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82315970-26A4-A0B5-A589-5FB2AA9B93CD}"/>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66D04134-6A54-A3D4-3DCC-BE56BA4380D5}"/>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10D7520F-19B7-35A9-C411-617590FB816E}"/>
              </a:ext>
            </a:extLst>
          </p:cNvPr>
          <p:cNvSpPr txBox="1"/>
          <p:nvPr/>
        </p:nvSpPr>
        <p:spPr>
          <a:xfrm>
            <a:off x="254525" y="1309034"/>
            <a:ext cx="5094715" cy="2616101"/>
          </a:xfrm>
          <a:prstGeom prst="rect">
            <a:avLst/>
          </a:prstGeom>
          <a:noFill/>
        </p:spPr>
        <p:txBody>
          <a:bodyPr wrap="square" rtlCol="0">
            <a:spAutoFit/>
          </a:bodyPr>
          <a:lstStyle/>
          <a:p>
            <a:pPr algn="just"/>
            <a:r>
              <a:rPr lang="vi-VN" sz="2000" b="1" dirty="0">
                <a:solidFill>
                  <a:schemeClr val="bg1"/>
                </a:solidFill>
              </a:rPr>
              <a:t>3. Tổng quan dashboard</a:t>
            </a:r>
          </a:p>
          <a:p>
            <a:pPr marL="285750" indent="-285750" algn="just">
              <a:buFontTx/>
              <a:buChar char="-"/>
            </a:pPr>
            <a:r>
              <a:rPr lang="vi-VN" dirty="0">
                <a:solidFill>
                  <a:schemeClr val="bg1"/>
                </a:solidFill>
              </a:rPr>
              <a:t>Biểu đồ xu hướng giá Bitcoin:</a:t>
            </a:r>
          </a:p>
          <a:p>
            <a:pPr marL="742950" lvl="1" indent="-285750" algn="just">
              <a:buFont typeface="Arial" panose="020B0604020202020204" pitchFamily="34" charset="0"/>
              <a:buChar char="•"/>
            </a:pPr>
            <a:r>
              <a:rPr lang="vi-VN" b="1" dirty="0">
                <a:solidFill>
                  <a:schemeClr val="bg1"/>
                </a:solidFill>
                <a:latin typeface="Arial" panose="020B0604020202020204" pitchFamily="34" charset="0"/>
                <a:cs typeface="Arial" panose="020B0604020202020204" pitchFamily="34" charset="0"/>
              </a:rPr>
              <a:t>High</a:t>
            </a:r>
            <a:r>
              <a:rPr lang="en-US" b="1" dirty="0">
                <a:solidFill>
                  <a:schemeClr val="bg1"/>
                </a:solidFill>
                <a:latin typeface="Arial" panose="020B0604020202020204" pitchFamily="34" charset="0"/>
                <a:cs typeface="Arial" panose="020B0604020202020204" pitchFamily="34" charset="0"/>
              </a:rPr>
              <a:t> &amp; </a:t>
            </a:r>
            <a:r>
              <a:rPr lang="vi-VN" b="1" dirty="0">
                <a:solidFill>
                  <a:schemeClr val="bg1"/>
                </a:solidFill>
                <a:latin typeface="Arial" panose="020B0604020202020204" pitchFamily="34" charset="0"/>
                <a:cs typeface="Arial" panose="020B0604020202020204" pitchFamily="34" charset="0"/>
              </a:rPr>
              <a:t>Low </a:t>
            </a:r>
            <a:r>
              <a:rPr lang="en-US" b="1" dirty="0">
                <a:solidFill>
                  <a:schemeClr val="bg1"/>
                </a:solidFill>
                <a:latin typeface="Arial" panose="020B0604020202020204" pitchFamily="34" charset="0"/>
                <a:cs typeface="Arial" panose="020B0604020202020204" pitchFamily="34" charset="0"/>
              </a:rPr>
              <a:t>by Date</a:t>
            </a:r>
            <a:r>
              <a:rPr lang="en-US" dirty="0">
                <a:solidFill>
                  <a:schemeClr val="bg1"/>
                </a:solidFill>
                <a:latin typeface="Arial" panose="020B0604020202020204" pitchFamily="34" charset="0"/>
                <a:cs typeface="Arial" panose="020B0604020202020204" pitchFamily="34" charset="0"/>
              </a:rPr>
              <a:t>: So </a:t>
            </a:r>
            <a:r>
              <a:rPr lang="en-US" dirty="0" err="1">
                <a:solidFill>
                  <a:schemeClr val="bg1"/>
                </a:solidFill>
                <a:latin typeface="Arial" panose="020B0604020202020204" pitchFamily="34" charset="0"/>
                <a:cs typeface="Arial" panose="020B0604020202020204" pitchFamily="34" charset="0"/>
              </a:rPr>
              <a:t>sánh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mở</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đóng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Bitcoin </a:t>
            </a:r>
            <a:r>
              <a:rPr lang="en-US" dirty="0" err="1">
                <a:solidFill>
                  <a:schemeClr val="bg1"/>
                </a:solidFill>
                <a:latin typeface="Arial" panose="020B0604020202020204" pitchFamily="34" charset="0"/>
                <a:cs typeface="Arial" panose="020B0604020202020204" pitchFamily="34" charset="0"/>
              </a:rPr>
              <a:t>theo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thời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gian</a:t>
            </a:r>
            <a:r>
              <a:rPr lang="en-US" dirty="0">
                <a:solidFill>
                  <a:schemeClr val="bg1"/>
                </a:solidFill>
                <a:latin typeface="Arial" panose="020B0604020202020204" pitchFamily="34" charset="0"/>
                <a:cs typeface="Arial" panose="020B0604020202020204" pitchFamily="34" charset="0"/>
              </a:rPr>
              <a:t>.</a:t>
            </a:r>
            <a:endParaRPr lang="vi-VN" dirty="0">
              <a:solidFill>
                <a:schemeClr val="bg1"/>
              </a:solidFill>
              <a:latin typeface="Arial" panose="020B0604020202020204" pitchFamily="34" charset="0"/>
              <a:cs typeface="Arial" panose="020B0604020202020204" pitchFamily="34" charset="0"/>
            </a:endParaRPr>
          </a:p>
          <a:p>
            <a:pPr marL="742950" lvl="1" indent="-285750" algn="just">
              <a:buFont typeface="Arial" panose="020B0604020202020204" pitchFamily="34" charset="0"/>
              <a:buChar char="•"/>
            </a:pPr>
            <a:r>
              <a:rPr lang="vi-VN" b="1" dirty="0">
                <a:solidFill>
                  <a:schemeClr val="bg1"/>
                </a:solidFill>
                <a:latin typeface="Arial" panose="020B0604020202020204" pitchFamily="34" charset="0"/>
                <a:cs typeface="Arial" panose="020B0604020202020204" pitchFamily="34" charset="0"/>
              </a:rPr>
              <a:t>Open and Close by Date (Candlestick-style)</a:t>
            </a:r>
            <a:r>
              <a:rPr lang="vi-VN" dirty="0">
                <a:solidFill>
                  <a:schemeClr val="bg1"/>
                </a:solidFill>
                <a:latin typeface="Arial" panose="020B0604020202020204" pitchFamily="34" charset="0"/>
                <a:cs typeface="Arial" panose="020B0604020202020204" pitchFamily="34" charset="0"/>
              </a:rPr>
              <a:t>: Hiển thị biến động giá trong từng năm, giúp nhận diện xu hướng tăng/giảm.</a:t>
            </a:r>
          </a:p>
        </p:txBody>
      </p:sp>
      <p:sp>
        <p:nvSpPr>
          <p:cNvPr id="3" name="Rectangle: Rounded Corners 2">
            <a:extLst>
              <a:ext uri="{FF2B5EF4-FFF2-40B4-BE49-F238E27FC236}">
                <a16:creationId xmlns:a16="http://schemas.microsoft.com/office/drawing/2014/main" id="{2CD8139E-B38F-CAC5-9C1C-494A9EC72C97}"/>
              </a:ext>
            </a:extLst>
          </p:cNvPr>
          <p:cNvSpPr>
            <a:spLocks noChangeAspect="1"/>
          </p:cNvSpPr>
          <p:nvPr/>
        </p:nvSpPr>
        <p:spPr>
          <a:xfrm>
            <a:off x="6253750" y="1546854"/>
            <a:ext cx="5094715" cy="2311970"/>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7" name="Rectangle: Rounded Corners 6">
            <a:extLst>
              <a:ext uri="{FF2B5EF4-FFF2-40B4-BE49-F238E27FC236}">
                <a16:creationId xmlns:a16="http://schemas.microsoft.com/office/drawing/2014/main" id="{4F61FE42-94F5-6158-8846-9F2E0D3587B0}"/>
              </a:ext>
            </a:extLst>
          </p:cNvPr>
          <p:cNvSpPr>
            <a:spLocks noChangeAspect="1"/>
          </p:cNvSpPr>
          <p:nvPr/>
        </p:nvSpPr>
        <p:spPr>
          <a:xfrm>
            <a:off x="6253750" y="4210025"/>
            <a:ext cx="5094715" cy="2311970"/>
          </a:xfrm>
          <a:prstGeom prst="roundRect">
            <a:avLst>
              <a:gd name="adj" fmla="val 410"/>
            </a:avLst>
          </a:prstGeom>
          <a:blipFill>
            <a:blip r:embed="rId3">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Tree>
    <p:extLst>
      <p:ext uri="{BB962C8B-B14F-4D97-AF65-F5344CB8AC3E}">
        <p14:creationId xmlns:p14="http://schemas.microsoft.com/office/powerpoint/2010/main" val="1704879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0EC79C53-7836-9CDE-1D9B-809F9C48C02E}"/>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3297F4FC-C534-939F-C08C-B5741BDC4844}"/>
              </a:ext>
            </a:extLst>
          </p:cNvPr>
          <p:cNvSpPr/>
          <p:nvPr/>
        </p:nvSpPr>
        <p:spPr>
          <a:xfrm>
            <a:off x="-759661" y="112149"/>
            <a:ext cx="13404271" cy="83882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PHÂN TÍCH CHI TIẾT</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D803DE66-7011-40E7-D5CB-3F80FDD0C9C5}"/>
              </a:ext>
            </a:extLst>
          </p:cNvPr>
          <p:cNvSpPr txBox="1"/>
          <p:nvPr/>
        </p:nvSpPr>
        <p:spPr>
          <a:xfrm>
            <a:off x="108221" y="1025369"/>
            <a:ext cx="5987779" cy="2616101"/>
          </a:xfrm>
          <a:prstGeom prst="rect">
            <a:avLst/>
          </a:prstGeom>
          <a:noFill/>
        </p:spPr>
        <p:txBody>
          <a:bodyPr wrap="square" rtlCol="0">
            <a:spAutoFit/>
          </a:bodyPr>
          <a:lstStyle/>
          <a:p>
            <a:pPr marL="457200" indent="-457200" algn="just">
              <a:buAutoNum type="arabicPeriod"/>
            </a:pPr>
            <a:r>
              <a:rPr lang="vi-VN" sz="2000" b="1" dirty="0">
                <a:solidFill>
                  <a:schemeClr val="bg1"/>
                </a:solidFill>
                <a:latin typeface="Arial" panose="020B0604020202020204" pitchFamily="34" charset="0"/>
                <a:cs typeface="Arial" panose="020B0604020202020204" pitchFamily="34" charset="0"/>
              </a:rPr>
              <a:t>Xu hướng giá Bitcoin trong năm 2024</a:t>
            </a:r>
          </a:p>
          <a:p>
            <a:pPr marL="285750" indent="-285750" algn="just">
              <a:buFontTx/>
              <a:buChar char="-"/>
            </a:pPr>
            <a:r>
              <a:rPr lang="vi-VN" dirty="0">
                <a:solidFill>
                  <a:schemeClr val="bg1"/>
                </a:solidFill>
                <a:latin typeface="Arial" panose="020B0604020202020204" pitchFamily="34" charset="0"/>
                <a:cs typeface="Arial" panose="020B0604020202020204" pitchFamily="34" charset="0"/>
              </a:rPr>
              <a:t>Giá Bitcoin có xu hướng </a:t>
            </a:r>
            <a:r>
              <a:rPr lang="vi-VN" b="1" dirty="0">
                <a:solidFill>
                  <a:schemeClr val="bg1"/>
                </a:solidFill>
                <a:latin typeface="Arial" panose="020B0604020202020204" pitchFamily="34" charset="0"/>
                <a:cs typeface="Arial" panose="020B0604020202020204" pitchFamily="34" charset="0"/>
              </a:rPr>
              <a:t>tăng dần</a:t>
            </a:r>
            <a:r>
              <a:rPr lang="vi-VN" dirty="0">
                <a:solidFill>
                  <a:schemeClr val="bg1"/>
                </a:solidFill>
                <a:latin typeface="Arial" panose="020B0604020202020204" pitchFamily="34" charset="0"/>
                <a:cs typeface="Arial" panose="020B0604020202020204" pitchFamily="34" charset="0"/>
              </a:rPr>
              <a:t> từ đầu năm đến cuối năm..</a:t>
            </a:r>
          </a:p>
          <a:p>
            <a:pPr marL="285750" indent="-285750" algn="just">
              <a:buFontTx/>
              <a:buChar char="-"/>
            </a:pPr>
            <a:r>
              <a:rPr lang="en-US" dirty="0" err="1">
                <a:solidFill>
                  <a:schemeClr val="bg1"/>
                </a:solidFill>
                <a:latin typeface="Arial" panose="020B0604020202020204" pitchFamily="34" charset="0"/>
                <a:cs typeface="Arial" panose="020B0604020202020204" pitchFamily="34" charset="0"/>
              </a:rPr>
              <a:t>Điểm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nhất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của</a:t>
            </a:r>
            <a:r>
              <a:rPr lang="en-US" dirty="0">
                <a:solidFill>
                  <a:schemeClr val="bg1"/>
                </a:solidFill>
                <a:latin typeface="Arial" panose="020B0604020202020204" pitchFamily="34" charset="0"/>
                <a:cs typeface="Arial" panose="020B0604020202020204" pitchFamily="34" charset="0"/>
              </a:rPr>
              <a:t> Bitcoin </a:t>
            </a:r>
            <a:r>
              <a:rPr lang="en-US" dirty="0" err="1">
                <a:solidFill>
                  <a:schemeClr val="bg1"/>
                </a:solidFill>
                <a:latin typeface="Arial" panose="020B0604020202020204" pitchFamily="34" charset="0"/>
                <a:cs typeface="Arial" panose="020B0604020202020204" pitchFamily="34" charset="0"/>
              </a:rPr>
              <a:t>đạt</a:t>
            </a:r>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~108K USD</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trong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khi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mức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thấp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nhất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khoảng</a:t>
            </a:r>
            <a:r>
              <a:rPr lang="en-US" dirty="0">
                <a:solidFill>
                  <a:schemeClr val="bg1"/>
                </a:solidFill>
                <a:latin typeface="Arial" panose="020B0604020202020204" pitchFamily="34" charset="0"/>
                <a:cs typeface="Arial" panose="020B0604020202020204" pitchFamily="34" charset="0"/>
              </a:rPr>
              <a:t> </a:t>
            </a:r>
            <a:r>
              <a:rPr lang="vi-VN" b="1">
                <a:solidFill>
                  <a:schemeClr val="bg1"/>
                </a:solidFill>
                <a:latin typeface="Arial" panose="020B0604020202020204" pitchFamily="34" charset="0"/>
                <a:cs typeface="Arial" panose="020B0604020202020204" pitchFamily="34" charset="0"/>
              </a:rPr>
              <a:t>39</a:t>
            </a:r>
            <a:r>
              <a:rPr lang="en-US" b="1">
                <a:solidFill>
                  <a:schemeClr val="bg1"/>
                </a:solidFill>
                <a:latin typeface="Arial" panose="020B0604020202020204" pitchFamily="34" charset="0"/>
                <a:cs typeface="Arial" panose="020B0604020202020204" pitchFamily="34" charset="0"/>
              </a:rPr>
              <a:t>K </a:t>
            </a:r>
            <a:r>
              <a:rPr lang="en-US" b="1" dirty="0">
                <a:solidFill>
                  <a:schemeClr val="bg1"/>
                </a:solidFill>
                <a:latin typeface="Arial" panose="020B0604020202020204" pitchFamily="34" charset="0"/>
                <a:cs typeface="Arial" panose="020B0604020202020204" pitchFamily="34" charset="0"/>
              </a:rPr>
              <a:t>USD</a:t>
            </a:r>
            <a:r>
              <a:rPr lang="en-US" dirty="0">
                <a:solidFill>
                  <a:schemeClr val="bg1"/>
                </a:solidFill>
                <a:latin typeface="Arial" panose="020B0604020202020204" pitchFamily="34" charset="0"/>
                <a:cs typeface="Arial" panose="020B0604020202020204" pitchFamily="34" charset="0"/>
              </a:rPr>
              <a:t>.</a:t>
            </a:r>
            <a:endParaRPr lang="vi-VN" dirty="0">
              <a:solidFill>
                <a:schemeClr val="bg1"/>
              </a:solidFill>
              <a:latin typeface="Arial" panose="020B0604020202020204" pitchFamily="34" charset="0"/>
              <a:cs typeface="Arial" panose="020B0604020202020204" pitchFamily="34" charset="0"/>
            </a:endParaRPr>
          </a:p>
          <a:p>
            <a:pPr marL="285750" indent="-285750" algn="just">
              <a:buFontTx/>
              <a:buChar char="-"/>
            </a:pPr>
            <a:r>
              <a:rPr lang="en-US" dirty="0" err="1">
                <a:solidFill>
                  <a:schemeClr val="bg1"/>
                </a:solidFill>
                <a:latin typeface="Arial" panose="020B0604020202020204" pitchFamily="34" charset="0"/>
                <a:cs typeface="Arial" panose="020B0604020202020204" pitchFamily="34" charset="0"/>
              </a:rPr>
              <a:t>Biểu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a:t>
            </a:r>
            <a:r>
              <a:rPr lang="en-US" dirty="0">
                <a:solidFill>
                  <a:schemeClr val="bg1"/>
                </a:solidFill>
                <a:latin typeface="Arial" panose="020B0604020202020204" pitchFamily="34" charset="0"/>
                <a:cs typeface="Arial" panose="020B0604020202020204" pitchFamily="34" charset="0"/>
              </a:rPr>
              <a:t> "High and Low by Date"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"Open and Close by Date" </a:t>
            </a:r>
            <a:r>
              <a:rPr lang="en-US" dirty="0" err="1">
                <a:solidFill>
                  <a:schemeClr val="bg1"/>
                </a:solidFill>
                <a:latin typeface="Arial" panose="020B0604020202020204" pitchFamily="34" charset="0"/>
                <a:cs typeface="Arial" panose="020B0604020202020204" pitchFamily="34" charset="0"/>
              </a:rPr>
              <a:t>cho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thấy</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các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đoạn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từ</a:t>
            </a:r>
            <a:r>
              <a:rPr lang="en-US"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tháng</a:t>
            </a:r>
            <a:r>
              <a:rPr lang="en-US" b="1" dirty="0">
                <a:solidFill>
                  <a:schemeClr val="bg1"/>
                </a:solidFill>
                <a:latin typeface="Arial" panose="020B0604020202020204" pitchFamily="34" charset="0"/>
                <a:cs typeface="Arial" panose="020B0604020202020204" pitchFamily="34" charset="0"/>
              </a:rPr>
              <a:t> 3 </a:t>
            </a:r>
            <a:r>
              <a:rPr lang="en-US" b="1" dirty="0" err="1">
                <a:solidFill>
                  <a:schemeClr val="bg1"/>
                </a:solidFill>
                <a:latin typeface="Arial" panose="020B0604020202020204" pitchFamily="34" charset="0"/>
                <a:cs typeface="Arial" panose="020B0604020202020204" pitchFamily="34" charset="0"/>
              </a:rPr>
              <a:t>đến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tháng</a:t>
            </a:r>
            <a:r>
              <a:rPr lang="en-US" b="1" dirty="0">
                <a:solidFill>
                  <a:schemeClr val="bg1"/>
                </a:solidFill>
                <a:latin typeface="Arial" panose="020B0604020202020204" pitchFamily="34" charset="0"/>
                <a:cs typeface="Arial" panose="020B0604020202020204" pitchFamily="34" charset="0"/>
              </a:rPr>
              <a:t> 5</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sau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đó</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ổn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định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tiếp</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vào</a:t>
            </a:r>
            <a:r>
              <a:rPr lang="en-US"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cuối</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năm</a:t>
            </a:r>
            <a:r>
              <a:rPr lang="en-US" dirty="0">
                <a:solidFill>
                  <a:schemeClr val="bg1"/>
                </a:solidFill>
                <a:latin typeface="Arial" panose="020B0604020202020204" pitchFamily="34" charset="0"/>
                <a:cs typeface="Arial" panose="020B0604020202020204" pitchFamily="34" charset="0"/>
              </a:rPr>
              <a:t>.</a:t>
            </a:r>
            <a:endParaRPr lang="vi-VN" dirty="0">
              <a:solidFill>
                <a:schemeClr val="bg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2038CE9E-65BF-376C-2FF3-491B05741687}"/>
              </a:ext>
            </a:extLst>
          </p:cNvPr>
          <p:cNvSpPr>
            <a:spLocks noChangeAspect="1"/>
          </p:cNvSpPr>
          <p:nvPr/>
        </p:nvSpPr>
        <p:spPr>
          <a:xfrm>
            <a:off x="6253750" y="1166104"/>
            <a:ext cx="5764906" cy="2616101"/>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5" name="Rectangle: Rounded Corners 4">
            <a:extLst>
              <a:ext uri="{FF2B5EF4-FFF2-40B4-BE49-F238E27FC236}">
                <a16:creationId xmlns:a16="http://schemas.microsoft.com/office/drawing/2014/main" id="{24AE39C0-9072-F0A7-467D-235A081319A6}"/>
              </a:ext>
            </a:extLst>
          </p:cNvPr>
          <p:cNvSpPr>
            <a:spLocks noChangeAspect="1"/>
          </p:cNvSpPr>
          <p:nvPr/>
        </p:nvSpPr>
        <p:spPr>
          <a:xfrm>
            <a:off x="6253750" y="3997334"/>
            <a:ext cx="5764906" cy="2616101"/>
          </a:xfrm>
          <a:prstGeom prst="roundRect">
            <a:avLst>
              <a:gd name="adj" fmla="val 410"/>
            </a:avLst>
          </a:prstGeom>
          <a:blipFill>
            <a:blip r:embed="rId3">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6" name="TextBox 5">
            <a:extLst>
              <a:ext uri="{FF2B5EF4-FFF2-40B4-BE49-F238E27FC236}">
                <a16:creationId xmlns:a16="http://schemas.microsoft.com/office/drawing/2014/main" id="{2CFDEA6B-BE4C-54A0-4656-9338F7396628}"/>
              </a:ext>
            </a:extLst>
          </p:cNvPr>
          <p:cNvSpPr txBox="1"/>
          <p:nvPr/>
        </p:nvSpPr>
        <p:spPr>
          <a:xfrm>
            <a:off x="0" y="3555209"/>
            <a:ext cx="5987779" cy="1785104"/>
          </a:xfrm>
          <a:prstGeom prst="rect">
            <a:avLst/>
          </a:prstGeom>
          <a:noFill/>
        </p:spPr>
        <p:txBody>
          <a:bodyPr wrap="square" rtlCol="0">
            <a:spAutoFit/>
          </a:bodyPr>
          <a:lstStyle/>
          <a:p>
            <a:pPr algn="just"/>
            <a:r>
              <a:rPr lang="vi-VN" sz="2000" b="1" dirty="0">
                <a:solidFill>
                  <a:schemeClr val="bg1"/>
                </a:solidFill>
              </a:rPr>
              <a:t>2. Mức độ biến động giá</a:t>
            </a:r>
          </a:p>
          <a:p>
            <a:pPr marL="285750" indent="-285750" algn="just">
              <a:buFontTx/>
              <a:buChar char="-"/>
            </a:pPr>
            <a:r>
              <a:rPr lang="en-US" dirty="0" err="1">
                <a:solidFill>
                  <a:schemeClr val="bg1"/>
                </a:solidFill>
              </a:rPr>
              <a:t>Giá</a:t>
            </a:r>
            <a:r>
              <a:rPr lang="en-US" dirty="0">
                <a:solidFill>
                  <a:schemeClr val="bg1"/>
                </a:solidFill>
              </a:rPr>
              <a:t> Bitcoin </a:t>
            </a:r>
            <a:r>
              <a:rPr lang="en-US" dirty="0" err="1">
                <a:solidFill>
                  <a:schemeClr val="bg1"/>
                </a:solidFill>
              </a:rPr>
              <a:t>có</a:t>
            </a:r>
            <a:r>
              <a:rPr lang="en-US" dirty="0">
                <a:solidFill>
                  <a:schemeClr val="bg1"/>
                </a:solidFill>
              </a:rPr>
              <a:t> </a:t>
            </a:r>
            <a:r>
              <a:rPr lang="en-US" dirty="0" err="1">
                <a:solidFill>
                  <a:schemeClr val="bg1"/>
                </a:solidFill>
              </a:rPr>
              <a:t>sự</a:t>
            </a:r>
            <a:r>
              <a:rPr lang="en-US" dirty="0">
                <a:solidFill>
                  <a:schemeClr val="bg1"/>
                </a:solidFill>
              </a:rPr>
              <a:t> </a:t>
            </a:r>
            <a:r>
              <a:rPr lang="en-US" dirty="0" err="1">
                <a:solidFill>
                  <a:schemeClr val="bg1"/>
                </a:solidFill>
              </a:rPr>
              <a:t>biến</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mạnh</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khoảng</a:t>
            </a:r>
            <a:r>
              <a:rPr lang="en-US" dirty="0">
                <a:solidFill>
                  <a:schemeClr val="bg1"/>
                </a:solidFill>
              </a:rPr>
              <a:t> </a:t>
            </a:r>
            <a:r>
              <a:rPr lang="en-US" dirty="0" err="1">
                <a:solidFill>
                  <a:schemeClr val="bg1"/>
                </a:solidFill>
              </a:rPr>
              <a:t>cách</a:t>
            </a:r>
            <a:r>
              <a:rPr lang="en-US" dirty="0">
                <a:solidFill>
                  <a:schemeClr val="bg1"/>
                </a:solidFill>
              </a:rPr>
              <a:t> </a:t>
            </a:r>
            <a:r>
              <a:rPr lang="en-US" dirty="0" err="1">
                <a:solidFill>
                  <a:schemeClr val="bg1"/>
                </a:solidFill>
              </a:rPr>
              <a:t>lớn</a:t>
            </a:r>
            <a:r>
              <a:rPr lang="en-US" dirty="0">
                <a:solidFill>
                  <a:schemeClr val="bg1"/>
                </a:solidFill>
              </a:rPr>
              <a:t> </a:t>
            </a:r>
            <a:r>
              <a:rPr lang="en-US" dirty="0" err="1">
                <a:solidFill>
                  <a:schemeClr val="bg1"/>
                </a:solidFill>
              </a:rPr>
              <a:t>giữa</a:t>
            </a:r>
            <a:r>
              <a:rPr lang="en-US" dirty="0">
                <a:solidFill>
                  <a:schemeClr val="bg1"/>
                </a:solidFill>
              </a:rPr>
              <a:t> </a:t>
            </a:r>
            <a:r>
              <a:rPr lang="en-US" dirty="0" err="1">
                <a:solidFill>
                  <a:schemeClr val="bg1"/>
                </a:solidFill>
              </a:rPr>
              <a:t>giá</a:t>
            </a:r>
            <a:r>
              <a:rPr lang="en-US" dirty="0">
                <a:solidFill>
                  <a:schemeClr val="bg1"/>
                </a:solidFill>
              </a:rPr>
              <a:t> </a:t>
            </a:r>
            <a:r>
              <a:rPr lang="en-US" dirty="0" err="1">
                <a:solidFill>
                  <a:schemeClr val="bg1"/>
                </a:solidFill>
              </a:rPr>
              <a:t>cao</a:t>
            </a:r>
            <a:r>
              <a:rPr lang="en-US" dirty="0">
                <a:solidFill>
                  <a:schemeClr val="bg1"/>
                </a:solidFill>
              </a:rPr>
              <a:t> </a:t>
            </a:r>
            <a:r>
              <a:rPr lang="en-US" dirty="0" err="1">
                <a:solidFill>
                  <a:schemeClr val="bg1"/>
                </a:solidFill>
              </a:rPr>
              <a:t>nhất</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thấp</a:t>
            </a:r>
            <a:r>
              <a:rPr lang="en-US" dirty="0">
                <a:solidFill>
                  <a:schemeClr val="bg1"/>
                </a:solidFill>
              </a:rPr>
              <a:t> </a:t>
            </a:r>
            <a:r>
              <a:rPr lang="en-US" dirty="0" err="1">
                <a:solidFill>
                  <a:schemeClr val="bg1"/>
                </a:solidFill>
              </a:rPr>
              <a:t>nhất</a:t>
            </a:r>
            <a:r>
              <a:rPr lang="vi-VN" dirty="0">
                <a:solidFill>
                  <a:schemeClr val="bg1"/>
                </a:solidFill>
              </a:rPr>
              <a:t>.</a:t>
            </a:r>
          </a:p>
          <a:p>
            <a:pPr marL="285750" indent="-285750" algn="just">
              <a:buFontTx/>
              <a:buChar char="-"/>
            </a:pPr>
            <a:r>
              <a:rPr lang="en-US" dirty="0" err="1">
                <a:solidFill>
                  <a:schemeClr val="bg1"/>
                </a:solidFill>
                <a:latin typeface="Arial" panose="020B0604020202020204" pitchFamily="34" charset="0"/>
                <a:cs typeface="Arial" panose="020B0604020202020204" pitchFamily="34" charset="0"/>
              </a:rPr>
              <a:t>Biểu</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đồ</a:t>
            </a:r>
            <a:r>
              <a:rPr lang="en-US" dirty="0">
                <a:solidFill>
                  <a:schemeClr val="bg1"/>
                </a:solidFill>
                <a:latin typeface="Arial" panose="020B0604020202020204" pitchFamily="34" charset="0"/>
                <a:cs typeface="Arial" panose="020B0604020202020204" pitchFamily="34" charset="0"/>
              </a:rPr>
              <a:t> "Open and Close by Date" </a:t>
            </a:r>
            <a:r>
              <a:rPr lang="en-US" dirty="0" err="1">
                <a:solidFill>
                  <a:schemeClr val="bg1"/>
                </a:solidFill>
                <a:latin typeface="Arial" panose="020B0604020202020204" pitchFamily="34" charset="0"/>
                <a:cs typeface="Arial" panose="020B0604020202020204" pitchFamily="34" charset="0"/>
              </a:rPr>
              <a:t>cho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thấy</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sự</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chênh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lệch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giữa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mở</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và</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giá</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đóng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cửa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ánh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sự</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biến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động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trong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từng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phiên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giao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dịch</a:t>
            </a:r>
            <a:r>
              <a:rPr lang="en-US" dirty="0">
                <a:solidFill>
                  <a:schemeClr val="bg1"/>
                </a:solidFill>
                <a:latin typeface="Arial" panose="020B0604020202020204" pitchFamily="34" charset="0"/>
                <a:cs typeface="Arial" panose="020B0604020202020204" pitchFamily="34" charset="0"/>
              </a:rPr>
              <a:t>.</a:t>
            </a:r>
            <a:endParaRPr lang="vi-V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0863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EAC154CD-BFD9-AD81-4006-21235F0B640B}"/>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76DC34CC-7AB5-B261-70D4-CADC3A6F88CA}"/>
              </a:ext>
            </a:extLst>
          </p:cNvPr>
          <p:cNvSpPr/>
          <p:nvPr/>
        </p:nvSpPr>
        <p:spPr>
          <a:xfrm>
            <a:off x="-759661" y="112149"/>
            <a:ext cx="13404271" cy="83882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PHÂN TÍCH CHI TIẾT</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F1172436-1412-324B-E4A5-DE8371ECE05E}"/>
              </a:ext>
            </a:extLst>
          </p:cNvPr>
          <p:cNvSpPr txBox="1"/>
          <p:nvPr/>
        </p:nvSpPr>
        <p:spPr>
          <a:xfrm>
            <a:off x="108221" y="1025369"/>
            <a:ext cx="5987779" cy="2616101"/>
          </a:xfrm>
          <a:prstGeom prst="rect">
            <a:avLst/>
          </a:prstGeom>
          <a:noFill/>
        </p:spPr>
        <p:txBody>
          <a:bodyPr wrap="square" rtlCol="0">
            <a:spAutoFit/>
          </a:bodyPr>
          <a:lstStyle/>
          <a:p>
            <a:pPr algn="just"/>
            <a:r>
              <a:rPr lang="vi-VN" sz="2000" b="1" dirty="0">
                <a:solidFill>
                  <a:schemeClr val="bg1"/>
                </a:solidFill>
                <a:cs typeface="Arial" panose="020B0604020202020204" pitchFamily="34" charset="0"/>
              </a:rPr>
              <a:t>3. Tác động của sự kiện kinh tế</a:t>
            </a:r>
          </a:p>
          <a:p>
            <a:pPr marL="285750" indent="-285750" algn="just">
              <a:buFontTx/>
              <a:buChar char="-"/>
            </a:pPr>
            <a:r>
              <a:rPr lang="vi-VN" b="1" dirty="0">
                <a:solidFill>
                  <a:schemeClr val="bg1"/>
                </a:solidFill>
              </a:rPr>
              <a:t>Bitcoin Halving</a:t>
            </a:r>
            <a:r>
              <a:rPr lang="vi-VN" dirty="0">
                <a:solidFill>
                  <a:schemeClr val="bg1"/>
                </a:solidFill>
              </a:rPr>
              <a:t> thường làm tăng giá do giảm lượng Bitcoin được khai thác.</a:t>
            </a:r>
          </a:p>
          <a:p>
            <a:pPr marL="285750" indent="-285750" algn="just">
              <a:buFontTx/>
              <a:buChar char="-"/>
            </a:pPr>
            <a:r>
              <a:rPr lang="vi-VN" b="1" dirty="0">
                <a:solidFill>
                  <a:schemeClr val="bg1"/>
                </a:solidFill>
              </a:rPr>
              <a:t>Tâm lý thị trường (FOMO/FUD)</a:t>
            </a:r>
            <a:r>
              <a:rPr lang="vi-VN" dirty="0">
                <a:solidFill>
                  <a:schemeClr val="bg1"/>
                </a:solidFill>
              </a:rPr>
              <a:t>: Khi có tin tức tích cực, giá tăng mạnh, nhưng nếu xuất hiện tin xấu, giá giảm đột ngột.</a:t>
            </a:r>
          </a:p>
          <a:p>
            <a:pPr marL="285750" indent="-285750" algn="just">
              <a:buFontTx/>
              <a:buChar char="-"/>
            </a:pPr>
            <a:r>
              <a:rPr lang="en-US" b="1" dirty="0">
                <a:solidFill>
                  <a:schemeClr val="bg1"/>
                </a:solidFill>
                <a:latin typeface="Arial" panose="020B0604020202020204" pitchFamily="34" charset="0"/>
                <a:cs typeface="Arial" panose="020B0604020202020204" pitchFamily="34" charset="0"/>
              </a:rPr>
              <a:t>Khủng </a:t>
            </a:r>
            <a:r>
              <a:rPr lang="en-US" b="1" dirty="0" err="1">
                <a:solidFill>
                  <a:schemeClr val="bg1"/>
                </a:solidFill>
                <a:latin typeface="Arial" panose="020B0604020202020204" pitchFamily="34" charset="0"/>
                <a:cs typeface="Arial" panose="020B0604020202020204" pitchFamily="34" charset="0"/>
              </a:rPr>
              <a:t>hoảng</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kinh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tế</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và</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chính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sách</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tiền</a:t>
            </a:r>
            <a:r>
              <a:rPr lang="en-US" b="1" dirty="0">
                <a:solidFill>
                  <a:schemeClr val="bg1"/>
                </a:solidFill>
                <a:latin typeface="Arial" panose="020B0604020202020204" pitchFamily="34" charset="0"/>
                <a:cs typeface="Arial" panose="020B0604020202020204" pitchFamily="34" charset="0"/>
              </a:rPr>
              <a:t> </a:t>
            </a:r>
            <a:r>
              <a:rPr lang="en-US" b="1" dirty="0" err="1">
                <a:solidFill>
                  <a:schemeClr val="bg1"/>
                </a:solidFill>
                <a:latin typeface="Arial" panose="020B0604020202020204" pitchFamily="34" charset="0"/>
                <a:cs typeface="Arial" panose="020B0604020202020204" pitchFamily="34" charset="0"/>
              </a:rPr>
              <a:t>tệ</a:t>
            </a:r>
            <a:r>
              <a:rPr lang="en-US" dirty="0">
                <a:solidFill>
                  <a:schemeClr val="bg1"/>
                </a:solidFill>
                <a:latin typeface="Arial" panose="020B0604020202020204" pitchFamily="34" charset="0"/>
                <a:cs typeface="Arial" panose="020B0604020202020204" pitchFamily="34" charset="0"/>
              </a:rPr>
              <a:t>: Khi </a:t>
            </a:r>
            <a:r>
              <a:rPr lang="en-US" dirty="0" err="1">
                <a:solidFill>
                  <a:schemeClr val="bg1"/>
                </a:solidFill>
                <a:latin typeface="Arial" panose="020B0604020202020204" pitchFamily="34" charset="0"/>
                <a:cs typeface="Arial" panose="020B0604020202020204" pitchFamily="34" charset="0"/>
              </a:rPr>
              <a:t>lạm</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phát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cao</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hoặc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chính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sách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tiền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tệ</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thay</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đổi</a:t>
            </a:r>
            <a:r>
              <a:rPr lang="en-US" dirty="0">
                <a:solidFill>
                  <a:schemeClr val="bg1"/>
                </a:solidFill>
                <a:latin typeface="Arial" panose="020B0604020202020204" pitchFamily="34" charset="0"/>
                <a:cs typeface="Arial" panose="020B0604020202020204" pitchFamily="34" charset="0"/>
              </a:rPr>
              <a:t>, Bitcoin </a:t>
            </a:r>
            <a:r>
              <a:rPr lang="en-US" dirty="0" err="1">
                <a:solidFill>
                  <a:schemeClr val="bg1"/>
                </a:solidFill>
                <a:latin typeface="Arial" panose="020B0604020202020204" pitchFamily="34" charset="0"/>
                <a:cs typeface="Arial" panose="020B0604020202020204" pitchFamily="34" charset="0"/>
              </a:rPr>
              <a:t>có</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thể</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trở</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thành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tài</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sản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trú</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ẩn</a:t>
            </a:r>
            <a:r>
              <a:rPr lang="en-US" dirty="0">
                <a:solidFill>
                  <a:schemeClr val="bg1"/>
                </a:solidFill>
                <a:latin typeface="Arial" panose="020B0604020202020204" pitchFamily="34" charset="0"/>
                <a:cs typeface="Arial" panose="020B0604020202020204" pitchFamily="34" charset="0"/>
              </a:rPr>
              <a:t>.</a:t>
            </a:r>
            <a:endParaRPr lang="vi-VN" dirty="0">
              <a:solidFill>
                <a:schemeClr val="bg1"/>
              </a:solidFill>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4A79CD38-2CFE-CD0F-CB9F-2F0EEEAC2327}"/>
              </a:ext>
            </a:extLst>
          </p:cNvPr>
          <p:cNvSpPr>
            <a:spLocks noChangeAspect="1"/>
          </p:cNvSpPr>
          <p:nvPr/>
        </p:nvSpPr>
        <p:spPr>
          <a:xfrm>
            <a:off x="6253750" y="1166104"/>
            <a:ext cx="5764906" cy="2616101"/>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5" name="Rectangle: Rounded Corners 4">
            <a:extLst>
              <a:ext uri="{FF2B5EF4-FFF2-40B4-BE49-F238E27FC236}">
                <a16:creationId xmlns:a16="http://schemas.microsoft.com/office/drawing/2014/main" id="{AECFCF0A-8FC1-0985-1896-5958481A9577}"/>
              </a:ext>
            </a:extLst>
          </p:cNvPr>
          <p:cNvSpPr>
            <a:spLocks noChangeAspect="1"/>
          </p:cNvSpPr>
          <p:nvPr/>
        </p:nvSpPr>
        <p:spPr>
          <a:xfrm>
            <a:off x="6253750" y="3997334"/>
            <a:ext cx="5764906" cy="2616101"/>
          </a:xfrm>
          <a:prstGeom prst="roundRect">
            <a:avLst>
              <a:gd name="adj" fmla="val 410"/>
            </a:avLst>
          </a:prstGeom>
          <a:blipFill>
            <a:blip r:embed="rId3">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Tree>
    <p:extLst>
      <p:ext uri="{BB962C8B-B14F-4D97-AF65-F5344CB8AC3E}">
        <p14:creationId xmlns:p14="http://schemas.microsoft.com/office/powerpoint/2010/main" val="2411429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203A5BA7-1C42-392F-AE1A-92BABE5DFCF6}"/>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A8E6813A-08B7-C241-42F5-A1833BFC7DA6}"/>
              </a:ext>
            </a:extLst>
          </p:cNvPr>
          <p:cNvSpPr/>
          <p:nvPr/>
        </p:nvSpPr>
        <p:spPr>
          <a:xfrm>
            <a:off x="-759661" y="112149"/>
            <a:ext cx="13404271" cy="83882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KẾT</a:t>
            </a:r>
            <a:endParaRPr lang="en-US" sz="4400" b="1" dirty="0">
              <a:solidFill>
                <a:schemeClr val="tx1"/>
              </a:solidFill>
              <a:latin typeface="Aptos" panose="020B0004020202020204" pitchFamily="34" charset="0"/>
            </a:endParaRPr>
          </a:p>
        </p:txBody>
      </p:sp>
      <p:sp>
        <p:nvSpPr>
          <p:cNvPr id="5" name="Rectangle: Rounded Corners 4">
            <a:extLst>
              <a:ext uri="{FF2B5EF4-FFF2-40B4-BE49-F238E27FC236}">
                <a16:creationId xmlns:a16="http://schemas.microsoft.com/office/drawing/2014/main" id="{7468952B-82E3-A92C-A5A4-DAB930D53C94}"/>
              </a:ext>
            </a:extLst>
          </p:cNvPr>
          <p:cNvSpPr>
            <a:spLocks noChangeAspect="1"/>
          </p:cNvSpPr>
          <p:nvPr/>
        </p:nvSpPr>
        <p:spPr>
          <a:xfrm>
            <a:off x="5651602" y="2185416"/>
            <a:ext cx="6296939" cy="3166147"/>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9" name="TextBox 8">
            <a:extLst>
              <a:ext uri="{FF2B5EF4-FFF2-40B4-BE49-F238E27FC236}">
                <a16:creationId xmlns:a16="http://schemas.microsoft.com/office/drawing/2014/main" id="{63133E55-BA9B-1A71-111B-EDF289B25E60}"/>
              </a:ext>
            </a:extLst>
          </p:cNvPr>
          <p:cNvSpPr txBox="1"/>
          <p:nvPr/>
        </p:nvSpPr>
        <p:spPr>
          <a:xfrm>
            <a:off x="80789" y="1223489"/>
            <a:ext cx="5369035" cy="4832092"/>
          </a:xfrm>
          <a:prstGeom prst="rect">
            <a:avLst/>
          </a:prstGeom>
          <a:noFill/>
        </p:spPr>
        <p:txBody>
          <a:bodyPr wrap="square" rtlCol="0">
            <a:spAutoFit/>
          </a:bodyPr>
          <a:lstStyle/>
          <a:p>
            <a:pPr algn="just"/>
            <a:r>
              <a:rPr lang="vi-VN" sz="2000" b="1" dirty="0">
                <a:solidFill>
                  <a:schemeClr val="bg1"/>
                </a:solidFill>
              </a:rPr>
              <a:t>Kết luận</a:t>
            </a:r>
          </a:p>
          <a:p>
            <a:pPr marL="285750" indent="-285750" algn="just">
              <a:buFontTx/>
              <a:buChar char="-"/>
            </a:pPr>
            <a:r>
              <a:rPr lang="vi-VN" b="1" dirty="0">
                <a:solidFill>
                  <a:schemeClr val="bg1"/>
                </a:solidFill>
              </a:rPr>
              <a:t>Xu hướng tăng giá</a:t>
            </a:r>
            <a:r>
              <a:rPr lang="vi-VN" dirty="0">
                <a:solidFill>
                  <a:schemeClr val="bg1"/>
                </a:solidFill>
              </a:rPr>
              <a:t> của Bitcoin trong năm 2024 cho thấy sự quan tâm lớn từ các nhà đầu tư, đặc biệt là trong các giai đoạn quan trọng như Halving.</a:t>
            </a:r>
          </a:p>
          <a:p>
            <a:pPr marL="285750" indent="-285750" algn="just">
              <a:buFontTx/>
              <a:buChar char="-"/>
            </a:pPr>
            <a:r>
              <a:rPr lang="vi-VN" b="1" dirty="0">
                <a:solidFill>
                  <a:schemeClr val="bg1"/>
                </a:solidFill>
              </a:rPr>
              <a:t>Mức độ biến động cao</a:t>
            </a:r>
            <a:r>
              <a:rPr lang="vi-VN" dirty="0">
                <a:solidFill>
                  <a:schemeClr val="bg1"/>
                </a:solidFill>
              </a:rPr>
              <a:t>, với sự chênh lệch đáng kể giữa giá cao nhất và thấp nhất, đòi hỏi các nhà đầu tư cần có chiến lược quản lý rủi ro hợp lý.</a:t>
            </a:r>
          </a:p>
          <a:p>
            <a:pPr marL="285750" indent="-285750" algn="just">
              <a:buFontTx/>
              <a:buChar char="-"/>
            </a:pPr>
            <a:r>
              <a:rPr lang="vi-VN" b="1" dirty="0">
                <a:solidFill>
                  <a:schemeClr val="bg1"/>
                </a:solidFill>
              </a:rPr>
              <a:t>Tác động từ sự kiện kinh tế</a:t>
            </a:r>
            <a:r>
              <a:rPr lang="vi-VN" dirty="0">
                <a:solidFill>
                  <a:schemeClr val="bg1"/>
                </a:solidFill>
              </a:rPr>
              <a:t> có thể khiến giá Bitcoin thay đổi nhanh chóng, do đó cần theo dõi tin tức thị trường và xu hướng toàn cầu để đưa ra quyết định đầu tư chính xác.</a:t>
            </a:r>
          </a:p>
          <a:p>
            <a:pPr marL="285750" indent="-285750" algn="just">
              <a:buFontTx/>
              <a:buChar char="-"/>
            </a:pPr>
            <a:r>
              <a:rPr lang="vi-VN" b="1" dirty="0">
                <a:solidFill>
                  <a:schemeClr val="bg1"/>
                </a:solidFill>
              </a:rPr>
              <a:t>Dự báo dài hạn</a:t>
            </a:r>
            <a:r>
              <a:rPr lang="vi-VN" dirty="0">
                <a:solidFill>
                  <a:schemeClr val="bg1"/>
                </a:solidFill>
              </a:rPr>
              <a:t>: Nếu Bitcoin tiếp tục giữ đà tăng trưởng, có thể đạt mức giá cao hơn trong các năm tiếp theo, nhưng cũng tiềm ẩn nhiều rủi ro cần cân nhắc.</a:t>
            </a:r>
          </a:p>
        </p:txBody>
      </p:sp>
    </p:spTree>
    <p:extLst>
      <p:ext uri="{BB962C8B-B14F-4D97-AF65-F5344CB8AC3E}">
        <p14:creationId xmlns:p14="http://schemas.microsoft.com/office/powerpoint/2010/main" val="1472459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A389F670-4A1A-C649-0E36-55300A03A49A}"/>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4CB7A0ED-97C2-A906-83E2-13BEFD20B258}"/>
              </a:ext>
            </a:extLst>
          </p:cNvPr>
          <p:cNvGrpSpPr/>
          <p:nvPr/>
        </p:nvGrpSpPr>
        <p:grpSpPr>
          <a:xfrm>
            <a:off x="7809345" y="-304799"/>
            <a:ext cx="1682750" cy="5739638"/>
            <a:chOff x="6747163" y="-1953046"/>
            <a:chExt cx="1682750" cy="5739638"/>
          </a:xfrm>
        </p:grpSpPr>
        <p:sp>
          <p:nvSpPr>
            <p:cNvPr id="4" name="Rectangle: Top Corners Rounded 3">
              <a:extLst>
                <a:ext uri="{FF2B5EF4-FFF2-40B4-BE49-F238E27FC236}">
                  <a16:creationId xmlns:a16="http://schemas.microsoft.com/office/drawing/2014/main" id="{B6628D02-D162-1D3F-24A0-1B6752A24EA0}"/>
                </a:ext>
              </a:extLst>
            </p:cNvPr>
            <p:cNvSpPr/>
            <p:nvPr/>
          </p:nvSpPr>
          <p:spPr>
            <a:xfrm>
              <a:off x="6864927" y="1357730"/>
              <a:ext cx="1443759" cy="1376218"/>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D51DFD8-C8EA-66F5-2D0D-16A5615C0C0F}"/>
                </a:ext>
              </a:extLst>
            </p:cNvPr>
            <p:cNvSpPr/>
            <p:nvPr/>
          </p:nvSpPr>
          <p:spPr>
            <a:xfrm>
              <a:off x="6747163" y="2733948"/>
              <a:ext cx="1682750" cy="302491"/>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60DD1D7-789A-216C-F16D-F4B5D4754B75}"/>
                </a:ext>
              </a:extLst>
            </p:cNvPr>
            <p:cNvSpPr/>
            <p:nvPr/>
          </p:nvSpPr>
          <p:spPr>
            <a:xfrm>
              <a:off x="7008666" y="247936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4F9EA8D-67C8-AD35-C2E4-8E998060A39B}"/>
                </a:ext>
              </a:extLst>
            </p:cNvPr>
            <p:cNvSpPr/>
            <p:nvPr/>
          </p:nvSpPr>
          <p:spPr>
            <a:xfrm>
              <a:off x="7008666" y="226866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1EACF8E-BAB2-8B45-4A2A-B646C2E46AA6}"/>
                </a:ext>
              </a:extLst>
            </p:cNvPr>
            <p:cNvSpPr/>
            <p:nvPr/>
          </p:nvSpPr>
          <p:spPr>
            <a:xfrm>
              <a:off x="7008665" y="207700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7CA715E-8EED-43FC-F7FE-A07BA5731C89}"/>
                </a:ext>
              </a:extLst>
            </p:cNvPr>
            <p:cNvSpPr/>
            <p:nvPr/>
          </p:nvSpPr>
          <p:spPr>
            <a:xfrm>
              <a:off x="7008664" y="188535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3C8F98D-8A6F-2854-D85A-21832443DD2D}"/>
                </a:ext>
              </a:extLst>
            </p:cNvPr>
            <p:cNvSpPr/>
            <p:nvPr/>
          </p:nvSpPr>
          <p:spPr>
            <a:xfrm>
              <a:off x="7008663" y="169369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2ADB711-AD4B-15C7-0778-18E3551B1DB5}"/>
                </a:ext>
              </a:extLst>
            </p:cNvPr>
            <p:cNvSpPr/>
            <p:nvPr/>
          </p:nvSpPr>
          <p:spPr>
            <a:xfrm>
              <a:off x="7168891" y="1502040"/>
              <a:ext cx="835819"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A7E23-DBB5-AFD7-5715-44F5D6FDF373}"/>
                </a:ext>
              </a:extLst>
            </p:cNvPr>
            <p:cNvSpPr/>
            <p:nvPr/>
          </p:nvSpPr>
          <p:spPr>
            <a:xfrm>
              <a:off x="7364709" y="-1953046"/>
              <a:ext cx="444181" cy="3314820"/>
            </a:xfrm>
            <a:prstGeom prst="rect">
              <a:avLst/>
            </a:prstGeom>
            <a:solidFill>
              <a:srgbClr val="F3CB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D1B9E59-2CEC-36F1-8823-DB8190D7F355}"/>
                </a:ext>
              </a:extLst>
            </p:cNvPr>
            <p:cNvGrpSpPr/>
            <p:nvPr/>
          </p:nvGrpSpPr>
          <p:grpSpPr>
            <a:xfrm>
              <a:off x="7046763" y="3036439"/>
              <a:ext cx="1047621" cy="750153"/>
              <a:chOff x="7046763" y="3036439"/>
              <a:chExt cx="1047621" cy="750153"/>
            </a:xfrm>
            <a:gradFill flip="none" rotWithShape="1">
              <a:gsLst>
                <a:gs pos="0">
                  <a:schemeClr val="accent1">
                    <a:lumMod val="5000"/>
                    <a:lumOff val="95000"/>
                  </a:schemeClr>
                </a:gs>
                <a:gs pos="80000">
                  <a:schemeClr val="tx1">
                    <a:lumMod val="65000"/>
                    <a:lumOff val="35000"/>
                  </a:schemeClr>
                </a:gs>
              </a:gsLst>
              <a:lin ang="16200000" scaled="1"/>
              <a:tileRect/>
            </a:gradFill>
          </p:grpSpPr>
          <p:sp>
            <p:nvSpPr>
              <p:cNvPr id="15" name="Rectangle: Top Corners Rounded 14">
                <a:extLst>
                  <a:ext uri="{FF2B5EF4-FFF2-40B4-BE49-F238E27FC236}">
                    <a16:creationId xmlns:a16="http://schemas.microsoft.com/office/drawing/2014/main" id="{87919C57-6C97-D52D-2036-27FEF7140B77}"/>
                  </a:ext>
                </a:extLst>
              </p:cNvPr>
              <p:cNvSpPr/>
              <p:nvPr/>
            </p:nvSpPr>
            <p:spPr>
              <a:xfrm rot="10800000">
                <a:off x="7046763" y="3036439"/>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ED360D01-CE44-D956-1FF0-F580EF5A4138}"/>
                  </a:ext>
                </a:extLst>
              </p:cNvPr>
              <p:cNvSpPr/>
              <p:nvPr/>
            </p:nvSpPr>
            <p:spPr>
              <a:xfrm rot="10800000">
                <a:off x="7738338" y="3037866"/>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4252FC1F-49F6-3C63-1C0D-45B7CF1C13D6}"/>
              </a:ext>
            </a:extLst>
          </p:cNvPr>
          <p:cNvSpPr/>
          <p:nvPr/>
        </p:nvSpPr>
        <p:spPr>
          <a:xfrm>
            <a:off x="7112001" y="4901439"/>
            <a:ext cx="5441370" cy="1066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Snipped 22">
            <a:extLst>
              <a:ext uri="{FF2B5EF4-FFF2-40B4-BE49-F238E27FC236}">
                <a16:creationId xmlns:a16="http://schemas.microsoft.com/office/drawing/2014/main" id="{0131C1E6-2867-BC2A-E7F7-C1A2797FC5B5}"/>
              </a:ext>
            </a:extLst>
          </p:cNvPr>
          <p:cNvSpPr/>
          <p:nvPr/>
        </p:nvSpPr>
        <p:spPr>
          <a:xfrm>
            <a:off x="7985235" y="4745704"/>
            <a:ext cx="603465"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Snipped 23">
            <a:extLst>
              <a:ext uri="{FF2B5EF4-FFF2-40B4-BE49-F238E27FC236}">
                <a16:creationId xmlns:a16="http://schemas.microsoft.com/office/drawing/2014/main" id="{D15ED35F-5DDC-A157-5096-FF771BF7E64C}"/>
              </a:ext>
            </a:extLst>
          </p:cNvPr>
          <p:cNvSpPr/>
          <p:nvPr/>
        </p:nvSpPr>
        <p:spPr>
          <a:xfrm>
            <a:off x="8676810" y="4745704"/>
            <a:ext cx="603466"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FA76F1-6901-656E-0F03-E3AE5DCF456C}"/>
              </a:ext>
            </a:extLst>
          </p:cNvPr>
          <p:cNvSpPr/>
          <p:nvPr/>
        </p:nvSpPr>
        <p:spPr>
          <a:xfrm>
            <a:off x="7927109" y="4838011"/>
            <a:ext cx="1443759" cy="6342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5566D58-BB0E-CAFA-E101-244BF1043DEC}"/>
              </a:ext>
            </a:extLst>
          </p:cNvPr>
          <p:cNvSpPr txBox="1"/>
          <p:nvPr/>
        </p:nvSpPr>
        <p:spPr>
          <a:xfrm>
            <a:off x="-5339603" y="1857625"/>
            <a:ext cx="5125025" cy="2585323"/>
          </a:xfrm>
          <a:prstGeom prst="rect">
            <a:avLst/>
          </a:prstGeom>
          <a:noFill/>
        </p:spPr>
        <p:txBody>
          <a:bodyPr wrap="square" rtlCol="0">
            <a:spAutoFit/>
          </a:bodyPr>
          <a:lstStyle/>
          <a:p>
            <a:pPr algn="ctr"/>
            <a:r>
              <a:rPr lang="vi-VN" sz="5400" b="1" dirty="0">
                <a:solidFill>
                  <a:schemeClr val="bg1"/>
                </a:solidFill>
                <a:latin typeface="Bahnschrift" panose="020B0502040204020203" pitchFamily="34" charset="0"/>
              </a:rPr>
              <a:t>CẢM ƠN </a:t>
            </a:r>
            <a:r>
              <a:rPr lang="vi-VN" sz="5400" b="1" dirty="0">
                <a:solidFill>
                  <a:srgbClr val="FFC000"/>
                </a:solidFill>
                <a:latin typeface="Bahnschrift" panose="020B0502040204020203" pitchFamily="34" charset="0"/>
              </a:rPr>
              <a:t>THẦY</a:t>
            </a:r>
            <a:r>
              <a:rPr lang="vi-VN" sz="5400" b="1" dirty="0">
                <a:solidFill>
                  <a:schemeClr val="bg1"/>
                </a:solidFill>
                <a:latin typeface="Bahnschrift" panose="020B0502040204020203" pitchFamily="34" charset="0"/>
              </a:rPr>
              <a:t> VÀ </a:t>
            </a:r>
            <a:r>
              <a:rPr lang="vi-VN" sz="5400" b="1" dirty="0">
                <a:solidFill>
                  <a:srgbClr val="FFC000"/>
                </a:solidFill>
                <a:latin typeface="Bahnschrift" panose="020B0502040204020203" pitchFamily="34" charset="0"/>
              </a:rPr>
              <a:t>MỌI NGƯỜI </a:t>
            </a:r>
            <a:r>
              <a:rPr lang="vi-VN" sz="5400" b="1" dirty="0">
                <a:solidFill>
                  <a:schemeClr val="bg1"/>
                </a:solidFill>
                <a:latin typeface="Bahnschrift" panose="020B0502040204020203" pitchFamily="34" charset="0"/>
              </a:rPr>
              <a:t>ĐÃ LẮNG NGHE</a:t>
            </a:r>
            <a:endParaRPr lang="en-US" sz="5400" b="1" dirty="0">
              <a:solidFill>
                <a:srgbClr val="F3CB5B"/>
              </a:solidFill>
              <a:latin typeface="Bahnschrift" panose="020B0502040204020203" pitchFamily="34" charset="0"/>
            </a:endParaRPr>
          </a:p>
        </p:txBody>
      </p:sp>
    </p:spTree>
    <p:extLst>
      <p:ext uri="{BB962C8B-B14F-4D97-AF65-F5344CB8AC3E}">
        <p14:creationId xmlns:p14="http://schemas.microsoft.com/office/powerpoint/2010/main" val="2828366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5122BCE2-68AA-5BE8-C3AE-47FADDE2541B}"/>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4C41C826-1A4E-0CC6-8699-0F372CEFF84A}"/>
              </a:ext>
            </a:extLst>
          </p:cNvPr>
          <p:cNvGrpSpPr/>
          <p:nvPr/>
        </p:nvGrpSpPr>
        <p:grpSpPr>
          <a:xfrm>
            <a:off x="7809345" y="-304799"/>
            <a:ext cx="1682750" cy="5739638"/>
            <a:chOff x="6747163" y="-1953046"/>
            <a:chExt cx="1682750" cy="5739638"/>
          </a:xfrm>
        </p:grpSpPr>
        <p:sp>
          <p:nvSpPr>
            <p:cNvPr id="4" name="Rectangle: Top Corners Rounded 3">
              <a:extLst>
                <a:ext uri="{FF2B5EF4-FFF2-40B4-BE49-F238E27FC236}">
                  <a16:creationId xmlns:a16="http://schemas.microsoft.com/office/drawing/2014/main" id="{92F19CB8-CD5F-5187-9AC8-9571545499A1}"/>
                </a:ext>
              </a:extLst>
            </p:cNvPr>
            <p:cNvSpPr/>
            <p:nvPr/>
          </p:nvSpPr>
          <p:spPr>
            <a:xfrm>
              <a:off x="6864927" y="1357730"/>
              <a:ext cx="1443759" cy="1376218"/>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B9AAD9C-BACB-C822-3296-E9547A3E6862}"/>
                </a:ext>
              </a:extLst>
            </p:cNvPr>
            <p:cNvSpPr/>
            <p:nvPr/>
          </p:nvSpPr>
          <p:spPr>
            <a:xfrm>
              <a:off x="6747163" y="2733948"/>
              <a:ext cx="1682750" cy="302491"/>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7EA2C0-94AE-FFC1-0E98-B4E0F4547C2C}"/>
                </a:ext>
              </a:extLst>
            </p:cNvPr>
            <p:cNvSpPr/>
            <p:nvPr/>
          </p:nvSpPr>
          <p:spPr>
            <a:xfrm>
              <a:off x="7008666" y="247936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B5CE74A-ECB6-9E9F-ECBA-0E571EB07641}"/>
                </a:ext>
              </a:extLst>
            </p:cNvPr>
            <p:cNvSpPr/>
            <p:nvPr/>
          </p:nvSpPr>
          <p:spPr>
            <a:xfrm>
              <a:off x="7008666" y="226866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B53356A-043B-1B28-2E47-BDA69B82273E}"/>
                </a:ext>
              </a:extLst>
            </p:cNvPr>
            <p:cNvSpPr/>
            <p:nvPr/>
          </p:nvSpPr>
          <p:spPr>
            <a:xfrm>
              <a:off x="7008665" y="207700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05C4F03-D218-04FD-D209-129A76CFDDF7}"/>
                </a:ext>
              </a:extLst>
            </p:cNvPr>
            <p:cNvSpPr/>
            <p:nvPr/>
          </p:nvSpPr>
          <p:spPr>
            <a:xfrm>
              <a:off x="7008664" y="188535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191E0F2-D0BE-9319-4A9D-D276ECBD1ABB}"/>
                </a:ext>
              </a:extLst>
            </p:cNvPr>
            <p:cNvSpPr/>
            <p:nvPr/>
          </p:nvSpPr>
          <p:spPr>
            <a:xfrm>
              <a:off x="7008663" y="169369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3AFEF58-AEAF-D317-8192-3D59D33DAF57}"/>
                </a:ext>
              </a:extLst>
            </p:cNvPr>
            <p:cNvSpPr/>
            <p:nvPr/>
          </p:nvSpPr>
          <p:spPr>
            <a:xfrm>
              <a:off x="7168891" y="1502040"/>
              <a:ext cx="835819"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E6194A-F837-B584-D1C9-FDDBEE65C01B}"/>
                </a:ext>
              </a:extLst>
            </p:cNvPr>
            <p:cNvSpPr/>
            <p:nvPr/>
          </p:nvSpPr>
          <p:spPr>
            <a:xfrm>
              <a:off x="7364709" y="-1953046"/>
              <a:ext cx="444181" cy="3314820"/>
            </a:xfrm>
            <a:prstGeom prst="rect">
              <a:avLst/>
            </a:prstGeom>
            <a:solidFill>
              <a:srgbClr val="F3CB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61F5D3C-FA73-FE43-BA09-CD3EF0D807C2}"/>
                </a:ext>
              </a:extLst>
            </p:cNvPr>
            <p:cNvGrpSpPr/>
            <p:nvPr/>
          </p:nvGrpSpPr>
          <p:grpSpPr>
            <a:xfrm>
              <a:off x="7046763" y="3036439"/>
              <a:ext cx="1047621" cy="750153"/>
              <a:chOff x="7046763" y="3036439"/>
              <a:chExt cx="1047621" cy="750153"/>
            </a:xfrm>
            <a:gradFill flip="none" rotWithShape="1">
              <a:gsLst>
                <a:gs pos="0">
                  <a:schemeClr val="accent1">
                    <a:lumMod val="5000"/>
                    <a:lumOff val="95000"/>
                  </a:schemeClr>
                </a:gs>
                <a:gs pos="80000">
                  <a:schemeClr val="tx1">
                    <a:lumMod val="65000"/>
                    <a:lumOff val="35000"/>
                  </a:schemeClr>
                </a:gs>
              </a:gsLst>
              <a:lin ang="16200000" scaled="1"/>
              <a:tileRect/>
            </a:gradFill>
          </p:grpSpPr>
          <p:sp>
            <p:nvSpPr>
              <p:cNvPr id="15" name="Rectangle: Top Corners Rounded 14">
                <a:extLst>
                  <a:ext uri="{FF2B5EF4-FFF2-40B4-BE49-F238E27FC236}">
                    <a16:creationId xmlns:a16="http://schemas.microsoft.com/office/drawing/2014/main" id="{6B951E77-C45E-9185-5CE9-FE87672A34D2}"/>
                  </a:ext>
                </a:extLst>
              </p:cNvPr>
              <p:cNvSpPr/>
              <p:nvPr/>
            </p:nvSpPr>
            <p:spPr>
              <a:xfrm rot="10800000">
                <a:off x="7046763" y="3036439"/>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466FDC80-ED29-DA14-491F-7C0263C4DCD0}"/>
                  </a:ext>
                </a:extLst>
              </p:cNvPr>
              <p:cNvSpPr/>
              <p:nvPr/>
            </p:nvSpPr>
            <p:spPr>
              <a:xfrm rot="10800000">
                <a:off x="7738338" y="3037866"/>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D14ED8D1-4798-93F0-7337-A7891B2085D0}"/>
              </a:ext>
            </a:extLst>
          </p:cNvPr>
          <p:cNvSpPr/>
          <p:nvPr/>
        </p:nvSpPr>
        <p:spPr>
          <a:xfrm>
            <a:off x="7112001" y="4901439"/>
            <a:ext cx="5441370" cy="1066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Snipped 22">
            <a:extLst>
              <a:ext uri="{FF2B5EF4-FFF2-40B4-BE49-F238E27FC236}">
                <a16:creationId xmlns:a16="http://schemas.microsoft.com/office/drawing/2014/main" id="{981AA6A1-A0BF-19E6-5842-2FD0D7034780}"/>
              </a:ext>
            </a:extLst>
          </p:cNvPr>
          <p:cNvSpPr/>
          <p:nvPr/>
        </p:nvSpPr>
        <p:spPr>
          <a:xfrm>
            <a:off x="7985235" y="4745704"/>
            <a:ext cx="603465"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Snipped 23">
            <a:extLst>
              <a:ext uri="{FF2B5EF4-FFF2-40B4-BE49-F238E27FC236}">
                <a16:creationId xmlns:a16="http://schemas.microsoft.com/office/drawing/2014/main" id="{07205A39-CE40-4E8A-3241-4D9FEB272E44}"/>
              </a:ext>
            </a:extLst>
          </p:cNvPr>
          <p:cNvSpPr/>
          <p:nvPr/>
        </p:nvSpPr>
        <p:spPr>
          <a:xfrm>
            <a:off x="8676810" y="4745704"/>
            <a:ext cx="603466"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E56610-FA27-F510-1411-F79C77EC12AD}"/>
              </a:ext>
            </a:extLst>
          </p:cNvPr>
          <p:cNvSpPr/>
          <p:nvPr/>
        </p:nvSpPr>
        <p:spPr>
          <a:xfrm>
            <a:off x="7927109" y="4838011"/>
            <a:ext cx="1443759" cy="6342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0711298-BB77-82B9-DF5B-EFF682D9F127}"/>
              </a:ext>
            </a:extLst>
          </p:cNvPr>
          <p:cNvSpPr txBox="1"/>
          <p:nvPr/>
        </p:nvSpPr>
        <p:spPr>
          <a:xfrm>
            <a:off x="828969" y="1223226"/>
            <a:ext cx="5125025" cy="1754326"/>
          </a:xfrm>
          <a:prstGeom prst="rect">
            <a:avLst/>
          </a:prstGeom>
          <a:noFill/>
        </p:spPr>
        <p:txBody>
          <a:bodyPr wrap="square" rtlCol="0">
            <a:spAutoFit/>
          </a:bodyPr>
          <a:lstStyle/>
          <a:p>
            <a:pPr algn="ctr"/>
            <a:r>
              <a:rPr lang="vi-VN" sz="5400" b="1" dirty="0">
                <a:solidFill>
                  <a:schemeClr val="bg1"/>
                </a:solidFill>
                <a:latin typeface="Bahnschrift" panose="020B0502040204020203" pitchFamily="34" charset="0"/>
              </a:rPr>
              <a:t>CHUYÊN ĐỀ </a:t>
            </a:r>
            <a:r>
              <a:rPr lang="vi-VN" sz="5400" b="1" dirty="0">
                <a:solidFill>
                  <a:srgbClr val="F3CB5B"/>
                </a:solidFill>
                <a:latin typeface="Bahnschrift" panose="020B0502040204020203" pitchFamily="34" charset="0"/>
              </a:rPr>
              <a:t>CHUYÊN SÂU 2</a:t>
            </a:r>
            <a:endParaRPr lang="en-US" sz="5400" b="1" dirty="0">
              <a:solidFill>
                <a:srgbClr val="F3CB5B"/>
              </a:solidFill>
              <a:latin typeface="Bahnschrift" panose="020B0502040204020203" pitchFamily="34" charset="0"/>
            </a:endParaRPr>
          </a:p>
        </p:txBody>
      </p:sp>
      <p:sp>
        <p:nvSpPr>
          <p:cNvPr id="14" name="TextBox 13">
            <a:extLst>
              <a:ext uri="{FF2B5EF4-FFF2-40B4-BE49-F238E27FC236}">
                <a16:creationId xmlns:a16="http://schemas.microsoft.com/office/drawing/2014/main" id="{95F3BA72-9D46-3F70-4ACB-44E133B4B5C8}"/>
              </a:ext>
            </a:extLst>
          </p:cNvPr>
          <p:cNvSpPr txBox="1"/>
          <p:nvPr/>
        </p:nvSpPr>
        <p:spPr>
          <a:xfrm>
            <a:off x="670796" y="3383330"/>
            <a:ext cx="5441370" cy="1200329"/>
          </a:xfrm>
          <a:prstGeom prst="rect">
            <a:avLst/>
          </a:prstGeom>
          <a:noFill/>
        </p:spPr>
        <p:txBody>
          <a:bodyPr wrap="square" rtlCol="0">
            <a:spAutoFit/>
          </a:bodyPr>
          <a:lstStyle/>
          <a:p>
            <a:pPr algn="ctr"/>
            <a:r>
              <a:rPr lang="vi-VN" sz="3600" b="1" dirty="0">
                <a:solidFill>
                  <a:schemeClr val="bg1"/>
                </a:solidFill>
              </a:rPr>
              <a:t>Phân tích xu hướng giá Bitcoin</a:t>
            </a:r>
            <a:endParaRPr lang="en-US" sz="3600" b="1" dirty="0">
              <a:solidFill>
                <a:schemeClr val="bg1"/>
              </a:solidFill>
            </a:endParaRPr>
          </a:p>
        </p:txBody>
      </p:sp>
      <p:sp>
        <p:nvSpPr>
          <p:cNvPr id="26" name="TextBox 25">
            <a:extLst>
              <a:ext uri="{FF2B5EF4-FFF2-40B4-BE49-F238E27FC236}">
                <a16:creationId xmlns:a16="http://schemas.microsoft.com/office/drawing/2014/main" id="{E80ABAE0-88A0-7E55-953F-CC57489BAB8D}"/>
              </a:ext>
            </a:extLst>
          </p:cNvPr>
          <p:cNvSpPr txBox="1"/>
          <p:nvPr/>
        </p:nvSpPr>
        <p:spPr>
          <a:xfrm>
            <a:off x="828969" y="4989437"/>
            <a:ext cx="4847931" cy="369332"/>
          </a:xfrm>
          <a:prstGeom prst="rect">
            <a:avLst/>
          </a:prstGeom>
          <a:noFill/>
        </p:spPr>
        <p:txBody>
          <a:bodyPr wrap="square" rtlCol="0">
            <a:spAutoFit/>
          </a:bodyPr>
          <a:lstStyle/>
          <a:p>
            <a:r>
              <a:rPr lang="vi-VN" dirty="0">
                <a:solidFill>
                  <a:schemeClr val="bg1"/>
                </a:solidFill>
              </a:rPr>
              <a:t>Nhóm 6: Hoàng Kim Phúc - 2200003147</a:t>
            </a:r>
            <a:endParaRPr lang="en-US" dirty="0">
              <a:solidFill>
                <a:schemeClr val="bg1"/>
              </a:solidFill>
            </a:endParaRPr>
          </a:p>
        </p:txBody>
      </p:sp>
    </p:spTree>
    <p:extLst>
      <p:ext uri="{BB962C8B-B14F-4D97-AF65-F5344CB8AC3E}">
        <p14:creationId xmlns:p14="http://schemas.microsoft.com/office/powerpoint/2010/main" val="3377466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0EE3D32D-8931-8705-4E9E-00CD86920F62}"/>
            </a:ext>
          </a:extLst>
        </p:cNvPr>
        <p:cNvGrpSpPr/>
        <p:nvPr/>
      </p:nvGrpSpPr>
      <p:grpSpPr>
        <a:xfrm>
          <a:off x="0" y="0"/>
          <a:ext cx="0" cy="0"/>
          <a:chOff x="0" y="0"/>
          <a:chExt cx="0" cy="0"/>
        </a:xfrm>
      </p:grpSpPr>
      <p:grpSp>
        <p:nvGrpSpPr>
          <p:cNvPr id="21" name="Group 20">
            <a:extLst>
              <a:ext uri="{FF2B5EF4-FFF2-40B4-BE49-F238E27FC236}">
                <a16:creationId xmlns:a16="http://schemas.microsoft.com/office/drawing/2014/main" id="{686D8C8C-EB42-C888-7442-377EA188E41C}"/>
              </a:ext>
            </a:extLst>
          </p:cNvPr>
          <p:cNvGrpSpPr/>
          <p:nvPr/>
        </p:nvGrpSpPr>
        <p:grpSpPr>
          <a:xfrm>
            <a:off x="7809345" y="-2501899"/>
            <a:ext cx="1682750" cy="5739638"/>
            <a:chOff x="6747163" y="-1953046"/>
            <a:chExt cx="1682750" cy="5739638"/>
          </a:xfrm>
        </p:grpSpPr>
        <p:sp>
          <p:nvSpPr>
            <p:cNvPr id="4" name="Rectangle: Top Corners Rounded 3">
              <a:extLst>
                <a:ext uri="{FF2B5EF4-FFF2-40B4-BE49-F238E27FC236}">
                  <a16:creationId xmlns:a16="http://schemas.microsoft.com/office/drawing/2014/main" id="{7BAE198D-FF3B-05BA-D8B3-89F136E33042}"/>
                </a:ext>
              </a:extLst>
            </p:cNvPr>
            <p:cNvSpPr/>
            <p:nvPr/>
          </p:nvSpPr>
          <p:spPr>
            <a:xfrm>
              <a:off x="6864927" y="1357730"/>
              <a:ext cx="1443759" cy="1376218"/>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FA6A491-9707-CA98-4078-49CDE14D5187}"/>
                </a:ext>
              </a:extLst>
            </p:cNvPr>
            <p:cNvSpPr/>
            <p:nvPr/>
          </p:nvSpPr>
          <p:spPr>
            <a:xfrm>
              <a:off x="6747163" y="2733948"/>
              <a:ext cx="1682750" cy="302491"/>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E272C69-6E3E-458A-D9C2-AF6D097E43F8}"/>
                </a:ext>
              </a:extLst>
            </p:cNvPr>
            <p:cNvSpPr/>
            <p:nvPr/>
          </p:nvSpPr>
          <p:spPr>
            <a:xfrm>
              <a:off x="7008666" y="247936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615AE99-9C17-3D80-8FF1-99AE1927A2B9}"/>
                </a:ext>
              </a:extLst>
            </p:cNvPr>
            <p:cNvSpPr/>
            <p:nvPr/>
          </p:nvSpPr>
          <p:spPr>
            <a:xfrm>
              <a:off x="7008666" y="226866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474F546-A679-2B2E-397B-8B36771969EB}"/>
                </a:ext>
              </a:extLst>
            </p:cNvPr>
            <p:cNvSpPr/>
            <p:nvPr/>
          </p:nvSpPr>
          <p:spPr>
            <a:xfrm>
              <a:off x="7008665" y="207700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31F0C8A-604B-5510-5765-75C5D7670B64}"/>
                </a:ext>
              </a:extLst>
            </p:cNvPr>
            <p:cNvSpPr/>
            <p:nvPr/>
          </p:nvSpPr>
          <p:spPr>
            <a:xfrm>
              <a:off x="7008664" y="1885350"/>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7D6160-1D7A-25B6-438D-2B373861CD33}"/>
                </a:ext>
              </a:extLst>
            </p:cNvPr>
            <p:cNvSpPr/>
            <p:nvPr/>
          </p:nvSpPr>
          <p:spPr>
            <a:xfrm>
              <a:off x="7008663" y="1693695"/>
              <a:ext cx="1156277"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8B38CE9-E9E7-33EF-2A71-2FD3DFF54EA0}"/>
                </a:ext>
              </a:extLst>
            </p:cNvPr>
            <p:cNvSpPr/>
            <p:nvPr/>
          </p:nvSpPr>
          <p:spPr>
            <a:xfrm>
              <a:off x="7168891" y="1502040"/>
              <a:ext cx="835819" cy="99872"/>
            </a:xfrm>
            <a:prstGeom prst="roundRect">
              <a:avLst/>
            </a:prstGeom>
            <a:solidFill>
              <a:srgbClr val="9F9F9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E8C7C90-48A9-4907-D6D6-D3FC5F2CAF1C}"/>
                </a:ext>
              </a:extLst>
            </p:cNvPr>
            <p:cNvSpPr/>
            <p:nvPr/>
          </p:nvSpPr>
          <p:spPr>
            <a:xfrm>
              <a:off x="7364709" y="-1953046"/>
              <a:ext cx="444181" cy="3314820"/>
            </a:xfrm>
            <a:prstGeom prst="rect">
              <a:avLst/>
            </a:prstGeom>
            <a:solidFill>
              <a:srgbClr val="F3CB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C363D34-A7E2-D8F2-3AEB-226EE7D7105F}"/>
                </a:ext>
              </a:extLst>
            </p:cNvPr>
            <p:cNvGrpSpPr/>
            <p:nvPr/>
          </p:nvGrpSpPr>
          <p:grpSpPr>
            <a:xfrm>
              <a:off x="7046763" y="3036439"/>
              <a:ext cx="1047621" cy="750153"/>
              <a:chOff x="7046763" y="3036439"/>
              <a:chExt cx="1047621" cy="750153"/>
            </a:xfrm>
            <a:gradFill flip="none" rotWithShape="1">
              <a:gsLst>
                <a:gs pos="0">
                  <a:schemeClr val="accent1">
                    <a:lumMod val="5000"/>
                    <a:lumOff val="95000"/>
                  </a:schemeClr>
                </a:gs>
                <a:gs pos="80000">
                  <a:schemeClr val="tx1">
                    <a:lumMod val="65000"/>
                    <a:lumOff val="35000"/>
                  </a:schemeClr>
                </a:gs>
              </a:gsLst>
              <a:lin ang="16200000" scaled="1"/>
              <a:tileRect/>
            </a:gradFill>
          </p:grpSpPr>
          <p:sp>
            <p:nvSpPr>
              <p:cNvPr id="15" name="Rectangle: Top Corners Rounded 14">
                <a:extLst>
                  <a:ext uri="{FF2B5EF4-FFF2-40B4-BE49-F238E27FC236}">
                    <a16:creationId xmlns:a16="http://schemas.microsoft.com/office/drawing/2014/main" id="{9826A52D-1235-570E-BF32-D0CC0DDF8AC9}"/>
                  </a:ext>
                </a:extLst>
              </p:cNvPr>
              <p:cNvSpPr/>
              <p:nvPr/>
            </p:nvSpPr>
            <p:spPr>
              <a:xfrm rot="10800000">
                <a:off x="7046763" y="3036439"/>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Top Corners Rounded 17">
                <a:extLst>
                  <a:ext uri="{FF2B5EF4-FFF2-40B4-BE49-F238E27FC236}">
                    <a16:creationId xmlns:a16="http://schemas.microsoft.com/office/drawing/2014/main" id="{A720EB34-9777-3713-E103-6D945EFC66F4}"/>
                  </a:ext>
                </a:extLst>
              </p:cNvPr>
              <p:cNvSpPr/>
              <p:nvPr/>
            </p:nvSpPr>
            <p:spPr>
              <a:xfrm rot="10800000">
                <a:off x="7738338" y="3037866"/>
                <a:ext cx="356046" cy="748726"/>
              </a:xfrm>
              <a:prstGeom prst="round2Same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8DD2EE05-C9D2-761C-9310-21012BC20B78}"/>
              </a:ext>
            </a:extLst>
          </p:cNvPr>
          <p:cNvSpPr/>
          <p:nvPr/>
        </p:nvSpPr>
        <p:spPr>
          <a:xfrm>
            <a:off x="7112001" y="4901439"/>
            <a:ext cx="5441370" cy="1066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Top Corners Snipped 22">
            <a:extLst>
              <a:ext uri="{FF2B5EF4-FFF2-40B4-BE49-F238E27FC236}">
                <a16:creationId xmlns:a16="http://schemas.microsoft.com/office/drawing/2014/main" id="{7FB7A8FD-15EB-9464-07B5-37CCF0CA981A}"/>
              </a:ext>
            </a:extLst>
          </p:cNvPr>
          <p:cNvSpPr/>
          <p:nvPr/>
        </p:nvSpPr>
        <p:spPr>
          <a:xfrm>
            <a:off x="7985235" y="4745704"/>
            <a:ext cx="603465"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Top Corners Snipped 23">
            <a:extLst>
              <a:ext uri="{FF2B5EF4-FFF2-40B4-BE49-F238E27FC236}">
                <a16:creationId xmlns:a16="http://schemas.microsoft.com/office/drawing/2014/main" id="{CAD32139-4C26-FD30-A2E1-2076375AB8BF}"/>
              </a:ext>
            </a:extLst>
          </p:cNvPr>
          <p:cNvSpPr/>
          <p:nvPr/>
        </p:nvSpPr>
        <p:spPr>
          <a:xfrm>
            <a:off x="8676810" y="4745704"/>
            <a:ext cx="603466"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745EB6C-7522-4B53-5FB9-61C126F4C4EC}"/>
              </a:ext>
            </a:extLst>
          </p:cNvPr>
          <p:cNvSpPr/>
          <p:nvPr/>
        </p:nvSpPr>
        <p:spPr>
          <a:xfrm>
            <a:off x="7927109" y="4838011"/>
            <a:ext cx="1443759" cy="63428"/>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F0879021-A1A5-8DE6-341D-8F52D1B19F17}"/>
              </a:ext>
            </a:extLst>
          </p:cNvPr>
          <p:cNvSpPr txBox="1"/>
          <p:nvPr/>
        </p:nvSpPr>
        <p:spPr>
          <a:xfrm>
            <a:off x="828968" y="1452358"/>
            <a:ext cx="5125025" cy="2585323"/>
          </a:xfrm>
          <a:prstGeom prst="rect">
            <a:avLst/>
          </a:prstGeom>
          <a:noFill/>
        </p:spPr>
        <p:txBody>
          <a:bodyPr wrap="square" rtlCol="0">
            <a:spAutoFit/>
          </a:bodyPr>
          <a:lstStyle/>
          <a:p>
            <a:pPr algn="ctr"/>
            <a:r>
              <a:rPr lang="vi-VN" sz="5400" b="1" dirty="0">
                <a:solidFill>
                  <a:schemeClr val="bg1"/>
                </a:solidFill>
                <a:latin typeface="Bahnschrift" panose="020B0502040204020203" pitchFamily="34" charset="0"/>
              </a:rPr>
              <a:t>CẢM ƠN </a:t>
            </a:r>
            <a:r>
              <a:rPr lang="vi-VN" sz="5400" b="1" dirty="0">
                <a:solidFill>
                  <a:srgbClr val="FFC000"/>
                </a:solidFill>
                <a:latin typeface="Bahnschrift" panose="020B0502040204020203" pitchFamily="34" charset="0"/>
              </a:rPr>
              <a:t>THẦY</a:t>
            </a:r>
            <a:r>
              <a:rPr lang="vi-VN" sz="5400" b="1" dirty="0">
                <a:solidFill>
                  <a:schemeClr val="bg1"/>
                </a:solidFill>
                <a:latin typeface="Bahnschrift" panose="020B0502040204020203" pitchFamily="34" charset="0"/>
              </a:rPr>
              <a:t> VÀ </a:t>
            </a:r>
            <a:r>
              <a:rPr lang="vi-VN" sz="5400" b="1" dirty="0">
                <a:solidFill>
                  <a:srgbClr val="FFC000"/>
                </a:solidFill>
                <a:latin typeface="Bahnschrift" panose="020B0502040204020203" pitchFamily="34" charset="0"/>
              </a:rPr>
              <a:t>MỌI NGƯỜI </a:t>
            </a:r>
            <a:r>
              <a:rPr lang="vi-VN" sz="5400" b="1" dirty="0">
                <a:solidFill>
                  <a:schemeClr val="bg1"/>
                </a:solidFill>
                <a:latin typeface="Bahnschrift" panose="020B0502040204020203" pitchFamily="34" charset="0"/>
              </a:rPr>
              <a:t>ĐÃ LẮNG NGHE</a:t>
            </a:r>
            <a:endParaRPr lang="en-US" sz="5400" b="1" dirty="0">
              <a:solidFill>
                <a:srgbClr val="F3CB5B"/>
              </a:solidFill>
              <a:latin typeface="Bahnschrift" panose="020B0502040204020203" pitchFamily="34" charset="0"/>
            </a:endParaRPr>
          </a:p>
        </p:txBody>
      </p:sp>
    </p:spTree>
    <p:extLst>
      <p:ext uri="{BB962C8B-B14F-4D97-AF65-F5344CB8AC3E}">
        <p14:creationId xmlns:p14="http://schemas.microsoft.com/office/powerpoint/2010/main" val="1894737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189DC68A-64D7-11C4-4C47-FDE5835A19CB}"/>
            </a:ext>
          </a:extLst>
        </p:cNvPr>
        <p:cNvGrpSpPr/>
        <p:nvPr/>
      </p:nvGrpSpPr>
      <p:grpSpPr>
        <a:xfrm>
          <a:off x="0" y="0"/>
          <a:ext cx="0" cy="0"/>
          <a:chOff x="0" y="0"/>
          <a:chExt cx="0" cy="0"/>
        </a:xfrm>
      </p:grpSpPr>
      <p:sp>
        <p:nvSpPr>
          <p:cNvPr id="267" name="Trapezoid 266">
            <a:extLst>
              <a:ext uri="{FF2B5EF4-FFF2-40B4-BE49-F238E27FC236}">
                <a16:creationId xmlns:a16="http://schemas.microsoft.com/office/drawing/2014/main" id="{D031F87D-078A-F2D9-2304-D96360A10511}"/>
              </a:ext>
            </a:extLst>
          </p:cNvPr>
          <p:cNvSpPr/>
          <p:nvPr/>
        </p:nvSpPr>
        <p:spPr>
          <a:xfrm rot="10800000">
            <a:off x="3735500" y="1186507"/>
            <a:ext cx="2017213" cy="1698173"/>
          </a:xfrm>
          <a:prstGeom prst="trapezoid">
            <a:avLst>
              <a:gd name="adj" fmla="val 29351"/>
            </a:avLst>
          </a:prstGeom>
          <a:gradFill flip="none" rotWithShape="1">
            <a:gsLst>
              <a:gs pos="78000">
                <a:srgbClr val="FFDE75">
                  <a:alpha val="50000"/>
                </a:srgbClr>
              </a:gs>
              <a:gs pos="0">
                <a:srgbClr val="FFDE75">
                  <a:alpha val="0"/>
                </a:srgbClr>
              </a:gs>
              <a:gs pos="100000">
                <a:srgbClr val="FFDE75">
                  <a:alpha val="8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Trapezoid 267">
            <a:extLst>
              <a:ext uri="{FF2B5EF4-FFF2-40B4-BE49-F238E27FC236}">
                <a16:creationId xmlns:a16="http://schemas.microsoft.com/office/drawing/2014/main" id="{38F571E5-70D2-F9E4-09F5-037FEAF2C5C0}"/>
              </a:ext>
            </a:extLst>
          </p:cNvPr>
          <p:cNvSpPr/>
          <p:nvPr/>
        </p:nvSpPr>
        <p:spPr>
          <a:xfrm rot="10800000">
            <a:off x="6312245" y="1183260"/>
            <a:ext cx="2017213" cy="1698173"/>
          </a:xfrm>
          <a:prstGeom prst="trapezoid">
            <a:avLst>
              <a:gd name="adj" fmla="val 29351"/>
            </a:avLst>
          </a:prstGeom>
          <a:gradFill flip="none" rotWithShape="1">
            <a:gsLst>
              <a:gs pos="78000">
                <a:srgbClr val="FFDE75">
                  <a:alpha val="50000"/>
                </a:srgbClr>
              </a:gs>
              <a:gs pos="0">
                <a:srgbClr val="FFDE75">
                  <a:alpha val="0"/>
                </a:srgbClr>
              </a:gs>
              <a:gs pos="100000">
                <a:srgbClr val="FFDE75">
                  <a:alpha val="8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Trapezoid 268">
            <a:extLst>
              <a:ext uri="{FF2B5EF4-FFF2-40B4-BE49-F238E27FC236}">
                <a16:creationId xmlns:a16="http://schemas.microsoft.com/office/drawing/2014/main" id="{A5AC7407-BB6C-D90E-2CC1-8E58C38111B6}"/>
              </a:ext>
            </a:extLst>
          </p:cNvPr>
          <p:cNvSpPr/>
          <p:nvPr/>
        </p:nvSpPr>
        <p:spPr>
          <a:xfrm rot="10800000">
            <a:off x="8821226" y="1180013"/>
            <a:ext cx="2017213" cy="1698173"/>
          </a:xfrm>
          <a:prstGeom prst="trapezoid">
            <a:avLst>
              <a:gd name="adj" fmla="val 29351"/>
            </a:avLst>
          </a:prstGeom>
          <a:gradFill flip="none" rotWithShape="1">
            <a:gsLst>
              <a:gs pos="78000">
                <a:srgbClr val="FFDE75">
                  <a:alpha val="50000"/>
                </a:srgbClr>
              </a:gs>
              <a:gs pos="0">
                <a:srgbClr val="FFDE75">
                  <a:alpha val="0"/>
                </a:srgbClr>
              </a:gs>
              <a:gs pos="100000">
                <a:srgbClr val="FFDE75">
                  <a:alpha val="8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Trapezoid 265">
            <a:extLst>
              <a:ext uri="{FF2B5EF4-FFF2-40B4-BE49-F238E27FC236}">
                <a16:creationId xmlns:a16="http://schemas.microsoft.com/office/drawing/2014/main" id="{A95A198B-18A9-B8D8-C1C2-AA46885FD2D1}"/>
              </a:ext>
            </a:extLst>
          </p:cNvPr>
          <p:cNvSpPr/>
          <p:nvPr/>
        </p:nvSpPr>
        <p:spPr>
          <a:xfrm rot="10800000">
            <a:off x="1207565" y="1189754"/>
            <a:ext cx="2017213" cy="1698173"/>
          </a:xfrm>
          <a:prstGeom prst="trapezoid">
            <a:avLst>
              <a:gd name="adj" fmla="val 29351"/>
            </a:avLst>
          </a:prstGeom>
          <a:gradFill flip="none" rotWithShape="1">
            <a:gsLst>
              <a:gs pos="78000">
                <a:srgbClr val="FFDE75">
                  <a:alpha val="50000"/>
                </a:srgbClr>
              </a:gs>
              <a:gs pos="0">
                <a:srgbClr val="FFDE75">
                  <a:alpha val="0"/>
                </a:srgbClr>
              </a:gs>
              <a:gs pos="100000">
                <a:srgbClr val="FFDE75">
                  <a:alpha val="80000"/>
                </a:srgb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2" name="Group 211">
            <a:extLst>
              <a:ext uri="{FF2B5EF4-FFF2-40B4-BE49-F238E27FC236}">
                <a16:creationId xmlns:a16="http://schemas.microsoft.com/office/drawing/2014/main" id="{978AE8C1-4793-D4C0-8E78-5DA041E113A9}"/>
              </a:ext>
            </a:extLst>
          </p:cNvPr>
          <p:cNvGrpSpPr/>
          <p:nvPr/>
        </p:nvGrpSpPr>
        <p:grpSpPr>
          <a:xfrm>
            <a:off x="1629199" y="2776105"/>
            <a:ext cx="1136073" cy="1293896"/>
            <a:chOff x="4953288" y="151891"/>
            <a:chExt cx="2179782" cy="3013349"/>
          </a:xfrm>
        </p:grpSpPr>
        <p:sp>
          <p:nvSpPr>
            <p:cNvPr id="211" name="Oval 210">
              <a:extLst>
                <a:ext uri="{FF2B5EF4-FFF2-40B4-BE49-F238E27FC236}">
                  <a16:creationId xmlns:a16="http://schemas.microsoft.com/office/drawing/2014/main" id="{06D361A4-A082-FC02-C471-FFECA4B19222}"/>
                </a:ext>
              </a:extLst>
            </p:cNvPr>
            <p:cNvSpPr/>
            <p:nvPr/>
          </p:nvSpPr>
          <p:spPr>
            <a:xfrm>
              <a:off x="5797117" y="2894829"/>
              <a:ext cx="512762" cy="270411"/>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Rectangle: Top Corners Rounded 206">
              <a:extLst>
                <a:ext uri="{FF2B5EF4-FFF2-40B4-BE49-F238E27FC236}">
                  <a16:creationId xmlns:a16="http://schemas.microsoft.com/office/drawing/2014/main" id="{7398FB1C-E350-2269-55D6-578456B52D61}"/>
                </a:ext>
              </a:extLst>
            </p:cNvPr>
            <p:cNvSpPr/>
            <p:nvPr/>
          </p:nvSpPr>
          <p:spPr>
            <a:xfrm rot="10800000">
              <a:off x="5450245" y="2000155"/>
              <a:ext cx="1185863" cy="1025084"/>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Top Corners Rounded 209">
              <a:extLst>
                <a:ext uri="{FF2B5EF4-FFF2-40B4-BE49-F238E27FC236}">
                  <a16:creationId xmlns:a16="http://schemas.microsoft.com/office/drawing/2014/main" id="{6D2EB6AF-FC24-83A3-C7D4-907CECED2C73}"/>
                </a:ext>
              </a:extLst>
            </p:cNvPr>
            <p:cNvSpPr/>
            <p:nvPr/>
          </p:nvSpPr>
          <p:spPr>
            <a:xfrm rot="5400000" flipH="1">
              <a:off x="5815972" y="2177301"/>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Top Corners Rounded 208">
              <a:extLst>
                <a:ext uri="{FF2B5EF4-FFF2-40B4-BE49-F238E27FC236}">
                  <a16:creationId xmlns:a16="http://schemas.microsoft.com/office/drawing/2014/main" id="{EA5CA91C-C03F-7F70-5CD1-C194E30EBDE2}"/>
                </a:ext>
              </a:extLst>
            </p:cNvPr>
            <p:cNvSpPr/>
            <p:nvPr/>
          </p:nvSpPr>
          <p:spPr>
            <a:xfrm rot="16200000">
              <a:off x="5140168" y="2177300"/>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Freeform: Shape 205">
              <a:extLst>
                <a:ext uri="{FF2B5EF4-FFF2-40B4-BE49-F238E27FC236}">
                  <a16:creationId xmlns:a16="http://schemas.microsoft.com/office/drawing/2014/main" id="{EBD69E83-A6FC-BDC8-4E96-70FBBEEEDA98}"/>
                </a:ext>
              </a:extLst>
            </p:cNvPr>
            <p:cNvSpPr/>
            <p:nvPr/>
          </p:nvSpPr>
          <p:spPr>
            <a:xfrm>
              <a:off x="5196608" y="1252219"/>
              <a:ext cx="1693142" cy="1025084"/>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rgbClr val="5E5E5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F9077301-167F-3B8B-16D4-D183491216DB}"/>
                </a:ext>
              </a:extLst>
            </p:cNvPr>
            <p:cNvSpPr/>
            <p:nvPr/>
          </p:nvSpPr>
          <p:spPr>
            <a:xfrm>
              <a:off x="4953289" y="459018"/>
              <a:ext cx="2179781" cy="307127"/>
            </a:xfrm>
            <a:custGeom>
              <a:avLst/>
              <a:gdLst>
                <a:gd name="connsiteX0" fmla="*/ 0 w 2179781"/>
                <a:gd name="connsiteY0" fmla="*/ 0 h 307127"/>
                <a:gd name="connsiteX1" fmla="*/ 2179781 w 2179781"/>
                <a:gd name="connsiteY1" fmla="*/ 0 h 307127"/>
                <a:gd name="connsiteX2" fmla="*/ 2179781 w 2179781"/>
                <a:gd name="connsiteY2" fmla="*/ 6 h 307127"/>
                <a:gd name="connsiteX3" fmla="*/ 2174155 w 2179781"/>
                <a:gd name="connsiteY3" fmla="*/ 31402 h 307127"/>
                <a:gd name="connsiteX4" fmla="*/ 1089891 w 2179781"/>
                <a:gd name="connsiteY4" fmla="*/ 307127 h 307127"/>
                <a:gd name="connsiteX5" fmla="*/ 0 w 2179781"/>
                <a:gd name="connsiteY5" fmla="*/ 0 h 30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1" h="307127">
                  <a:moveTo>
                    <a:pt x="0" y="0"/>
                  </a:moveTo>
                  <a:lnTo>
                    <a:pt x="2179781" y="0"/>
                  </a:lnTo>
                  <a:lnTo>
                    <a:pt x="2179781" y="6"/>
                  </a:lnTo>
                  <a:lnTo>
                    <a:pt x="2174155" y="31402"/>
                  </a:lnTo>
                  <a:cubicBezTo>
                    <a:pt x="2118342" y="186273"/>
                    <a:pt x="1654201" y="307127"/>
                    <a:pt x="1089891" y="307127"/>
                  </a:cubicBezTo>
                  <a:cubicBezTo>
                    <a:pt x="487961" y="307127"/>
                    <a:pt x="0" y="169622"/>
                    <a:pt x="0"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B892205-2560-994D-862E-2291E869C330}"/>
                </a:ext>
              </a:extLst>
            </p:cNvPr>
            <p:cNvSpPr/>
            <p:nvPr/>
          </p:nvSpPr>
          <p:spPr>
            <a:xfrm>
              <a:off x="4953288" y="151891"/>
              <a:ext cx="2179782" cy="307133"/>
            </a:xfrm>
            <a:custGeom>
              <a:avLst/>
              <a:gdLst>
                <a:gd name="connsiteX0" fmla="*/ 1089891 w 2179782"/>
                <a:gd name="connsiteY0" fmla="*/ 0 h 307133"/>
                <a:gd name="connsiteX1" fmla="*/ 2179782 w 2179782"/>
                <a:gd name="connsiteY1" fmla="*/ 307127 h 307133"/>
                <a:gd name="connsiteX2" fmla="*/ 2179781 w 2179782"/>
                <a:gd name="connsiteY2" fmla="*/ 307133 h 307133"/>
                <a:gd name="connsiteX3" fmla="*/ 2179781 w 2179782"/>
                <a:gd name="connsiteY3" fmla="*/ 307127 h 307133"/>
                <a:gd name="connsiteX4" fmla="*/ 0 w 2179782"/>
                <a:gd name="connsiteY4" fmla="*/ 307127 h 307133"/>
                <a:gd name="connsiteX5" fmla="*/ 1089891 w 2179782"/>
                <a:gd name="connsiteY5" fmla="*/ 0 h 30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2" h="307133">
                  <a:moveTo>
                    <a:pt x="1089891" y="0"/>
                  </a:moveTo>
                  <a:cubicBezTo>
                    <a:pt x="1691821" y="0"/>
                    <a:pt x="2179782" y="137505"/>
                    <a:pt x="2179782" y="307127"/>
                  </a:cubicBezTo>
                  <a:lnTo>
                    <a:pt x="2179781" y="307133"/>
                  </a:lnTo>
                  <a:lnTo>
                    <a:pt x="2179781" y="307127"/>
                  </a:lnTo>
                  <a:lnTo>
                    <a:pt x="0" y="307127"/>
                  </a:lnTo>
                  <a:cubicBezTo>
                    <a:pt x="0" y="137505"/>
                    <a:pt x="487961" y="0"/>
                    <a:pt x="1089891"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 name="Oval 204">
              <a:extLst>
                <a:ext uri="{FF2B5EF4-FFF2-40B4-BE49-F238E27FC236}">
                  <a16:creationId xmlns:a16="http://schemas.microsoft.com/office/drawing/2014/main" id="{30F7ABC4-ECA8-11E5-0B09-481830CFAC1A}"/>
                </a:ext>
              </a:extLst>
            </p:cNvPr>
            <p:cNvSpPr/>
            <p:nvPr/>
          </p:nvSpPr>
          <p:spPr>
            <a:xfrm>
              <a:off x="5776479" y="350647"/>
              <a:ext cx="533400" cy="523876"/>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98F57F8-B8D2-98CA-5053-84E79FD87E4F}"/>
                </a:ext>
              </a:extLst>
            </p:cNvPr>
            <p:cNvSpPr/>
            <p:nvPr/>
          </p:nvSpPr>
          <p:spPr>
            <a:xfrm>
              <a:off x="4953288" y="459018"/>
              <a:ext cx="2179782" cy="1590981"/>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4" name="Freeform: Shape 203">
              <a:extLst>
                <a:ext uri="{FF2B5EF4-FFF2-40B4-BE49-F238E27FC236}">
                  <a16:creationId xmlns:a16="http://schemas.microsoft.com/office/drawing/2014/main" id="{6B5FB430-EB8D-7F1B-BCEC-FD6A3BC65FF4}"/>
                </a:ext>
              </a:extLst>
            </p:cNvPr>
            <p:cNvSpPr/>
            <p:nvPr/>
          </p:nvSpPr>
          <p:spPr>
            <a:xfrm>
              <a:off x="5052577" y="730417"/>
              <a:ext cx="1985965" cy="1174778"/>
            </a:xfrm>
            <a:custGeom>
              <a:avLst/>
              <a:gdLst>
                <a:gd name="connsiteX0" fmla="*/ 104775 w 1985965"/>
                <a:gd name="connsiteY0" fmla="*/ 689179 h 1174778"/>
                <a:gd name="connsiteX1" fmla="*/ 104775 w 1985965"/>
                <a:gd name="connsiteY1" fmla="*/ 1046126 h 1174778"/>
                <a:gd name="connsiteX2" fmla="*/ 86848 w 1985965"/>
                <a:gd name="connsiteY2" fmla="*/ 1039370 h 1174778"/>
                <a:gd name="connsiteX3" fmla="*/ 32256 w 1985965"/>
                <a:gd name="connsiteY3" fmla="*/ 1014047 h 1174778"/>
                <a:gd name="connsiteX4" fmla="*/ 0 w 1985965"/>
                <a:gd name="connsiteY4" fmla="*/ 995178 h 1174778"/>
                <a:gd name="connsiteX5" fmla="*/ 0 w 1985965"/>
                <a:gd name="connsiteY5" fmla="*/ 740126 h 1174778"/>
                <a:gd name="connsiteX6" fmla="*/ 32256 w 1985965"/>
                <a:gd name="connsiteY6" fmla="*/ 721257 h 1174778"/>
                <a:gd name="connsiteX7" fmla="*/ 86848 w 1985965"/>
                <a:gd name="connsiteY7" fmla="*/ 695934 h 1174778"/>
                <a:gd name="connsiteX8" fmla="*/ 292894 w 1985965"/>
                <a:gd name="connsiteY8" fmla="*/ 633517 h 1174778"/>
                <a:gd name="connsiteX9" fmla="*/ 292894 w 1985965"/>
                <a:gd name="connsiteY9" fmla="*/ 1101788 h 1174778"/>
                <a:gd name="connsiteX10" fmla="*/ 219934 w 1985965"/>
                <a:gd name="connsiteY10" fmla="*/ 1084824 h 1174778"/>
                <a:gd name="connsiteX11" fmla="*/ 188119 w 1985965"/>
                <a:gd name="connsiteY11" fmla="*/ 1074960 h 1174778"/>
                <a:gd name="connsiteX12" fmla="*/ 188119 w 1985965"/>
                <a:gd name="connsiteY12" fmla="*/ 660345 h 1174778"/>
                <a:gd name="connsiteX13" fmla="*/ 219934 w 1985965"/>
                <a:gd name="connsiteY13" fmla="*/ 650480 h 1174778"/>
                <a:gd name="connsiteX14" fmla="*/ 1504952 w 1985965"/>
                <a:gd name="connsiteY14" fmla="*/ 598444 h 1174778"/>
                <a:gd name="connsiteX15" fmla="*/ 1599971 w 1985965"/>
                <a:gd name="connsiteY15" fmla="*/ 612977 h 1174778"/>
                <a:gd name="connsiteX16" fmla="*/ 1609727 w 1985965"/>
                <a:gd name="connsiteY16" fmla="*/ 615245 h 1174778"/>
                <a:gd name="connsiteX17" fmla="*/ 1609727 w 1985965"/>
                <a:gd name="connsiteY17" fmla="*/ 1120059 h 1174778"/>
                <a:gd name="connsiteX18" fmla="*/ 1599971 w 1985965"/>
                <a:gd name="connsiteY18" fmla="*/ 1122327 h 1174778"/>
                <a:gd name="connsiteX19" fmla="*/ 1504952 w 1985965"/>
                <a:gd name="connsiteY19" fmla="*/ 1136861 h 1174778"/>
                <a:gd name="connsiteX20" fmla="*/ 481013 w 1985965"/>
                <a:gd name="connsiteY20" fmla="*/ 597716 h 1174778"/>
                <a:gd name="connsiteX21" fmla="*/ 481013 w 1985965"/>
                <a:gd name="connsiteY21" fmla="*/ 1137589 h 1174778"/>
                <a:gd name="connsiteX22" fmla="*/ 381235 w 1985965"/>
                <a:gd name="connsiteY22" fmla="*/ 1122327 h 1174778"/>
                <a:gd name="connsiteX23" fmla="*/ 376238 w 1985965"/>
                <a:gd name="connsiteY23" fmla="*/ 1121165 h 1174778"/>
                <a:gd name="connsiteX24" fmla="*/ 376238 w 1985965"/>
                <a:gd name="connsiteY24" fmla="*/ 614139 h 1174778"/>
                <a:gd name="connsiteX25" fmla="*/ 381235 w 1985965"/>
                <a:gd name="connsiteY25" fmla="*/ 612977 h 1174778"/>
                <a:gd name="connsiteX26" fmla="*/ 1316833 w 1985965"/>
                <a:gd name="connsiteY26" fmla="*/ 576088 h 1174778"/>
                <a:gd name="connsiteX27" fmla="*/ 1414838 w 1985965"/>
                <a:gd name="connsiteY27" fmla="*/ 584661 h 1174778"/>
                <a:gd name="connsiteX28" fmla="*/ 1421608 w 1985965"/>
                <a:gd name="connsiteY28" fmla="*/ 585697 h 1174778"/>
                <a:gd name="connsiteX29" fmla="*/ 1421608 w 1985965"/>
                <a:gd name="connsiteY29" fmla="*/ 1149609 h 1174778"/>
                <a:gd name="connsiteX30" fmla="*/ 1414838 w 1985965"/>
                <a:gd name="connsiteY30" fmla="*/ 1150644 h 1174778"/>
                <a:gd name="connsiteX31" fmla="*/ 1316833 w 1985965"/>
                <a:gd name="connsiteY31" fmla="*/ 1159217 h 1174778"/>
                <a:gd name="connsiteX32" fmla="*/ 940595 w 1985965"/>
                <a:gd name="connsiteY32" fmla="*/ 186794 h 1174778"/>
                <a:gd name="connsiteX33" fmla="*/ 1045370 w 1985965"/>
                <a:gd name="connsiteY33" fmla="*/ 186794 h 1174778"/>
                <a:gd name="connsiteX34" fmla="*/ 1045370 w 1985965"/>
                <a:gd name="connsiteY34" fmla="*/ 562080 h 1174778"/>
                <a:gd name="connsiteX35" fmla="*/ 1045370 w 1985965"/>
                <a:gd name="connsiteY35" fmla="*/ 562081 h 1174778"/>
                <a:gd name="connsiteX36" fmla="*/ 1045370 w 1985965"/>
                <a:gd name="connsiteY36" fmla="*/ 1173222 h 1174778"/>
                <a:gd name="connsiteX37" fmla="*/ 990603 w 1985965"/>
                <a:gd name="connsiteY37" fmla="*/ 1174778 h 1174778"/>
                <a:gd name="connsiteX38" fmla="*/ 940595 w 1985965"/>
                <a:gd name="connsiteY38" fmla="*/ 1173357 h 1174778"/>
                <a:gd name="connsiteX39" fmla="*/ 940595 w 1985965"/>
                <a:gd name="connsiteY39" fmla="*/ 561946 h 1174778"/>
                <a:gd name="connsiteX40" fmla="*/ 940595 w 1985965"/>
                <a:gd name="connsiteY40" fmla="*/ 561945 h 1174778"/>
                <a:gd name="connsiteX41" fmla="*/ 752476 w 1985965"/>
                <a:gd name="connsiteY41" fmla="*/ 174528 h 1174778"/>
                <a:gd name="connsiteX42" fmla="*/ 770952 w 1985965"/>
                <a:gd name="connsiteY42" fmla="*/ 176144 h 1174778"/>
                <a:gd name="connsiteX43" fmla="*/ 857251 w 1985965"/>
                <a:gd name="connsiteY43" fmla="*/ 178596 h 1174778"/>
                <a:gd name="connsiteX44" fmla="*/ 857251 w 1985965"/>
                <a:gd name="connsiteY44" fmla="*/ 564312 h 1174778"/>
                <a:gd name="connsiteX45" fmla="*/ 857251 w 1985965"/>
                <a:gd name="connsiteY45" fmla="*/ 1170990 h 1174778"/>
                <a:gd name="connsiteX46" fmla="*/ 770952 w 1985965"/>
                <a:gd name="connsiteY46" fmla="*/ 1168538 h 1174778"/>
                <a:gd name="connsiteX47" fmla="*/ 752476 w 1985965"/>
                <a:gd name="connsiteY47" fmla="*/ 1166922 h 1174778"/>
                <a:gd name="connsiteX48" fmla="*/ 752476 w 1985965"/>
                <a:gd name="connsiteY48" fmla="*/ 568380 h 1174778"/>
                <a:gd name="connsiteX49" fmla="*/ 1233489 w 1985965"/>
                <a:gd name="connsiteY49" fmla="*/ 174113 h 1174778"/>
                <a:gd name="connsiteX50" fmla="*/ 1233489 w 1985965"/>
                <a:gd name="connsiteY50" fmla="*/ 568798 h 1174778"/>
                <a:gd name="connsiteX51" fmla="*/ 1233489 w 1985965"/>
                <a:gd name="connsiteY51" fmla="*/ 1166507 h 1174778"/>
                <a:gd name="connsiteX52" fmla="*/ 1210254 w 1985965"/>
                <a:gd name="connsiteY52" fmla="*/ 1168539 h 1174778"/>
                <a:gd name="connsiteX53" fmla="*/ 1128714 w 1985965"/>
                <a:gd name="connsiteY53" fmla="*/ 1170856 h 1174778"/>
                <a:gd name="connsiteX54" fmla="*/ 1128714 w 1985965"/>
                <a:gd name="connsiteY54" fmla="*/ 564449 h 1174778"/>
                <a:gd name="connsiteX55" fmla="*/ 1128714 w 1985965"/>
                <a:gd name="connsiteY55" fmla="*/ 178462 h 1174778"/>
                <a:gd name="connsiteX56" fmla="*/ 1210254 w 1985965"/>
                <a:gd name="connsiteY56" fmla="*/ 176145 h 1174778"/>
                <a:gd name="connsiteX57" fmla="*/ 564357 w 1985965"/>
                <a:gd name="connsiteY57" fmla="*/ 157942 h 1174778"/>
                <a:gd name="connsiteX58" fmla="*/ 566368 w 1985965"/>
                <a:gd name="connsiteY58" fmla="*/ 158250 h 1174778"/>
                <a:gd name="connsiteX59" fmla="*/ 669132 w 1985965"/>
                <a:gd name="connsiteY59" fmla="*/ 167239 h 1174778"/>
                <a:gd name="connsiteX60" fmla="*/ 669132 w 1985965"/>
                <a:gd name="connsiteY60" fmla="*/ 575672 h 1174778"/>
                <a:gd name="connsiteX61" fmla="*/ 669132 w 1985965"/>
                <a:gd name="connsiteY61" fmla="*/ 1159633 h 1174778"/>
                <a:gd name="connsiteX62" fmla="*/ 566368 w 1985965"/>
                <a:gd name="connsiteY62" fmla="*/ 1150644 h 1174778"/>
                <a:gd name="connsiteX63" fmla="*/ 564357 w 1985965"/>
                <a:gd name="connsiteY63" fmla="*/ 1150337 h 1174778"/>
                <a:gd name="connsiteX64" fmla="*/ 564357 w 1985965"/>
                <a:gd name="connsiteY64" fmla="*/ 584969 h 1174778"/>
                <a:gd name="connsiteX65" fmla="*/ 1421608 w 1985965"/>
                <a:gd name="connsiteY65" fmla="*/ 157214 h 1174778"/>
                <a:gd name="connsiteX66" fmla="*/ 1421608 w 1985965"/>
                <a:gd name="connsiteY66" fmla="*/ 585696 h 1174778"/>
                <a:gd name="connsiteX67" fmla="*/ 1414838 w 1985965"/>
                <a:gd name="connsiteY67" fmla="*/ 584660 h 1174778"/>
                <a:gd name="connsiteX68" fmla="*/ 1316833 w 1985965"/>
                <a:gd name="connsiteY68" fmla="*/ 576087 h 1174778"/>
                <a:gd name="connsiteX69" fmla="*/ 1316833 w 1985965"/>
                <a:gd name="connsiteY69" fmla="*/ 166822 h 1174778"/>
                <a:gd name="connsiteX70" fmla="*/ 1414838 w 1985965"/>
                <a:gd name="connsiteY70" fmla="*/ 158249 h 1174778"/>
                <a:gd name="connsiteX71" fmla="*/ 376238 w 1985965"/>
                <a:gd name="connsiteY71" fmla="*/ 128770 h 1174778"/>
                <a:gd name="connsiteX72" fmla="*/ 381235 w 1985965"/>
                <a:gd name="connsiteY72" fmla="*/ 129932 h 1174778"/>
                <a:gd name="connsiteX73" fmla="*/ 481013 w 1985965"/>
                <a:gd name="connsiteY73" fmla="*/ 145194 h 1174778"/>
                <a:gd name="connsiteX74" fmla="*/ 481013 w 1985965"/>
                <a:gd name="connsiteY74" fmla="*/ 597715 h 1174778"/>
                <a:gd name="connsiteX75" fmla="*/ 381235 w 1985965"/>
                <a:gd name="connsiteY75" fmla="*/ 612976 h 1174778"/>
                <a:gd name="connsiteX76" fmla="*/ 376238 w 1985965"/>
                <a:gd name="connsiteY76" fmla="*/ 614138 h 1174778"/>
                <a:gd name="connsiteX77" fmla="*/ 1609727 w 1985965"/>
                <a:gd name="connsiteY77" fmla="*/ 127664 h 1174778"/>
                <a:gd name="connsiteX78" fmla="*/ 1609727 w 1985965"/>
                <a:gd name="connsiteY78" fmla="*/ 615244 h 1174778"/>
                <a:gd name="connsiteX79" fmla="*/ 1599971 w 1985965"/>
                <a:gd name="connsiteY79" fmla="*/ 612976 h 1174778"/>
                <a:gd name="connsiteX80" fmla="*/ 1504952 w 1985965"/>
                <a:gd name="connsiteY80" fmla="*/ 598443 h 1174778"/>
                <a:gd name="connsiteX81" fmla="*/ 1504952 w 1985965"/>
                <a:gd name="connsiteY81" fmla="*/ 144466 h 1174778"/>
                <a:gd name="connsiteX82" fmla="*/ 1599971 w 1985965"/>
                <a:gd name="connsiteY82" fmla="*/ 129932 h 1174778"/>
                <a:gd name="connsiteX83" fmla="*/ 188119 w 1985965"/>
                <a:gd name="connsiteY83" fmla="*/ 82564 h 1174778"/>
                <a:gd name="connsiteX84" fmla="*/ 219934 w 1985965"/>
                <a:gd name="connsiteY84" fmla="*/ 92429 h 1174778"/>
                <a:gd name="connsiteX85" fmla="*/ 292894 w 1985965"/>
                <a:gd name="connsiteY85" fmla="*/ 109392 h 1174778"/>
                <a:gd name="connsiteX86" fmla="*/ 292894 w 1985965"/>
                <a:gd name="connsiteY86" fmla="*/ 633516 h 1174778"/>
                <a:gd name="connsiteX87" fmla="*/ 219934 w 1985965"/>
                <a:gd name="connsiteY87" fmla="*/ 650479 h 1174778"/>
                <a:gd name="connsiteX88" fmla="*/ 188119 w 1985965"/>
                <a:gd name="connsiteY88" fmla="*/ 660344 h 1174778"/>
                <a:gd name="connsiteX89" fmla="*/ 1797846 w 1985965"/>
                <a:gd name="connsiteY89" fmla="*/ 81089 h 1174778"/>
                <a:gd name="connsiteX90" fmla="*/ 1797846 w 1985965"/>
                <a:gd name="connsiteY90" fmla="*/ 661819 h 1174778"/>
                <a:gd name="connsiteX91" fmla="*/ 1797846 w 1985965"/>
                <a:gd name="connsiteY91" fmla="*/ 1073483 h 1174778"/>
                <a:gd name="connsiteX92" fmla="*/ 1761272 w 1985965"/>
                <a:gd name="connsiteY92" fmla="*/ 1084823 h 1174778"/>
                <a:gd name="connsiteX93" fmla="*/ 1693071 w 1985965"/>
                <a:gd name="connsiteY93" fmla="*/ 1100680 h 1174778"/>
                <a:gd name="connsiteX94" fmla="*/ 1693071 w 1985965"/>
                <a:gd name="connsiteY94" fmla="*/ 634622 h 1174778"/>
                <a:gd name="connsiteX95" fmla="*/ 1693071 w 1985965"/>
                <a:gd name="connsiteY95" fmla="*/ 108286 h 1174778"/>
                <a:gd name="connsiteX96" fmla="*/ 1761272 w 1985965"/>
                <a:gd name="connsiteY96" fmla="*/ 92429 h 1174778"/>
                <a:gd name="connsiteX97" fmla="*/ 0 w 1985965"/>
                <a:gd name="connsiteY97" fmla="*/ 2783 h 1174778"/>
                <a:gd name="connsiteX98" fmla="*/ 32256 w 1985965"/>
                <a:gd name="connsiteY98" fmla="*/ 21652 h 1174778"/>
                <a:gd name="connsiteX99" fmla="*/ 86848 w 1985965"/>
                <a:gd name="connsiteY99" fmla="*/ 46975 h 1174778"/>
                <a:gd name="connsiteX100" fmla="*/ 104775 w 1985965"/>
                <a:gd name="connsiteY100" fmla="*/ 53730 h 1174778"/>
                <a:gd name="connsiteX101" fmla="*/ 104775 w 1985965"/>
                <a:gd name="connsiteY101" fmla="*/ 689178 h 1174778"/>
                <a:gd name="connsiteX102" fmla="*/ 86848 w 1985965"/>
                <a:gd name="connsiteY102" fmla="*/ 695933 h 1174778"/>
                <a:gd name="connsiteX103" fmla="*/ 32256 w 1985965"/>
                <a:gd name="connsiteY103" fmla="*/ 721256 h 1174778"/>
                <a:gd name="connsiteX104" fmla="*/ 0 w 1985965"/>
                <a:gd name="connsiteY104" fmla="*/ 740125 h 1174778"/>
                <a:gd name="connsiteX105" fmla="*/ 1985965 w 1985965"/>
                <a:gd name="connsiteY105" fmla="*/ 0 h 1174778"/>
                <a:gd name="connsiteX106" fmla="*/ 1985965 w 1985965"/>
                <a:gd name="connsiteY106" fmla="*/ 742909 h 1174778"/>
                <a:gd name="connsiteX107" fmla="*/ 1985965 w 1985965"/>
                <a:gd name="connsiteY107" fmla="*/ 992394 h 1174778"/>
                <a:gd name="connsiteX108" fmla="*/ 1948950 w 1985965"/>
                <a:gd name="connsiteY108" fmla="*/ 1014046 h 1174778"/>
                <a:gd name="connsiteX109" fmla="*/ 1894358 w 1985965"/>
                <a:gd name="connsiteY109" fmla="*/ 1039369 h 1174778"/>
                <a:gd name="connsiteX110" fmla="*/ 1881190 w 1985965"/>
                <a:gd name="connsiteY110" fmla="*/ 1044331 h 1174778"/>
                <a:gd name="connsiteX111" fmla="*/ 1881190 w 1985965"/>
                <a:gd name="connsiteY111" fmla="*/ 690971 h 1174778"/>
                <a:gd name="connsiteX112" fmla="*/ 1881190 w 1985965"/>
                <a:gd name="connsiteY112" fmla="*/ 51937 h 1174778"/>
                <a:gd name="connsiteX113" fmla="*/ 1894358 w 1985965"/>
                <a:gd name="connsiteY113" fmla="*/ 46975 h 1174778"/>
                <a:gd name="connsiteX114" fmla="*/ 1948950 w 1985965"/>
                <a:gd name="connsiteY114" fmla="*/ 21652 h 117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985965" h="1174778">
                  <a:moveTo>
                    <a:pt x="104775" y="689179"/>
                  </a:moveTo>
                  <a:lnTo>
                    <a:pt x="104775" y="1046126"/>
                  </a:lnTo>
                  <a:lnTo>
                    <a:pt x="86848" y="1039370"/>
                  </a:lnTo>
                  <a:cubicBezTo>
                    <a:pt x="67262" y="1031200"/>
                    <a:pt x="49035" y="1022751"/>
                    <a:pt x="32256" y="1014047"/>
                  </a:cubicBezTo>
                  <a:lnTo>
                    <a:pt x="0" y="995178"/>
                  </a:lnTo>
                  <a:lnTo>
                    <a:pt x="0" y="740126"/>
                  </a:lnTo>
                  <a:lnTo>
                    <a:pt x="32256" y="721257"/>
                  </a:lnTo>
                  <a:cubicBezTo>
                    <a:pt x="49035" y="712553"/>
                    <a:pt x="67262" y="704104"/>
                    <a:pt x="86848" y="695934"/>
                  </a:cubicBezTo>
                  <a:close/>
                  <a:moveTo>
                    <a:pt x="292894" y="633517"/>
                  </a:moveTo>
                  <a:lnTo>
                    <a:pt x="292894" y="1101788"/>
                  </a:lnTo>
                  <a:lnTo>
                    <a:pt x="219934" y="1084824"/>
                  </a:lnTo>
                  <a:lnTo>
                    <a:pt x="188119" y="1074960"/>
                  </a:lnTo>
                  <a:lnTo>
                    <a:pt x="188119" y="660345"/>
                  </a:lnTo>
                  <a:lnTo>
                    <a:pt x="219934" y="650480"/>
                  </a:lnTo>
                  <a:close/>
                  <a:moveTo>
                    <a:pt x="1504952" y="598444"/>
                  </a:moveTo>
                  <a:lnTo>
                    <a:pt x="1599971" y="612977"/>
                  </a:lnTo>
                  <a:lnTo>
                    <a:pt x="1609727" y="615245"/>
                  </a:lnTo>
                  <a:lnTo>
                    <a:pt x="1609727" y="1120059"/>
                  </a:lnTo>
                  <a:lnTo>
                    <a:pt x="1599971" y="1122327"/>
                  </a:lnTo>
                  <a:lnTo>
                    <a:pt x="1504952" y="1136861"/>
                  </a:lnTo>
                  <a:close/>
                  <a:moveTo>
                    <a:pt x="481013" y="597716"/>
                  </a:moveTo>
                  <a:lnTo>
                    <a:pt x="481013" y="1137589"/>
                  </a:lnTo>
                  <a:lnTo>
                    <a:pt x="381235" y="1122327"/>
                  </a:lnTo>
                  <a:lnTo>
                    <a:pt x="376238" y="1121165"/>
                  </a:lnTo>
                  <a:lnTo>
                    <a:pt x="376238" y="614139"/>
                  </a:lnTo>
                  <a:lnTo>
                    <a:pt x="381235" y="612977"/>
                  </a:lnTo>
                  <a:close/>
                  <a:moveTo>
                    <a:pt x="1316833" y="576088"/>
                  </a:moveTo>
                  <a:lnTo>
                    <a:pt x="1414838" y="584661"/>
                  </a:lnTo>
                  <a:lnTo>
                    <a:pt x="1421608" y="585697"/>
                  </a:lnTo>
                  <a:lnTo>
                    <a:pt x="1421608" y="1149609"/>
                  </a:lnTo>
                  <a:lnTo>
                    <a:pt x="1414838" y="1150644"/>
                  </a:lnTo>
                  <a:lnTo>
                    <a:pt x="1316833" y="1159217"/>
                  </a:lnTo>
                  <a:close/>
                  <a:moveTo>
                    <a:pt x="940595" y="186794"/>
                  </a:moveTo>
                  <a:lnTo>
                    <a:pt x="1045370" y="186794"/>
                  </a:lnTo>
                  <a:lnTo>
                    <a:pt x="1045370" y="562080"/>
                  </a:lnTo>
                  <a:lnTo>
                    <a:pt x="1045370" y="562081"/>
                  </a:lnTo>
                  <a:lnTo>
                    <a:pt x="1045370" y="1173222"/>
                  </a:lnTo>
                  <a:lnTo>
                    <a:pt x="990603" y="1174778"/>
                  </a:lnTo>
                  <a:lnTo>
                    <a:pt x="940595" y="1173357"/>
                  </a:lnTo>
                  <a:lnTo>
                    <a:pt x="940595" y="561946"/>
                  </a:lnTo>
                  <a:lnTo>
                    <a:pt x="940595" y="561945"/>
                  </a:lnTo>
                  <a:close/>
                  <a:moveTo>
                    <a:pt x="752476" y="174528"/>
                  </a:moveTo>
                  <a:lnTo>
                    <a:pt x="770952" y="176144"/>
                  </a:lnTo>
                  <a:lnTo>
                    <a:pt x="857251" y="178596"/>
                  </a:lnTo>
                  <a:lnTo>
                    <a:pt x="857251" y="564312"/>
                  </a:lnTo>
                  <a:lnTo>
                    <a:pt x="857251" y="1170990"/>
                  </a:lnTo>
                  <a:lnTo>
                    <a:pt x="770952" y="1168538"/>
                  </a:lnTo>
                  <a:lnTo>
                    <a:pt x="752476" y="1166922"/>
                  </a:lnTo>
                  <a:lnTo>
                    <a:pt x="752476" y="568380"/>
                  </a:lnTo>
                  <a:close/>
                  <a:moveTo>
                    <a:pt x="1233489" y="174113"/>
                  </a:moveTo>
                  <a:lnTo>
                    <a:pt x="1233489" y="568798"/>
                  </a:lnTo>
                  <a:lnTo>
                    <a:pt x="1233489" y="1166507"/>
                  </a:lnTo>
                  <a:lnTo>
                    <a:pt x="1210254" y="1168539"/>
                  </a:lnTo>
                  <a:lnTo>
                    <a:pt x="1128714" y="1170856"/>
                  </a:lnTo>
                  <a:lnTo>
                    <a:pt x="1128714" y="564449"/>
                  </a:lnTo>
                  <a:lnTo>
                    <a:pt x="1128714" y="178462"/>
                  </a:lnTo>
                  <a:lnTo>
                    <a:pt x="1210254" y="176145"/>
                  </a:lnTo>
                  <a:close/>
                  <a:moveTo>
                    <a:pt x="564357" y="157942"/>
                  </a:moveTo>
                  <a:lnTo>
                    <a:pt x="566368" y="158250"/>
                  </a:lnTo>
                  <a:lnTo>
                    <a:pt x="669132" y="167239"/>
                  </a:lnTo>
                  <a:lnTo>
                    <a:pt x="669132" y="575672"/>
                  </a:lnTo>
                  <a:lnTo>
                    <a:pt x="669132" y="1159633"/>
                  </a:lnTo>
                  <a:lnTo>
                    <a:pt x="566368" y="1150644"/>
                  </a:lnTo>
                  <a:lnTo>
                    <a:pt x="564357" y="1150337"/>
                  </a:lnTo>
                  <a:lnTo>
                    <a:pt x="564357" y="584969"/>
                  </a:lnTo>
                  <a:close/>
                  <a:moveTo>
                    <a:pt x="1421608" y="157214"/>
                  </a:moveTo>
                  <a:lnTo>
                    <a:pt x="1421608" y="585696"/>
                  </a:lnTo>
                  <a:lnTo>
                    <a:pt x="1414838" y="584660"/>
                  </a:lnTo>
                  <a:lnTo>
                    <a:pt x="1316833" y="576087"/>
                  </a:lnTo>
                  <a:lnTo>
                    <a:pt x="1316833" y="166822"/>
                  </a:lnTo>
                  <a:lnTo>
                    <a:pt x="1414838" y="158249"/>
                  </a:lnTo>
                  <a:close/>
                  <a:moveTo>
                    <a:pt x="376238" y="128770"/>
                  </a:moveTo>
                  <a:lnTo>
                    <a:pt x="381235" y="129932"/>
                  </a:lnTo>
                  <a:lnTo>
                    <a:pt x="481013" y="145194"/>
                  </a:lnTo>
                  <a:lnTo>
                    <a:pt x="481013" y="597715"/>
                  </a:lnTo>
                  <a:lnTo>
                    <a:pt x="381235" y="612976"/>
                  </a:lnTo>
                  <a:lnTo>
                    <a:pt x="376238" y="614138"/>
                  </a:lnTo>
                  <a:close/>
                  <a:moveTo>
                    <a:pt x="1609727" y="127664"/>
                  </a:moveTo>
                  <a:lnTo>
                    <a:pt x="1609727" y="615244"/>
                  </a:lnTo>
                  <a:lnTo>
                    <a:pt x="1599971" y="612976"/>
                  </a:lnTo>
                  <a:lnTo>
                    <a:pt x="1504952" y="598443"/>
                  </a:lnTo>
                  <a:lnTo>
                    <a:pt x="1504952" y="144466"/>
                  </a:lnTo>
                  <a:lnTo>
                    <a:pt x="1599971" y="129932"/>
                  </a:lnTo>
                  <a:close/>
                  <a:moveTo>
                    <a:pt x="188119" y="82564"/>
                  </a:moveTo>
                  <a:lnTo>
                    <a:pt x="219934" y="92429"/>
                  </a:lnTo>
                  <a:lnTo>
                    <a:pt x="292894" y="109392"/>
                  </a:lnTo>
                  <a:lnTo>
                    <a:pt x="292894" y="633516"/>
                  </a:lnTo>
                  <a:lnTo>
                    <a:pt x="219934" y="650479"/>
                  </a:lnTo>
                  <a:lnTo>
                    <a:pt x="188119" y="660344"/>
                  </a:lnTo>
                  <a:close/>
                  <a:moveTo>
                    <a:pt x="1797846" y="81089"/>
                  </a:moveTo>
                  <a:lnTo>
                    <a:pt x="1797846" y="661819"/>
                  </a:lnTo>
                  <a:lnTo>
                    <a:pt x="1797846" y="1073483"/>
                  </a:lnTo>
                  <a:lnTo>
                    <a:pt x="1761272" y="1084823"/>
                  </a:lnTo>
                  <a:lnTo>
                    <a:pt x="1693071" y="1100680"/>
                  </a:lnTo>
                  <a:lnTo>
                    <a:pt x="1693071" y="634622"/>
                  </a:lnTo>
                  <a:lnTo>
                    <a:pt x="1693071" y="108286"/>
                  </a:lnTo>
                  <a:lnTo>
                    <a:pt x="1761272" y="92429"/>
                  </a:lnTo>
                  <a:close/>
                  <a:moveTo>
                    <a:pt x="0" y="2783"/>
                  </a:moveTo>
                  <a:lnTo>
                    <a:pt x="32256" y="21652"/>
                  </a:lnTo>
                  <a:cubicBezTo>
                    <a:pt x="49035" y="30356"/>
                    <a:pt x="67262" y="38805"/>
                    <a:pt x="86848" y="46975"/>
                  </a:cubicBezTo>
                  <a:lnTo>
                    <a:pt x="104775" y="53730"/>
                  </a:lnTo>
                  <a:lnTo>
                    <a:pt x="104775" y="689178"/>
                  </a:lnTo>
                  <a:lnTo>
                    <a:pt x="86848" y="695933"/>
                  </a:lnTo>
                  <a:cubicBezTo>
                    <a:pt x="67262" y="704103"/>
                    <a:pt x="49035" y="712552"/>
                    <a:pt x="32256" y="721256"/>
                  </a:cubicBezTo>
                  <a:lnTo>
                    <a:pt x="0" y="740125"/>
                  </a:lnTo>
                  <a:close/>
                  <a:moveTo>
                    <a:pt x="1985965" y="0"/>
                  </a:moveTo>
                  <a:lnTo>
                    <a:pt x="1985965" y="742909"/>
                  </a:lnTo>
                  <a:lnTo>
                    <a:pt x="1985965" y="992394"/>
                  </a:lnTo>
                  <a:lnTo>
                    <a:pt x="1948950" y="1014046"/>
                  </a:lnTo>
                  <a:cubicBezTo>
                    <a:pt x="1932172" y="1022750"/>
                    <a:pt x="1913944" y="1031199"/>
                    <a:pt x="1894358" y="1039369"/>
                  </a:cubicBezTo>
                  <a:lnTo>
                    <a:pt x="1881190" y="1044331"/>
                  </a:lnTo>
                  <a:lnTo>
                    <a:pt x="1881190" y="690971"/>
                  </a:lnTo>
                  <a:lnTo>
                    <a:pt x="1881190" y="51937"/>
                  </a:lnTo>
                  <a:lnTo>
                    <a:pt x="1894358" y="46975"/>
                  </a:lnTo>
                  <a:cubicBezTo>
                    <a:pt x="1913944" y="38805"/>
                    <a:pt x="1932172" y="30356"/>
                    <a:pt x="1948950" y="21652"/>
                  </a:cubicBezTo>
                  <a:close/>
                </a:path>
              </a:pathLst>
            </a:custGeom>
            <a:gradFill flip="none" rotWithShape="1">
              <a:gsLst>
                <a:gs pos="25000">
                  <a:srgbClr val="5E5E5E"/>
                </a:gs>
                <a:gs pos="100000">
                  <a:schemeClr val="bg1">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13" name="Rectangle 212">
            <a:extLst>
              <a:ext uri="{FF2B5EF4-FFF2-40B4-BE49-F238E27FC236}">
                <a16:creationId xmlns:a16="http://schemas.microsoft.com/office/drawing/2014/main" id="{34DC971D-15E9-F503-031B-9DF877E765ED}"/>
              </a:ext>
            </a:extLst>
          </p:cNvPr>
          <p:cNvSpPr/>
          <p:nvPr/>
        </p:nvSpPr>
        <p:spPr>
          <a:xfrm>
            <a:off x="-786245" y="4901439"/>
            <a:ext cx="13404271" cy="10668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DA10BD8E-D5B3-8A81-F452-E0E18E75B4F0}"/>
              </a:ext>
            </a:extLst>
          </p:cNvPr>
          <p:cNvGrpSpPr/>
          <p:nvPr/>
        </p:nvGrpSpPr>
        <p:grpSpPr>
          <a:xfrm>
            <a:off x="4170856" y="2777183"/>
            <a:ext cx="1136073" cy="1293896"/>
            <a:chOff x="4953288" y="151891"/>
            <a:chExt cx="2179782" cy="3013349"/>
          </a:xfrm>
        </p:grpSpPr>
        <p:sp>
          <p:nvSpPr>
            <p:cNvPr id="215" name="Oval 214">
              <a:extLst>
                <a:ext uri="{FF2B5EF4-FFF2-40B4-BE49-F238E27FC236}">
                  <a16:creationId xmlns:a16="http://schemas.microsoft.com/office/drawing/2014/main" id="{E1D3ABEC-B3D0-E278-EF6E-ECE26F070543}"/>
                </a:ext>
              </a:extLst>
            </p:cNvPr>
            <p:cNvSpPr/>
            <p:nvPr/>
          </p:nvSpPr>
          <p:spPr>
            <a:xfrm>
              <a:off x="5797117" y="2894829"/>
              <a:ext cx="512762" cy="270411"/>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Top Corners Rounded 215">
              <a:extLst>
                <a:ext uri="{FF2B5EF4-FFF2-40B4-BE49-F238E27FC236}">
                  <a16:creationId xmlns:a16="http://schemas.microsoft.com/office/drawing/2014/main" id="{F4F75582-EC7B-B54C-6C49-37539DD4A379}"/>
                </a:ext>
              </a:extLst>
            </p:cNvPr>
            <p:cNvSpPr/>
            <p:nvPr/>
          </p:nvSpPr>
          <p:spPr>
            <a:xfrm rot="10800000">
              <a:off x="5450245" y="2000155"/>
              <a:ext cx="1185863" cy="1025084"/>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Top Corners Rounded 216">
              <a:extLst>
                <a:ext uri="{FF2B5EF4-FFF2-40B4-BE49-F238E27FC236}">
                  <a16:creationId xmlns:a16="http://schemas.microsoft.com/office/drawing/2014/main" id="{7D045EEC-E0D9-53C2-9315-6CCECAD041BA}"/>
                </a:ext>
              </a:extLst>
            </p:cNvPr>
            <p:cNvSpPr/>
            <p:nvPr/>
          </p:nvSpPr>
          <p:spPr>
            <a:xfrm rot="5400000" flipH="1">
              <a:off x="5815972" y="2177301"/>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Rectangle: Top Corners Rounded 217">
              <a:extLst>
                <a:ext uri="{FF2B5EF4-FFF2-40B4-BE49-F238E27FC236}">
                  <a16:creationId xmlns:a16="http://schemas.microsoft.com/office/drawing/2014/main" id="{F89ED34E-1525-7468-FA68-02C4DB065A28}"/>
                </a:ext>
              </a:extLst>
            </p:cNvPr>
            <p:cNvSpPr/>
            <p:nvPr/>
          </p:nvSpPr>
          <p:spPr>
            <a:xfrm rot="16200000">
              <a:off x="5140168" y="2177300"/>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Freeform: Shape 218">
              <a:extLst>
                <a:ext uri="{FF2B5EF4-FFF2-40B4-BE49-F238E27FC236}">
                  <a16:creationId xmlns:a16="http://schemas.microsoft.com/office/drawing/2014/main" id="{5171EFE1-E668-800D-3834-1CFAAD15FFF0}"/>
                </a:ext>
              </a:extLst>
            </p:cNvPr>
            <p:cNvSpPr/>
            <p:nvPr/>
          </p:nvSpPr>
          <p:spPr>
            <a:xfrm>
              <a:off x="5196608" y="1252219"/>
              <a:ext cx="1693142" cy="1025084"/>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rgbClr val="5E5E5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0" name="Freeform: Shape 219">
              <a:extLst>
                <a:ext uri="{FF2B5EF4-FFF2-40B4-BE49-F238E27FC236}">
                  <a16:creationId xmlns:a16="http://schemas.microsoft.com/office/drawing/2014/main" id="{001692D1-5AAB-56BF-F6BC-D53089A7557A}"/>
                </a:ext>
              </a:extLst>
            </p:cNvPr>
            <p:cNvSpPr/>
            <p:nvPr/>
          </p:nvSpPr>
          <p:spPr>
            <a:xfrm>
              <a:off x="4953289" y="459018"/>
              <a:ext cx="2179781" cy="307127"/>
            </a:xfrm>
            <a:custGeom>
              <a:avLst/>
              <a:gdLst>
                <a:gd name="connsiteX0" fmla="*/ 0 w 2179781"/>
                <a:gd name="connsiteY0" fmla="*/ 0 h 307127"/>
                <a:gd name="connsiteX1" fmla="*/ 2179781 w 2179781"/>
                <a:gd name="connsiteY1" fmla="*/ 0 h 307127"/>
                <a:gd name="connsiteX2" fmla="*/ 2179781 w 2179781"/>
                <a:gd name="connsiteY2" fmla="*/ 6 h 307127"/>
                <a:gd name="connsiteX3" fmla="*/ 2174155 w 2179781"/>
                <a:gd name="connsiteY3" fmla="*/ 31402 h 307127"/>
                <a:gd name="connsiteX4" fmla="*/ 1089891 w 2179781"/>
                <a:gd name="connsiteY4" fmla="*/ 307127 h 307127"/>
                <a:gd name="connsiteX5" fmla="*/ 0 w 2179781"/>
                <a:gd name="connsiteY5" fmla="*/ 0 h 30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1" h="307127">
                  <a:moveTo>
                    <a:pt x="0" y="0"/>
                  </a:moveTo>
                  <a:lnTo>
                    <a:pt x="2179781" y="0"/>
                  </a:lnTo>
                  <a:lnTo>
                    <a:pt x="2179781" y="6"/>
                  </a:lnTo>
                  <a:lnTo>
                    <a:pt x="2174155" y="31402"/>
                  </a:lnTo>
                  <a:cubicBezTo>
                    <a:pt x="2118342" y="186273"/>
                    <a:pt x="1654201" y="307127"/>
                    <a:pt x="1089891" y="307127"/>
                  </a:cubicBezTo>
                  <a:cubicBezTo>
                    <a:pt x="487961" y="307127"/>
                    <a:pt x="0" y="169622"/>
                    <a:pt x="0"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1" name="Freeform: Shape 220">
              <a:extLst>
                <a:ext uri="{FF2B5EF4-FFF2-40B4-BE49-F238E27FC236}">
                  <a16:creationId xmlns:a16="http://schemas.microsoft.com/office/drawing/2014/main" id="{E56B9743-2053-A606-5094-41278DA8BCEB}"/>
                </a:ext>
              </a:extLst>
            </p:cNvPr>
            <p:cNvSpPr/>
            <p:nvPr/>
          </p:nvSpPr>
          <p:spPr>
            <a:xfrm>
              <a:off x="4953288" y="151891"/>
              <a:ext cx="2179782" cy="307133"/>
            </a:xfrm>
            <a:custGeom>
              <a:avLst/>
              <a:gdLst>
                <a:gd name="connsiteX0" fmla="*/ 1089891 w 2179782"/>
                <a:gd name="connsiteY0" fmla="*/ 0 h 307133"/>
                <a:gd name="connsiteX1" fmla="*/ 2179782 w 2179782"/>
                <a:gd name="connsiteY1" fmla="*/ 307127 h 307133"/>
                <a:gd name="connsiteX2" fmla="*/ 2179781 w 2179782"/>
                <a:gd name="connsiteY2" fmla="*/ 307133 h 307133"/>
                <a:gd name="connsiteX3" fmla="*/ 2179781 w 2179782"/>
                <a:gd name="connsiteY3" fmla="*/ 307127 h 307133"/>
                <a:gd name="connsiteX4" fmla="*/ 0 w 2179782"/>
                <a:gd name="connsiteY4" fmla="*/ 307127 h 307133"/>
                <a:gd name="connsiteX5" fmla="*/ 1089891 w 2179782"/>
                <a:gd name="connsiteY5" fmla="*/ 0 h 30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2" h="307133">
                  <a:moveTo>
                    <a:pt x="1089891" y="0"/>
                  </a:moveTo>
                  <a:cubicBezTo>
                    <a:pt x="1691821" y="0"/>
                    <a:pt x="2179782" y="137505"/>
                    <a:pt x="2179782" y="307127"/>
                  </a:cubicBezTo>
                  <a:lnTo>
                    <a:pt x="2179781" y="307133"/>
                  </a:lnTo>
                  <a:lnTo>
                    <a:pt x="2179781" y="307127"/>
                  </a:lnTo>
                  <a:lnTo>
                    <a:pt x="0" y="307127"/>
                  </a:lnTo>
                  <a:cubicBezTo>
                    <a:pt x="0" y="137505"/>
                    <a:pt x="487961" y="0"/>
                    <a:pt x="1089891"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2" name="Oval 221">
              <a:extLst>
                <a:ext uri="{FF2B5EF4-FFF2-40B4-BE49-F238E27FC236}">
                  <a16:creationId xmlns:a16="http://schemas.microsoft.com/office/drawing/2014/main" id="{7ED793BA-8228-B9BC-7FD6-9A7238089ED1}"/>
                </a:ext>
              </a:extLst>
            </p:cNvPr>
            <p:cNvSpPr/>
            <p:nvPr/>
          </p:nvSpPr>
          <p:spPr>
            <a:xfrm>
              <a:off x="5776479" y="350647"/>
              <a:ext cx="533400" cy="523876"/>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Freeform: Shape 222">
              <a:extLst>
                <a:ext uri="{FF2B5EF4-FFF2-40B4-BE49-F238E27FC236}">
                  <a16:creationId xmlns:a16="http://schemas.microsoft.com/office/drawing/2014/main" id="{61D08E7C-BBB5-F1D5-FEB6-339801BC5A7F}"/>
                </a:ext>
              </a:extLst>
            </p:cNvPr>
            <p:cNvSpPr/>
            <p:nvPr/>
          </p:nvSpPr>
          <p:spPr>
            <a:xfrm>
              <a:off x="4953288" y="459018"/>
              <a:ext cx="2179782" cy="1590981"/>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4" name="Freeform: Shape 223">
              <a:extLst>
                <a:ext uri="{FF2B5EF4-FFF2-40B4-BE49-F238E27FC236}">
                  <a16:creationId xmlns:a16="http://schemas.microsoft.com/office/drawing/2014/main" id="{1D188AC5-97EE-CB78-F9E4-526F683E6746}"/>
                </a:ext>
              </a:extLst>
            </p:cNvPr>
            <p:cNvSpPr/>
            <p:nvPr/>
          </p:nvSpPr>
          <p:spPr>
            <a:xfrm>
              <a:off x="5052577" y="730417"/>
              <a:ext cx="1985965" cy="1174778"/>
            </a:xfrm>
            <a:custGeom>
              <a:avLst/>
              <a:gdLst>
                <a:gd name="connsiteX0" fmla="*/ 104775 w 1985965"/>
                <a:gd name="connsiteY0" fmla="*/ 689179 h 1174778"/>
                <a:gd name="connsiteX1" fmla="*/ 104775 w 1985965"/>
                <a:gd name="connsiteY1" fmla="*/ 1046126 h 1174778"/>
                <a:gd name="connsiteX2" fmla="*/ 86848 w 1985965"/>
                <a:gd name="connsiteY2" fmla="*/ 1039370 h 1174778"/>
                <a:gd name="connsiteX3" fmla="*/ 32256 w 1985965"/>
                <a:gd name="connsiteY3" fmla="*/ 1014047 h 1174778"/>
                <a:gd name="connsiteX4" fmla="*/ 0 w 1985965"/>
                <a:gd name="connsiteY4" fmla="*/ 995178 h 1174778"/>
                <a:gd name="connsiteX5" fmla="*/ 0 w 1985965"/>
                <a:gd name="connsiteY5" fmla="*/ 740126 h 1174778"/>
                <a:gd name="connsiteX6" fmla="*/ 32256 w 1985965"/>
                <a:gd name="connsiteY6" fmla="*/ 721257 h 1174778"/>
                <a:gd name="connsiteX7" fmla="*/ 86848 w 1985965"/>
                <a:gd name="connsiteY7" fmla="*/ 695934 h 1174778"/>
                <a:gd name="connsiteX8" fmla="*/ 292894 w 1985965"/>
                <a:gd name="connsiteY8" fmla="*/ 633517 h 1174778"/>
                <a:gd name="connsiteX9" fmla="*/ 292894 w 1985965"/>
                <a:gd name="connsiteY9" fmla="*/ 1101788 h 1174778"/>
                <a:gd name="connsiteX10" fmla="*/ 219934 w 1985965"/>
                <a:gd name="connsiteY10" fmla="*/ 1084824 h 1174778"/>
                <a:gd name="connsiteX11" fmla="*/ 188119 w 1985965"/>
                <a:gd name="connsiteY11" fmla="*/ 1074960 h 1174778"/>
                <a:gd name="connsiteX12" fmla="*/ 188119 w 1985965"/>
                <a:gd name="connsiteY12" fmla="*/ 660345 h 1174778"/>
                <a:gd name="connsiteX13" fmla="*/ 219934 w 1985965"/>
                <a:gd name="connsiteY13" fmla="*/ 650480 h 1174778"/>
                <a:gd name="connsiteX14" fmla="*/ 1504952 w 1985965"/>
                <a:gd name="connsiteY14" fmla="*/ 598444 h 1174778"/>
                <a:gd name="connsiteX15" fmla="*/ 1599971 w 1985965"/>
                <a:gd name="connsiteY15" fmla="*/ 612977 h 1174778"/>
                <a:gd name="connsiteX16" fmla="*/ 1609727 w 1985965"/>
                <a:gd name="connsiteY16" fmla="*/ 615245 h 1174778"/>
                <a:gd name="connsiteX17" fmla="*/ 1609727 w 1985965"/>
                <a:gd name="connsiteY17" fmla="*/ 1120059 h 1174778"/>
                <a:gd name="connsiteX18" fmla="*/ 1599971 w 1985965"/>
                <a:gd name="connsiteY18" fmla="*/ 1122327 h 1174778"/>
                <a:gd name="connsiteX19" fmla="*/ 1504952 w 1985965"/>
                <a:gd name="connsiteY19" fmla="*/ 1136861 h 1174778"/>
                <a:gd name="connsiteX20" fmla="*/ 481013 w 1985965"/>
                <a:gd name="connsiteY20" fmla="*/ 597716 h 1174778"/>
                <a:gd name="connsiteX21" fmla="*/ 481013 w 1985965"/>
                <a:gd name="connsiteY21" fmla="*/ 1137589 h 1174778"/>
                <a:gd name="connsiteX22" fmla="*/ 381235 w 1985965"/>
                <a:gd name="connsiteY22" fmla="*/ 1122327 h 1174778"/>
                <a:gd name="connsiteX23" fmla="*/ 376238 w 1985965"/>
                <a:gd name="connsiteY23" fmla="*/ 1121165 h 1174778"/>
                <a:gd name="connsiteX24" fmla="*/ 376238 w 1985965"/>
                <a:gd name="connsiteY24" fmla="*/ 614139 h 1174778"/>
                <a:gd name="connsiteX25" fmla="*/ 381235 w 1985965"/>
                <a:gd name="connsiteY25" fmla="*/ 612977 h 1174778"/>
                <a:gd name="connsiteX26" fmla="*/ 1316833 w 1985965"/>
                <a:gd name="connsiteY26" fmla="*/ 576088 h 1174778"/>
                <a:gd name="connsiteX27" fmla="*/ 1414838 w 1985965"/>
                <a:gd name="connsiteY27" fmla="*/ 584661 h 1174778"/>
                <a:gd name="connsiteX28" fmla="*/ 1421608 w 1985965"/>
                <a:gd name="connsiteY28" fmla="*/ 585697 h 1174778"/>
                <a:gd name="connsiteX29" fmla="*/ 1421608 w 1985965"/>
                <a:gd name="connsiteY29" fmla="*/ 1149609 h 1174778"/>
                <a:gd name="connsiteX30" fmla="*/ 1414838 w 1985965"/>
                <a:gd name="connsiteY30" fmla="*/ 1150644 h 1174778"/>
                <a:gd name="connsiteX31" fmla="*/ 1316833 w 1985965"/>
                <a:gd name="connsiteY31" fmla="*/ 1159217 h 1174778"/>
                <a:gd name="connsiteX32" fmla="*/ 940595 w 1985965"/>
                <a:gd name="connsiteY32" fmla="*/ 186794 h 1174778"/>
                <a:gd name="connsiteX33" fmla="*/ 1045370 w 1985965"/>
                <a:gd name="connsiteY33" fmla="*/ 186794 h 1174778"/>
                <a:gd name="connsiteX34" fmla="*/ 1045370 w 1985965"/>
                <a:gd name="connsiteY34" fmla="*/ 562080 h 1174778"/>
                <a:gd name="connsiteX35" fmla="*/ 1045370 w 1985965"/>
                <a:gd name="connsiteY35" fmla="*/ 562081 h 1174778"/>
                <a:gd name="connsiteX36" fmla="*/ 1045370 w 1985965"/>
                <a:gd name="connsiteY36" fmla="*/ 1173222 h 1174778"/>
                <a:gd name="connsiteX37" fmla="*/ 990603 w 1985965"/>
                <a:gd name="connsiteY37" fmla="*/ 1174778 h 1174778"/>
                <a:gd name="connsiteX38" fmla="*/ 940595 w 1985965"/>
                <a:gd name="connsiteY38" fmla="*/ 1173357 h 1174778"/>
                <a:gd name="connsiteX39" fmla="*/ 940595 w 1985965"/>
                <a:gd name="connsiteY39" fmla="*/ 561946 h 1174778"/>
                <a:gd name="connsiteX40" fmla="*/ 940595 w 1985965"/>
                <a:gd name="connsiteY40" fmla="*/ 561945 h 1174778"/>
                <a:gd name="connsiteX41" fmla="*/ 752476 w 1985965"/>
                <a:gd name="connsiteY41" fmla="*/ 174528 h 1174778"/>
                <a:gd name="connsiteX42" fmla="*/ 770952 w 1985965"/>
                <a:gd name="connsiteY42" fmla="*/ 176144 h 1174778"/>
                <a:gd name="connsiteX43" fmla="*/ 857251 w 1985965"/>
                <a:gd name="connsiteY43" fmla="*/ 178596 h 1174778"/>
                <a:gd name="connsiteX44" fmla="*/ 857251 w 1985965"/>
                <a:gd name="connsiteY44" fmla="*/ 564312 h 1174778"/>
                <a:gd name="connsiteX45" fmla="*/ 857251 w 1985965"/>
                <a:gd name="connsiteY45" fmla="*/ 1170990 h 1174778"/>
                <a:gd name="connsiteX46" fmla="*/ 770952 w 1985965"/>
                <a:gd name="connsiteY46" fmla="*/ 1168538 h 1174778"/>
                <a:gd name="connsiteX47" fmla="*/ 752476 w 1985965"/>
                <a:gd name="connsiteY47" fmla="*/ 1166922 h 1174778"/>
                <a:gd name="connsiteX48" fmla="*/ 752476 w 1985965"/>
                <a:gd name="connsiteY48" fmla="*/ 568380 h 1174778"/>
                <a:gd name="connsiteX49" fmla="*/ 1233489 w 1985965"/>
                <a:gd name="connsiteY49" fmla="*/ 174113 h 1174778"/>
                <a:gd name="connsiteX50" fmla="*/ 1233489 w 1985965"/>
                <a:gd name="connsiteY50" fmla="*/ 568798 h 1174778"/>
                <a:gd name="connsiteX51" fmla="*/ 1233489 w 1985965"/>
                <a:gd name="connsiteY51" fmla="*/ 1166507 h 1174778"/>
                <a:gd name="connsiteX52" fmla="*/ 1210254 w 1985965"/>
                <a:gd name="connsiteY52" fmla="*/ 1168539 h 1174778"/>
                <a:gd name="connsiteX53" fmla="*/ 1128714 w 1985965"/>
                <a:gd name="connsiteY53" fmla="*/ 1170856 h 1174778"/>
                <a:gd name="connsiteX54" fmla="*/ 1128714 w 1985965"/>
                <a:gd name="connsiteY54" fmla="*/ 564449 h 1174778"/>
                <a:gd name="connsiteX55" fmla="*/ 1128714 w 1985965"/>
                <a:gd name="connsiteY55" fmla="*/ 178462 h 1174778"/>
                <a:gd name="connsiteX56" fmla="*/ 1210254 w 1985965"/>
                <a:gd name="connsiteY56" fmla="*/ 176145 h 1174778"/>
                <a:gd name="connsiteX57" fmla="*/ 564357 w 1985965"/>
                <a:gd name="connsiteY57" fmla="*/ 157942 h 1174778"/>
                <a:gd name="connsiteX58" fmla="*/ 566368 w 1985965"/>
                <a:gd name="connsiteY58" fmla="*/ 158250 h 1174778"/>
                <a:gd name="connsiteX59" fmla="*/ 669132 w 1985965"/>
                <a:gd name="connsiteY59" fmla="*/ 167239 h 1174778"/>
                <a:gd name="connsiteX60" fmla="*/ 669132 w 1985965"/>
                <a:gd name="connsiteY60" fmla="*/ 575672 h 1174778"/>
                <a:gd name="connsiteX61" fmla="*/ 669132 w 1985965"/>
                <a:gd name="connsiteY61" fmla="*/ 1159633 h 1174778"/>
                <a:gd name="connsiteX62" fmla="*/ 566368 w 1985965"/>
                <a:gd name="connsiteY62" fmla="*/ 1150644 h 1174778"/>
                <a:gd name="connsiteX63" fmla="*/ 564357 w 1985965"/>
                <a:gd name="connsiteY63" fmla="*/ 1150337 h 1174778"/>
                <a:gd name="connsiteX64" fmla="*/ 564357 w 1985965"/>
                <a:gd name="connsiteY64" fmla="*/ 584969 h 1174778"/>
                <a:gd name="connsiteX65" fmla="*/ 1421608 w 1985965"/>
                <a:gd name="connsiteY65" fmla="*/ 157214 h 1174778"/>
                <a:gd name="connsiteX66" fmla="*/ 1421608 w 1985965"/>
                <a:gd name="connsiteY66" fmla="*/ 585696 h 1174778"/>
                <a:gd name="connsiteX67" fmla="*/ 1414838 w 1985965"/>
                <a:gd name="connsiteY67" fmla="*/ 584660 h 1174778"/>
                <a:gd name="connsiteX68" fmla="*/ 1316833 w 1985965"/>
                <a:gd name="connsiteY68" fmla="*/ 576087 h 1174778"/>
                <a:gd name="connsiteX69" fmla="*/ 1316833 w 1985965"/>
                <a:gd name="connsiteY69" fmla="*/ 166822 h 1174778"/>
                <a:gd name="connsiteX70" fmla="*/ 1414838 w 1985965"/>
                <a:gd name="connsiteY70" fmla="*/ 158249 h 1174778"/>
                <a:gd name="connsiteX71" fmla="*/ 376238 w 1985965"/>
                <a:gd name="connsiteY71" fmla="*/ 128770 h 1174778"/>
                <a:gd name="connsiteX72" fmla="*/ 381235 w 1985965"/>
                <a:gd name="connsiteY72" fmla="*/ 129932 h 1174778"/>
                <a:gd name="connsiteX73" fmla="*/ 481013 w 1985965"/>
                <a:gd name="connsiteY73" fmla="*/ 145194 h 1174778"/>
                <a:gd name="connsiteX74" fmla="*/ 481013 w 1985965"/>
                <a:gd name="connsiteY74" fmla="*/ 597715 h 1174778"/>
                <a:gd name="connsiteX75" fmla="*/ 381235 w 1985965"/>
                <a:gd name="connsiteY75" fmla="*/ 612976 h 1174778"/>
                <a:gd name="connsiteX76" fmla="*/ 376238 w 1985965"/>
                <a:gd name="connsiteY76" fmla="*/ 614138 h 1174778"/>
                <a:gd name="connsiteX77" fmla="*/ 1609727 w 1985965"/>
                <a:gd name="connsiteY77" fmla="*/ 127664 h 1174778"/>
                <a:gd name="connsiteX78" fmla="*/ 1609727 w 1985965"/>
                <a:gd name="connsiteY78" fmla="*/ 615244 h 1174778"/>
                <a:gd name="connsiteX79" fmla="*/ 1599971 w 1985965"/>
                <a:gd name="connsiteY79" fmla="*/ 612976 h 1174778"/>
                <a:gd name="connsiteX80" fmla="*/ 1504952 w 1985965"/>
                <a:gd name="connsiteY80" fmla="*/ 598443 h 1174778"/>
                <a:gd name="connsiteX81" fmla="*/ 1504952 w 1985965"/>
                <a:gd name="connsiteY81" fmla="*/ 144466 h 1174778"/>
                <a:gd name="connsiteX82" fmla="*/ 1599971 w 1985965"/>
                <a:gd name="connsiteY82" fmla="*/ 129932 h 1174778"/>
                <a:gd name="connsiteX83" fmla="*/ 188119 w 1985965"/>
                <a:gd name="connsiteY83" fmla="*/ 82564 h 1174778"/>
                <a:gd name="connsiteX84" fmla="*/ 219934 w 1985965"/>
                <a:gd name="connsiteY84" fmla="*/ 92429 h 1174778"/>
                <a:gd name="connsiteX85" fmla="*/ 292894 w 1985965"/>
                <a:gd name="connsiteY85" fmla="*/ 109392 h 1174778"/>
                <a:gd name="connsiteX86" fmla="*/ 292894 w 1985965"/>
                <a:gd name="connsiteY86" fmla="*/ 633516 h 1174778"/>
                <a:gd name="connsiteX87" fmla="*/ 219934 w 1985965"/>
                <a:gd name="connsiteY87" fmla="*/ 650479 h 1174778"/>
                <a:gd name="connsiteX88" fmla="*/ 188119 w 1985965"/>
                <a:gd name="connsiteY88" fmla="*/ 660344 h 1174778"/>
                <a:gd name="connsiteX89" fmla="*/ 1797846 w 1985965"/>
                <a:gd name="connsiteY89" fmla="*/ 81089 h 1174778"/>
                <a:gd name="connsiteX90" fmla="*/ 1797846 w 1985965"/>
                <a:gd name="connsiteY90" fmla="*/ 661819 h 1174778"/>
                <a:gd name="connsiteX91" fmla="*/ 1797846 w 1985965"/>
                <a:gd name="connsiteY91" fmla="*/ 1073483 h 1174778"/>
                <a:gd name="connsiteX92" fmla="*/ 1761272 w 1985965"/>
                <a:gd name="connsiteY92" fmla="*/ 1084823 h 1174778"/>
                <a:gd name="connsiteX93" fmla="*/ 1693071 w 1985965"/>
                <a:gd name="connsiteY93" fmla="*/ 1100680 h 1174778"/>
                <a:gd name="connsiteX94" fmla="*/ 1693071 w 1985965"/>
                <a:gd name="connsiteY94" fmla="*/ 634622 h 1174778"/>
                <a:gd name="connsiteX95" fmla="*/ 1693071 w 1985965"/>
                <a:gd name="connsiteY95" fmla="*/ 108286 h 1174778"/>
                <a:gd name="connsiteX96" fmla="*/ 1761272 w 1985965"/>
                <a:gd name="connsiteY96" fmla="*/ 92429 h 1174778"/>
                <a:gd name="connsiteX97" fmla="*/ 0 w 1985965"/>
                <a:gd name="connsiteY97" fmla="*/ 2783 h 1174778"/>
                <a:gd name="connsiteX98" fmla="*/ 32256 w 1985965"/>
                <a:gd name="connsiteY98" fmla="*/ 21652 h 1174778"/>
                <a:gd name="connsiteX99" fmla="*/ 86848 w 1985965"/>
                <a:gd name="connsiteY99" fmla="*/ 46975 h 1174778"/>
                <a:gd name="connsiteX100" fmla="*/ 104775 w 1985965"/>
                <a:gd name="connsiteY100" fmla="*/ 53730 h 1174778"/>
                <a:gd name="connsiteX101" fmla="*/ 104775 w 1985965"/>
                <a:gd name="connsiteY101" fmla="*/ 689178 h 1174778"/>
                <a:gd name="connsiteX102" fmla="*/ 86848 w 1985965"/>
                <a:gd name="connsiteY102" fmla="*/ 695933 h 1174778"/>
                <a:gd name="connsiteX103" fmla="*/ 32256 w 1985965"/>
                <a:gd name="connsiteY103" fmla="*/ 721256 h 1174778"/>
                <a:gd name="connsiteX104" fmla="*/ 0 w 1985965"/>
                <a:gd name="connsiteY104" fmla="*/ 740125 h 1174778"/>
                <a:gd name="connsiteX105" fmla="*/ 1985965 w 1985965"/>
                <a:gd name="connsiteY105" fmla="*/ 0 h 1174778"/>
                <a:gd name="connsiteX106" fmla="*/ 1985965 w 1985965"/>
                <a:gd name="connsiteY106" fmla="*/ 742909 h 1174778"/>
                <a:gd name="connsiteX107" fmla="*/ 1985965 w 1985965"/>
                <a:gd name="connsiteY107" fmla="*/ 992394 h 1174778"/>
                <a:gd name="connsiteX108" fmla="*/ 1948950 w 1985965"/>
                <a:gd name="connsiteY108" fmla="*/ 1014046 h 1174778"/>
                <a:gd name="connsiteX109" fmla="*/ 1894358 w 1985965"/>
                <a:gd name="connsiteY109" fmla="*/ 1039369 h 1174778"/>
                <a:gd name="connsiteX110" fmla="*/ 1881190 w 1985965"/>
                <a:gd name="connsiteY110" fmla="*/ 1044331 h 1174778"/>
                <a:gd name="connsiteX111" fmla="*/ 1881190 w 1985965"/>
                <a:gd name="connsiteY111" fmla="*/ 690971 h 1174778"/>
                <a:gd name="connsiteX112" fmla="*/ 1881190 w 1985965"/>
                <a:gd name="connsiteY112" fmla="*/ 51937 h 1174778"/>
                <a:gd name="connsiteX113" fmla="*/ 1894358 w 1985965"/>
                <a:gd name="connsiteY113" fmla="*/ 46975 h 1174778"/>
                <a:gd name="connsiteX114" fmla="*/ 1948950 w 1985965"/>
                <a:gd name="connsiteY114" fmla="*/ 21652 h 117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985965" h="1174778">
                  <a:moveTo>
                    <a:pt x="104775" y="689179"/>
                  </a:moveTo>
                  <a:lnTo>
                    <a:pt x="104775" y="1046126"/>
                  </a:lnTo>
                  <a:lnTo>
                    <a:pt x="86848" y="1039370"/>
                  </a:lnTo>
                  <a:cubicBezTo>
                    <a:pt x="67262" y="1031200"/>
                    <a:pt x="49035" y="1022751"/>
                    <a:pt x="32256" y="1014047"/>
                  </a:cubicBezTo>
                  <a:lnTo>
                    <a:pt x="0" y="995178"/>
                  </a:lnTo>
                  <a:lnTo>
                    <a:pt x="0" y="740126"/>
                  </a:lnTo>
                  <a:lnTo>
                    <a:pt x="32256" y="721257"/>
                  </a:lnTo>
                  <a:cubicBezTo>
                    <a:pt x="49035" y="712553"/>
                    <a:pt x="67262" y="704104"/>
                    <a:pt x="86848" y="695934"/>
                  </a:cubicBezTo>
                  <a:close/>
                  <a:moveTo>
                    <a:pt x="292894" y="633517"/>
                  </a:moveTo>
                  <a:lnTo>
                    <a:pt x="292894" y="1101788"/>
                  </a:lnTo>
                  <a:lnTo>
                    <a:pt x="219934" y="1084824"/>
                  </a:lnTo>
                  <a:lnTo>
                    <a:pt x="188119" y="1074960"/>
                  </a:lnTo>
                  <a:lnTo>
                    <a:pt x="188119" y="660345"/>
                  </a:lnTo>
                  <a:lnTo>
                    <a:pt x="219934" y="650480"/>
                  </a:lnTo>
                  <a:close/>
                  <a:moveTo>
                    <a:pt x="1504952" y="598444"/>
                  </a:moveTo>
                  <a:lnTo>
                    <a:pt x="1599971" y="612977"/>
                  </a:lnTo>
                  <a:lnTo>
                    <a:pt x="1609727" y="615245"/>
                  </a:lnTo>
                  <a:lnTo>
                    <a:pt x="1609727" y="1120059"/>
                  </a:lnTo>
                  <a:lnTo>
                    <a:pt x="1599971" y="1122327"/>
                  </a:lnTo>
                  <a:lnTo>
                    <a:pt x="1504952" y="1136861"/>
                  </a:lnTo>
                  <a:close/>
                  <a:moveTo>
                    <a:pt x="481013" y="597716"/>
                  </a:moveTo>
                  <a:lnTo>
                    <a:pt x="481013" y="1137589"/>
                  </a:lnTo>
                  <a:lnTo>
                    <a:pt x="381235" y="1122327"/>
                  </a:lnTo>
                  <a:lnTo>
                    <a:pt x="376238" y="1121165"/>
                  </a:lnTo>
                  <a:lnTo>
                    <a:pt x="376238" y="614139"/>
                  </a:lnTo>
                  <a:lnTo>
                    <a:pt x="381235" y="612977"/>
                  </a:lnTo>
                  <a:close/>
                  <a:moveTo>
                    <a:pt x="1316833" y="576088"/>
                  </a:moveTo>
                  <a:lnTo>
                    <a:pt x="1414838" y="584661"/>
                  </a:lnTo>
                  <a:lnTo>
                    <a:pt x="1421608" y="585697"/>
                  </a:lnTo>
                  <a:lnTo>
                    <a:pt x="1421608" y="1149609"/>
                  </a:lnTo>
                  <a:lnTo>
                    <a:pt x="1414838" y="1150644"/>
                  </a:lnTo>
                  <a:lnTo>
                    <a:pt x="1316833" y="1159217"/>
                  </a:lnTo>
                  <a:close/>
                  <a:moveTo>
                    <a:pt x="940595" y="186794"/>
                  </a:moveTo>
                  <a:lnTo>
                    <a:pt x="1045370" y="186794"/>
                  </a:lnTo>
                  <a:lnTo>
                    <a:pt x="1045370" y="562080"/>
                  </a:lnTo>
                  <a:lnTo>
                    <a:pt x="1045370" y="562081"/>
                  </a:lnTo>
                  <a:lnTo>
                    <a:pt x="1045370" y="1173222"/>
                  </a:lnTo>
                  <a:lnTo>
                    <a:pt x="990603" y="1174778"/>
                  </a:lnTo>
                  <a:lnTo>
                    <a:pt x="940595" y="1173357"/>
                  </a:lnTo>
                  <a:lnTo>
                    <a:pt x="940595" y="561946"/>
                  </a:lnTo>
                  <a:lnTo>
                    <a:pt x="940595" y="561945"/>
                  </a:lnTo>
                  <a:close/>
                  <a:moveTo>
                    <a:pt x="752476" y="174528"/>
                  </a:moveTo>
                  <a:lnTo>
                    <a:pt x="770952" y="176144"/>
                  </a:lnTo>
                  <a:lnTo>
                    <a:pt x="857251" y="178596"/>
                  </a:lnTo>
                  <a:lnTo>
                    <a:pt x="857251" y="564312"/>
                  </a:lnTo>
                  <a:lnTo>
                    <a:pt x="857251" y="1170990"/>
                  </a:lnTo>
                  <a:lnTo>
                    <a:pt x="770952" y="1168538"/>
                  </a:lnTo>
                  <a:lnTo>
                    <a:pt x="752476" y="1166922"/>
                  </a:lnTo>
                  <a:lnTo>
                    <a:pt x="752476" y="568380"/>
                  </a:lnTo>
                  <a:close/>
                  <a:moveTo>
                    <a:pt x="1233489" y="174113"/>
                  </a:moveTo>
                  <a:lnTo>
                    <a:pt x="1233489" y="568798"/>
                  </a:lnTo>
                  <a:lnTo>
                    <a:pt x="1233489" y="1166507"/>
                  </a:lnTo>
                  <a:lnTo>
                    <a:pt x="1210254" y="1168539"/>
                  </a:lnTo>
                  <a:lnTo>
                    <a:pt x="1128714" y="1170856"/>
                  </a:lnTo>
                  <a:lnTo>
                    <a:pt x="1128714" y="564449"/>
                  </a:lnTo>
                  <a:lnTo>
                    <a:pt x="1128714" y="178462"/>
                  </a:lnTo>
                  <a:lnTo>
                    <a:pt x="1210254" y="176145"/>
                  </a:lnTo>
                  <a:close/>
                  <a:moveTo>
                    <a:pt x="564357" y="157942"/>
                  </a:moveTo>
                  <a:lnTo>
                    <a:pt x="566368" y="158250"/>
                  </a:lnTo>
                  <a:lnTo>
                    <a:pt x="669132" y="167239"/>
                  </a:lnTo>
                  <a:lnTo>
                    <a:pt x="669132" y="575672"/>
                  </a:lnTo>
                  <a:lnTo>
                    <a:pt x="669132" y="1159633"/>
                  </a:lnTo>
                  <a:lnTo>
                    <a:pt x="566368" y="1150644"/>
                  </a:lnTo>
                  <a:lnTo>
                    <a:pt x="564357" y="1150337"/>
                  </a:lnTo>
                  <a:lnTo>
                    <a:pt x="564357" y="584969"/>
                  </a:lnTo>
                  <a:close/>
                  <a:moveTo>
                    <a:pt x="1421608" y="157214"/>
                  </a:moveTo>
                  <a:lnTo>
                    <a:pt x="1421608" y="585696"/>
                  </a:lnTo>
                  <a:lnTo>
                    <a:pt x="1414838" y="584660"/>
                  </a:lnTo>
                  <a:lnTo>
                    <a:pt x="1316833" y="576087"/>
                  </a:lnTo>
                  <a:lnTo>
                    <a:pt x="1316833" y="166822"/>
                  </a:lnTo>
                  <a:lnTo>
                    <a:pt x="1414838" y="158249"/>
                  </a:lnTo>
                  <a:close/>
                  <a:moveTo>
                    <a:pt x="376238" y="128770"/>
                  </a:moveTo>
                  <a:lnTo>
                    <a:pt x="381235" y="129932"/>
                  </a:lnTo>
                  <a:lnTo>
                    <a:pt x="481013" y="145194"/>
                  </a:lnTo>
                  <a:lnTo>
                    <a:pt x="481013" y="597715"/>
                  </a:lnTo>
                  <a:lnTo>
                    <a:pt x="381235" y="612976"/>
                  </a:lnTo>
                  <a:lnTo>
                    <a:pt x="376238" y="614138"/>
                  </a:lnTo>
                  <a:close/>
                  <a:moveTo>
                    <a:pt x="1609727" y="127664"/>
                  </a:moveTo>
                  <a:lnTo>
                    <a:pt x="1609727" y="615244"/>
                  </a:lnTo>
                  <a:lnTo>
                    <a:pt x="1599971" y="612976"/>
                  </a:lnTo>
                  <a:lnTo>
                    <a:pt x="1504952" y="598443"/>
                  </a:lnTo>
                  <a:lnTo>
                    <a:pt x="1504952" y="144466"/>
                  </a:lnTo>
                  <a:lnTo>
                    <a:pt x="1599971" y="129932"/>
                  </a:lnTo>
                  <a:close/>
                  <a:moveTo>
                    <a:pt x="188119" y="82564"/>
                  </a:moveTo>
                  <a:lnTo>
                    <a:pt x="219934" y="92429"/>
                  </a:lnTo>
                  <a:lnTo>
                    <a:pt x="292894" y="109392"/>
                  </a:lnTo>
                  <a:lnTo>
                    <a:pt x="292894" y="633516"/>
                  </a:lnTo>
                  <a:lnTo>
                    <a:pt x="219934" y="650479"/>
                  </a:lnTo>
                  <a:lnTo>
                    <a:pt x="188119" y="660344"/>
                  </a:lnTo>
                  <a:close/>
                  <a:moveTo>
                    <a:pt x="1797846" y="81089"/>
                  </a:moveTo>
                  <a:lnTo>
                    <a:pt x="1797846" y="661819"/>
                  </a:lnTo>
                  <a:lnTo>
                    <a:pt x="1797846" y="1073483"/>
                  </a:lnTo>
                  <a:lnTo>
                    <a:pt x="1761272" y="1084823"/>
                  </a:lnTo>
                  <a:lnTo>
                    <a:pt x="1693071" y="1100680"/>
                  </a:lnTo>
                  <a:lnTo>
                    <a:pt x="1693071" y="634622"/>
                  </a:lnTo>
                  <a:lnTo>
                    <a:pt x="1693071" y="108286"/>
                  </a:lnTo>
                  <a:lnTo>
                    <a:pt x="1761272" y="92429"/>
                  </a:lnTo>
                  <a:close/>
                  <a:moveTo>
                    <a:pt x="0" y="2783"/>
                  </a:moveTo>
                  <a:lnTo>
                    <a:pt x="32256" y="21652"/>
                  </a:lnTo>
                  <a:cubicBezTo>
                    <a:pt x="49035" y="30356"/>
                    <a:pt x="67262" y="38805"/>
                    <a:pt x="86848" y="46975"/>
                  </a:cubicBezTo>
                  <a:lnTo>
                    <a:pt x="104775" y="53730"/>
                  </a:lnTo>
                  <a:lnTo>
                    <a:pt x="104775" y="689178"/>
                  </a:lnTo>
                  <a:lnTo>
                    <a:pt x="86848" y="695933"/>
                  </a:lnTo>
                  <a:cubicBezTo>
                    <a:pt x="67262" y="704103"/>
                    <a:pt x="49035" y="712552"/>
                    <a:pt x="32256" y="721256"/>
                  </a:cubicBezTo>
                  <a:lnTo>
                    <a:pt x="0" y="740125"/>
                  </a:lnTo>
                  <a:close/>
                  <a:moveTo>
                    <a:pt x="1985965" y="0"/>
                  </a:moveTo>
                  <a:lnTo>
                    <a:pt x="1985965" y="742909"/>
                  </a:lnTo>
                  <a:lnTo>
                    <a:pt x="1985965" y="992394"/>
                  </a:lnTo>
                  <a:lnTo>
                    <a:pt x="1948950" y="1014046"/>
                  </a:lnTo>
                  <a:cubicBezTo>
                    <a:pt x="1932172" y="1022750"/>
                    <a:pt x="1913944" y="1031199"/>
                    <a:pt x="1894358" y="1039369"/>
                  </a:cubicBezTo>
                  <a:lnTo>
                    <a:pt x="1881190" y="1044331"/>
                  </a:lnTo>
                  <a:lnTo>
                    <a:pt x="1881190" y="690971"/>
                  </a:lnTo>
                  <a:lnTo>
                    <a:pt x="1881190" y="51937"/>
                  </a:lnTo>
                  <a:lnTo>
                    <a:pt x="1894358" y="46975"/>
                  </a:lnTo>
                  <a:cubicBezTo>
                    <a:pt x="1913944" y="38805"/>
                    <a:pt x="1932172" y="30356"/>
                    <a:pt x="1948950" y="21652"/>
                  </a:cubicBezTo>
                  <a:close/>
                </a:path>
              </a:pathLst>
            </a:custGeom>
            <a:gradFill flip="none" rotWithShape="1">
              <a:gsLst>
                <a:gs pos="25000">
                  <a:srgbClr val="5E5E5E"/>
                </a:gs>
                <a:gs pos="100000">
                  <a:schemeClr val="bg1">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25" name="Group 224">
            <a:extLst>
              <a:ext uri="{FF2B5EF4-FFF2-40B4-BE49-F238E27FC236}">
                <a16:creationId xmlns:a16="http://schemas.microsoft.com/office/drawing/2014/main" id="{39616C16-38FF-1984-FE63-30574FE23A16}"/>
              </a:ext>
            </a:extLst>
          </p:cNvPr>
          <p:cNvGrpSpPr/>
          <p:nvPr/>
        </p:nvGrpSpPr>
        <p:grpSpPr>
          <a:xfrm>
            <a:off x="6712513" y="2792252"/>
            <a:ext cx="1136073" cy="1293896"/>
            <a:chOff x="4953288" y="151891"/>
            <a:chExt cx="2179782" cy="3013349"/>
          </a:xfrm>
        </p:grpSpPr>
        <p:sp>
          <p:nvSpPr>
            <p:cNvPr id="226" name="Oval 225">
              <a:extLst>
                <a:ext uri="{FF2B5EF4-FFF2-40B4-BE49-F238E27FC236}">
                  <a16:creationId xmlns:a16="http://schemas.microsoft.com/office/drawing/2014/main" id="{2DD50ACE-BF02-083E-839B-C6F76D6DF2A7}"/>
                </a:ext>
              </a:extLst>
            </p:cNvPr>
            <p:cNvSpPr/>
            <p:nvPr/>
          </p:nvSpPr>
          <p:spPr>
            <a:xfrm>
              <a:off x="5797117" y="2894829"/>
              <a:ext cx="512762" cy="270411"/>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Top Corners Rounded 226">
              <a:extLst>
                <a:ext uri="{FF2B5EF4-FFF2-40B4-BE49-F238E27FC236}">
                  <a16:creationId xmlns:a16="http://schemas.microsoft.com/office/drawing/2014/main" id="{D159316C-C5B4-F7D1-1737-85714C4F0524}"/>
                </a:ext>
              </a:extLst>
            </p:cNvPr>
            <p:cNvSpPr/>
            <p:nvPr/>
          </p:nvSpPr>
          <p:spPr>
            <a:xfrm rot="10800000">
              <a:off x="5450245" y="2000155"/>
              <a:ext cx="1185863" cy="1025084"/>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Top Corners Rounded 227">
              <a:extLst>
                <a:ext uri="{FF2B5EF4-FFF2-40B4-BE49-F238E27FC236}">
                  <a16:creationId xmlns:a16="http://schemas.microsoft.com/office/drawing/2014/main" id="{E050ED20-FA94-ABE9-826F-9F83456A9F99}"/>
                </a:ext>
              </a:extLst>
            </p:cNvPr>
            <p:cNvSpPr/>
            <p:nvPr/>
          </p:nvSpPr>
          <p:spPr>
            <a:xfrm rot="5400000" flipH="1">
              <a:off x="5815972" y="2177301"/>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Top Corners Rounded 228">
              <a:extLst>
                <a:ext uri="{FF2B5EF4-FFF2-40B4-BE49-F238E27FC236}">
                  <a16:creationId xmlns:a16="http://schemas.microsoft.com/office/drawing/2014/main" id="{9084016C-28BD-E61B-B992-961168CE87C2}"/>
                </a:ext>
              </a:extLst>
            </p:cNvPr>
            <p:cNvSpPr/>
            <p:nvPr/>
          </p:nvSpPr>
          <p:spPr>
            <a:xfrm rot="16200000">
              <a:off x="5140168" y="2177300"/>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Freeform: Shape 229">
              <a:extLst>
                <a:ext uri="{FF2B5EF4-FFF2-40B4-BE49-F238E27FC236}">
                  <a16:creationId xmlns:a16="http://schemas.microsoft.com/office/drawing/2014/main" id="{78515F03-39AF-ED5C-AE90-25513A952FFA}"/>
                </a:ext>
              </a:extLst>
            </p:cNvPr>
            <p:cNvSpPr/>
            <p:nvPr/>
          </p:nvSpPr>
          <p:spPr>
            <a:xfrm>
              <a:off x="5196608" y="1252219"/>
              <a:ext cx="1693142" cy="1025084"/>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rgbClr val="5E5E5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1" name="Freeform: Shape 230">
              <a:extLst>
                <a:ext uri="{FF2B5EF4-FFF2-40B4-BE49-F238E27FC236}">
                  <a16:creationId xmlns:a16="http://schemas.microsoft.com/office/drawing/2014/main" id="{CE4CC6A2-B890-01A9-35DE-E250503F3A2F}"/>
                </a:ext>
              </a:extLst>
            </p:cNvPr>
            <p:cNvSpPr/>
            <p:nvPr/>
          </p:nvSpPr>
          <p:spPr>
            <a:xfrm>
              <a:off x="4953289" y="459018"/>
              <a:ext cx="2179781" cy="307127"/>
            </a:xfrm>
            <a:custGeom>
              <a:avLst/>
              <a:gdLst>
                <a:gd name="connsiteX0" fmla="*/ 0 w 2179781"/>
                <a:gd name="connsiteY0" fmla="*/ 0 h 307127"/>
                <a:gd name="connsiteX1" fmla="*/ 2179781 w 2179781"/>
                <a:gd name="connsiteY1" fmla="*/ 0 h 307127"/>
                <a:gd name="connsiteX2" fmla="*/ 2179781 w 2179781"/>
                <a:gd name="connsiteY2" fmla="*/ 6 h 307127"/>
                <a:gd name="connsiteX3" fmla="*/ 2174155 w 2179781"/>
                <a:gd name="connsiteY3" fmla="*/ 31402 h 307127"/>
                <a:gd name="connsiteX4" fmla="*/ 1089891 w 2179781"/>
                <a:gd name="connsiteY4" fmla="*/ 307127 h 307127"/>
                <a:gd name="connsiteX5" fmla="*/ 0 w 2179781"/>
                <a:gd name="connsiteY5" fmla="*/ 0 h 30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1" h="307127">
                  <a:moveTo>
                    <a:pt x="0" y="0"/>
                  </a:moveTo>
                  <a:lnTo>
                    <a:pt x="2179781" y="0"/>
                  </a:lnTo>
                  <a:lnTo>
                    <a:pt x="2179781" y="6"/>
                  </a:lnTo>
                  <a:lnTo>
                    <a:pt x="2174155" y="31402"/>
                  </a:lnTo>
                  <a:cubicBezTo>
                    <a:pt x="2118342" y="186273"/>
                    <a:pt x="1654201" y="307127"/>
                    <a:pt x="1089891" y="307127"/>
                  </a:cubicBezTo>
                  <a:cubicBezTo>
                    <a:pt x="487961" y="307127"/>
                    <a:pt x="0" y="169622"/>
                    <a:pt x="0"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2" name="Freeform: Shape 231">
              <a:extLst>
                <a:ext uri="{FF2B5EF4-FFF2-40B4-BE49-F238E27FC236}">
                  <a16:creationId xmlns:a16="http://schemas.microsoft.com/office/drawing/2014/main" id="{E1BDAEC1-8DC2-9A06-C818-F14E2A13E004}"/>
                </a:ext>
              </a:extLst>
            </p:cNvPr>
            <p:cNvSpPr/>
            <p:nvPr/>
          </p:nvSpPr>
          <p:spPr>
            <a:xfrm>
              <a:off x="4953288" y="151891"/>
              <a:ext cx="2179782" cy="307133"/>
            </a:xfrm>
            <a:custGeom>
              <a:avLst/>
              <a:gdLst>
                <a:gd name="connsiteX0" fmla="*/ 1089891 w 2179782"/>
                <a:gd name="connsiteY0" fmla="*/ 0 h 307133"/>
                <a:gd name="connsiteX1" fmla="*/ 2179782 w 2179782"/>
                <a:gd name="connsiteY1" fmla="*/ 307127 h 307133"/>
                <a:gd name="connsiteX2" fmla="*/ 2179781 w 2179782"/>
                <a:gd name="connsiteY2" fmla="*/ 307133 h 307133"/>
                <a:gd name="connsiteX3" fmla="*/ 2179781 w 2179782"/>
                <a:gd name="connsiteY3" fmla="*/ 307127 h 307133"/>
                <a:gd name="connsiteX4" fmla="*/ 0 w 2179782"/>
                <a:gd name="connsiteY4" fmla="*/ 307127 h 307133"/>
                <a:gd name="connsiteX5" fmla="*/ 1089891 w 2179782"/>
                <a:gd name="connsiteY5" fmla="*/ 0 h 30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2" h="307133">
                  <a:moveTo>
                    <a:pt x="1089891" y="0"/>
                  </a:moveTo>
                  <a:cubicBezTo>
                    <a:pt x="1691821" y="0"/>
                    <a:pt x="2179782" y="137505"/>
                    <a:pt x="2179782" y="307127"/>
                  </a:cubicBezTo>
                  <a:lnTo>
                    <a:pt x="2179781" y="307133"/>
                  </a:lnTo>
                  <a:lnTo>
                    <a:pt x="2179781" y="307127"/>
                  </a:lnTo>
                  <a:lnTo>
                    <a:pt x="0" y="307127"/>
                  </a:lnTo>
                  <a:cubicBezTo>
                    <a:pt x="0" y="137505"/>
                    <a:pt x="487961" y="0"/>
                    <a:pt x="1089891"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3" name="Oval 232">
              <a:extLst>
                <a:ext uri="{FF2B5EF4-FFF2-40B4-BE49-F238E27FC236}">
                  <a16:creationId xmlns:a16="http://schemas.microsoft.com/office/drawing/2014/main" id="{8F5774F0-8179-DF29-567E-1E4B1D11C222}"/>
                </a:ext>
              </a:extLst>
            </p:cNvPr>
            <p:cNvSpPr/>
            <p:nvPr/>
          </p:nvSpPr>
          <p:spPr>
            <a:xfrm>
              <a:off x="5776479" y="350647"/>
              <a:ext cx="533400" cy="523876"/>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Shape 233">
              <a:extLst>
                <a:ext uri="{FF2B5EF4-FFF2-40B4-BE49-F238E27FC236}">
                  <a16:creationId xmlns:a16="http://schemas.microsoft.com/office/drawing/2014/main" id="{F26E1778-376F-C6B7-C888-CA974A86362C}"/>
                </a:ext>
              </a:extLst>
            </p:cNvPr>
            <p:cNvSpPr/>
            <p:nvPr/>
          </p:nvSpPr>
          <p:spPr>
            <a:xfrm>
              <a:off x="4953288" y="459018"/>
              <a:ext cx="2179782" cy="1590981"/>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5" name="Freeform: Shape 234">
              <a:extLst>
                <a:ext uri="{FF2B5EF4-FFF2-40B4-BE49-F238E27FC236}">
                  <a16:creationId xmlns:a16="http://schemas.microsoft.com/office/drawing/2014/main" id="{1ED0D24C-344F-5424-5041-FFC2AD65E2E0}"/>
                </a:ext>
              </a:extLst>
            </p:cNvPr>
            <p:cNvSpPr/>
            <p:nvPr/>
          </p:nvSpPr>
          <p:spPr>
            <a:xfrm>
              <a:off x="5052577" y="730417"/>
              <a:ext cx="1985965" cy="1174778"/>
            </a:xfrm>
            <a:custGeom>
              <a:avLst/>
              <a:gdLst>
                <a:gd name="connsiteX0" fmla="*/ 104775 w 1985965"/>
                <a:gd name="connsiteY0" fmla="*/ 689179 h 1174778"/>
                <a:gd name="connsiteX1" fmla="*/ 104775 w 1985965"/>
                <a:gd name="connsiteY1" fmla="*/ 1046126 h 1174778"/>
                <a:gd name="connsiteX2" fmla="*/ 86848 w 1985965"/>
                <a:gd name="connsiteY2" fmla="*/ 1039370 h 1174778"/>
                <a:gd name="connsiteX3" fmla="*/ 32256 w 1985965"/>
                <a:gd name="connsiteY3" fmla="*/ 1014047 h 1174778"/>
                <a:gd name="connsiteX4" fmla="*/ 0 w 1985965"/>
                <a:gd name="connsiteY4" fmla="*/ 995178 h 1174778"/>
                <a:gd name="connsiteX5" fmla="*/ 0 w 1985965"/>
                <a:gd name="connsiteY5" fmla="*/ 740126 h 1174778"/>
                <a:gd name="connsiteX6" fmla="*/ 32256 w 1985965"/>
                <a:gd name="connsiteY6" fmla="*/ 721257 h 1174778"/>
                <a:gd name="connsiteX7" fmla="*/ 86848 w 1985965"/>
                <a:gd name="connsiteY7" fmla="*/ 695934 h 1174778"/>
                <a:gd name="connsiteX8" fmla="*/ 292894 w 1985965"/>
                <a:gd name="connsiteY8" fmla="*/ 633517 h 1174778"/>
                <a:gd name="connsiteX9" fmla="*/ 292894 w 1985965"/>
                <a:gd name="connsiteY9" fmla="*/ 1101788 h 1174778"/>
                <a:gd name="connsiteX10" fmla="*/ 219934 w 1985965"/>
                <a:gd name="connsiteY10" fmla="*/ 1084824 h 1174778"/>
                <a:gd name="connsiteX11" fmla="*/ 188119 w 1985965"/>
                <a:gd name="connsiteY11" fmla="*/ 1074960 h 1174778"/>
                <a:gd name="connsiteX12" fmla="*/ 188119 w 1985965"/>
                <a:gd name="connsiteY12" fmla="*/ 660345 h 1174778"/>
                <a:gd name="connsiteX13" fmla="*/ 219934 w 1985965"/>
                <a:gd name="connsiteY13" fmla="*/ 650480 h 1174778"/>
                <a:gd name="connsiteX14" fmla="*/ 1504952 w 1985965"/>
                <a:gd name="connsiteY14" fmla="*/ 598444 h 1174778"/>
                <a:gd name="connsiteX15" fmla="*/ 1599971 w 1985965"/>
                <a:gd name="connsiteY15" fmla="*/ 612977 h 1174778"/>
                <a:gd name="connsiteX16" fmla="*/ 1609727 w 1985965"/>
                <a:gd name="connsiteY16" fmla="*/ 615245 h 1174778"/>
                <a:gd name="connsiteX17" fmla="*/ 1609727 w 1985965"/>
                <a:gd name="connsiteY17" fmla="*/ 1120059 h 1174778"/>
                <a:gd name="connsiteX18" fmla="*/ 1599971 w 1985965"/>
                <a:gd name="connsiteY18" fmla="*/ 1122327 h 1174778"/>
                <a:gd name="connsiteX19" fmla="*/ 1504952 w 1985965"/>
                <a:gd name="connsiteY19" fmla="*/ 1136861 h 1174778"/>
                <a:gd name="connsiteX20" fmla="*/ 481013 w 1985965"/>
                <a:gd name="connsiteY20" fmla="*/ 597716 h 1174778"/>
                <a:gd name="connsiteX21" fmla="*/ 481013 w 1985965"/>
                <a:gd name="connsiteY21" fmla="*/ 1137589 h 1174778"/>
                <a:gd name="connsiteX22" fmla="*/ 381235 w 1985965"/>
                <a:gd name="connsiteY22" fmla="*/ 1122327 h 1174778"/>
                <a:gd name="connsiteX23" fmla="*/ 376238 w 1985965"/>
                <a:gd name="connsiteY23" fmla="*/ 1121165 h 1174778"/>
                <a:gd name="connsiteX24" fmla="*/ 376238 w 1985965"/>
                <a:gd name="connsiteY24" fmla="*/ 614139 h 1174778"/>
                <a:gd name="connsiteX25" fmla="*/ 381235 w 1985965"/>
                <a:gd name="connsiteY25" fmla="*/ 612977 h 1174778"/>
                <a:gd name="connsiteX26" fmla="*/ 1316833 w 1985965"/>
                <a:gd name="connsiteY26" fmla="*/ 576088 h 1174778"/>
                <a:gd name="connsiteX27" fmla="*/ 1414838 w 1985965"/>
                <a:gd name="connsiteY27" fmla="*/ 584661 h 1174778"/>
                <a:gd name="connsiteX28" fmla="*/ 1421608 w 1985965"/>
                <a:gd name="connsiteY28" fmla="*/ 585697 h 1174778"/>
                <a:gd name="connsiteX29" fmla="*/ 1421608 w 1985965"/>
                <a:gd name="connsiteY29" fmla="*/ 1149609 h 1174778"/>
                <a:gd name="connsiteX30" fmla="*/ 1414838 w 1985965"/>
                <a:gd name="connsiteY30" fmla="*/ 1150644 h 1174778"/>
                <a:gd name="connsiteX31" fmla="*/ 1316833 w 1985965"/>
                <a:gd name="connsiteY31" fmla="*/ 1159217 h 1174778"/>
                <a:gd name="connsiteX32" fmla="*/ 940595 w 1985965"/>
                <a:gd name="connsiteY32" fmla="*/ 186794 h 1174778"/>
                <a:gd name="connsiteX33" fmla="*/ 1045370 w 1985965"/>
                <a:gd name="connsiteY33" fmla="*/ 186794 h 1174778"/>
                <a:gd name="connsiteX34" fmla="*/ 1045370 w 1985965"/>
                <a:gd name="connsiteY34" fmla="*/ 562080 h 1174778"/>
                <a:gd name="connsiteX35" fmla="*/ 1045370 w 1985965"/>
                <a:gd name="connsiteY35" fmla="*/ 562081 h 1174778"/>
                <a:gd name="connsiteX36" fmla="*/ 1045370 w 1985965"/>
                <a:gd name="connsiteY36" fmla="*/ 1173222 h 1174778"/>
                <a:gd name="connsiteX37" fmla="*/ 990603 w 1985965"/>
                <a:gd name="connsiteY37" fmla="*/ 1174778 h 1174778"/>
                <a:gd name="connsiteX38" fmla="*/ 940595 w 1985965"/>
                <a:gd name="connsiteY38" fmla="*/ 1173357 h 1174778"/>
                <a:gd name="connsiteX39" fmla="*/ 940595 w 1985965"/>
                <a:gd name="connsiteY39" fmla="*/ 561946 h 1174778"/>
                <a:gd name="connsiteX40" fmla="*/ 940595 w 1985965"/>
                <a:gd name="connsiteY40" fmla="*/ 561945 h 1174778"/>
                <a:gd name="connsiteX41" fmla="*/ 752476 w 1985965"/>
                <a:gd name="connsiteY41" fmla="*/ 174528 h 1174778"/>
                <a:gd name="connsiteX42" fmla="*/ 770952 w 1985965"/>
                <a:gd name="connsiteY42" fmla="*/ 176144 h 1174778"/>
                <a:gd name="connsiteX43" fmla="*/ 857251 w 1985965"/>
                <a:gd name="connsiteY43" fmla="*/ 178596 h 1174778"/>
                <a:gd name="connsiteX44" fmla="*/ 857251 w 1985965"/>
                <a:gd name="connsiteY44" fmla="*/ 564312 h 1174778"/>
                <a:gd name="connsiteX45" fmla="*/ 857251 w 1985965"/>
                <a:gd name="connsiteY45" fmla="*/ 1170990 h 1174778"/>
                <a:gd name="connsiteX46" fmla="*/ 770952 w 1985965"/>
                <a:gd name="connsiteY46" fmla="*/ 1168538 h 1174778"/>
                <a:gd name="connsiteX47" fmla="*/ 752476 w 1985965"/>
                <a:gd name="connsiteY47" fmla="*/ 1166922 h 1174778"/>
                <a:gd name="connsiteX48" fmla="*/ 752476 w 1985965"/>
                <a:gd name="connsiteY48" fmla="*/ 568380 h 1174778"/>
                <a:gd name="connsiteX49" fmla="*/ 1233489 w 1985965"/>
                <a:gd name="connsiteY49" fmla="*/ 174113 h 1174778"/>
                <a:gd name="connsiteX50" fmla="*/ 1233489 w 1985965"/>
                <a:gd name="connsiteY50" fmla="*/ 568798 h 1174778"/>
                <a:gd name="connsiteX51" fmla="*/ 1233489 w 1985965"/>
                <a:gd name="connsiteY51" fmla="*/ 1166507 h 1174778"/>
                <a:gd name="connsiteX52" fmla="*/ 1210254 w 1985965"/>
                <a:gd name="connsiteY52" fmla="*/ 1168539 h 1174778"/>
                <a:gd name="connsiteX53" fmla="*/ 1128714 w 1985965"/>
                <a:gd name="connsiteY53" fmla="*/ 1170856 h 1174778"/>
                <a:gd name="connsiteX54" fmla="*/ 1128714 w 1985965"/>
                <a:gd name="connsiteY54" fmla="*/ 564449 h 1174778"/>
                <a:gd name="connsiteX55" fmla="*/ 1128714 w 1985965"/>
                <a:gd name="connsiteY55" fmla="*/ 178462 h 1174778"/>
                <a:gd name="connsiteX56" fmla="*/ 1210254 w 1985965"/>
                <a:gd name="connsiteY56" fmla="*/ 176145 h 1174778"/>
                <a:gd name="connsiteX57" fmla="*/ 564357 w 1985965"/>
                <a:gd name="connsiteY57" fmla="*/ 157942 h 1174778"/>
                <a:gd name="connsiteX58" fmla="*/ 566368 w 1985965"/>
                <a:gd name="connsiteY58" fmla="*/ 158250 h 1174778"/>
                <a:gd name="connsiteX59" fmla="*/ 669132 w 1985965"/>
                <a:gd name="connsiteY59" fmla="*/ 167239 h 1174778"/>
                <a:gd name="connsiteX60" fmla="*/ 669132 w 1985965"/>
                <a:gd name="connsiteY60" fmla="*/ 575672 h 1174778"/>
                <a:gd name="connsiteX61" fmla="*/ 669132 w 1985965"/>
                <a:gd name="connsiteY61" fmla="*/ 1159633 h 1174778"/>
                <a:gd name="connsiteX62" fmla="*/ 566368 w 1985965"/>
                <a:gd name="connsiteY62" fmla="*/ 1150644 h 1174778"/>
                <a:gd name="connsiteX63" fmla="*/ 564357 w 1985965"/>
                <a:gd name="connsiteY63" fmla="*/ 1150337 h 1174778"/>
                <a:gd name="connsiteX64" fmla="*/ 564357 w 1985965"/>
                <a:gd name="connsiteY64" fmla="*/ 584969 h 1174778"/>
                <a:gd name="connsiteX65" fmla="*/ 1421608 w 1985965"/>
                <a:gd name="connsiteY65" fmla="*/ 157214 h 1174778"/>
                <a:gd name="connsiteX66" fmla="*/ 1421608 w 1985965"/>
                <a:gd name="connsiteY66" fmla="*/ 585696 h 1174778"/>
                <a:gd name="connsiteX67" fmla="*/ 1414838 w 1985965"/>
                <a:gd name="connsiteY67" fmla="*/ 584660 h 1174778"/>
                <a:gd name="connsiteX68" fmla="*/ 1316833 w 1985965"/>
                <a:gd name="connsiteY68" fmla="*/ 576087 h 1174778"/>
                <a:gd name="connsiteX69" fmla="*/ 1316833 w 1985965"/>
                <a:gd name="connsiteY69" fmla="*/ 166822 h 1174778"/>
                <a:gd name="connsiteX70" fmla="*/ 1414838 w 1985965"/>
                <a:gd name="connsiteY70" fmla="*/ 158249 h 1174778"/>
                <a:gd name="connsiteX71" fmla="*/ 376238 w 1985965"/>
                <a:gd name="connsiteY71" fmla="*/ 128770 h 1174778"/>
                <a:gd name="connsiteX72" fmla="*/ 381235 w 1985965"/>
                <a:gd name="connsiteY72" fmla="*/ 129932 h 1174778"/>
                <a:gd name="connsiteX73" fmla="*/ 481013 w 1985965"/>
                <a:gd name="connsiteY73" fmla="*/ 145194 h 1174778"/>
                <a:gd name="connsiteX74" fmla="*/ 481013 w 1985965"/>
                <a:gd name="connsiteY74" fmla="*/ 597715 h 1174778"/>
                <a:gd name="connsiteX75" fmla="*/ 381235 w 1985965"/>
                <a:gd name="connsiteY75" fmla="*/ 612976 h 1174778"/>
                <a:gd name="connsiteX76" fmla="*/ 376238 w 1985965"/>
                <a:gd name="connsiteY76" fmla="*/ 614138 h 1174778"/>
                <a:gd name="connsiteX77" fmla="*/ 1609727 w 1985965"/>
                <a:gd name="connsiteY77" fmla="*/ 127664 h 1174778"/>
                <a:gd name="connsiteX78" fmla="*/ 1609727 w 1985965"/>
                <a:gd name="connsiteY78" fmla="*/ 615244 h 1174778"/>
                <a:gd name="connsiteX79" fmla="*/ 1599971 w 1985965"/>
                <a:gd name="connsiteY79" fmla="*/ 612976 h 1174778"/>
                <a:gd name="connsiteX80" fmla="*/ 1504952 w 1985965"/>
                <a:gd name="connsiteY80" fmla="*/ 598443 h 1174778"/>
                <a:gd name="connsiteX81" fmla="*/ 1504952 w 1985965"/>
                <a:gd name="connsiteY81" fmla="*/ 144466 h 1174778"/>
                <a:gd name="connsiteX82" fmla="*/ 1599971 w 1985965"/>
                <a:gd name="connsiteY82" fmla="*/ 129932 h 1174778"/>
                <a:gd name="connsiteX83" fmla="*/ 188119 w 1985965"/>
                <a:gd name="connsiteY83" fmla="*/ 82564 h 1174778"/>
                <a:gd name="connsiteX84" fmla="*/ 219934 w 1985965"/>
                <a:gd name="connsiteY84" fmla="*/ 92429 h 1174778"/>
                <a:gd name="connsiteX85" fmla="*/ 292894 w 1985965"/>
                <a:gd name="connsiteY85" fmla="*/ 109392 h 1174778"/>
                <a:gd name="connsiteX86" fmla="*/ 292894 w 1985965"/>
                <a:gd name="connsiteY86" fmla="*/ 633516 h 1174778"/>
                <a:gd name="connsiteX87" fmla="*/ 219934 w 1985965"/>
                <a:gd name="connsiteY87" fmla="*/ 650479 h 1174778"/>
                <a:gd name="connsiteX88" fmla="*/ 188119 w 1985965"/>
                <a:gd name="connsiteY88" fmla="*/ 660344 h 1174778"/>
                <a:gd name="connsiteX89" fmla="*/ 1797846 w 1985965"/>
                <a:gd name="connsiteY89" fmla="*/ 81089 h 1174778"/>
                <a:gd name="connsiteX90" fmla="*/ 1797846 w 1985965"/>
                <a:gd name="connsiteY90" fmla="*/ 661819 h 1174778"/>
                <a:gd name="connsiteX91" fmla="*/ 1797846 w 1985965"/>
                <a:gd name="connsiteY91" fmla="*/ 1073483 h 1174778"/>
                <a:gd name="connsiteX92" fmla="*/ 1761272 w 1985965"/>
                <a:gd name="connsiteY92" fmla="*/ 1084823 h 1174778"/>
                <a:gd name="connsiteX93" fmla="*/ 1693071 w 1985965"/>
                <a:gd name="connsiteY93" fmla="*/ 1100680 h 1174778"/>
                <a:gd name="connsiteX94" fmla="*/ 1693071 w 1985965"/>
                <a:gd name="connsiteY94" fmla="*/ 634622 h 1174778"/>
                <a:gd name="connsiteX95" fmla="*/ 1693071 w 1985965"/>
                <a:gd name="connsiteY95" fmla="*/ 108286 h 1174778"/>
                <a:gd name="connsiteX96" fmla="*/ 1761272 w 1985965"/>
                <a:gd name="connsiteY96" fmla="*/ 92429 h 1174778"/>
                <a:gd name="connsiteX97" fmla="*/ 0 w 1985965"/>
                <a:gd name="connsiteY97" fmla="*/ 2783 h 1174778"/>
                <a:gd name="connsiteX98" fmla="*/ 32256 w 1985965"/>
                <a:gd name="connsiteY98" fmla="*/ 21652 h 1174778"/>
                <a:gd name="connsiteX99" fmla="*/ 86848 w 1985965"/>
                <a:gd name="connsiteY99" fmla="*/ 46975 h 1174778"/>
                <a:gd name="connsiteX100" fmla="*/ 104775 w 1985965"/>
                <a:gd name="connsiteY100" fmla="*/ 53730 h 1174778"/>
                <a:gd name="connsiteX101" fmla="*/ 104775 w 1985965"/>
                <a:gd name="connsiteY101" fmla="*/ 689178 h 1174778"/>
                <a:gd name="connsiteX102" fmla="*/ 86848 w 1985965"/>
                <a:gd name="connsiteY102" fmla="*/ 695933 h 1174778"/>
                <a:gd name="connsiteX103" fmla="*/ 32256 w 1985965"/>
                <a:gd name="connsiteY103" fmla="*/ 721256 h 1174778"/>
                <a:gd name="connsiteX104" fmla="*/ 0 w 1985965"/>
                <a:gd name="connsiteY104" fmla="*/ 740125 h 1174778"/>
                <a:gd name="connsiteX105" fmla="*/ 1985965 w 1985965"/>
                <a:gd name="connsiteY105" fmla="*/ 0 h 1174778"/>
                <a:gd name="connsiteX106" fmla="*/ 1985965 w 1985965"/>
                <a:gd name="connsiteY106" fmla="*/ 742909 h 1174778"/>
                <a:gd name="connsiteX107" fmla="*/ 1985965 w 1985965"/>
                <a:gd name="connsiteY107" fmla="*/ 992394 h 1174778"/>
                <a:gd name="connsiteX108" fmla="*/ 1948950 w 1985965"/>
                <a:gd name="connsiteY108" fmla="*/ 1014046 h 1174778"/>
                <a:gd name="connsiteX109" fmla="*/ 1894358 w 1985965"/>
                <a:gd name="connsiteY109" fmla="*/ 1039369 h 1174778"/>
                <a:gd name="connsiteX110" fmla="*/ 1881190 w 1985965"/>
                <a:gd name="connsiteY110" fmla="*/ 1044331 h 1174778"/>
                <a:gd name="connsiteX111" fmla="*/ 1881190 w 1985965"/>
                <a:gd name="connsiteY111" fmla="*/ 690971 h 1174778"/>
                <a:gd name="connsiteX112" fmla="*/ 1881190 w 1985965"/>
                <a:gd name="connsiteY112" fmla="*/ 51937 h 1174778"/>
                <a:gd name="connsiteX113" fmla="*/ 1894358 w 1985965"/>
                <a:gd name="connsiteY113" fmla="*/ 46975 h 1174778"/>
                <a:gd name="connsiteX114" fmla="*/ 1948950 w 1985965"/>
                <a:gd name="connsiteY114" fmla="*/ 21652 h 117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985965" h="1174778">
                  <a:moveTo>
                    <a:pt x="104775" y="689179"/>
                  </a:moveTo>
                  <a:lnTo>
                    <a:pt x="104775" y="1046126"/>
                  </a:lnTo>
                  <a:lnTo>
                    <a:pt x="86848" y="1039370"/>
                  </a:lnTo>
                  <a:cubicBezTo>
                    <a:pt x="67262" y="1031200"/>
                    <a:pt x="49035" y="1022751"/>
                    <a:pt x="32256" y="1014047"/>
                  </a:cubicBezTo>
                  <a:lnTo>
                    <a:pt x="0" y="995178"/>
                  </a:lnTo>
                  <a:lnTo>
                    <a:pt x="0" y="740126"/>
                  </a:lnTo>
                  <a:lnTo>
                    <a:pt x="32256" y="721257"/>
                  </a:lnTo>
                  <a:cubicBezTo>
                    <a:pt x="49035" y="712553"/>
                    <a:pt x="67262" y="704104"/>
                    <a:pt x="86848" y="695934"/>
                  </a:cubicBezTo>
                  <a:close/>
                  <a:moveTo>
                    <a:pt x="292894" y="633517"/>
                  </a:moveTo>
                  <a:lnTo>
                    <a:pt x="292894" y="1101788"/>
                  </a:lnTo>
                  <a:lnTo>
                    <a:pt x="219934" y="1084824"/>
                  </a:lnTo>
                  <a:lnTo>
                    <a:pt x="188119" y="1074960"/>
                  </a:lnTo>
                  <a:lnTo>
                    <a:pt x="188119" y="660345"/>
                  </a:lnTo>
                  <a:lnTo>
                    <a:pt x="219934" y="650480"/>
                  </a:lnTo>
                  <a:close/>
                  <a:moveTo>
                    <a:pt x="1504952" y="598444"/>
                  </a:moveTo>
                  <a:lnTo>
                    <a:pt x="1599971" y="612977"/>
                  </a:lnTo>
                  <a:lnTo>
                    <a:pt x="1609727" y="615245"/>
                  </a:lnTo>
                  <a:lnTo>
                    <a:pt x="1609727" y="1120059"/>
                  </a:lnTo>
                  <a:lnTo>
                    <a:pt x="1599971" y="1122327"/>
                  </a:lnTo>
                  <a:lnTo>
                    <a:pt x="1504952" y="1136861"/>
                  </a:lnTo>
                  <a:close/>
                  <a:moveTo>
                    <a:pt x="481013" y="597716"/>
                  </a:moveTo>
                  <a:lnTo>
                    <a:pt x="481013" y="1137589"/>
                  </a:lnTo>
                  <a:lnTo>
                    <a:pt x="381235" y="1122327"/>
                  </a:lnTo>
                  <a:lnTo>
                    <a:pt x="376238" y="1121165"/>
                  </a:lnTo>
                  <a:lnTo>
                    <a:pt x="376238" y="614139"/>
                  </a:lnTo>
                  <a:lnTo>
                    <a:pt x="381235" y="612977"/>
                  </a:lnTo>
                  <a:close/>
                  <a:moveTo>
                    <a:pt x="1316833" y="576088"/>
                  </a:moveTo>
                  <a:lnTo>
                    <a:pt x="1414838" y="584661"/>
                  </a:lnTo>
                  <a:lnTo>
                    <a:pt x="1421608" y="585697"/>
                  </a:lnTo>
                  <a:lnTo>
                    <a:pt x="1421608" y="1149609"/>
                  </a:lnTo>
                  <a:lnTo>
                    <a:pt x="1414838" y="1150644"/>
                  </a:lnTo>
                  <a:lnTo>
                    <a:pt x="1316833" y="1159217"/>
                  </a:lnTo>
                  <a:close/>
                  <a:moveTo>
                    <a:pt x="940595" y="186794"/>
                  </a:moveTo>
                  <a:lnTo>
                    <a:pt x="1045370" y="186794"/>
                  </a:lnTo>
                  <a:lnTo>
                    <a:pt x="1045370" y="562080"/>
                  </a:lnTo>
                  <a:lnTo>
                    <a:pt x="1045370" y="562081"/>
                  </a:lnTo>
                  <a:lnTo>
                    <a:pt x="1045370" y="1173222"/>
                  </a:lnTo>
                  <a:lnTo>
                    <a:pt x="990603" y="1174778"/>
                  </a:lnTo>
                  <a:lnTo>
                    <a:pt x="940595" y="1173357"/>
                  </a:lnTo>
                  <a:lnTo>
                    <a:pt x="940595" y="561946"/>
                  </a:lnTo>
                  <a:lnTo>
                    <a:pt x="940595" y="561945"/>
                  </a:lnTo>
                  <a:close/>
                  <a:moveTo>
                    <a:pt x="752476" y="174528"/>
                  </a:moveTo>
                  <a:lnTo>
                    <a:pt x="770952" y="176144"/>
                  </a:lnTo>
                  <a:lnTo>
                    <a:pt x="857251" y="178596"/>
                  </a:lnTo>
                  <a:lnTo>
                    <a:pt x="857251" y="564312"/>
                  </a:lnTo>
                  <a:lnTo>
                    <a:pt x="857251" y="1170990"/>
                  </a:lnTo>
                  <a:lnTo>
                    <a:pt x="770952" y="1168538"/>
                  </a:lnTo>
                  <a:lnTo>
                    <a:pt x="752476" y="1166922"/>
                  </a:lnTo>
                  <a:lnTo>
                    <a:pt x="752476" y="568380"/>
                  </a:lnTo>
                  <a:close/>
                  <a:moveTo>
                    <a:pt x="1233489" y="174113"/>
                  </a:moveTo>
                  <a:lnTo>
                    <a:pt x="1233489" y="568798"/>
                  </a:lnTo>
                  <a:lnTo>
                    <a:pt x="1233489" y="1166507"/>
                  </a:lnTo>
                  <a:lnTo>
                    <a:pt x="1210254" y="1168539"/>
                  </a:lnTo>
                  <a:lnTo>
                    <a:pt x="1128714" y="1170856"/>
                  </a:lnTo>
                  <a:lnTo>
                    <a:pt x="1128714" y="564449"/>
                  </a:lnTo>
                  <a:lnTo>
                    <a:pt x="1128714" y="178462"/>
                  </a:lnTo>
                  <a:lnTo>
                    <a:pt x="1210254" y="176145"/>
                  </a:lnTo>
                  <a:close/>
                  <a:moveTo>
                    <a:pt x="564357" y="157942"/>
                  </a:moveTo>
                  <a:lnTo>
                    <a:pt x="566368" y="158250"/>
                  </a:lnTo>
                  <a:lnTo>
                    <a:pt x="669132" y="167239"/>
                  </a:lnTo>
                  <a:lnTo>
                    <a:pt x="669132" y="575672"/>
                  </a:lnTo>
                  <a:lnTo>
                    <a:pt x="669132" y="1159633"/>
                  </a:lnTo>
                  <a:lnTo>
                    <a:pt x="566368" y="1150644"/>
                  </a:lnTo>
                  <a:lnTo>
                    <a:pt x="564357" y="1150337"/>
                  </a:lnTo>
                  <a:lnTo>
                    <a:pt x="564357" y="584969"/>
                  </a:lnTo>
                  <a:close/>
                  <a:moveTo>
                    <a:pt x="1421608" y="157214"/>
                  </a:moveTo>
                  <a:lnTo>
                    <a:pt x="1421608" y="585696"/>
                  </a:lnTo>
                  <a:lnTo>
                    <a:pt x="1414838" y="584660"/>
                  </a:lnTo>
                  <a:lnTo>
                    <a:pt x="1316833" y="576087"/>
                  </a:lnTo>
                  <a:lnTo>
                    <a:pt x="1316833" y="166822"/>
                  </a:lnTo>
                  <a:lnTo>
                    <a:pt x="1414838" y="158249"/>
                  </a:lnTo>
                  <a:close/>
                  <a:moveTo>
                    <a:pt x="376238" y="128770"/>
                  </a:moveTo>
                  <a:lnTo>
                    <a:pt x="381235" y="129932"/>
                  </a:lnTo>
                  <a:lnTo>
                    <a:pt x="481013" y="145194"/>
                  </a:lnTo>
                  <a:lnTo>
                    <a:pt x="481013" y="597715"/>
                  </a:lnTo>
                  <a:lnTo>
                    <a:pt x="381235" y="612976"/>
                  </a:lnTo>
                  <a:lnTo>
                    <a:pt x="376238" y="614138"/>
                  </a:lnTo>
                  <a:close/>
                  <a:moveTo>
                    <a:pt x="1609727" y="127664"/>
                  </a:moveTo>
                  <a:lnTo>
                    <a:pt x="1609727" y="615244"/>
                  </a:lnTo>
                  <a:lnTo>
                    <a:pt x="1599971" y="612976"/>
                  </a:lnTo>
                  <a:lnTo>
                    <a:pt x="1504952" y="598443"/>
                  </a:lnTo>
                  <a:lnTo>
                    <a:pt x="1504952" y="144466"/>
                  </a:lnTo>
                  <a:lnTo>
                    <a:pt x="1599971" y="129932"/>
                  </a:lnTo>
                  <a:close/>
                  <a:moveTo>
                    <a:pt x="188119" y="82564"/>
                  </a:moveTo>
                  <a:lnTo>
                    <a:pt x="219934" y="92429"/>
                  </a:lnTo>
                  <a:lnTo>
                    <a:pt x="292894" y="109392"/>
                  </a:lnTo>
                  <a:lnTo>
                    <a:pt x="292894" y="633516"/>
                  </a:lnTo>
                  <a:lnTo>
                    <a:pt x="219934" y="650479"/>
                  </a:lnTo>
                  <a:lnTo>
                    <a:pt x="188119" y="660344"/>
                  </a:lnTo>
                  <a:close/>
                  <a:moveTo>
                    <a:pt x="1797846" y="81089"/>
                  </a:moveTo>
                  <a:lnTo>
                    <a:pt x="1797846" y="661819"/>
                  </a:lnTo>
                  <a:lnTo>
                    <a:pt x="1797846" y="1073483"/>
                  </a:lnTo>
                  <a:lnTo>
                    <a:pt x="1761272" y="1084823"/>
                  </a:lnTo>
                  <a:lnTo>
                    <a:pt x="1693071" y="1100680"/>
                  </a:lnTo>
                  <a:lnTo>
                    <a:pt x="1693071" y="634622"/>
                  </a:lnTo>
                  <a:lnTo>
                    <a:pt x="1693071" y="108286"/>
                  </a:lnTo>
                  <a:lnTo>
                    <a:pt x="1761272" y="92429"/>
                  </a:lnTo>
                  <a:close/>
                  <a:moveTo>
                    <a:pt x="0" y="2783"/>
                  </a:moveTo>
                  <a:lnTo>
                    <a:pt x="32256" y="21652"/>
                  </a:lnTo>
                  <a:cubicBezTo>
                    <a:pt x="49035" y="30356"/>
                    <a:pt x="67262" y="38805"/>
                    <a:pt x="86848" y="46975"/>
                  </a:cubicBezTo>
                  <a:lnTo>
                    <a:pt x="104775" y="53730"/>
                  </a:lnTo>
                  <a:lnTo>
                    <a:pt x="104775" y="689178"/>
                  </a:lnTo>
                  <a:lnTo>
                    <a:pt x="86848" y="695933"/>
                  </a:lnTo>
                  <a:cubicBezTo>
                    <a:pt x="67262" y="704103"/>
                    <a:pt x="49035" y="712552"/>
                    <a:pt x="32256" y="721256"/>
                  </a:cubicBezTo>
                  <a:lnTo>
                    <a:pt x="0" y="740125"/>
                  </a:lnTo>
                  <a:close/>
                  <a:moveTo>
                    <a:pt x="1985965" y="0"/>
                  </a:moveTo>
                  <a:lnTo>
                    <a:pt x="1985965" y="742909"/>
                  </a:lnTo>
                  <a:lnTo>
                    <a:pt x="1985965" y="992394"/>
                  </a:lnTo>
                  <a:lnTo>
                    <a:pt x="1948950" y="1014046"/>
                  </a:lnTo>
                  <a:cubicBezTo>
                    <a:pt x="1932172" y="1022750"/>
                    <a:pt x="1913944" y="1031199"/>
                    <a:pt x="1894358" y="1039369"/>
                  </a:cubicBezTo>
                  <a:lnTo>
                    <a:pt x="1881190" y="1044331"/>
                  </a:lnTo>
                  <a:lnTo>
                    <a:pt x="1881190" y="690971"/>
                  </a:lnTo>
                  <a:lnTo>
                    <a:pt x="1881190" y="51937"/>
                  </a:lnTo>
                  <a:lnTo>
                    <a:pt x="1894358" y="46975"/>
                  </a:lnTo>
                  <a:cubicBezTo>
                    <a:pt x="1913944" y="38805"/>
                    <a:pt x="1932172" y="30356"/>
                    <a:pt x="1948950" y="21652"/>
                  </a:cubicBezTo>
                  <a:close/>
                </a:path>
              </a:pathLst>
            </a:custGeom>
            <a:gradFill flip="none" rotWithShape="1">
              <a:gsLst>
                <a:gs pos="25000">
                  <a:srgbClr val="5E5E5E"/>
                </a:gs>
                <a:gs pos="100000">
                  <a:schemeClr val="bg1">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6" name="Group 235">
            <a:extLst>
              <a:ext uri="{FF2B5EF4-FFF2-40B4-BE49-F238E27FC236}">
                <a16:creationId xmlns:a16="http://schemas.microsoft.com/office/drawing/2014/main" id="{38F86F4B-D74A-7EF5-1D6A-27201378584E}"/>
              </a:ext>
            </a:extLst>
          </p:cNvPr>
          <p:cNvGrpSpPr/>
          <p:nvPr/>
        </p:nvGrpSpPr>
        <p:grpSpPr>
          <a:xfrm>
            <a:off x="9254170" y="2806243"/>
            <a:ext cx="1136073" cy="1293896"/>
            <a:chOff x="4953288" y="151891"/>
            <a:chExt cx="2179782" cy="3013349"/>
          </a:xfrm>
        </p:grpSpPr>
        <p:sp>
          <p:nvSpPr>
            <p:cNvPr id="237" name="Oval 236">
              <a:extLst>
                <a:ext uri="{FF2B5EF4-FFF2-40B4-BE49-F238E27FC236}">
                  <a16:creationId xmlns:a16="http://schemas.microsoft.com/office/drawing/2014/main" id="{5B82D963-C91C-E95D-7B38-9BA0B014B6B1}"/>
                </a:ext>
              </a:extLst>
            </p:cNvPr>
            <p:cNvSpPr/>
            <p:nvPr/>
          </p:nvSpPr>
          <p:spPr>
            <a:xfrm>
              <a:off x="5797117" y="2894829"/>
              <a:ext cx="512762" cy="270411"/>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Top Corners Rounded 237">
              <a:extLst>
                <a:ext uri="{FF2B5EF4-FFF2-40B4-BE49-F238E27FC236}">
                  <a16:creationId xmlns:a16="http://schemas.microsoft.com/office/drawing/2014/main" id="{A9AFA680-79A3-F215-9EED-1741E598C206}"/>
                </a:ext>
              </a:extLst>
            </p:cNvPr>
            <p:cNvSpPr/>
            <p:nvPr/>
          </p:nvSpPr>
          <p:spPr>
            <a:xfrm rot="10800000">
              <a:off x="5450245" y="2000155"/>
              <a:ext cx="1185863" cy="1025084"/>
            </a:xfrm>
            <a:prstGeom prst="round2Same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9" name="Rectangle: Top Corners Rounded 238">
              <a:extLst>
                <a:ext uri="{FF2B5EF4-FFF2-40B4-BE49-F238E27FC236}">
                  <a16:creationId xmlns:a16="http://schemas.microsoft.com/office/drawing/2014/main" id="{1C49505E-C0E9-8941-6167-E74F62AB674D}"/>
                </a:ext>
              </a:extLst>
            </p:cNvPr>
            <p:cNvSpPr/>
            <p:nvPr/>
          </p:nvSpPr>
          <p:spPr>
            <a:xfrm rot="5400000" flipH="1">
              <a:off x="5815972" y="2177301"/>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0" name="Rectangle: Top Corners Rounded 239">
              <a:extLst>
                <a:ext uri="{FF2B5EF4-FFF2-40B4-BE49-F238E27FC236}">
                  <a16:creationId xmlns:a16="http://schemas.microsoft.com/office/drawing/2014/main" id="{7EB8C6BE-B4A8-6B24-E753-54DE19C3F188}"/>
                </a:ext>
              </a:extLst>
            </p:cNvPr>
            <p:cNvSpPr/>
            <p:nvPr/>
          </p:nvSpPr>
          <p:spPr>
            <a:xfrm rot="16200000">
              <a:off x="5140168" y="2177300"/>
              <a:ext cx="1139491" cy="343549"/>
            </a:xfrm>
            <a:prstGeom prst="round2SameRect">
              <a:avLst/>
            </a:prstGeom>
            <a:gradFill flip="none" rotWithShape="1">
              <a:gsLst>
                <a:gs pos="45000">
                  <a:srgbClr val="565656"/>
                </a:gs>
                <a:gs pos="100000">
                  <a:schemeClr val="bg1">
                    <a:lumMod val="50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Freeform: Shape 240">
              <a:extLst>
                <a:ext uri="{FF2B5EF4-FFF2-40B4-BE49-F238E27FC236}">
                  <a16:creationId xmlns:a16="http://schemas.microsoft.com/office/drawing/2014/main" id="{4E30A77D-9F47-E912-0A9A-8C4E625FD2FB}"/>
                </a:ext>
              </a:extLst>
            </p:cNvPr>
            <p:cNvSpPr/>
            <p:nvPr/>
          </p:nvSpPr>
          <p:spPr>
            <a:xfrm>
              <a:off x="5196608" y="1252219"/>
              <a:ext cx="1693142" cy="1025084"/>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rgbClr val="5E5E5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2" name="Freeform: Shape 241">
              <a:extLst>
                <a:ext uri="{FF2B5EF4-FFF2-40B4-BE49-F238E27FC236}">
                  <a16:creationId xmlns:a16="http://schemas.microsoft.com/office/drawing/2014/main" id="{796036F5-792F-E1DE-B995-0CC7A14E5885}"/>
                </a:ext>
              </a:extLst>
            </p:cNvPr>
            <p:cNvSpPr/>
            <p:nvPr/>
          </p:nvSpPr>
          <p:spPr>
            <a:xfrm>
              <a:off x="4953289" y="459018"/>
              <a:ext cx="2179781" cy="307127"/>
            </a:xfrm>
            <a:custGeom>
              <a:avLst/>
              <a:gdLst>
                <a:gd name="connsiteX0" fmla="*/ 0 w 2179781"/>
                <a:gd name="connsiteY0" fmla="*/ 0 h 307127"/>
                <a:gd name="connsiteX1" fmla="*/ 2179781 w 2179781"/>
                <a:gd name="connsiteY1" fmla="*/ 0 h 307127"/>
                <a:gd name="connsiteX2" fmla="*/ 2179781 w 2179781"/>
                <a:gd name="connsiteY2" fmla="*/ 6 h 307127"/>
                <a:gd name="connsiteX3" fmla="*/ 2174155 w 2179781"/>
                <a:gd name="connsiteY3" fmla="*/ 31402 h 307127"/>
                <a:gd name="connsiteX4" fmla="*/ 1089891 w 2179781"/>
                <a:gd name="connsiteY4" fmla="*/ 307127 h 307127"/>
                <a:gd name="connsiteX5" fmla="*/ 0 w 2179781"/>
                <a:gd name="connsiteY5" fmla="*/ 0 h 307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1" h="307127">
                  <a:moveTo>
                    <a:pt x="0" y="0"/>
                  </a:moveTo>
                  <a:lnTo>
                    <a:pt x="2179781" y="0"/>
                  </a:lnTo>
                  <a:lnTo>
                    <a:pt x="2179781" y="6"/>
                  </a:lnTo>
                  <a:lnTo>
                    <a:pt x="2174155" y="31402"/>
                  </a:lnTo>
                  <a:cubicBezTo>
                    <a:pt x="2118342" y="186273"/>
                    <a:pt x="1654201" y="307127"/>
                    <a:pt x="1089891" y="307127"/>
                  </a:cubicBezTo>
                  <a:cubicBezTo>
                    <a:pt x="487961" y="307127"/>
                    <a:pt x="0" y="169622"/>
                    <a:pt x="0"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3" name="Freeform: Shape 242">
              <a:extLst>
                <a:ext uri="{FF2B5EF4-FFF2-40B4-BE49-F238E27FC236}">
                  <a16:creationId xmlns:a16="http://schemas.microsoft.com/office/drawing/2014/main" id="{F9CD5EAA-5B5B-5A74-3F27-C405125BEBEC}"/>
                </a:ext>
              </a:extLst>
            </p:cNvPr>
            <p:cNvSpPr/>
            <p:nvPr/>
          </p:nvSpPr>
          <p:spPr>
            <a:xfrm>
              <a:off x="4953288" y="151891"/>
              <a:ext cx="2179782" cy="307133"/>
            </a:xfrm>
            <a:custGeom>
              <a:avLst/>
              <a:gdLst>
                <a:gd name="connsiteX0" fmla="*/ 1089891 w 2179782"/>
                <a:gd name="connsiteY0" fmla="*/ 0 h 307133"/>
                <a:gd name="connsiteX1" fmla="*/ 2179782 w 2179782"/>
                <a:gd name="connsiteY1" fmla="*/ 307127 h 307133"/>
                <a:gd name="connsiteX2" fmla="*/ 2179781 w 2179782"/>
                <a:gd name="connsiteY2" fmla="*/ 307133 h 307133"/>
                <a:gd name="connsiteX3" fmla="*/ 2179781 w 2179782"/>
                <a:gd name="connsiteY3" fmla="*/ 307127 h 307133"/>
                <a:gd name="connsiteX4" fmla="*/ 0 w 2179782"/>
                <a:gd name="connsiteY4" fmla="*/ 307127 h 307133"/>
                <a:gd name="connsiteX5" fmla="*/ 1089891 w 2179782"/>
                <a:gd name="connsiteY5" fmla="*/ 0 h 30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9782" h="307133">
                  <a:moveTo>
                    <a:pt x="1089891" y="0"/>
                  </a:moveTo>
                  <a:cubicBezTo>
                    <a:pt x="1691821" y="0"/>
                    <a:pt x="2179782" y="137505"/>
                    <a:pt x="2179782" y="307127"/>
                  </a:cubicBezTo>
                  <a:lnTo>
                    <a:pt x="2179781" y="307133"/>
                  </a:lnTo>
                  <a:lnTo>
                    <a:pt x="2179781" y="307127"/>
                  </a:lnTo>
                  <a:lnTo>
                    <a:pt x="0" y="307127"/>
                  </a:lnTo>
                  <a:cubicBezTo>
                    <a:pt x="0" y="137505"/>
                    <a:pt x="487961" y="0"/>
                    <a:pt x="1089891" y="0"/>
                  </a:cubicBezTo>
                  <a:close/>
                </a:path>
              </a:pathLst>
            </a:cu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4" name="Oval 243">
              <a:extLst>
                <a:ext uri="{FF2B5EF4-FFF2-40B4-BE49-F238E27FC236}">
                  <a16:creationId xmlns:a16="http://schemas.microsoft.com/office/drawing/2014/main" id="{4EF989F1-5CF0-46C1-785B-8099816ED35D}"/>
                </a:ext>
              </a:extLst>
            </p:cNvPr>
            <p:cNvSpPr/>
            <p:nvPr/>
          </p:nvSpPr>
          <p:spPr>
            <a:xfrm>
              <a:off x="5776479" y="350647"/>
              <a:ext cx="533400" cy="523876"/>
            </a:xfrm>
            <a:prstGeom prst="ellipse">
              <a:avLst/>
            </a:prstGeom>
            <a:solidFill>
              <a:srgbClr val="FFDE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Shape 244">
              <a:extLst>
                <a:ext uri="{FF2B5EF4-FFF2-40B4-BE49-F238E27FC236}">
                  <a16:creationId xmlns:a16="http://schemas.microsoft.com/office/drawing/2014/main" id="{6AC8E0E0-4585-B2B1-8E39-B272296EBA58}"/>
                </a:ext>
              </a:extLst>
            </p:cNvPr>
            <p:cNvSpPr/>
            <p:nvPr/>
          </p:nvSpPr>
          <p:spPr>
            <a:xfrm>
              <a:off x="4953288" y="459018"/>
              <a:ext cx="2179782" cy="1590981"/>
            </a:xfrm>
            <a:custGeom>
              <a:avLst/>
              <a:gdLst>
                <a:gd name="connsiteX0" fmla="*/ 1089892 w 2179782"/>
                <a:gd name="connsiteY0" fmla="*/ 976728 h 1590981"/>
                <a:gd name="connsiteX1" fmla="*/ 2174156 w 2179782"/>
                <a:gd name="connsiteY1" fmla="*/ 1252453 h 1590981"/>
                <a:gd name="connsiteX2" fmla="*/ 2179782 w 2179782"/>
                <a:gd name="connsiteY2" fmla="*/ 1283850 h 1590981"/>
                <a:gd name="connsiteX3" fmla="*/ 2179782 w 2179782"/>
                <a:gd name="connsiteY3" fmla="*/ 1283854 h 1590981"/>
                <a:gd name="connsiteX4" fmla="*/ 2179782 w 2179782"/>
                <a:gd name="connsiteY4" fmla="*/ 1283855 h 1590981"/>
                <a:gd name="connsiteX5" fmla="*/ 2179782 w 2179782"/>
                <a:gd name="connsiteY5" fmla="*/ 1283855 h 1590981"/>
                <a:gd name="connsiteX6" fmla="*/ 2174155 w 2179782"/>
                <a:gd name="connsiteY6" fmla="*/ 1315256 h 1590981"/>
                <a:gd name="connsiteX7" fmla="*/ 1089891 w 2179782"/>
                <a:gd name="connsiteY7" fmla="*/ 1590981 h 1590981"/>
                <a:gd name="connsiteX8" fmla="*/ 0 w 2179782"/>
                <a:gd name="connsiteY8" fmla="*/ 1283854 h 1590981"/>
                <a:gd name="connsiteX9" fmla="*/ 1 w 2179782"/>
                <a:gd name="connsiteY9" fmla="*/ 1283854 h 1590981"/>
                <a:gd name="connsiteX10" fmla="*/ 1 w 2179782"/>
                <a:gd name="connsiteY10" fmla="*/ 1283854 h 1590981"/>
                <a:gd name="connsiteX11" fmla="*/ 5628 w 2179782"/>
                <a:gd name="connsiteY11" fmla="*/ 1252453 h 1590981"/>
                <a:gd name="connsiteX12" fmla="*/ 1089892 w 2179782"/>
                <a:gd name="connsiteY12" fmla="*/ 976728 h 1590981"/>
                <a:gd name="connsiteX13" fmla="*/ 1 w 2179782"/>
                <a:gd name="connsiteY13" fmla="*/ 0 h 1590981"/>
                <a:gd name="connsiteX14" fmla="*/ 1089892 w 2179782"/>
                <a:gd name="connsiteY14" fmla="*/ 307127 h 1590981"/>
                <a:gd name="connsiteX15" fmla="*/ 2174156 w 2179782"/>
                <a:gd name="connsiteY15" fmla="*/ 31402 h 1590981"/>
                <a:gd name="connsiteX16" fmla="*/ 2179782 w 2179782"/>
                <a:gd name="connsiteY16" fmla="*/ 6 h 1590981"/>
                <a:gd name="connsiteX17" fmla="*/ 2179782 w 2179782"/>
                <a:gd name="connsiteY17" fmla="*/ 1283849 h 1590981"/>
                <a:gd name="connsiteX18" fmla="*/ 2174156 w 2179782"/>
                <a:gd name="connsiteY18" fmla="*/ 1252452 h 1590981"/>
                <a:gd name="connsiteX19" fmla="*/ 1089892 w 2179782"/>
                <a:gd name="connsiteY19" fmla="*/ 976727 h 1590981"/>
                <a:gd name="connsiteX20" fmla="*/ 1 w 2179782"/>
                <a:gd name="connsiteY20" fmla="*/ 1283854 h 1590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9782" h="1590981">
                  <a:moveTo>
                    <a:pt x="1089892" y="976728"/>
                  </a:moveTo>
                  <a:cubicBezTo>
                    <a:pt x="1654202" y="976728"/>
                    <a:pt x="2118343" y="1097582"/>
                    <a:pt x="2174156" y="1252453"/>
                  </a:cubicBezTo>
                  <a:lnTo>
                    <a:pt x="2179782" y="1283850"/>
                  </a:lnTo>
                  <a:lnTo>
                    <a:pt x="2179782" y="1283854"/>
                  </a:lnTo>
                  <a:lnTo>
                    <a:pt x="2179782" y="1283855"/>
                  </a:lnTo>
                  <a:lnTo>
                    <a:pt x="2179782" y="1283855"/>
                  </a:lnTo>
                  <a:lnTo>
                    <a:pt x="2174155" y="1315256"/>
                  </a:lnTo>
                  <a:cubicBezTo>
                    <a:pt x="2118342" y="1470127"/>
                    <a:pt x="1654201" y="1590981"/>
                    <a:pt x="1089891" y="1590981"/>
                  </a:cubicBezTo>
                  <a:cubicBezTo>
                    <a:pt x="487961" y="1590981"/>
                    <a:pt x="0" y="1453476"/>
                    <a:pt x="0" y="1283854"/>
                  </a:cubicBezTo>
                  <a:lnTo>
                    <a:pt x="1" y="1283854"/>
                  </a:lnTo>
                  <a:lnTo>
                    <a:pt x="1" y="1283854"/>
                  </a:lnTo>
                  <a:lnTo>
                    <a:pt x="5628" y="1252453"/>
                  </a:lnTo>
                  <a:cubicBezTo>
                    <a:pt x="61442" y="1097582"/>
                    <a:pt x="525583" y="976728"/>
                    <a:pt x="1089892" y="976728"/>
                  </a:cubicBezTo>
                  <a:close/>
                  <a:moveTo>
                    <a:pt x="1" y="0"/>
                  </a:moveTo>
                  <a:cubicBezTo>
                    <a:pt x="1" y="169622"/>
                    <a:pt x="487962" y="307127"/>
                    <a:pt x="1089892" y="307127"/>
                  </a:cubicBezTo>
                  <a:cubicBezTo>
                    <a:pt x="1654202" y="307127"/>
                    <a:pt x="2118343" y="186273"/>
                    <a:pt x="2174156" y="31402"/>
                  </a:cubicBezTo>
                  <a:lnTo>
                    <a:pt x="2179782" y="6"/>
                  </a:lnTo>
                  <a:lnTo>
                    <a:pt x="2179782" y="1283849"/>
                  </a:lnTo>
                  <a:lnTo>
                    <a:pt x="2174156" y="1252452"/>
                  </a:lnTo>
                  <a:cubicBezTo>
                    <a:pt x="2118343" y="1097581"/>
                    <a:pt x="1654202" y="976727"/>
                    <a:pt x="1089892" y="976727"/>
                  </a:cubicBezTo>
                  <a:cubicBezTo>
                    <a:pt x="487962" y="976727"/>
                    <a:pt x="1" y="1114232"/>
                    <a:pt x="1" y="1283854"/>
                  </a:cubicBez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6" name="Freeform: Shape 245">
              <a:extLst>
                <a:ext uri="{FF2B5EF4-FFF2-40B4-BE49-F238E27FC236}">
                  <a16:creationId xmlns:a16="http://schemas.microsoft.com/office/drawing/2014/main" id="{1553AC33-D04F-0900-30E4-80B5053DB864}"/>
                </a:ext>
              </a:extLst>
            </p:cNvPr>
            <p:cNvSpPr/>
            <p:nvPr/>
          </p:nvSpPr>
          <p:spPr>
            <a:xfrm>
              <a:off x="5052577" y="730417"/>
              <a:ext cx="1985965" cy="1174778"/>
            </a:xfrm>
            <a:custGeom>
              <a:avLst/>
              <a:gdLst>
                <a:gd name="connsiteX0" fmla="*/ 104775 w 1985965"/>
                <a:gd name="connsiteY0" fmla="*/ 689179 h 1174778"/>
                <a:gd name="connsiteX1" fmla="*/ 104775 w 1985965"/>
                <a:gd name="connsiteY1" fmla="*/ 1046126 h 1174778"/>
                <a:gd name="connsiteX2" fmla="*/ 86848 w 1985965"/>
                <a:gd name="connsiteY2" fmla="*/ 1039370 h 1174778"/>
                <a:gd name="connsiteX3" fmla="*/ 32256 w 1985965"/>
                <a:gd name="connsiteY3" fmla="*/ 1014047 h 1174778"/>
                <a:gd name="connsiteX4" fmla="*/ 0 w 1985965"/>
                <a:gd name="connsiteY4" fmla="*/ 995178 h 1174778"/>
                <a:gd name="connsiteX5" fmla="*/ 0 w 1985965"/>
                <a:gd name="connsiteY5" fmla="*/ 740126 h 1174778"/>
                <a:gd name="connsiteX6" fmla="*/ 32256 w 1985965"/>
                <a:gd name="connsiteY6" fmla="*/ 721257 h 1174778"/>
                <a:gd name="connsiteX7" fmla="*/ 86848 w 1985965"/>
                <a:gd name="connsiteY7" fmla="*/ 695934 h 1174778"/>
                <a:gd name="connsiteX8" fmla="*/ 292894 w 1985965"/>
                <a:gd name="connsiteY8" fmla="*/ 633517 h 1174778"/>
                <a:gd name="connsiteX9" fmla="*/ 292894 w 1985965"/>
                <a:gd name="connsiteY9" fmla="*/ 1101788 h 1174778"/>
                <a:gd name="connsiteX10" fmla="*/ 219934 w 1985965"/>
                <a:gd name="connsiteY10" fmla="*/ 1084824 h 1174778"/>
                <a:gd name="connsiteX11" fmla="*/ 188119 w 1985965"/>
                <a:gd name="connsiteY11" fmla="*/ 1074960 h 1174778"/>
                <a:gd name="connsiteX12" fmla="*/ 188119 w 1985965"/>
                <a:gd name="connsiteY12" fmla="*/ 660345 h 1174778"/>
                <a:gd name="connsiteX13" fmla="*/ 219934 w 1985965"/>
                <a:gd name="connsiteY13" fmla="*/ 650480 h 1174778"/>
                <a:gd name="connsiteX14" fmla="*/ 1504952 w 1985965"/>
                <a:gd name="connsiteY14" fmla="*/ 598444 h 1174778"/>
                <a:gd name="connsiteX15" fmla="*/ 1599971 w 1985965"/>
                <a:gd name="connsiteY15" fmla="*/ 612977 h 1174778"/>
                <a:gd name="connsiteX16" fmla="*/ 1609727 w 1985965"/>
                <a:gd name="connsiteY16" fmla="*/ 615245 h 1174778"/>
                <a:gd name="connsiteX17" fmla="*/ 1609727 w 1985965"/>
                <a:gd name="connsiteY17" fmla="*/ 1120059 h 1174778"/>
                <a:gd name="connsiteX18" fmla="*/ 1599971 w 1985965"/>
                <a:gd name="connsiteY18" fmla="*/ 1122327 h 1174778"/>
                <a:gd name="connsiteX19" fmla="*/ 1504952 w 1985965"/>
                <a:gd name="connsiteY19" fmla="*/ 1136861 h 1174778"/>
                <a:gd name="connsiteX20" fmla="*/ 481013 w 1985965"/>
                <a:gd name="connsiteY20" fmla="*/ 597716 h 1174778"/>
                <a:gd name="connsiteX21" fmla="*/ 481013 w 1985965"/>
                <a:gd name="connsiteY21" fmla="*/ 1137589 h 1174778"/>
                <a:gd name="connsiteX22" fmla="*/ 381235 w 1985965"/>
                <a:gd name="connsiteY22" fmla="*/ 1122327 h 1174778"/>
                <a:gd name="connsiteX23" fmla="*/ 376238 w 1985965"/>
                <a:gd name="connsiteY23" fmla="*/ 1121165 h 1174778"/>
                <a:gd name="connsiteX24" fmla="*/ 376238 w 1985965"/>
                <a:gd name="connsiteY24" fmla="*/ 614139 h 1174778"/>
                <a:gd name="connsiteX25" fmla="*/ 381235 w 1985965"/>
                <a:gd name="connsiteY25" fmla="*/ 612977 h 1174778"/>
                <a:gd name="connsiteX26" fmla="*/ 1316833 w 1985965"/>
                <a:gd name="connsiteY26" fmla="*/ 576088 h 1174778"/>
                <a:gd name="connsiteX27" fmla="*/ 1414838 w 1985965"/>
                <a:gd name="connsiteY27" fmla="*/ 584661 h 1174778"/>
                <a:gd name="connsiteX28" fmla="*/ 1421608 w 1985965"/>
                <a:gd name="connsiteY28" fmla="*/ 585697 h 1174778"/>
                <a:gd name="connsiteX29" fmla="*/ 1421608 w 1985965"/>
                <a:gd name="connsiteY29" fmla="*/ 1149609 h 1174778"/>
                <a:gd name="connsiteX30" fmla="*/ 1414838 w 1985965"/>
                <a:gd name="connsiteY30" fmla="*/ 1150644 h 1174778"/>
                <a:gd name="connsiteX31" fmla="*/ 1316833 w 1985965"/>
                <a:gd name="connsiteY31" fmla="*/ 1159217 h 1174778"/>
                <a:gd name="connsiteX32" fmla="*/ 940595 w 1985965"/>
                <a:gd name="connsiteY32" fmla="*/ 186794 h 1174778"/>
                <a:gd name="connsiteX33" fmla="*/ 1045370 w 1985965"/>
                <a:gd name="connsiteY33" fmla="*/ 186794 h 1174778"/>
                <a:gd name="connsiteX34" fmla="*/ 1045370 w 1985965"/>
                <a:gd name="connsiteY34" fmla="*/ 562080 h 1174778"/>
                <a:gd name="connsiteX35" fmla="*/ 1045370 w 1985965"/>
                <a:gd name="connsiteY35" fmla="*/ 562081 h 1174778"/>
                <a:gd name="connsiteX36" fmla="*/ 1045370 w 1985965"/>
                <a:gd name="connsiteY36" fmla="*/ 1173222 h 1174778"/>
                <a:gd name="connsiteX37" fmla="*/ 990603 w 1985965"/>
                <a:gd name="connsiteY37" fmla="*/ 1174778 h 1174778"/>
                <a:gd name="connsiteX38" fmla="*/ 940595 w 1985965"/>
                <a:gd name="connsiteY38" fmla="*/ 1173357 h 1174778"/>
                <a:gd name="connsiteX39" fmla="*/ 940595 w 1985965"/>
                <a:gd name="connsiteY39" fmla="*/ 561946 h 1174778"/>
                <a:gd name="connsiteX40" fmla="*/ 940595 w 1985965"/>
                <a:gd name="connsiteY40" fmla="*/ 561945 h 1174778"/>
                <a:gd name="connsiteX41" fmla="*/ 752476 w 1985965"/>
                <a:gd name="connsiteY41" fmla="*/ 174528 h 1174778"/>
                <a:gd name="connsiteX42" fmla="*/ 770952 w 1985965"/>
                <a:gd name="connsiteY42" fmla="*/ 176144 h 1174778"/>
                <a:gd name="connsiteX43" fmla="*/ 857251 w 1985965"/>
                <a:gd name="connsiteY43" fmla="*/ 178596 h 1174778"/>
                <a:gd name="connsiteX44" fmla="*/ 857251 w 1985965"/>
                <a:gd name="connsiteY44" fmla="*/ 564312 h 1174778"/>
                <a:gd name="connsiteX45" fmla="*/ 857251 w 1985965"/>
                <a:gd name="connsiteY45" fmla="*/ 1170990 h 1174778"/>
                <a:gd name="connsiteX46" fmla="*/ 770952 w 1985965"/>
                <a:gd name="connsiteY46" fmla="*/ 1168538 h 1174778"/>
                <a:gd name="connsiteX47" fmla="*/ 752476 w 1985965"/>
                <a:gd name="connsiteY47" fmla="*/ 1166922 h 1174778"/>
                <a:gd name="connsiteX48" fmla="*/ 752476 w 1985965"/>
                <a:gd name="connsiteY48" fmla="*/ 568380 h 1174778"/>
                <a:gd name="connsiteX49" fmla="*/ 1233489 w 1985965"/>
                <a:gd name="connsiteY49" fmla="*/ 174113 h 1174778"/>
                <a:gd name="connsiteX50" fmla="*/ 1233489 w 1985965"/>
                <a:gd name="connsiteY50" fmla="*/ 568798 h 1174778"/>
                <a:gd name="connsiteX51" fmla="*/ 1233489 w 1985965"/>
                <a:gd name="connsiteY51" fmla="*/ 1166507 h 1174778"/>
                <a:gd name="connsiteX52" fmla="*/ 1210254 w 1985965"/>
                <a:gd name="connsiteY52" fmla="*/ 1168539 h 1174778"/>
                <a:gd name="connsiteX53" fmla="*/ 1128714 w 1985965"/>
                <a:gd name="connsiteY53" fmla="*/ 1170856 h 1174778"/>
                <a:gd name="connsiteX54" fmla="*/ 1128714 w 1985965"/>
                <a:gd name="connsiteY54" fmla="*/ 564449 h 1174778"/>
                <a:gd name="connsiteX55" fmla="*/ 1128714 w 1985965"/>
                <a:gd name="connsiteY55" fmla="*/ 178462 h 1174778"/>
                <a:gd name="connsiteX56" fmla="*/ 1210254 w 1985965"/>
                <a:gd name="connsiteY56" fmla="*/ 176145 h 1174778"/>
                <a:gd name="connsiteX57" fmla="*/ 564357 w 1985965"/>
                <a:gd name="connsiteY57" fmla="*/ 157942 h 1174778"/>
                <a:gd name="connsiteX58" fmla="*/ 566368 w 1985965"/>
                <a:gd name="connsiteY58" fmla="*/ 158250 h 1174778"/>
                <a:gd name="connsiteX59" fmla="*/ 669132 w 1985965"/>
                <a:gd name="connsiteY59" fmla="*/ 167239 h 1174778"/>
                <a:gd name="connsiteX60" fmla="*/ 669132 w 1985965"/>
                <a:gd name="connsiteY60" fmla="*/ 575672 h 1174778"/>
                <a:gd name="connsiteX61" fmla="*/ 669132 w 1985965"/>
                <a:gd name="connsiteY61" fmla="*/ 1159633 h 1174778"/>
                <a:gd name="connsiteX62" fmla="*/ 566368 w 1985965"/>
                <a:gd name="connsiteY62" fmla="*/ 1150644 h 1174778"/>
                <a:gd name="connsiteX63" fmla="*/ 564357 w 1985965"/>
                <a:gd name="connsiteY63" fmla="*/ 1150337 h 1174778"/>
                <a:gd name="connsiteX64" fmla="*/ 564357 w 1985965"/>
                <a:gd name="connsiteY64" fmla="*/ 584969 h 1174778"/>
                <a:gd name="connsiteX65" fmla="*/ 1421608 w 1985965"/>
                <a:gd name="connsiteY65" fmla="*/ 157214 h 1174778"/>
                <a:gd name="connsiteX66" fmla="*/ 1421608 w 1985965"/>
                <a:gd name="connsiteY66" fmla="*/ 585696 h 1174778"/>
                <a:gd name="connsiteX67" fmla="*/ 1414838 w 1985965"/>
                <a:gd name="connsiteY67" fmla="*/ 584660 h 1174778"/>
                <a:gd name="connsiteX68" fmla="*/ 1316833 w 1985965"/>
                <a:gd name="connsiteY68" fmla="*/ 576087 h 1174778"/>
                <a:gd name="connsiteX69" fmla="*/ 1316833 w 1985965"/>
                <a:gd name="connsiteY69" fmla="*/ 166822 h 1174778"/>
                <a:gd name="connsiteX70" fmla="*/ 1414838 w 1985965"/>
                <a:gd name="connsiteY70" fmla="*/ 158249 h 1174778"/>
                <a:gd name="connsiteX71" fmla="*/ 376238 w 1985965"/>
                <a:gd name="connsiteY71" fmla="*/ 128770 h 1174778"/>
                <a:gd name="connsiteX72" fmla="*/ 381235 w 1985965"/>
                <a:gd name="connsiteY72" fmla="*/ 129932 h 1174778"/>
                <a:gd name="connsiteX73" fmla="*/ 481013 w 1985965"/>
                <a:gd name="connsiteY73" fmla="*/ 145194 h 1174778"/>
                <a:gd name="connsiteX74" fmla="*/ 481013 w 1985965"/>
                <a:gd name="connsiteY74" fmla="*/ 597715 h 1174778"/>
                <a:gd name="connsiteX75" fmla="*/ 381235 w 1985965"/>
                <a:gd name="connsiteY75" fmla="*/ 612976 h 1174778"/>
                <a:gd name="connsiteX76" fmla="*/ 376238 w 1985965"/>
                <a:gd name="connsiteY76" fmla="*/ 614138 h 1174778"/>
                <a:gd name="connsiteX77" fmla="*/ 1609727 w 1985965"/>
                <a:gd name="connsiteY77" fmla="*/ 127664 h 1174778"/>
                <a:gd name="connsiteX78" fmla="*/ 1609727 w 1985965"/>
                <a:gd name="connsiteY78" fmla="*/ 615244 h 1174778"/>
                <a:gd name="connsiteX79" fmla="*/ 1599971 w 1985965"/>
                <a:gd name="connsiteY79" fmla="*/ 612976 h 1174778"/>
                <a:gd name="connsiteX80" fmla="*/ 1504952 w 1985965"/>
                <a:gd name="connsiteY80" fmla="*/ 598443 h 1174778"/>
                <a:gd name="connsiteX81" fmla="*/ 1504952 w 1985965"/>
                <a:gd name="connsiteY81" fmla="*/ 144466 h 1174778"/>
                <a:gd name="connsiteX82" fmla="*/ 1599971 w 1985965"/>
                <a:gd name="connsiteY82" fmla="*/ 129932 h 1174778"/>
                <a:gd name="connsiteX83" fmla="*/ 188119 w 1985965"/>
                <a:gd name="connsiteY83" fmla="*/ 82564 h 1174778"/>
                <a:gd name="connsiteX84" fmla="*/ 219934 w 1985965"/>
                <a:gd name="connsiteY84" fmla="*/ 92429 h 1174778"/>
                <a:gd name="connsiteX85" fmla="*/ 292894 w 1985965"/>
                <a:gd name="connsiteY85" fmla="*/ 109392 h 1174778"/>
                <a:gd name="connsiteX86" fmla="*/ 292894 w 1985965"/>
                <a:gd name="connsiteY86" fmla="*/ 633516 h 1174778"/>
                <a:gd name="connsiteX87" fmla="*/ 219934 w 1985965"/>
                <a:gd name="connsiteY87" fmla="*/ 650479 h 1174778"/>
                <a:gd name="connsiteX88" fmla="*/ 188119 w 1985965"/>
                <a:gd name="connsiteY88" fmla="*/ 660344 h 1174778"/>
                <a:gd name="connsiteX89" fmla="*/ 1797846 w 1985965"/>
                <a:gd name="connsiteY89" fmla="*/ 81089 h 1174778"/>
                <a:gd name="connsiteX90" fmla="*/ 1797846 w 1985965"/>
                <a:gd name="connsiteY90" fmla="*/ 661819 h 1174778"/>
                <a:gd name="connsiteX91" fmla="*/ 1797846 w 1985965"/>
                <a:gd name="connsiteY91" fmla="*/ 1073483 h 1174778"/>
                <a:gd name="connsiteX92" fmla="*/ 1761272 w 1985965"/>
                <a:gd name="connsiteY92" fmla="*/ 1084823 h 1174778"/>
                <a:gd name="connsiteX93" fmla="*/ 1693071 w 1985965"/>
                <a:gd name="connsiteY93" fmla="*/ 1100680 h 1174778"/>
                <a:gd name="connsiteX94" fmla="*/ 1693071 w 1985965"/>
                <a:gd name="connsiteY94" fmla="*/ 634622 h 1174778"/>
                <a:gd name="connsiteX95" fmla="*/ 1693071 w 1985965"/>
                <a:gd name="connsiteY95" fmla="*/ 108286 h 1174778"/>
                <a:gd name="connsiteX96" fmla="*/ 1761272 w 1985965"/>
                <a:gd name="connsiteY96" fmla="*/ 92429 h 1174778"/>
                <a:gd name="connsiteX97" fmla="*/ 0 w 1985965"/>
                <a:gd name="connsiteY97" fmla="*/ 2783 h 1174778"/>
                <a:gd name="connsiteX98" fmla="*/ 32256 w 1985965"/>
                <a:gd name="connsiteY98" fmla="*/ 21652 h 1174778"/>
                <a:gd name="connsiteX99" fmla="*/ 86848 w 1985965"/>
                <a:gd name="connsiteY99" fmla="*/ 46975 h 1174778"/>
                <a:gd name="connsiteX100" fmla="*/ 104775 w 1985965"/>
                <a:gd name="connsiteY100" fmla="*/ 53730 h 1174778"/>
                <a:gd name="connsiteX101" fmla="*/ 104775 w 1985965"/>
                <a:gd name="connsiteY101" fmla="*/ 689178 h 1174778"/>
                <a:gd name="connsiteX102" fmla="*/ 86848 w 1985965"/>
                <a:gd name="connsiteY102" fmla="*/ 695933 h 1174778"/>
                <a:gd name="connsiteX103" fmla="*/ 32256 w 1985965"/>
                <a:gd name="connsiteY103" fmla="*/ 721256 h 1174778"/>
                <a:gd name="connsiteX104" fmla="*/ 0 w 1985965"/>
                <a:gd name="connsiteY104" fmla="*/ 740125 h 1174778"/>
                <a:gd name="connsiteX105" fmla="*/ 1985965 w 1985965"/>
                <a:gd name="connsiteY105" fmla="*/ 0 h 1174778"/>
                <a:gd name="connsiteX106" fmla="*/ 1985965 w 1985965"/>
                <a:gd name="connsiteY106" fmla="*/ 742909 h 1174778"/>
                <a:gd name="connsiteX107" fmla="*/ 1985965 w 1985965"/>
                <a:gd name="connsiteY107" fmla="*/ 992394 h 1174778"/>
                <a:gd name="connsiteX108" fmla="*/ 1948950 w 1985965"/>
                <a:gd name="connsiteY108" fmla="*/ 1014046 h 1174778"/>
                <a:gd name="connsiteX109" fmla="*/ 1894358 w 1985965"/>
                <a:gd name="connsiteY109" fmla="*/ 1039369 h 1174778"/>
                <a:gd name="connsiteX110" fmla="*/ 1881190 w 1985965"/>
                <a:gd name="connsiteY110" fmla="*/ 1044331 h 1174778"/>
                <a:gd name="connsiteX111" fmla="*/ 1881190 w 1985965"/>
                <a:gd name="connsiteY111" fmla="*/ 690971 h 1174778"/>
                <a:gd name="connsiteX112" fmla="*/ 1881190 w 1985965"/>
                <a:gd name="connsiteY112" fmla="*/ 51937 h 1174778"/>
                <a:gd name="connsiteX113" fmla="*/ 1894358 w 1985965"/>
                <a:gd name="connsiteY113" fmla="*/ 46975 h 1174778"/>
                <a:gd name="connsiteX114" fmla="*/ 1948950 w 1985965"/>
                <a:gd name="connsiteY114" fmla="*/ 21652 h 117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985965" h="1174778">
                  <a:moveTo>
                    <a:pt x="104775" y="689179"/>
                  </a:moveTo>
                  <a:lnTo>
                    <a:pt x="104775" y="1046126"/>
                  </a:lnTo>
                  <a:lnTo>
                    <a:pt x="86848" y="1039370"/>
                  </a:lnTo>
                  <a:cubicBezTo>
                    <a:pt x="67262" y="1031200"/>
                    <a:pt x="49035" y="1022751"/>
                    <a:pt x="32256" y="1014047"/>
                  </a:cubicBezTo>
                  <a:lnTo>
                    <a:pt x="0" y="995178"/>
                  </a:lnTo>
                  <a:lnTo>
                    <a:pt x="0" y="740126"/>
                  </a:lnTo>
                  <a:lnTo>
                    <a:pt x="32256" y="721257"/>
                  </a:lnTo>
                  <a:cubicBezTo>
                    <a:pt x="49035" y="712553"/>
                    <a:pt x="67262" y="704104"/>
                    <a:pt x="86848" y="695934"/>
                  </a:cubicBezTo>
                  <a:close/>
                  <a:moveTo>
                    <a:pt x="292894" y="633517"/>
                  </a:moveTo>
                  <a:lnTo>
                    <a:pt x="292894" y="1101788"/>
                  </a:lnTo>
                  <a:lnTo>
                    <a:pt x="219934" y="1084824"/>
                  </a:lnTo>
                  <a:lnTo>
                    <a:pt x="188119" y="1074960"/>
                  </a:lnTo>
                  <a:lnTo>
                    <a:pt x="188119" y="660345"/>
                  </a:lnTo>
                  <a:lnTo>
                    <a:pt x="219934" y="650480"/>
                  </a:lnTo>
                  <a:close/>
                  <a:moveTo>
                    <a:pt x="1504952" y="598444"/>
                  </a:moveTo>
                  <a:lnTo>
                    <a:pt x="1599971" y="612977"/>
                  </a:lnTo>
                  <a:lnTo>
                    <a:pt x="1609727" y="615245"/>
                  </a:lnTo>
                  <a:lnTo>
                    <a:pt x="1609727" y="1120059"/>
                  </a:lnTo>
                  <a:lnTo>
                    <a:pt x="1599971" y="1122327"/>
                  </a:lnTo>
                  <a:lnTo>
                    <a:pt x="1504952" y="1136861"/>
                  </a:lnTo>
                  <a:close/>
                  <a:moveTo>
                    <a:pt x="481013" y="597716"/>
                  </a:moveTo>
                  <a:lnTo>
                    <a:pt x="481013" y="1137589"/>
                  </a:lnTo>
                  <a:lnTo>
                    <a:pt x="381235" y="1122327"/>
                  </a:lnTo>
                  <a:lnTo>
                    <a:pt x="376238" y="1121165"/>
                  </a:lnTo>
                  <a:lnTo>
                    <a:pt x="376238" y="614139"/>
                  </a:lnTo>
                  <a:lnTo>
                    <a:pt x="381235" y="612977"/>
                  </a:lnTo>
                  <a:close/>
                  <a:moveTo>
                    <a:pt x="1316833" y="576088"/>
                  </a:moveTo>
                  <a:lnTo>
                    <a:pt x="1414838" y="584661"/>
                  </a:lnTo>
                  <a:lnTo>
                    <a:pt x="1421608" y="585697"/>
                  </a:lnTo>
                  <a:lnTo>
                    <a:pt x="1421608" y="1149609"/>
                  </a:lnTo>
                  <a:lnTo>
                    <a:pt x="1414838" y="1150644"/>
                  </a:lnTo>
                  <a:lnTo>
                    <a:pt x="1316833" y="1159217"/>
                  </a:lnTo>
                  <a:close/>
                  <a:moveTo>
                    <a:pt x="940595" y="186794"/>
                  </a:moveTo>
                  <a:lnTo>
                    <a:pt x="1045370" y="186794"/>
                  </a:lnTo>
                  <a:lnTo>
                    <a:pt x="1045370" y="562080"/>
                  </a:lnTo>
                  <a:lnTo>
                    <a:pt x="1045370" y="562081"/>
                  </a:lnTo>
                  <a:lnTo>
                    <a:pt x="1045370" y="1173222"/>
                  </a:lnTo>
                  <a:lnTo>
                    <a:pt x="990603" y="1174778"/>
                  </a:lnTo>
                  <a:lnTo>
                    <a:pt x="940595" y="1173357"/>
                  </a:lnTo>
                  <a:lnTo>
                    <a:pt x="940595" y="561946"/>
                  </a:lnTo>
                  <a:lnTo>
                    <a:pt x="940595" y="561945"/>
                  </a:lnTo>
                  <a:close/>
                  <a:moveTo>
                    <a:pt x="752476" y="174528"/>
                  </a:moveTo>
                  <a:lnTo>
                    <a:pt x="770952" y="176144"/>
                  </a:lnTo>
                  <a:lnTo>
                    <a:pt x="857251" y="178596"/>
                  </a:lnTo>
                  <a:lnTo>
                    <a:pt x="857251" y="564312"/>
                  </a:lnTo>
                  <a:lnTo>
                    <a:pt x="857251" y="1170990"/>
                  </a:lnTo>
                  <a:lnTo>
                    <a:pt x="770952" y="1168538"/>
                  </a:lnTo>
                  <a:lnTo>
                    <a:pt x="752476" y="1166922"/>
                  </a:lnTo>
                  <a:lnTo>
                    <a:pt x="752476" y="568380"/>
                  </a:lnTo>
                  <a:close/>
                  <a:moveTo>
                    <a:pt x="1233489" y="174113"/>
                  </a:moveTo>
                  <a:lnTo>
                    <a:pt x="1233489" y="568798"/>
                  </a:lnTo>
                  <a:lnTo>
                    <a:pt x="1233489" y="1166507"/>
                  </a:lnTo>
                  <a:lnTo>
                    <a:pt x="1210254" y="1168539"/>
                  </a:lnTo>
                  <a:lnTo>
                    <a:pt x="1128714" y="1170856"/>
                  </a:lnTo>
                  <a:lnTo>
                    <a:pt x="1128714" y="564449"/>
                  </a:lnTo>
                  <a:lnTo>
                    <a:pt x="1128714" y="178462"/>
                  </a:lnTo>
                  <a:lnTo>
                    <a:pt x="1210254" y="176145"/>
                  </a:lnTo>
                  <a:close/>
                  <a:moveTo>
                    <a:pt x="564357" y="157942"/>
                  </a:moveTo>
                  <a:lnTo>
                    <a:pt x="566368" y="158250"/>
                  </a:lnTo>
                  <a:lnTo>
                    <a:pt x="669132" y="167239"/>
                  </a:lnTo>
                  <a:lnTo>
                    <a:pt x="669132" y="575672"/>
                  </a:lnTo>
                  <a:lnTo>
                    <a:pt x="669132" y="1159633"/>
                  </a:lnTo>
                  <a:lnTo>
                    <a:pt x="566368" y="1150644"/>
                  </a:lnTo>
                  <a:lnTo>
                    <a:pt x="564357" y="1150337"/>
                  </a:lnTo>
                  <a:lnTo>
                    <a:pt x="564357" y="584969"/>
                  </a:lnTo>
                  <a:close/>
                  <a:moveTo>
                    <a:pt x="1421608" y="157214"/>
                  </a:moveTo>
                  <a:lnTo>
                    <a:pt x="1421608" y="585696"/>
                  </a:lnTo>
                  <a:lnTo>
                    <a:pt x="1414838" y="584660"/>
                  </a:lnTo>
                  <a:lnTo>
                    <a:pt x="1316833" y="576087"/>
                  </a:lnTo>
                  <a:lnTo>
                    <a:pt x="1316833" y="166822"/>
                  </a:lnTo>
                  <a:lnTo>
                    <a:pt x="1414838" y="158249"/>
                  </a:lnTo>
                  <a:close/>
                  <a:moveTo>
                    <a:pt x="376238" y="128770"/>
                  </a:moveTo>
                  <a:lnTo>
                    <a:pt x="381235" y="129932"/>
                  </a:lnTo>
                  <a:lnTo>
                    <a:pt x="481013" y="145194"/>
                  </a:lnTo>
                  <a:lnTo>
                    <a:pt x="481013" y="597715"/>
                  </a:lnTo>
                  <a:lnTo>
                    <a:pt x="381235" y="612976"/>
                  </a:lnTo>
                  <a:lnTo>
                    <a:pt x="376238" y="614138"/>
                  </a:lnTo>
                  <a:close/>
                  <a:moveTo>
                    <a:pt x="1609727" y="127664"/>
                  </a:moveTo>
                  <a:lnTo>
                    <a:pt x="1609727" y="615244"/>
                  </a:lnTo>
                  <a:lnTo>
                    <a:pt x="1599971" y="612976"/>
                  </a:lnTo>
                  <a:lnTo>
                    <a:pt x="1504952" y="598443"/>
                  </a:lnTo>
                  <a:lnTo>
                    <a:pt x="1504952" y="144466"/>
                  </a:lnTo>
                  <a:lnTo>
                    <a:pt x="1599971" y="129932"/>
                  </a:lnTo>
                  <a:close/>
                  <a:moveTo>
                    <a:pt x="188119" y="82564"/>
                  </a:moveTo>
                  <a:lnTo>
                    <a:pt x="219934" y="92429"/>
                  </a:lnTo>
                  <a:lnTo>
                    <a:pt x="292894" y="109392"/>
                  </a:lnTo>
                  <a:lnTo>
                    <a:pt x="292894" y="633516"/>
                  </a:lnTo>
                  <a:lnTo>
                    <a:pt x="219934" y="650479"/>
                  </a:lnTo>
                  <a:lnTo>
                    <a:pt x="188119" y="660344"/>
                  </a:lnTo>
                  <a:close/>
                  <a:moveTo>
                    <a:pt x="1797846" y="81089"/>
                  </a:moveTo>
                  <a:lnTo>
                    <a:pt x="1797846" y="661819"/>
                  </a:lnTo>
                  <a:lnTo>
                    <a:pt x="1797846" y="1073483"/>
                  </a:lnTo>
                  <a:lnTo>
                    <a:pt x="1761272" y="1084823"/>
                  </a:lnTo>
                  <a:lnTo>
                    <a:pt x="1693071" y="1100680"/>
                  </a:lnTo>
                  <a:lnTo>
                    <a:pt x="1693071" y="634622"/>
                  </a:lnTo>
                  <a:lnTo>
                    <a:pt x="1693071" y="108286"/>
                  </a:lnTo>
                  <a:lnTo>
                    <a:pt x="1761272" y="92429"/>
                  </a:lnTo>
                  <a:close/>
                  <a:moveTo>
                    <a:pt x="0" y="2783"/>
                  </a:moveTo>
                  <a:lnTo>
                    <a:pt x="32256" y="21652"/>
                  </a:lnTo>
                  <a:cubicBezTo>
                    <a:pt x="49035" y="30356"/>
                    <a:pt x="67262" y="38805"/>
                    <a:pt x="86848" y="46975"/>
                  </a:cubicBezTo>
                  <a:lnTo>
                    <a:pt x="104775" y="53730"/>
                  </a:lnTo>
                  <a:lnTo>
                    <a:pt x="104775" y="689178"/>
                  </a:lnTo>
                  <a:lnTo>
                    <a:pt x="86848" y="695933"/>
                  </a:lnTo>
                  <a:cubicBezTo>
                    <a:pt x="67262" y="704103"/>
                    <a:pt x="49035" y="712552"/>
                    <a:pt x="32256" y="721256"/>
                  </a:cubicBezTo>
                  <a:lnTo>
                    <a:pt x="0" y="740125"/>
                  </a:lnTo>
                  <a:close/>
                  <a:moveTo>
                    <a:pt x="1985965" y="0"/>
                  </a:moveTo>
                  <a:lnTo>
                    <a:pt x="1985965" y="742909"/>
                  </a:lnTo>
                  <a:lnTo>
                    <a:pt x="1985965" y="992394"/>
                  </a:lnTo>
                  <a:lnTo>
                    <a:pt x="1948950" y="1014046"/>
                  </a:lnTo>
                  <a:cubicBezTo>
                    <a:pt x="1932172" y="1022750"/>
                    <a:pt x="1913944" y="1031199"/>
                    <a:pt x="1894358" y="1039369"/>
                  </a:cubicBezTo>
                  <a:lnTo>
                    <a:pt x="1881190" y="1044331"/>
                  </a:lnTo>
                  <a:lnTo>
                    <a:pt x="1881190" y="690971"/>
                  </a:lnTo>
                  <a:lnTo>
                    <a:pt x="1881190" y="51937"/>
                  </a:lnTo>
                  <a:lnTo>
                    <a:pt x="1894358" y="46975"/>
                  </a:lnTo>
                  <a:cubicBezTo>
                    <a:pt x="1913944" y="38805"/>
                    <a:pt x="1932172" y="30356"/>
                    <a:pt x="1948950" y="21652"/>
                  </a:cubicBezTo>
                  <a:close/>
                </a:path>
              </a:pathLst>
            </a:custGeom>
            <a:gradFill flip="none" rotWithShape="1">
              <a:gsLst>
                <a:gs pos="25000">
                  <a:srgbClr val="5E5E5E"/>
                </a:gs>
                <a:gs pos="100000">
                  <a:schemeClr val="bg1">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47" name="Rectangle: Top Corners Snipped 246">
            <a:extLst>
              <a:ext uri="{FF2B5EF4-FFF2-40B4-BE49-F238E27FC236}">
                <a16:creationId xmlns:a16="http://schemas.microsoft.com/office/drawing/2014/main" id="{DB551E41-E123-A42C-9B7B-2B883A323884}"/>
              </a:ext>
            </a:extLst>
          </p:cNvPr>
          <p:cNvSpPr/>
          <p:nvPr/>
        </p:nvSpPr>
        <p:spPr>
          <a:xfrm>
            <a:off x="1888204" y="4744626"/>
            <a:ext cx="618057"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Top Corners Snipped 247">
            <a:extLst>
              <a:ext uri="{FF2B5EF4-FFF2-40B4-BE49-F238E27FC236}">
                <a16:creationId xmlns:a16="http://schemas.microsoft.com/office/drawing/2014/main" id="{E89DE12E-0E04-B570-503D-ED1F3A9A3D9C}"/>
              </a:ext>
            </a:extLst>
          </p:cNvPr>
          <p:cNvSpPr/>
          <p:nvPr/>
        </p:nvSpPr>
        <p:spPr>
          <a:xfrm>
            <a:off x="4435191" y="4745704"/>
            <a:ext cx="618057"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Rectangle: Top Corners Snipped 248">
            <a:extLst>
              <a:ext uri="{FF2B5EF4-FFF2-40B4-BE49-F238E27FC236}">
                <a16:creationId xmlns:a16="http://schemas.microsoft.com/office/drawing/2014/main" id="{F5A95D16-3671-24B2-825A-DC40F319D595}"/>
              </a:ext>
            </a:extLst>
          </p:cNvPr>
          <p:cNvSpPr/>
          <p:nvPr/>
        </p:nvSpPr>
        <p:spPr>
          <a:xfrm>
            <a:off x="6972761" y="4745704"/>
            <a:ext cx="618057"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0" name="Rectangle: Top Corners Snipped 249">
            <a:extLst>
              <a:ext uri="{FF2B5EF4-FFF2-40B4-BE49-F238E27FC236}">
                <a16:creationId xmlns:a16="http://schemas.microsoft.com/office/drawing/2014/main" id="{2E507E18-9A8F-6927-477A-B36C18BA311D}"/>
              </a:ext>
            </a:extLst>
          </p:cNvPr>
          <p:cNvSpPr/>
          <p:nvPr/>
        </p:nvSpPr>
        <p:spPr>
          <a:xfrm>
            <a:off x="9513177" y="4746115"/>
            <a:ext cx="618057" cy="155735"/>
          </a:xfrm>
          <a:prstGeom prst="snip2SameRect">
            <a:avLst>
              <a:gd name="adj1" fmla="val 50000"/>
              <a:gd name="adj2" fmla="val 0"/>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2" name="Straight Connector 251">
            <a:extLst>
              <a:ext uri="{FF2B5EF4-FFF2-40B4-BE49-F238E27FC236}">
                <a16:creationId xmlns:a16="http://schemas.microsoft.com/office/drawing/2014/main" id="{183BCF70-D4B0-1969-A1BE-879759CC2606}"/>
              </a:ext>
            </a:extLst>
          </p:cNvPr>
          <p:cNvCxnSpPr>
            <a:cxnSpLocks/>
            <a:stCxn id="211" idx="4"/>
            <a:endCxn id="247" idx="3"/>
          </p:cNvCxnSpPr>
          <p:nvPr/>
        </p:nvCxnSpPr>
        <p:spPr>
          <a:xfrm flipH="1">
            <a:off x="2197233" y="4070001"/>
            <a:ext cx="5381" cy="67462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3F3E712A-14EB-F75F-AB51-7D5D7AA91CB0}"/>
              </a:ext>
            </a:extLst>
          </p:cNvPr>
          <p:cNvCxnSpPr>
            <a:cxnSpLocks/>
            <a:stCxn id="215" idx="4"/>
            <a:endCxn id="248" idx="3"/>
          </p:cNvCxnSpPr>
          <p:nvPr/>
        </p:nvCxnSpPr>
        <p:spPr>
          <a:xfrm flipH="1">
            <a:off x="4744220" y="4071079"/>
            <a:ext cx="51" cy="674625"/>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F69B7F3-B706-7292-A8FB-62B540DA1568}"/>
              </a:ext>
            </a:extLst>
          </p:cNvPr>
          <p:cNvCxnSpPr>
            <a:cxnSpLocks/>
            <a:stCxn id="226" idx="4"/>
            <a:endCxn id="249" idx="3"/>
          </p:cNvCxnSpPr>
          <p:nvPr/>
        </p:nvCxnSpPr>
        <p:spPr>
          <a:xfrm flipH="1">
            <a:off x="7281790" y="4086148"/>
            <a:ext cx="4138" cy="65955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AC8E1419-531B-5C87-EE09-967143052257}"/>
              </a:ext>
            </a:extLst>
          </p:cNvPr>
          <p:cNvCxnSpPr>
            <a:cxnSpLocks/>
          </p:cNvCxnSpPr>
          <p:nvPr/>
        </p:nvCxnSpPr>
        <p:spPr>
          <a:xfrm flipH="1">
            <a:off x="9811443" y="4101217"/>
            <a:ext cx="5380" cy="659556"/>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2" name="Oval 261">
            <a:extLst>
              <a:ext uri="{FF2B5EF4-FFF2-40B4-BE49-F238E27FC236}">
                <a16:creationId xmlns:a16="http://schemas.microsoft.com/office/drawing/2014/main" id="{837A7CA5-D875-0A9E-86C0-EE546AA1FE7C}"/>
              </a:ext>
            </a:extLst>
          </p:cNvPr>
          <p:cNvSpPr/>
          <p:nvPr/>
        </p:nvSpPr>
        <p:spPr>
          <a:xfrm>
            <a:off x="1872221" y="5107121"/>
            <a:ext cx="672240" cy="655436"/>
          </a:xfrm>
          <a:prstGeom prst="ellipse">
            <a:avLst/>
          </a:prstGeom>
          <a:gradFill flip="none" rotWithShape="1">
            <a:gsLst>
              <a:gs pos="52000">
                <a:srgbClr val="FFC000"/>
              </a:gs>
              <a:gs pos="0">
                <a:srgbClr val="FFFF00"/>
              </a:gs>
              <a:gs pos="100000">
                <a:srgbClr val="FFFF00"/>
              </a:gs>
            </a:gsLst>
            <a:path path="circle">
              <a:fillToRect r="100000" b="100000"/>
            </a:path>
            <a:tileRect l="-100000" t="-100000"/>
          </a:gradFill>
          <a:ln w="57150">
            <a:solidFill>
              <a:srgbClr val="5656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Oval 262">
            <a:extLst>
              <a:ext uri="{FF2B5EF4-FFF2-40B4-BE49-F238E27FC236}">
                <a16:creationId xmlns:a16="http://schemas.microsoft.com/office/drawing/2014/main" id="{19DE299A-3D4D-61AB-E5DF-88418F54D485}"/>
              </a:ext>
            </a:extLst>
          </p:cNvPr>
          <p:cNvSpPr/>
          <p:nvPr/>
        </p:nvSpPr>
        <p:spPr>
          <a:xfrm>
            <a:off x="4408099" y="5107932"/>
            <a:ext cx="672240" cy="655436"/>
          </a:xfrm>
          <a:prstGeom prst="ellipse">
            <a:avLst/>
          </a:prstGeom>
          <a:gradFill flip="none" rotWithShape="1">
            <a:gsLst>
              <a:gs pos="52000">
                <a:srgbClr val="FFC000"/>
              </a:gs>
              <a:gs pos="0">
                <a:srgbClr val="FFFF00"/>
              </a:gs>
              <a:gs pos="100000">
                <a:srgbClr val="FFFF00"/>
              </a:gs>
            </a:gsLst>
            <a:path path="circle">
              <a:fillToRect r="100000" b="100000"/>
            </a:path>
            <a:tileRect l="-100000" t="-100000"/>
          </a:gradFill>
          <a:ln w="57150">
            <a:solidFill>
              <a:srgbClr val="5656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Oval 263">
            <a:extLst>
              <a:ext uri="{FF2B5EF4-FFF2-40B4-BE49-F238E27FC236}">
                <a16:creationId xmlns:a16="http://schemas.microsoft.com/office/drawing/2014/main" id="{24DE4A37-5B6B-9653-4F8A-24144FCB876A}"/>
              </a:ext>
            </a:extLst>
          </p:cNvPr>
          <p:cNvSpPr/>
          <p:nvPr/>
        </p:nvSpPr>
        <p:spPr>
          <a:xfrm>
            <a:off x="6949039" y="5108743"/>
            <a:ext cx="672240" cy="655436"/>
          </a:xfrm>
          <a:prstGeom prst="ellipse">
            <a:avLst/>
          </a:prstGeom>
          <a:gradFill flip="none" rotWithShape="1">
            <a:gsLst>
              <a:gs pos="52000">
                <a:srgbClr val="FFC000"/>
              </a:gs>
              <a:gs pos="0">
                <a:srgbClr val="FFFF00"/>
              </a:gs>
              <a:gs pos="100000">
                <a:srgbClr val="FFFF00"/>
              </a:gs>
            </a:gsLst>
            <a:path path="circle">
              <a:fillToRect r="100000" b="100000"/>
            </a:path>
            <a:tileRect l="-100000" t="-100000"/>
          </a:gradFill>
          <a:ln w="57150">
            <a:solidFill>
              <a:srgbClr val="5656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02B4B649-FCD1-59A7-1FBA-BC1875DC898C}"/>
              </a:ext>
            </a:extLst>
          </p:cNvPr>
          <p:cNvSpPr/>
          <p:nvPr/>
        </p:nvSpPr>
        <p:spPr>
          <a:xfrm>
            <a:off x="9485585" y="5109554"/>
            <a:ext cx="672240" cy="655436"/>
          </a:xfrm>
          <a:prstGeom prst="ellipse">
            <a:avLst/>
          </a:prstGeom>
          <a:gradFill flip="none" rotWithShape="1">
            <a:gsLst>
              <a:gs pos="52000">
                <a:srgbClr val="FFC000"/>
              </a:gs>
              <a:gs pos="0">
                <a:srgbClr val="FFFF00"/>
              </a:gs>
              <a:gs pos="100000">
                <a:srgbClr val="FFFF00"/>
              </a:gs>
            </a:gsLst>
            <a:path path="circle">
              <a:fillToRect r="100000" b="100000"/>
            </a:path>
            <a:tileRect l="-100000" t="-100000"/>
          </a:gradFill>
          <a:ln w="57150">
            <a:solidFill>
              <a:srgbClr val="56565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0" name="Straight Connector 269">
            <a:extLst>
              <a:ext uri="{FF2B5EF4-FFF2-40B4-BE49-F238E27FC236}">
                <a16:creationId xmlns:a16="http://schemas.microsoft.com/office/drawing/2014/main" id="{2C2E7A84-70EF-41A2-CFC6-B4BB567622C7}"/>
              </a:ext>
            </a:extLst>
          </p:cNvPr>
          <p:cNvCxnSpPr>
            <a:cxnSpLocks/>
          </p:cNvCxnSpPr>
          <p:nvPr/>
        </p:nvCxnSpPr>
        <p:spPr>
          <a:xfrm flipH="1">
            <a:off x="2197232" y="4077714"/>
            <a:ext cx="5381" cy="674625"/>
          </a:xfrm>
          <a:prstGeom prst="line">
            <a:avLst/>
          </a:prstGeom>
          <a:ln w="19050">
            <a:solidFill>
              <a:srgbClr val="F3CB5B"/>
            </a:solidFill>
          </a:ln>
          <a:effectLst>
            <a:glow rad="139700">
              <a:srgbClr val="FFDE75">
                <a:alpha val="40000"/>
              </a:srgbClr>
            </a:glow>
          </a:effectLst>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440C1C88-76DB-BF2B-7CE6-D6601D360346}"/>
              </a:ext>
            </a:extLst>
          </p:cNvPr>
          <p:cNvCxnSpPr>
            <a:cxnSpLocks/>
          </p:cNvCxnSpPr>
          <p:nvPr/>
        </p:nvCxnSpPr>
        <p:spPr>
          <a:xfrm>
            <a:off x="4742360" y="4078792"/>
            <a:ext cx="1859" cy="674625"/>
          </a:xfrm>
          <a:prstGeom prst="line">
            <a:avLst/>
          </a:prstGeom>
          <a:ln w="19050">
            <a:solidFill>
              <a:srgbClr val="F3CB5B"/>
            </a:solidFill>
          </a:ln>
          <a:effectLst>
            <a:glow rad="139700">
              <a:srgbClr val="FFDE75">
                <a:alpha val="40000"/>
              </a:srgbClr>
            </a:glow>
          </a:effectLst>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B0086E46-85BE-CF9C-89AA-CC3985FABB65}"/>
              </a:ext>
            </a:extLst>
          </p:cNvPr>
          <p:cNvCxnSpPr>
            <a:cxnSpLocks/>
            <a:stCxn id="226" idx="4"/>
            <a:endCxn id="249" idx="3"/>
          </p:cNvCxnSpPr>
          <p:nvPr/>
        </p:nvCxnSpPr>
        <p:spPr>
          <a:xfrm flipH="1">
            <a:off x="7281790" y="4086148"/>
            <a:ext cx="4138" cy="659556"/>
          </a:xfrm>
          <a:prstGeom prst="line">
            <a:avLst/>
          </a:prstGeom>
          <a:ln w="19050">
            <a:solidFill>
              <a:srgbClr val="F3CB5B"/>
            </a:solidFill>
          </a:ln>
          <a:effectLst>
            <a:glow rad="139700">
              <a:srgbClr val="FFDE75">
                <a:alpha val="40000"/>
              </a:srgbClr>
            </a:glow>
          </a:effectLst>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921727CC-467B-4F0A-7966-D716600BC357}"/>
              </a:ext>
            </a:extLst>
          </p:cNvPr>
          <p:cNvCxnSpPr>
            <a:cxnSpLocks/>
          </p:cNvCxnSpPr>
          <p:nvPr/>
        </p:nvCxnSpPr>
        <p:spPr>
          <a:xfrm flipH="1">
            <a:off x="9816824" y="4108930"/>
            <a:ext cx="5380" cy="659556"/>
          </a:xfrm>
          <a:prstGeom prst="line">
            <a:avLst/>
          </a:prstGeom>
          <a:ln w="19050">
            <a:solidFill>
              <a:srgbClr val="F3CB5B"/>
            </a:solidFill>
          </a:ln>
          <a:effectLst>
            <a:glow rad="139700">
              <a:srgbClr val="FFDE75">
                <a:alpha val="40000"/>
              </a:srgbClr>
            </a:glow>
          </a:effectLst>
        </p:spPr>
        <p:style>
          <a:lnRef idx="1">
            <a:schemeClr val="accent1"/>
          </a:lnRef>
          <a:fillRef idx="0">
            <a:schemeClr val="accent1"/>
          </a:fillRef>
          <a:effectRef idx="0">
            <a:schemeClr val="accent1"/>
          </a:effectRef>
          <a:fontRef idx="minor">
            <a:schemeClr val="tx1"/>
          </a:fontRef>
        </p:style>
      </p:cxnSp>
      <p:sp>
        <p:nvSpPr>
          <p:cNvPr id="275" name="TextBox 274">
            <a:extLst>
              <a:ext uri="{FF2B5EF4-FFF2-40B4-BE49-F238E27FC236}">
                <a16:creationId xmlns:a16="http://schemas.microsoft.com/office/drawing/2014/main" id="{7B1ABD39-AAD0-F9A3-3B6C-11CDF1906488}"/>
              </a:ext>
            </a:extLst>
          </p:cNvPr>
          <p:cNvSpPr txBox="1"/>
          <p:nvPr/>
        </p:nvSpPr>
        <p:spPr>
          <a:xfrm>
            <a:off x="1406708" y="932891"/>
            <a:ext cx="1581047" cy="369332"/>
          </a:xfrm>
          <a:prstGeom prst="rect">
            <a:avLst/>
          </a:prstGeom>
          <a:noFill/>
        </p:spPr>
        <p:txBody>
          <a:bodyPr wrap="square" rtlCol="0">
            <a:spAutoFit/>
          </a:bodyPr>
          <a:lstStyle/>
          <a:p>
            <a:pPr algn="ctr"/>
            <a:r>
              <a:rPr lang="vi-VN" b="1" dirty="0">
                <a:solidFill>
                  <a:schemeClr val="bg1"/>
                </a:solidFill>
              </a:rPr>
              <a:t>1. Giới thiệu</a:t>
            </a:r>
            <a:endParaRPr lang="en-US" b="1" dirty="0">
              <a:solidFill>
                <a:schemeClr val="bg1"/>
              </a:solidFill>
            </a:endParaRPr>
          </a:p>
        </p:txBody>
      </p:sp>
      <p:sp>
        <p:nvSpPr>
          <p:cNvPr id="276" name="TextBox 275">
            <a:extLst>
              <a:ext uri="{FF2B5EF4-FFF2-40B4-BE49-F238E27FC236}">
                <a16:creationId xmlns:a16="http://schemas.microsoft.com/office/drawing/2014/main" id="{642B30D5-22E3-A263-89EB-FC106BB119C4}"/>
              </a:ext>
            </a:extLst>
          </p:cNvPr>
          <p:cNvSpPr txBox="1"/>
          <p:nvPr/>
        </p:nvSpPr>
        <p:spPr>
          <a:xfrm>
            <a:off x="3849101" y="934650"/>
            <a:ext cx="1797887" cy="369332"/>
          </a:xfrm>
          <a:prstGeom prst="rect">
            <a:avLst/>
          </a:prstGeom>
          <a:noFill/>
        </p:spPr>
        <p:txBody>
          <a:bodyPr wrap="square" rtlCol="0">
            <a:spAutoFit/>
          </a:bodyPr>
          <a:lstStyle/>
          <a:p>
            <a:pPr algn="ctr"/>
            <a:r>
              <a:rPr lang="vi-VN" b="1" dirty="0">
                <a:solidFill>
                  <a:schemeClr val="bg1"/>
                </a:solidFill>
              </a:rPr>
              <a:t>2. Tổng quan</a:t>
            </a:r>
            <a:endParaRPr lang="en-US" b="1" dirty="0">
              <a:solidFill>
                <a:schemeClr val="bg1"/>
              </a:solidFill>
            </a:endParaRPr>
          </a:p>
        </p:txBody>
      </p:sp>
      <p:sp>
        <p:nvSpPr>
          <p:cNvPr id="277" name="TextBox 276">
            <a:extLst>
              <a:ext uri="{FF2B5EF4-FFF2-40B4-BE49-F238E27FC236}">
                <a16:creationId xmlns:a16="http://schemas.microsoft.com/office/drawing/2014/main" id="{71151320-E667-A458-82AB-9C16B1CE0751}"/>
              </a:ext>
            </a:extLst>
          </p:cNvPr>
          <p:cNvSpPr txBox="1"/>
          <p:nvPr/>
        </p:nvSpPr>
        <p:spPr>
          <a:xfrm>
            <a:off x="6180000" y="930453"/>
            <a:ext cx="2281703" cy="369332"/>
          </a:xfrm>
          <a:prstGeom prst="rect">
            <a:avLst/>
          </a:prstGeom>
          <a:noFill/>
        </p:spPr>
        <p:txBody>
          <a:bodyPr wrap="square" rtlCol="0">
            <a:spAutoFit/>
          </a:bodyPr>
          <a:lstStyle/>
          <a:p>
            <a:pPr algn="ctr"/>
            <a:r>
              <a:rPr lang="vi-VN" b="1" dirty="0">
                <a:solidFill>
                  <a:schemeClr val="bg1"/>
                </a:solidFill>
              </a:rPr>
              <a:t>3. Phân tích chi tiết</a:t>
            </a:r>
            <a:endParaRPr lang="en-US" b="1" dirty="0">
              <a:solidFill>
                <a:schemeClr val="bg1"/>
              </a:solidFill>
            </a:endParaRPr>
          </a:p>
        </p:txBody>
      </p:sp>
      <p:sp>
        <p:nvSpPr>
          <p:cNvPr id="278" name="TextBox 277">
            <a:extLst>
              <a:ext uri="{FF2B5EF4-FFF2-40B4-BE49-F238E27FC236}">
                <a16:creationId xmlns:a16="http://schemas.microsoft.com/office/drawing/2014/main" id="{49AEFFDD-0EFE-A6C7-DC4B-AD9D0E6DB8ED}"/>
              </a:ext>
            </a:extLst>
          </p:cNvPr>
          <p:cNvSpPr txBox="1"/>
          <p:nvPr/>
        </p:nvSpPr>
        <p:spPr>
          <a:xfrm>
            <a:off x="9079217" y="937081"/>
            <a:ext cx="1501230" cy="369332"/>
          </a:xfrm>
          <a:prstGeom prst="rect">
            <a:avLst/>
          </a:prstGeom>
          <a:noFill/>
        </p:spPr>
        <p:txBody>
          <a:bodyPr wrap="square" rtlCol="0">
            <a:spAutoFit/>
          </a:bodyPr>
          <a:lstStyle/>
          <a:p>
            <a:pPr algn="ctr"/>
            <a:r>
              <a:rPr lang="vi-VN" b="1" dirty="0">
                <a:solidFill>
                  <a:schemeClr val="bg1"/>
                </a:solidFill>
              </a:rPr>
              <a:t>4. Tổng kết</a:t>
            </a:r>
            <a:endParaRPr lang="en-US" b="1" dirty="0">
              <a:solidFill>
                <a:schemeClr val="bg1"/>
              </a:solidFill>
            </a:endParaRPr>
          </a:p>
        </p:txBody>
      </p:sp>
      <p:sp>
        <p:nvSpPr>
          <p:cNvPr id="279" name="TextBox 278">
            <a:extLst>
              <a:ext uri="{FF2B5EF4-FFF2-40B4-BE49-F238E27FC236}">
                <a16:creationId xmlns:a16="http://schemas.microsoft.com/office/drawing/2014/main" id="{2B10ACBD-6F5C-BBF8-CDB2-FB6ABE786048}"/>
              </a:ext>
            </a:extLst>
          </p:cNvPr>
          <p:cNvSpPr txBox="1"/>
          <p:nvPr/>
        </p:nvSpPr>
        <p:spPr>
          <a:xfrm>
            <a:off x="1093049" y="1335161"/>
            <a:ext cx="2230583" cy="1077218"/>
          </a:xfrm>
          <a:prstGeom prst="rect">
            <a:avLst/>
          </a:prstGeom>
          <a:noFill/>
        </p:spPr>
        <p:txBody>
          <a:bodyPr wrap="square" rtlCol="0">
            <a:spAutoFit/>
          </a:bodyPr>
          <a:lstStyle/>
          <a:p>
            <a:pPr marL="285750" indent="-285750" algn="just">
              <a:buFontTx/>
              <a:buChar char="-"/>
            </a:pPr>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Bối cảnh</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lgn="just">
              <a:buFontTx/>
              <a:buChar char="-"/>
            </a:pPr>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Vấn đề nghiên cứu.</a:t>
            </a:r>
          </a:p>
          <a:p>
            <a:pPr marL="285750" indent="-285750" algn="just">
              <a:buFontTx/>
              <a:buChar char="-"/>
            </a:pPr>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Mục tiêu của nghiên cứu.</a:t>
            </a:r>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280" name="TextBox 279">
            <a:extLst>
              <a:ext uri="{FF2B5EF4-FFF2-40B4-BE49-F238E27FC236}">
                <a16:creationId xmlns:a16="http://schemas.microsoft.com/office/drawing/2014/main" id="{D786CAF0-5D97-74DB-328F-F74AD5B1B7B8}"/>
              </a:ext>
            </a:extLst>
          </p:cNvPr>
          <p:cNvSpPr txBox="1"/>
          <p:nvPr/>
        </p:nvSpPr>
        <p:spPr>
          <a:xfrm>
            <a:off x="3768184" y="1354901"/>
            <a:ext cx="2115479" cy="830997"/>
          </a:xfrm>
          <a:prstGeom prst="rect">
            <a:avLst/>
          </a:prstGeom>
          <a:noFill/>
        </p:spPr>
        <p:txBody>
          <a:bodyPr wrap="square" rtlCol="0">
            <a:spAutoFit/>
          </a:bodyPr>
          <a:lstStyle/>
          <a:p>
            <a:pPr algn="just"/>
            <a:r>
              <a:rPr lang="vi-VN" sz="1600" dirty="0">
                <a:solidFill>
                  <a:schemeClr val="bg1"/>
                </a:solidFill>
              </a:rPr>
              <a:t>- </a:t>
            </a:r>
            <a:r>
              <a:rPr lang="en-US" sz="1600" dirty="0" err="1">
                <a:solidFill>
                  <a:schemeClr val="bg1"/>
                </a:solidFill>
              </a:rPr>
              <a:t>Dữ</a:t>
            </a:r>
            <a:r>
              <a:rPr lang="en-US" sz="1600" dirty="0">
                <a:solidFill>
                  <a:schemeClr val="bg1"/>
                </a:solidFill>
              </a:rPr>
              <a:t> </a:t>
            </a:r>
            <a:r>
              <a:rPr lang="en-US" sz="1600" dirty="0" err="1">
                <a:solidFill>
                  <a:schemeClr val="bg1"/>
                </a:solidFill>
              </a:rPr>
              <a:t>liệu</a:t>
            </a:r>
            <a:r>
              <a:rPr lang="en-US" sz="1600" dirty="0">
                <a:solidFill>
                  <a:schemeClr val="bg1"/>
                </a:solidFill>
              </a:rPr>
              <a:t> </a:t>
            </a:r>
            <a:r>
              <a:rPr lang="en-US" sz="1600" dirty="0" err="1">
                <a:solidFill>
                  <a:schemeClr val="bg1"/>
                </a:solidFill>
              </a:rPr>
              <a:t>sử</a:t>
            </a:r>
            <a:r>
              <a:rPr lang="en-US" sz="1600" dirty="0">
                <a:solidFill>
                  <a:schemeClr val="bg1"/>
                </a:solidFill>
              </a:rPr>
              <a:t> </a:t>
            </a:r>
            <a:r>
              <a:rPr lang="vi-VN" sz="1600" dirty="0">
                <a:solidFill>
                  <a:schemeClr val="bg1"/>
                </a:solidFill>
              </a:rPr>
              <a:t>dụng.</a:t>
            </a:r>
          </a:p>
          <a:p>
            <a:pPr algn="just"/>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 Công cụ sử dụng.</a:t>
            </a:r>
          </a:p>
          <a:p>
            <a:pPr algn="just"/>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 Tổng quan Dashboard</a:t>
            </a:r>
          </a:p>
        </p:txBody>
      </p:sp>
      <p:sp>
        <p:nvSpPr>
          <p:cNvPr id="281" name="TextBox 280">
            <a:extLst>
              <a:ext uri="{FF2B5EF4-FFF2-40B4-BE49-F238E27FC236}">
                <a16:creationId xmlns:a16="http://schemas.microsoft.com/office/drawing/2014/main" id="{580B66DE-B41A-4423-886C-E4280D0A5F70}"/>
              </a:ext>
            </a:extLst>
          </p:cNvPr>
          <p:cNvSpPr txBox="1"/>
          <p:nvPr/>
        </p:nvSpPr>
        <p:spPr>
          <a:xfrm>
            <a:off x="8749618" y="1366465"/>
            <a:ext cx="2502229" cy="338554"/>
          </a:xfrm>
          <a:prstGeom prst="rect">
            <a:avLst/>
          </a:prstGeom>
          <a:noFill/>
        </p:spPr>
        <p:txBody>
          <a:bodyPr wrap="square" rtlCol="0">
            <a:spAutoFit/>
          </a:bodyPr>
          <a:lstStyle/>
          <a:p>
            <a:r>
              <a:rPr lang="vi-VN" sz="1600" dirty="0">
                <a:solidFill>
                  <a:schemeClr val="bg1"/>
                </a:solidFill>
              </a:rPr>
              <a:t>- Kết luận từ dashboard.</a:t>
            </a:r>
            <a:endParaRPr lang="en-US" sz="1600" dirty="0">
              <a:solidFill>
                <a:schemeClr val="bg1"/>
              </a:solidFill>
            </a:endParaRPr>
          </a:p>
        </p:txBody>
      </p:sp>
      <p:sp>
        <p:nvSpPr>
          <p:cNvPr id="282" name="TextBox 281">
            <a:extLst>
              <a:ext uri="{FF2B5EF4-FFF2-40B4-BE49-F238E27FC236}">
                <a16:creationId xmlns:a16="http://schemas.microsoft.com/office/drawing/2014/main" id="{E9169C4B-1945-561A-597C-88FDB55D1893}"/>
              </a:ext>
            </a:extLst>
          </p:cNvPr>
          <p:cNvSpPr txBox="1"/>
          <p:nvPr/>
        </p:nvSpPr>
        <p:spPr>
          <a:xfrm>
            <a:off x="5922380" y="1342584"/>
            <a:ext cx="2754585" cy="1077218"/>
          </a:xfrm>
          <a:prstGeom prst="rect">
            <a:avLst/>
          </a:prstGeom>
          <a:noFill/>
        </p:spPr>
        <p:txBody>
          <a:bodyPr wrap="square" rtlCol="0">
            <a:spAutoFit/>
          </a:bodyPr>
          <a:lstStyle/>
          <a:p>
            <a:pPr algn="just"/>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 Xu hướng giá Bitcoin năm 2024.</a:t>
            </a:r>
          </a:p>
          <a:p>
            <a:pPr algn="just"/>
            <a:r>
              <a:rPr lang="vi-VN"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Dashboard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trực</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quan</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hóa</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dữ</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liệu</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8797680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wipe(down)">
                                      <p:cBhvr>
                                        <p:cTn id="7" dur="750"/>
                                        <p:tgtEl>
                                          <p:spTgt spid="270"/>
                                        </p:tgtEl>
                                      </p:cBhvr>
                                    </p:animEffect>
                                  </p:childTnLst>
                                </p:cTn>
                              </p:par>
                              <p:par>
                                <p:cTn id="8" presetID="10" presetClass="entr" presetSubtype="0" repeatCount="7000" fill="hold" grpId="0" nodeType="withEffect">
                                  <p:stCondLst>
                                    <p:cond delay="500"/>
                                  </p:stCondLst>
                                  <p:childTnLst>
                                    <p:set>
                                      <p:cBhvr>
                                        <p:cTn id="9" dur="1" fill="hold">
                                          <p:stCondLst>
                                            <p:cond delay="0"/>
                                          </p:stCondLst>
                                        </p:cTn>
                                        <p:tgtEl>
                                          <p:spTgt spid="266"/>
                                        </p:tgtEl>
                                        <p:attrNameLst>
                                          <p:attrName>style.visibility</p:attrName>
                                        </p:attrNameLst>
                                      </p:cBhvr>
                                      <p:to>
                                        <p:strVal val="visible"/>
                                      </p:to>
                                    </p:set>
                                    <p:animEffect transition="in" filter="fade">
                                      <p:cBhvr>
                                        <p:cTn id="10" dur="100"/>
                                        <p:tgtEl>
                                          <p:spTgt spid="266"/>
                                        </p:tgtEl>
                                      </p:cBhvr>
                                    </p:animEffect>
                                  </p:childTnLst>
                                </p:cTn>
                              </p:par>
                              <p:par>
                                <p:cTn id="11" presetID="64" presetClass="path" presetSubtype="0" decel="100000" fill="hold" grpId="1" nodeType="withEffect">
                                  <p:stCondLst>
                                    <p:cond delay="500"/>
                                  </p:stCondLst>
                                  <p:childTnLst>
                                    <p:animMotion origin="layout" path="M -0.00052 0.06065 L -8.33333E-7 -2.22222E-6 " pathEditMode="relative" rAng="0" ptsTypes="AA">
                                      <p:cBhvr>
                                        <p:cTn id="12" dur="1500" fill="hold"/>
                                        <p:tgtEl>
                                          <p:spTgt spid="266"/>
                                        </p:tgtEl>
                                        <p:attrNameLst>
                                          <p:attrName>ppt_x</p:attrName>
                                          <p:attrName>ppt_y</p:attrName>
                                        </p:attrNameLst>
                                      </p:cBhvr>
                                      <p:rCtr x="26" y="-3032"/>
                                    </p:animMotion>
                                  </p:childTnLst>
                                </p:cTn>
                              </p:par>
                              <p:par>
                                <p:cTn id="13" presetID="22" presetClass="entr" presetSubtype="4" fill="hold" nodeType="withEffect">
                                  <p:stCondLst>
                                    <p:cond delay="500"/>
                                  </p:stCondLst>
                                  <p:childTnLst>
                                    <p:set>
                                      <p:cBhvr>
                                        <p:cTn id="14" dur="1" fill="hold">
                                          <p:stCondLst>
                                            <p:cond delay="0"/>
                                          </p:stCondLst>
                                        </p:cTn>
                                        <p:tgtEl>
                                          <p:spTgt spid="271"/>
                                        </p:tgtEl>
                                        <p:attrNameLst>
                                          <p:attrName>style.visibility</p:attrName>
                                        </p:attrNameLst>
                                      </p:cBhvr>
                                      <p:to>
                                        <p:strVal val="visible"/>
                                      </p:to>
                                    </p:set>
                                    <p:animEffect transition="in" filter="wipe(down)">
                                      <p:cBhvr>
                                        <p:cTn id="15" dur="750"/>
                                        <p:tgtEl>
                                          <p:spTgt spid="271"/>
                                        </p:tgtEl>
                                      </p:cBhvr>
                                    </p:animEffect>
                                  </p:childTnLst>
                                </p:cTn>
                              </p:par>
                              <p:par>
                                <p:cTn id="16" presetID="10" presetClass="entr" presetSubtype="0" repeatCount="7000" fill="hold" grpId="0" nodeType="withEffect">
                                  <p:stCondLst>
                                    <p:cond delay="1000"/>
                                  </p:stCondLst>
                                  <p:childTnLst>
                                    <p:set>
                                      <p:cBhvr>
                                        <p:cTn id="17" dur="1" fill="hold">
                                          <p:stCondLst>
                                            <p:cond delay="0"/>
                                          </p:stCondLst>
                                        </p:cTn>
                                        <p:tgtEl>
                                          <p:spTgt spid="267"/>
                                        </p:tgtEl>
                                        <p:attrNameLst>
                                          <p:attrName>style.visibility</p:attrName>
                                        </p:attrNameLst>
                                      </p:cBhvr>
                                      <p:to>
                                        <p:strVal val="visible"/>
                                      </p:to>
                                    </p:set>
                                    <p:animEffect transition="in" filter="fade">
                                      <p:cBhvr>
                                        <p:cTn id="18" dur="100"/>
                                        <p:tgtEl>
                                          <p:spTgt spid="267"/>
                                        </p:tgtEl>
                                      </p:cBhvr>
                                    </p:animEffect>
                                  </p:childTnLst>
                                </p:cTn>
                              </p:par>
                              <p:par>
                                <p:cTn id="19" presetID="64" presetClass="path" presetSubtype="0" decel="100000" fill="hold" grpId="1" nodeType="withEffect">
                                  <p:stCondLst>
                                    <p:cond delay="1000"/>
                                  </p:stCondLst>
                                  <p:childTnLst>
                                    <p:animMotion origin="layout" path="M -0.00052 0.06065 L -2.5E-6 7.40741E-7 " pathEditMode="relative" rAng="0" ptsTypes="AA">
                                      <p:cBhvr>
                                        <p:cTn id="20" dur="1500" fill="hold"/>
                                        <p:tgtEl>
                                          <p:spTgt spid="267"/>
                                        </p:tgtEl>
                                        <p:attrNameLst>
                                          <p:attrName>ppt_x</p:attrName>
                                          <p:attrName>ppt_y</p:attrName>
                                        </p:attrNameLst>
                                      </p:cBhvr>
                                      <p:rCtr x="26" y="-3032"/>
                                    </p:animMotion>
                                  </p:childTnLst>
                                </p:cTn>
                              </p:par>
                              <p:par>
                                <p:cTn id="21" presetID="22" presetClass="entr" presetSubtype="4" fill="hold" nodeType="withEffect">
                                  <p:stCondLst>
                                    <p:cond delay="1000"/>
                                  </p:stCondLst>
                                  <p:childTnLst>
                                    <p:set>
                                      <p:cBhvr>
                                        <p:cTn id="22" dur="1" fill="hold">
                                          <p:stCondLst>
                                            <p:cond delay="0"/>
                                          </p:stCondLst>
                                        </p:cTn>
                                        <p:tgtEl>
                                          <p:spTgt spid="272"/>
                                        </p:tgtEl>
                                        <p:attrNameLst>
                                          <p:attrName>style.visibility</p:attrName>
                                        </p:attrNameLst>
                                      </p:cBhvr>
                                      <p:to>
                                        <p:strVal val="visible"/>
                                      </p:to>
                                    </p:set>
                                    <p:animEffect transition="in" filter="wipe(down)">
                                      <p:cBhvr>
                                        <p:cTn id="23" dur="750"/>
                                        <p:tgtEl>
                                          <p:spTgt spid="272"/>
                                        </p:tgtEl>
                                      </p:cBhvr>
                                    </p:animEffect>
                                  </p:childTnLst>
                                </p:cTn>
                              </p:par>
                              <p:par>
                                <p:cTn id="24" presetID="10" presetClass="entr" presetSubtype="0" repeatCount="7000" fill="hold" grpId="0" nodeType="withEffect">
                                  <p:stCondLst>
                                    <p:cond delay="1500"/>
                                  </p:stCondLst>
                                  <p:childTnLst>
                                    <p:set>
                                      <p:cBhvr>
                                        <p:cTn id="25" dur="1" fill="hold">
                                          <p:stCondLst>
                                            <p:cond delay="0"/>
                                          </p:stCondLst>
                                        </p:cTn>
                                        <p:tgtEl>
                                          <p:spTgt spid="268"/>
                                        </p:tgtEl>
                                        <p:attrNameLst>
                                          <p:attrName>style.visibility</p:attrName>
                                        </p:attrNameLst>
                                      </p:cBhvr>
                                      <p:to>
                                        <p:strVal val="visible"/>
                                      </p:to>
                                    </p:set>
                                    <p:animEffect transition="in" filter="fade">
                                      <p:cBhvr>
                                        <p:cTn id="26" dur="100"/>
                                        <p:tgtEl>
                                          <p:spTgt spid="268"/>
                                        </p:tgtEl>
                                      </p:cBhvr>
                                    </p:animEffect>
                                  </p:childTnLst>
                                </p:cTn>
                              </p:par>
                              <p:par>
                                <p:cTn id="27" presetID="64" presetClass="path" presetSubtype="0" decel="100000" fill="hold" grpId="1" nodeType="withEffect">
                                  <p:stCondLst>
                                    <p:cond delay="1500"/>
                                  </p:stCondLst>
                                  <p:childTnLst>
                                    <p:animMotion origin="layout" path="M -0.00052 0.06064 L -6.25E-7 3.7037E-6 " pathEditMode="relative" rAng="0" ptsTypes="AA">
                                      <p:cBhvr>
                                        <p:cTn id="28" dur="1500" fill="hold"/>
                                        <p:tgtEl>
                                          <p:spTgt spid="268"/>
                                        </p:tgtEl>
                                        <p:attrNameLst>
                                          <p:attrName>ppt_x</p:attrName>
                                          <p:attrName>ppt_y</p:attrName>
                                        </p:attrNameLst>
                                      </p:cBhvr>
                                      <p:rCtr x="26" y="-3032"/>
                                    </p:animMotion>
                                  </p:childTnLst>
                                </p:cTn>
                              </p:par>
                              <p:par>
                                <p:cTn id="29" presetID="22" presetClass="entr" presetSubtype="4" fill="hold" nodeType="withEffect">
                                  <p:stCondLst>
                                    <p:cond delay="1500"/>
                                  </p:stCondLst>
                                  <p:childTnLst>
                                    <p:set>
                                      <p:cBhvr>
                                        <p:cTn id="30" dur="1" fill="hold">
                                          <p:stCondLst>
                                            <p:cond delay="0"/>
                                          </p:stCondLst>
                                        </p:cTn>
                                        <p:tgtEl>
                                          <p:spTgt spid="273"/>
                                        </p:tgtEl>
                                        <p:attrNameLst>
                                          <p:attrName>style.visibility</p:attrName>
                                        </p:attrNameLst>
                                      </p:cBhvr>
                                      <p:to>
                                        <p:strVal val="visible"/>
                                      </p:to>
                                    </p:set>
                                    <p:animEffect transition="in" filter="wipe(down)">
                                      <p:cBhvr>
                                        <p:cTn id="31" dur="750"/>
                                        <p:tgtEl>
                                          <p:spTgt spid="273"/>
                                        </p:tgtEl>
                                      </p:cBhvr>
                                    </p:animEffect>
                                  </p:childTnLst>
                                </p:cTn>
                              </p:par>
                              <p:par>
                                <p:cTn id="32" presetID="10" presetClass="entr" presetSubtype="0" repeatCount="7000" fill="hold" grpId="0" nodeType="withEffect">
                                  <p:stCondLst>
                                    <p:cond delay="2000"/>
                                  </p:stCondLst>
                                  <p:childTnLst>
                                    <p:set>
                                      <p:cBhvr>
                                        <p:cTn id="33" dur="1" fill="hold">
                                          <p:stCondLst>
                                            <p:cond delay="0"/>
                                          </p:stCondLst>
                                        </p:cTn>
                                        <p:tgtEl>
                                          <p:spTgt spid="269"/>
                                        </p:tgtEl>
                                        <p:attrNameLst>
                                          <p:attrName>style.visibility</p:attrName>
                                        </p:attrNameLst>
                                      </p:cBhvr>
                                      <p:to>
                                        <p:strVal val="visible"/>
                                      </p:to>
                                    </p:set>
                                    <p:animEffect transition="in" filter="fade">
                                      <p:cBhvr>
                                        <p:cTn id="34" dur="100"/>
                                        <p:tgtEl>
                                          <p:spTgt spid="269"/>
                                        </p:tgtEl>
                                      </p:cBhvr>
                                    </p:animEffect>
                                  </p:childTnLst>
                                </p:cTn>
                              </p:par>
                              <p:par>
                                <p:cTn id="35" presetID="64" presetClass="path" presetSubtype="0" decel="100000" fill="hold" grpId="1" nodeType="withEffect">
                                  <p:stCondLst>
                                    <p:cond delay="2000"/>
                                  </p:stCondLst>
                                  <p:childTnLst>
                                    <p:animMotion origin="layout" path="M -0.00052 0.06065 L 0 -3.33333E-6 " pathEditMode="relative" rAng="0" ptsTypes="AA">
                                      <p:cBhvr>
                                        <p:cTn id="36" dur="1500" fill="hold"/>
                                        <p:tgtEl>
                                          <p:spTgt spid="269"/>
                                        </p:tgtEl>
                                        <p:attrNameLst>
                                          <p:attrName>ppt_x</p:attrName>
                                          <p:attrName>ppt_y</p:attrName>
                                        </p:attrNameLst>
                                      </p:cBhvr>
                                      <p:rCtr x="26" y="-3032"/>
                                    </p:animMotion>
                                  </p:childTnLst>
                                </p:cTn>
                              </p:par>
                              <p:par>
                                <p:cTn id="37" presetID="10" presetClass="entr" presetSubtype="0" repeatCount="7000" fill="hold" grpId="0" nodeType="withEffect">
                                  <p:stCondLst>
                                    <p:cond delay="500"/>
                                  </p:stCondLst>
                                  <p:childTnLst>
                                    <p:set>
                                      <p:cBhvr>
                                        <p:cTn id="38" dur="1" fill="hold">
                                          <p:stCondLst>
                                            <p:cond delay="0"/>
                                          </p:stCondLst>
                                        </p:cTn>
                                        <p:tgtEl>
                                          <p:spTgt spid="275"/>
                                        </p:tgtEl>
                                        <p:attrNameLst>
                                          <p:attrName>style.visibility</p:attrName>
                                        </p:attrNameLst>
                                      </p:cBhvr>
                                      <p:to>
                                        <p:strVal val="visible"/>
                                      </p:to>
                                    </p:set>
                                    <p:animEffect transition="in" filter="fade">
                                      <p:cBhvr>
                                        <p:cTn id="39" dur="100"/>
                                        <p:tgtEl>
                                          <p:spTgt spid="275"/>
                                        </p:tgtEl>
                                      </p:cBhvr>
                                    </p:animEffect>
                                  </p:childTnLst>
                                </p:cTn>
                              </p:par>
                              <p:par>
                                <p:cTn id="40" presetID="64" presetClass="path" presetSubtype="0" decel="100000" fill="hold" grpId="1" nodeType="withEffect">
                                  <p:stCondLst>
                                    <p:cond delay="500"/>
                                  </p:stCondLst>
                                  <p:childTnLst>
                                    <p:animMotion origin="layout" path="M -0.00052 0.06065 L 1.66667E-6 -2.96296E-6 " pathEditMode="relative" rAng="0" ptsTypes="AA">
                                      <p:cBhvr>
                                        <p:cTn id="41" dur="1500" fill="hold"/>
                                        <p:tgtEl>
                                          <p:spTgt spid="275"/>
                                        </p:tgtEl>
                                        <p:attrNameLst>
                                          <p:attrName>ppt_x</p:attrName>
                                          <p:attrName>ppt_y</p:attrName>
                                        </p:attrNameLst>
                                      </p:cBhvr>
                                      <p:rCtr x="26" y="-3032"/>
                                    </p:animMotion>
                                  </p:childTnLst>
                                </p:cTn>
                              </p:par>
                              <p:par>
                                <p:cTn id="42" presetID="10" presetClass="entr" presetSubtype="0" repeatCount="7000" fill="hold" grpId="0" nodeType="withEffect">
                                  <p:stCondLst>
                                    <p:cond delay="1000"/>
                                  </p:stCondLst>
                                  <p:childTnLst>
                                    <p:set>
                                      <p:cBhvr>
                                        <p:cTn id="43" dur="1" fill="hold">
                                          <p:stCondLst>
                                            <p:cond delay="0"/>
                                          </p:stCondLst>
                                        </p:cTn>
                                        <p:tgtEl>
                                          <p:spTgt spid="276"/>
                                        </p:tgtEl>
                                        <p:attrNameLst>
                                          <p:attrName>style.visibility</p:attrName>
                                        </p:attrNameLst>
                                      </p:cBhvr>
                                      <p:to>
                                        <p:strVal val="visible"/>
                                      </p:to>
                                    </p:set>
                                    <p:animEffect transition="in" filter="fade">
                                      <p:cBhvr>
                                        <p:cTn id="44" dur="100"/>
                                        <p:tgtEl>
                                          <p:spTgt spid="276"/>
                                        </p:tgtEl>
                                      </p:cBhvr>
                                    </p:animEffect>
                                  </p:childTnLst>
                                </p:cTn>
                              </p:par>
                              <p:par>
                                <p:cTn id="45" presetID="64" presetClass="path" presetSubtype="0" decel="100000" fill="hold" grpId="1" nodeType="withEffect">
                                  <p:stCondLst>
                                    <p:cond delay="1000"/>
                                  </p:stCondLst>
                                  <p:childTnLst>
                                    <p:animMotion origin="layout" path="M -0.00052 0.06065 L -3.125E-6 -4.44444E-6 " pathEditMode="relative" rAng="0" ptsTypes="AA">
                                      <p:cBhvr>
                                        <p:cTn id="46" dur="1500" fill="hold"/>
                                        <p:tgtEl>
                                          <p:spTgt spid="276"/>
                                        </p:tgtEl>
                                        <p:attrNameLst>
                                          <p:attrName>ppt_x</p:attrName>
                                          <p:attrName>ppt_y</p:attrName>
                                        </p:attrNameLst>
                                      </p:cBhvr>
                                      <p:rCtr x="26" y="-3032"/>
                                    </p:animMotion>
                                  </p:childTnLst>
                                </p:cTn>
                              </p:par>
                              <p:par>
                                <p:cTn id="47" presetID="10" presetClass="entr" presetSubtype="0" repeatCount="7000" fill="hold" grpId="0" nodeType="withEffect">
                                  <p:stCondLst>
                                    <p:cond delay="1500"/>
                                  </p:stCondLst>
                                  <p:childTnLst>
                                    <p:set>
                                      <p:cBhvr>
                                        <p:cTn id="48" dur="1" fill="hold">
                                          <p:stCondLst>
                                            <p:cond delay="0"/>
                                          </p:stCondLst>
                                        </p:cTn>
                                        <p:tgtEl>
                                          <p:spTgt spid="277"/>
                                        </p:tgtEl>
                                        <p:attrNameLst>
                                          <p:attrName>style.visibility</p:attrName>
                                        </p:attrNameLst>
                                      </p:cBhvr>
                                      <p:to>
                                        <p:strVal val="visible"/>
                                      </p:to>
                                    </p:set>
                                    <p:animEffect transition="in" filter="fade">
                                      <p:cBhvr>
                                        <p:cTn id="49" dur="100"/>
                                        <p:tgtEl>
                                          <p:spTgt spid="277"/>
                                        </p:tgtEl>
                                      </p:cBhvr>
                                    </p:animEffect>
                                  </p:childTnLst>
                                </p:cTn>
                              </p:par>
                              <p:par>
                                <p:cTn id="50" presetID="64" presetClass="path" presetSubtype="0" decel="100000" fill="hold" grpId="1" nodeType="withEffect">
                                  <p:stCondLst>
                                    <p:cond delay="1500"/>
                                  </p:stCondLst>
                                  <p:childTnLst>
                                    <p:animMotion origin="layout" path="M -0.00052 0.06065 L -6.25E-7 2.77556E-17 " pathEditMode="relative" rAng="0" ptsTypes="AA">
                                      <p:cBhvr>
                                        <p:cTn id="51" dur="1500" fill="hold"/>
                                        <p:tgtEl>
                                          <p:spTgt spid="277"/>
                                        </p:tgtEl>
                                        <p:attrNameLst>
                                          <p:attrName>ppt_x</p:attrName>
                                          <p:attrName>ppt_y</p:attrName>
                                        </p:attrNameLst>
                                      </p:cBhvr>
                                      <p:rCtr x="26" y="-3032"/>
                                    </p:animMotion>
                                  </p:childTnLst>
                                </p:cTn>
                              </p:par>
                              <p:par>
                                <p:cTn id="52" presetID="10" presetClass="entr" presetSubtype="0" repeatCount="7000" fill="hold" grpId="0" nodeType="withEffect">
                                  <p:stCondLst>
                                    <p:cond delay="2000"/>
                                  </p:stCondLst>
                                  <p:childTnLst>
                                    <p:set>
                                      <p:cBhvr>
                                        <p:cTn id="53" dur="1" fill="hold">
                                          <p:stCondLst>
                                            <p:cond delay="0"/>
                                          </p:stCondLst>
                                        </p:cTn>
                                        <p:tgtEl>
                                          <p:spTgt spid="278"/>
                                        </p:tgtEl>
                                        <p:attrNameLst>
                                          <p:attrName>style.visibility</p:attrName>
                                        </p:attrNameLst>
                                      </p:cBhvr>
                                      <p:to>
                                        <p:strVal val="visible"/>
                                      </p:to>
                                    </p:set>
                                    <p:animEffect transition="in" filter="fade">
                                      <p:cBhvr>
                                        <p:cTn id="54" dur="100"/>
                                        <p:tgtEl>
                                          <p:spTgt spid="278"/>
                                        </p:tgtEl>
                                      </p:cBhvr>
                                    </p:animEffect>
                                  </p:childTnLst>
                                </p:cTn>
                              </p:par>
                              <p:par>
                                <p:cTn id="55" presetID="64" presetClass="path" presetSubtype="0" decel="100000" fill="hold" grpId="1" nodeType="withEffect">
                                  <p:stCondLst>
                                    <p:cond delay="2000"/>
                                  </p:stCondLst>
                                  <p:childTnLst>
                                    <p:animMotion origin="layout" path="M -0.00052 0.06064 L 0 4.07407E-6 " pathEditMode="relative" rAng="0" ptsTypes="AA">
                                      <p:cBhvr>
                                        <p:cTn id="56" dur="1500" fill="hold"/>
                                        <p:tgtEl>
                                          <p:spTgt spid="278"/>
                                        </p:tgtEl>
                                        <p:attrNameLst>
                                          <p:attrName>ppt_x</p:attrName>
                                          <p:attrName>ppt_y</p:attrName>
                                        </p:attrNameLst>
                                      </p:cBhvr>
                                      <p:rCtr x="26" y="-3032"/>
                                    </p:animMotion>
                                  </p:childTnLst>
                                </p:cTn>
                              </p:par>
                              <p:par>
                                <p:cTn id="57" presetID="10" presetClass="entr" presetSubtype="0" repeatCount="7000" fill="hold" grpId="0" nodeType="withEffect">
                                  <p:stCondLst>
                                    <p:cond delay="500"/>
                                  </p:stCondLst>
                                  <p:childTnLst>
                                    <p:set>
                                      <p:cBhvr>
                                        <p:cTn id="58" dur="1" fill="hold">
                                          <p:stCondLst>
                                            <p:cond delay="0"/>
                                          </p:stCondLst>
                                        </p:cTn>
                                        <p:tgtEl>
                                          <p:spTgt spid="279"/>
                                        </p:tgtEl>
                                        <p:attrNameLst>
                                          <p:attrName>style.visibility</p:attrName>
                                        </p:attrNameLst>
                                      </p:cBhvr>
                                      <p:to>
                                        <p:strVal val="visible"/>
                                      </p:to>
                                    </p:set>
                                    <p:animEffect transition="in" filter="fade">
                                      <p:cBhvr>
                                        <p:cTn id="59" dur="100"/>
                                        <p:tgtEl>
                                          <p:spTgt spid="279"/>
                                        </p:tgtEl>
                                      </p:cBhvr>
                                    </p:animEffect>
                                  </p:childTnLst>
                                </p:cTn>
                              </p:par>
                              <p:par>
                                <p:cTn id="60" presetID="64" presetClass="path" presetSubtype="0" decel="100000" fill="hold" grpId="1" nodeType="withEffect">
                                  <p:stCondLst>
                                    <p:cond delay="500"/>
                                  </p:stCondLst>
                                  <p:childTnLst>
                                    <p:animMotion origin="layout" path="M -0.00052 0.06065 L 2.08333E-7 1.85185E-6 " pathEditMode="relative" rAng="0" ptsTypes="AA">
                                      <p:cBhvr>
                                        <p:cTn id="61" dur="1500" fill="hold"/>
                                        <p:tgtEl>
                                          <p:spTgt spid="279"/>
                                        </p:tgtEl>
                                        <p:attrNameLst>
                                          <p:attrName>ppt_x</p:attrName>
                                          <p:attrName>ppt_y</p:attrName>
                                        </p:attrNameLst>
                                      </p:cBhvr>
                                      <p:rCtr x="26" y="-3032"/>
                                    </p:animMotion>
                                  </p:childTnLst>
                                </p:cTn>
                              </p:par>
                              <p:par>
                                <p:cTn id="62" presetID="10" presetClass="entr" presetSubtype="0" repeatCount="7000" fill="hold" grpId="0" nodeType="withEffect">
                                  <p:stCondLst>
                                    <p:cond delay="1000"/>
                                  </p:stCondLst>
                                  <p:childTnLst>
                                    <p:set>
                                      <p:cBhvr>
                                        <p:cTn id="63" dur="1" fill="hold">
                                          <p:stCondLst>
                                            <p:cond delay="0"/>
                                          </p:stCondLst>
                                        </p:cTn>
                                        <p:tgtEl>
                                          <p:spTgt spid="280"/>
                                        </p:tgtEl>
                                        <p:attrNameLst>
                                          <p:attrName>style.visibility</p:attrName>
                                        </p:attrNameLst>
                                      </p:cBhvr>
                                      <p:to>
                                        <p:strVal val="visible"/>
                                      </p:to>
                                    </p:set>
                                    <p:animEffect transition="in" filter="fade">
                                      <p:cBhvr>
                                        <p:cTn id="64" dur="100"/>
                                        <p:tgtEl>
                                          <p:spTgt spid="280"/>
                                        </p:tgtEl>
                                      </p:cBhvr>
                                    </p:animEffect>
                                  </p:childTnLst>
                                </p:cTn>
                              </p:par>
                              <p:par>
                                <p:cTn id="65" presetID="64" presetClass="path" presetSubtype="0" decel="100000" fill="hold" grpId="1" nodeType="withEffect">
                                  <p:stCondLst>
                                    <p:cond delay="1000"/>
                                  </p:stCondLst>
                                  <p:childTnLst>
                                    <p:animMotion origin="layout" path="M -0.00052 0.06065 L -3.33333E-6 -1.85185E-6 " pathEditMode="relative" rAng="0" ptsTypes="AA">
                                      <p:cBhvr>
                                        <p:cTn id="66" dur="1500" fill="hold"/>
                                        <p:tgtEl>
                                          <p:spTgt spid="280"/>
                                        </p:tgtEl>
                                        <p:attrNameLst>
                                          <p:attrName>ppt_x</p:attrName>
                                          <p:attrName>ppt_y</p:attrName>
                                        </p:attrNameLst>
                                      </p:cBhvr>
                                      <p:rCtr x="26" y="-3032"/>
                                    </p:animMotion>
                                  </p:childTnLst>
                                </p:cTn>
                              </p:par>
                              <p:par>
                                <p:cTn id="67" presetID="10" presetClass="entr" presetSubtype="0" repeatCount="7000" fill="hold" grpId="0" nodeType="withEffect">
                                  <p:stCondLst>
                                    <p:cond delay="2000"/>
                                  </p:stCondLst>
                                  <p:childTnLst>
                                    <p:set>
                                      <p:cBhvr>
                                        <p:cTn id="68" dur="1" fill="hold">
                                          <p:stCondLst>
                                            <p:cond delay="0"/>
                                          </p:stCondLst>
                                        </p:cTn>
                                        <p:tgtEl>
                                          <p:spTgt spid="281"/>
                                        </p:tgtEl>
                                        <p:attrNameLst>
                                          <p:attrName>style.visibility</p:attrName>
                                        </p:attrNameLst>
                                      </p:cBhvr>
                                      <p:to>
                                        <p:strVal val="visible"/>
                                      </p:to>
                                    </p:set>
                                    <p:animEffect transition="in" filter="fade">
                                      <p:cBhvr>
                                        <p:cTn id="69" dur="100"/>
                                        <p:tgtEl>
                                          <p:spTgt spid="281"/>
                                        </p:tgtEl>
                                      </p:cBhvr>
                                    </p:animEffect>
                                  </p:childTnLst>
                                </p:cTn>
                              </p:par>
                              <p:par>
                                <p:cTn id="70" presetID="64" presetClass="path" presetSubtype="0" decel="100000" fill="hold" grpId="1" nodeType="withEffect">
                                  <p:stCondLst>
                                    <p:cond delay="2000"/>
                                  </p:stCondLst>
                                  <p:childTnLst>
                                    <p:animMotion origin="layout" path="M -0.00052 0.06065 L -2.5E-6 -2.59259E-6 " pathEditMode="relative" rAng="0" ptsTypes="AA">
                                      <p:cBhvr>
                                        <p:cTn id="71" dur="1500" fill="hold"/>
                                        <p:tgtEl>
                                          <p:spTgt spid="281"/>
                                        </p:tgtEl>
                                        <p:attrNameLst>
                                          <p:attrName>ppt_x</p:attrName>
                                          <p:attrName>ppt_y</p:attrName>
                                        </p:attrNameLst>
                                      </p:cBhvr>
                                      <p:rCtr x="26" y="-3032"/>
                                    </p:animMotion>
                                  </p:childTnLst>
                                </p:cTn>
                              </p:par>
                              <p:par>
                                <p:cTn id="72" presetID="10" presetClass="entr" presetSubtype="0" repeatCount="7000" fill="hold" grpId="0" nodeType="withEffect">
                                  <p:stCondLst>
                                    <p:cond delay="1500"/>
                                  </p:stCondLst>
                                  <p:childTnLst>
                                    <p:set>
                                      <p:cBhvr>
                                        <p:cTn id="73" dur="1" fill="hold">
                                          <p:stCondLst>
                                            <p:cond delay="0"/>
                                          </p:stCondLst>
                                        </p:cTn>
                                        <p:tgtEl>
                                          <p:spTgt spid="282"/>
                                        </p:tgtEl>
                                        <p:attrNameLst>
                                          <p:attrName>style.visibility</p:attrName>
                                        </p:attrNameLst>
                                      </p:cBhvr>
                                      <p:to>
                                        <p:strVal val="visible"/>
                                      </p:to>
                                    </p:set>
                                    <p:animEffect transition="in" filter="fade">
                                      <p:cBhvr>
                                        <p:cTn id="74" dur="100"/>
                                        <p:tgtEl>
                                          <p:spTgt spid="282"/>
                                        </p:tgtEl>
                                      </p:cBhvr>
                                    </p:animEffect>
                                  </p:childTnLst>
                                </p:cTn>
                              </p:par>
                              <p:par>
                                <p:cTn id="75" presetID="64" presetClass="path" presetSubtype="0" decel="100000" fill="hold" grpId="1" nodeType="withEffect">
                                  <p:stCondLst>
                                    <p:cond delay="1500"/>
                                  </p:stCondLst>
                                  <p:childTnLst>
                                    <p:animMotion origin="layout" path="M -0.00052 0.06064 L 2.08333E-6 4.44444E-6 " pathEditMode="relative" rAng="0" ptsTypes="AA">
                                      <p:cBhvr>
                                        <p:cTn id="76" dur="1500" fill="hold"/>
                                        <p:tgtEl>
                                          <p:spTgt spid="282"/>
                                        </p:tgtEl>
                                        <p:attrNameLst>
                                          <p:attrName>ppt_x</p:attrName>
                                          <p:attrName>ppt_y</p:attrName>
                                        </p:attrNameLst>
                                      </p:cBhvr>
                                      <p:rCtr x="26" y="-303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 grpId="0" animBg="1"/>
      <p:bldP spid="267" grpId="1" animBg="1"/>
      <p:bldP spid="268" grpId="0" animBg="1"/>
      <p:bldP spid="268" grpId="1" animBg="1"/>
      <p:bldP spid="269" grpId="0" animBg="1"/>
      <p:bldP spid="269" grpId="1" animBg="1"/>
      <p:bldP spid="266" grpId="0" animBg="1"/>
      <p:bldP spid="266" grpId="1" animBg="1"/>
      <p:bldP spid="275" grpId="0"/>
      <p:bldP spid="275" grpId="1"/>
      <p:bldP spid="276" grpId="0"/>
      <p:bldP spid="276" grpId="1"/>
      <p:bldP spid="277" grpId="0"/>
      <p:bldP spid="277" grpId="1"/>
      <p:bldP spid="278" grpId="0"/>
      <p:bldP spid="278" grpId="1"/>
      <p:bldP spid="279" grpId="0"/>
      <p:bldP spid="279" grpId="1"/>
      <p:bldP spid="280" grpId="0"/>
      <p:bldP spid="280" grpId="1"/>
      <p:bldP spid="281" grpId="0"/>
      <p:bldP spid="281" grpId="1"/>
      <p:bldP spid="282" grpId="0"/>
      <p:bldP spid="28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38D0137C-C431-F4CA-73A6-4A423A012E0E}"/>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ABF1D848-1932-EF5C-4C32-A16CCB61894F}"/>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GIỚI THIỆU</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1A01A7FA-A686-6248-0E7B-52695A495957}"/>
              </a:ext>
            </a:extLst>
          </p:cNvPr>
          <p:cNvSpPr txBox="1"/>
          <p:nvPr/>
        </p:nvSpPr>
        <p:spPr>
          <a:xfrm>
            <a:off x="254525" y="1281602"/>
            <a:ext cx="5094715" cy="1231106"/>
          </a:xfrm>
          <a:prstGeom prst="rect">
            <a:avLst/>
          </a:prstGeom>
          <a:noFill/>
        </p:spPr>
        <p:txBody>
          <a:bodyPr wrap="square" rtlCol="0">
            <a:spAutoFit/>
          </a:bodyPr>
          <a:lstStyle/>
          <a:p>
            <a:pPr marL="457200" indent="-457200" algn="just">
              <a:buAutoNum type="arabicPeriod"/>
            </a:pPr>
            <a:r>
              <a:rPr lang="vi-VN" sz="2000" b="1" dirty="0">
                <a:solidFill>
                  <a:schemeClr val="bg1"/>
                </a:solidFill>
              </a:rPr>
              <a:t>Bối cảnh</a:t>
            </a:r>
          </a:p>
          <a:p>
            <a:pPr marL="285750" indent="-285750" algn="just">
              <a:buFontTx/>
              <a:buChar char="-"/>
            </a:pPr>
            <a:r>
              <a:rPr lang="vi-VN" dirty="0">
                <a:solidFill>
                  <a:schemeClr val="bg1"/>
                </a:solidFill>
              </a:rPr>
              <a:t>Bitcoin là đồng tiền điện tử có giá trị lớn nhất.</a:t>
            </a:r>
          </a:p>
          <a:p>
            <a:pPr marL="342900" indent="-342900" algn="just">
              <a:buFontTx/>
              <a:buChar char="-"/>
            </a:pPr>
            <a:r>
              <a:rPr lang="vi-VN" dirty="0">
                <a:solidFill>
                  <a:schemeClr val="bg1"/>
                </a:solidFill>
              </a:rPr>
              <a:t>Giá bitcoin có sự biến động mạnh theo thời gian.</a:t>
            </a:r>
            <a:endParaRPr lang="en-US" dirty="0">
              <a:solidFill>
                <a:schemeClr val="bg1"/>
              </a:solidFill>
            </a:endParaRPr>
          </a:p>
        </p:txBody>
      </p:sp>
      <p:sp>
        <p:nvSpPr>
          <p:cNvPr id="3" name="Rectangle: Rounded Corners 2">
            <a:extLst>
              <a:ext uri="{FF2B5EF4-FFF2-40B4-BE49-F238E27FC236}">
                <a16:creationId xmlns:a16="http://schemas.microsoft.com/office/drawing/2014/main" id="{8D609A7A-CC5D-EFB2-8DBA-E5A943A6C08E}"/>
              </a:ext>
            </a:extLst>
          </p:cNvPr>
          <p:cNvSpPr>
            <a:spLocks noChangeAspect="1"/>
          </p:cNvSpPr>
          <p:nvPr/>
        </p:nvSpPr>
        <p:spPr>
          <a:xfrm>
            <a:off x="5841162" y="3364992"/>
            <a:ext cx="6096314" cy="2822866"/>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898140F7-BC7B-78B6-771A-D63EB87927CD}"/>
              </a:ext>
            </a:extLst>
          </p:cNvPr>
          <p:cNvSpPr txBox="1"/>
          <p:nvPr/>
        </p:nvSpPr>
        <p:spPr>
          <a:xfrm>
            <a:off x="254524" y="2455246"/>
            <a:ext cx="5094715" cy="1508105"/>
          </a:xfrm>
          <a:prstGeom prst="rect">
            <a:avLst/>
          </a:prstGeom>
          <a:noFill/>
        </p:spPr>
        <p:txBody>
          <a:bodyPr wrap="square" rtlCol="0">
            <a:spAutoFit/>
          </a:bodyPr>
          <a:lstStyle/>
          <a:p>
            <a:pPr algn="just"/>
            <a:r>
              <a:rPr lang="vi-VN" sz="2000" b="1" dirty="0">
                <a:solidFill>
                  <a:schemeClr val="bg1"/>
                </a:solidFill>
              </a:rPr>
              <a:t>2. Vấn đề nghiên cứu</a:t>
            </a:r>
          </a:p>
          <a:p>
            <a:pPr marL="285750" indent="-285750" algn="just">
              <a:buFontTx/>
              <a:buChar char="-"/>
            </a:pPr>
            <a:r>
              <a:rPr lang="vi-VN" dirty="0">
                <a:solidFill>
                  <a:schemeClr val="bg1"/>
                </a:solidFill>
              </a:rPr>
              <a:t>Làm thế nào để hiểu rõ xu hướng giá của Bitcoin?</a:t>
            </a:r>
          </a:p>
          <a:p>
            <a:pPr marL="342900" indent="-342900" algn="just">
              <a:buFontTx/>
              <a:buChar char="-"/>
            </a:pPr>
            <a:r>
              <a:rPr lang="vi-VN" dirty="0">
                <a:solidFill>
                  <a:schemeClr val="bg1"/>
                </a:solidFill>
              </a:rPr>
              <a:t>Nhà đầu tư có thể sử dụng thông tin này để đưa ra quyết định tốt hơn không?</a:t>
            </a:r>
            <a:endParaRPr lang="en-US" dirty="0">
              <a:solidFill>
                <a:schemeClr val="bg1"/>
              </a:solidFill>
            </a:endParaRPr>
          </a:p>
        </p:txBody>
      </p:sp>
      <p:sp>
        <p:nvSpPr>
          <p:cNvPr id="5" name="TextBox 4">
            <a:extLst>
              <a:ext uri="{FF2B5EF4-FFF2-40B4-BE49-F238E27FC236}">
                <a16:creationId xmlns:a16="http://schemas.microsoft.com/office/drawing/2014/main" id="{649C8463-2080-3969-F79F-755074A40891}"/>
              </a:ext>
            </a:extLst>
          </p:cNvPr>
          <p:cNvSpPr txBox="1"/>
          <p:nvPr/>
        </p:nvSpPr>
        <p:spPr>
          <a:xfrm>
            <a:off x="254523" y="3883873"/>
            <a:ext cx="5094715" cy="1785104"/>
          </a:xfrm>
          <a:prstGeom prst="rect">
            <a:avLst/>
          </a:prstGeom>
          <a:noFill/>
        </p:spPr>
        <p:txBody>
          <a:bodyPr wrap="square" rtlCol="0">
            <a:spAutoFit/>
          </a:bodyPr>
          <a:lstStyle/>
          <a:p>
            <a:pPr algn="just"/>
            <a:r>
              <a:rPr lang="vi-VN" sz="2000" b="1" dirty="0">
                <a:solidFill>
                  <a:schemeClr val="bg1"/>
                </a:solidFill>
              </a:rPr>
              <a:t>3. Mục tiêu của nghiên cứu</a:t>
            </a:r>
          </a:p>
          <a:p>
            <a:pPr marL="285750" indent="-285750" algn="just">
              <a:buFontTx/>
              <a:buChar char="-"/>
            </a:pPr>
            <a:r>
              <a:rPr lang="en-US" dirty="0">
                <a:solidFill>
                  <a:schemeClr val="bg1"/>
                </a:solidFill>
              </a:rPr>
              <a:t>Thu </a:t>
            </a:r>
            <a:r>
              <a:rPr lang="en-US" dirty="0" err="1">
                <a:solidFill>
                  <a:schemeClr val="bg1"/>
                </a:solidFill>
              </a:rPr>
              <a:t>thập</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phân</a:t>
            </a:r>
            <a:r>
              <a:rPr lang="en-US" dirty="0">
                <a:solidFill>
                  <a:schemeClr val="bg1"/>
                </a:solidFill>
              </a:rPr>
              <a:t> </a:t>
            </a:r>
            <a:r>
              <a:rPr lang="en-US" dirty="0" err="1">
                <a:solidFill>
                  <a:schemeClr val="bg1"/>
                </a:solidFill>
              </a:rPr>
              <a:t>tích</a:t>
            </a:r>
            <a:r>
              <a:rPr lang="en-US" dirty="0">
                <a:solidFill>
                  <a:schemeClr val="bg1"/>
                </a:solidFill>
              </a:rPr>
              <a:t> </a:t>
            </a:r>
            <a:r>
              <a:rPr lang="en-US" dirty="0" err="1">
                <a:solidFill>
                  <a:schemeClr val="bg1"/>
                </a:solidFill>
              </a:rPr>
              <a:t>dữ</a:t>
            </a:r>
            <a:r>
              <a:rPr lang="en-US" dirty="0">
                <a:solidFill>
                  <a:schemeClr val="bg1"/>
                </a:solidFill>
              </a:rPr>
              <a:t> </a:t>
            </a:r>
            <a:r>
              <a:rPr lang="en-US" dirty="0" err="1">
                <a:solidFill>
                  <a:schemeClr val="bg1"/>
                </a:solidFill>
              </a:rPr>
              <a:t>liệu</a:t>
            </a:r>
            <a:r>
              <a:rPr lang="en-US" dirty="0">
                <a:solidFill>
                  <a:schemeClr val="bg1"/>
                </a:solidFill>
              </a:rPr>
              <a:t> </a:t>
            </a:r>
            <a:r>
              <a:rPr lang="en-US" dirty="0" err="1">
                <a:solidFill>
                  <a:schemeClr val="bg1"/>
                </a:solidFill>
              </a:rPr>
              <a:t>lịch</a:t>
            </a:r>
            <a:r>
              <a:rPr lang="en-US" dirty="0">
                <a:solidFill>
                  <a:schemeClr val="bg1"/>
                </a:solidFill>
              </a:rPr>
              <a:t> </a:t>
            </a:r>
            <a:r>
              <a:rPr lang="en-US" dirty="0" err="1">
                <a:solidFill>
                  <a:schemeClr val="bg1"/>
                </a:solidFill>
              </a:rPr>
              <a:t>sử</a:t>
            </a:r>
            <a:r>
              <a:rPr lang="en-US" dirty="0">
                <a:solidFill>
                  <a:schemeClr val="bg1"/>
                </a:solidFill>
              </a:rPr>
              <a:t> </a:t>
            </a:r>
            <a:r>
              <a:rPr lang="en-US" dirty="0" err="1">
                <a:solidFill>
                  <a:schemeClr val="bg1"/>
                </a:solidFill>
              </a:rPr>
              <a:t>giá</a:t>
            </a:r>
            <a:r>
              <a:rPr lang="en-US" dirty="0">
                <a:solidFill>
                  <a:schemeClr val="bg1"/>
                </a:solidFill>
              </a:rPr>
              <a:t> Bitcoin.</a:t>
            </a:r>
            <a:endParaRPr lang="vi-VN" dirty="0">
              <a:solidFill>
                <a:schemeClr val="bg1"/>
              </a:solidFill>
            </a:endParaRPr>
          </a:p>
          <a:p>
            <a:pPr marL="285750" indent="-285750" algn="just">
              <a:buFontTx/>
              <a:buChar char="-"/>
            </a:pPr>
            <a:r>
              <a:rPr lang="vi-VN" dirty="0">
                <a:solidFill>
                  <a:schemeClr val="bg1"/>
                </a:solidFill>
              </a:rPr>
              <a:t>Sử dụng </a:t>
            </a:r>
            <a:r>
              <a:rPr lang="vi-VN" b="1" dirty="0">
                <a:solidFill>
                  <a:schemeClr val="bg1"/>
                </a:solidFill>
              </a:rPr>
              <a:t>Power BI</a:t>
            </a:r>
            <a:r>
              <a:rPr lang="vi-VN" dirty="0">
                <a:solidFill>
                  <a:schemeClr val="bg1"/>
                </a:solidFill>
              </a:rPr>
              <a:t> để trực quan hóa và nhận diện xu hướng giá.</a:t>
            </a:r>
          </a:p>
          <a:p>
            <a:pPr marL="285750" indent="-285750" algn="just">
              <a:buFontTx/>
              <a:buChar char="-"/>
            </a:pPr>
            <a:r>
              <a:rPr lang="vi-VN" dirty="0">
                <a:solidFill>
                  <a:schemeClr val="bg1"/>
                </a:solidFill>
              </a:rPr>
              <a:t>Đưa ra những nhận định từ dữ liệu để hỗ trợ quyết định đầu tư.</a:t>
            </a:r>
            <a:endParaRPr lang="en-US" dirty="0">
              <a:solidFill>
                <a:schemeClr val="bg1"/>
              </a:solidFill>
            </a:endParaRPr>
          </a:p>
        </p:txBody>
      </p:sp>
    </p:spTree>
    <p:extLst>
      <p:ext uri="{BB962C8B-B14F-4D97-AF65-F5344CB8AC3E}">
        <p14:creationId xmlns:p14="http://schemas.microsoft.com/office/powerpoint/2010/main" val="2209260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4C9A01D0-D2F6-F710-6E98-8E068F3FB1CD}"/>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60A3A6A2-CE89-F3C2-3D17-B216C00ECD7C}"/>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E845459D-7053-567B-0786-F7C73CB05259}"/>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Dữ liệu sử dụng</a:t>
            </a:r>
          </a:p>
          <a:p>
            <a:pPr marL="285750" indent="-285750" algn="just">
              <a:buFontTx/>
              <a:buChar char="-"/>
            </a:pPr>
            <a:r>
              <a:rPr lang="vi-VN" dirty="0">
                <a:solidFill>
                  <a:schemeClr val="bg1"/>
                </a:solidFill>
              </a:rPr>
              <a:t>Dữ liệu giá Bitcoin được thu thập từ trang: </a:t>
            </a:r>
            <a:r>
              <a:rPr lang="vi-VN" dirty="0">
                <a:solidFill>
                  <a:schemeClr val="bg1"/>
                </a:solidFill>
                <a:hlinkClick r:id="rId2"/>
              </a:rPr>
              <a:t>https://www.investing.com/</a:t>
            </a:r>
            <a:endParaRPr lang="en-US" dirty="0">
              <a:solidFill>
                <a:schemeClr val="bg1"/>
              </a:solidFill>
            </a:endParaRPr>
          </a:p>
        </p:txBody>
      </p:sp>
      <p:sp>
        <p:nvSpPr>
          <p:cNvPr id="3" name="Rectangle: Rounded Corners 2">
            <a:extLst>
              <a:ext uri="{FF2B5EF4-FFF2-40B4-BE49-F238E27FC236}">
                <a16:creationId xmlns:a16="http://schemas.microsoft.com/office/drawing/2014/main" id="{F4394CBA-AEBF-7A62-C22E-C01B91FA82C0}"/>
              </a:ext>
            </a:extLst>
          </p:cNvPr>
          <p:cNvSpPr>
            <a:spLocks noChangeAspect="1"/>
          </p:cNvSpPr>
          <p:nvPr/>
        </p:nvSpPr>
        <p:spPr>
          <a:xfrm>
            <a:off x="5841162" y="2971800"/>
            <a:ext cx="6096314" cy="3216058"/>
          </a:xfrm>
          <a:prstGeom prst="roundRect">
            <a:avLst>
              <a:gd name="adj" fmla="val 410"/>
            </a:avLst>
          </a:prstGeom>
          <a:blipFill>
            <a:blip r:embed="rId3">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ADB30E81-E50D-22FC-A2CD-A593029F2245}"/>
              </a:ext>
            </a:extLst>
          </p:cNvPr>
          <p:cNvSpPr txBox="1"/>
          <p:nvPr/>
        </p:nvSpPr>
        <p:spPr>
          <a:xfrm>
            <a:off x="254522" y="2217747"/>
            <a:ext cx="5094715" cy="677108"/>
          </a:xfrm>
          <a:prstGeom prst="rect">
            <a:avLst/>
          </a:prstGeom>
          <a:noFill/>
        </p:spPr>
        <p:txBody>
          <a:bodyPr wrap="square" rtlCol="0">
            <a:spAutoFit/>
          </a:bodyPr>
          <a:lstStyle/>
          <a:p>
            <a:pPr algn="just"/>
            <a:r>
              <a:rPr lang="vi-VN" sz="2000" b="1" dirty="0">
                <a:solidFill>
                  <a:schemeClr val="bg1"/>
                </a:solidFill>
              </a:rPr>
              <a:t>2. Thời gian thu thập</a:t>
            </a:r>
          </a:p>
          <a:p>
            <a:pPr marL="285750" indent="-285750" algn="just">
              <a:buFontTx/>
              <a:buChar char="-"/>
            </a:pPr>
            <a:r>
              <a:rPr lang="vi-VN" dirty="0">
                <a:solidFill>
                  <a:schemeClr val="bg1"/>
                </a:solidFill>
              </a:rPr>
              <a:t>Khoảng thời gian: 2017 – 2025</a:t>
            </a:r>
          </a:p>
        </p:txBody>
      </p:sp>
    </p:spTree>
    <p:extLst>
      <p:ext uri="{BB962C8B-B14F-4D97-AF65-F5344CB8AC3E}">
        <p14:creationId xmlns:p14="http://schemas.microsoft.com/office/powerpoint/2010/main" val="14712304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212B60D6-44D2-9B49-592F-C1A0970FBE33}"/>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C73B105E-0C65-5A3E-E99B-C460CE863AAC}"/>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BCDF408F-BDB6-056E-C3BF-B459AABB6935}"/>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Dữ liệu sử dụng</a:t>
            </a:r>
          </a:p>
          <a:p>
            <a:pPr marL="285750" indent="-285750" algn="just">
              <a:buFontTx/>
              <a:buChar char="-"/>
            </a:pPr>
            <a:r>
              <a:rPr lang="vi-VN" dirty="0">
                <a:solidFill>
                  <a:schemeClr val="bg1"/>
                </a:solidFill>
              </a:rPr>
              <a:t>Dữ liệu giá Bitcoin được thu thập từ trang: </a:t>
            </a:r>
            <a:r>
              <a:rPr lang="vi-VN" dirty="0">
                <a:solidFill>
                  <a:schemeClr val="bg1"/>
                </a:solidFill>
                <a:hlinkClick r:id="rId2"/>
              </a:rPr>
              <a:t>https://www.investing.com/</a:t>
            </a:r>
            <a:endParaRPr lang="en-US" dirty="0">
              <a:solidFill>
                <a:schemeClr val="bg1"/>
              </a:solidFill>
            </a:endParaRPr>
          </a:p>
        </p:txBody>
      </p:sp>
      <p:sp>
        <p:nvSpPr>
          <p:cNvPr id="3" name="Rectangle: Rounded Corners 2">
            <a:extLst>
              <a:ext uri="{FF2B5EF4-FFF2-40B4-BE49-F238E27FC236}">
                <a16:creationId xmlns:a16="http://schemas.microsoft.com/office/drawing/2014/main" id="{AA663BDC-9FC8-F941-8D75-5D1B710AB28F}"/>
              </a:ext>
            </a:extLst>
          </p:cNvPr>
          <p:cNvSpPr>
            <a:spLocks noChangeAspect="1"/>
          </p:cNvSpPr>
          <p:nvPr/>
        </p:nvSpPr>
        <p:spPr>
          <a:xfrm>
            <a:off x="5841167" y="3014263"/>
            <a:ext cx="6096314" cy="3216058"/>
          </a:xfrm>
          <a:prstGeom prst="roundRect">
            <a:avLst>
              <a:gd name="adj" fmla="val 410"/>
            </a:avLst>
          </a:prstGeom>
          <a:blipFill>
            <a:blip r:embed="rId3">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9E71B088-312E-4E5B-120B-E721EE5A3A5F}"/>
              </a:ext>
            </a:extLst>
          </p:cNvPr>
          <p:cNvSpPr txBox="1"/>
          <p:nvPr/>
        </p:nvSpPr>
        <p:spPr>
          <a:xfrm>
            <a:off x="254522" y="2217747"/>
            <a:ext cx="5094715" cy="677108"/>
          </a:xfrm>
          <a:prstGeom prst="rect">
            <a:avLst/>
          </a:prstGeom>
          <a:noFill/>
        </p:spPr>
        <p:txBody>
          <a:bodyPr wrap="square" rtlCol="0">
            <a:spAutoFit/>
          </a:bodyPr>
          <a:lstStyle/>
          <a:p>
            <a:pPr algn="just"/>
            <a:r>
              <a:rPr lang="vi-VN" sz="2000" b="1" dirty="0">
                <a:solidFill>
                  <a:schemeClr val="bg1"/>
                </a:solidFill>
              </a:rPr>
              <a:t>2. Thời gian thu thập</a:t>
            </a:r>
          </a:p>
          <a:p>
            <a:pPr marL="285750" indent="-285750" algn="just">
              <a:buFontTx/>
              <a:buChar char="-"/>
            </a:pPr>
            <a:r>
              <a:rPr lang="vi-VN" dirty="0">
                <a:solidFill>
                  <a:schemeClr val="bg1"/>
                </a:solidFill>
              </a:rPr>
              <a:t>Khoảng thời gian: 2017 – 2025</a:t>
            </a:r>
          </a:p>
        </p:txBody>
      </p:sp>
      <p:sp>
        <p:nvSpPr>
          <p:cNvPr id="5" name="TextBox 4">
            <a:extLst>
              <a:ext uri="{FF2B5EF4-FFF2-40B4-BE49-F238E27FC236}">
                <a16:creationId xmlns:a16="http://schemas.microsoft.com/office/drawing/2014/main" id="{3E02DCA2-CB43-3D07-E3C7-5FC81B3D9A47}"/>
              </a:ext>
            </a:extLst>
          </p:cNvPr>
          <p:cNvSpPr txBox="1"/>
          <p:nvPr/>
        </p:nvSpPr>
        <p:spPr>
          <a:xfrm>
            <a:off x="254519" y="2837188"/>
            <a:ext cx="5094715" cy="2339102"/>
          </a:xfrm>
          <a:prstGeom prst="rect">
            <a:avLst/>
          </a:prstGeom>
          <a:noFill/>
        </p:spPr>
        <p:txBody>
          <a:bodyPr wrap="square" rtlCol="0">
            <a:spAutoFit/>
          </a:bodyPr>
          <a:lstStyle/>
          <a:p>
            <a:pPr algn="just"/>
            <a:r>
              <a:rPr lang="vi-VN" sz="2000" b="1" dirty="0">
                <a:solidFill>
                  <a:schemeClr val="bg1"/>
                </a:solidFill>
              </a:rPr>
              <a:t>3. Các chỉ số quan trọng</a:t>
            </a:r>
          </a:p>
          <a:p>
            <a:pPr marL="285750" indent="-285750" algn="just">
              <a:buFontTx/>
              <a:buChar char="-"/>
            </a:pPr>
            <a:r>
              <a:rPr lang="vi-VN" dirty="0">
                <a:solidFill>
                  <a:schemeClr val="bg1"/>
                </a:solidFill>
              </a:rPr>
              <a:t>Giá Bitcoin:</a:t>
            </a:r>
          </a:p>
          <a:p>
            <a:pPr marL="742950" lvl="1" indent="-285750" algn="just">
              <a:buFont typeface="Arial" panose="020B0604020202020204" pitchFamily="34" charset="0"/>
              <a:buChar char="•"/>
            </a:pPr>
            <a:r>
              <a:rPr lang="vi-VN" dirty="0">
                <a:solidFill>
                  <a:schemeClr val="bg1"/>
                </a:solidFill>
              </a:rPr>
              <a:t>Giá mở cửa (Open).</a:t>
            </a:r>
          </a:p>
          <a:p>
            <a:pPr marL="742950" lvl="1" indent="-285750" algn="just">
              <a:buFont typeface="Arial" panose="020B0604020202020204" pitchFamily="34" charset="0"/>
              <a:buChar char="•"/>
            </a:pPr>
            <a:r>
              <a:rPr lang="vi-VN" dirty="0">
                <a:solidFill>
                  <a:schemeClr val="bg1"/>
                </a:solidFill>
              </a:rPr>
              <a:t>Giá đóng cửa (Close).</a:t>
            </a:r>
          </a:p>
          <a:p>
            <a:pPr marL="742950" lvl="1" indent="-285750" algn="just">
              <a:buFont typeface="Arial" panose="020B0604020202020204" pitchFamily="34" charset="0"/>
              <a:buChar char="•"/>
            </a:pPr>
            <a:r>
              <a:rPr lang="vi-VN" dirty="0">
                <a:solidFill>
                  <a:schemeClr val="bg1"/>
                </a:solidFill>
              </a:rPr>
              <a:t>Giá cao nhất (High).</a:t>
            </a:r>
          </a:p>
          <a:p>
            <a:pPr marL="742950" lvl="1" indent="-285750" algn="just">
              <a:buFont typeface="Arial" panose="020B0604020202020204" pitchFamily="34" charset="0"/>
              <a:buChar char="•"/>
            </a:pPr>
            <a:r>
              <a:rPr lang="vi-VN" dirty="0">
                <a:solidFill>
                  <a:schemeClr val="bg1"/>
                </a:solidFill>
              </a:rPr>
              <a:t>Giá thấp nhất (Low).</a:t>
            </a:r>
          </a:p>
          <a:p>
            <a:pPr marL="285750" indent="-285750" algn="just">
              <a:buFontTx/>
              <a:buChar char="-"/>
            </a:pPr>
            <a:r>
              <a:rPr lang="vi-VN" dirty="0">
                <a:solidFill>
                  <a:schemeClr val="bg1"/>
                </a:solidFill>
              </a:rPr>
              <a:t>Khối lượng giao dịch (volume).</a:t>
            </a:r>
          </a:p>
          <a:p>
            <a:pPr marL="285750" indent="-285750" algn="just">
              <a:buFontTx/>
              <a:buChar char="-"/>
            </a:pPr>
            <a:r>
              <a:rPr lang="vi-VN" dirty="0">
                <a:solidFill>
                  <a:schemeClr val="bg1"/>
                </a:solidFill>
              </a:rPr>
              <a:t>Giá trị giao dịch (Trading Value).</a:t>
            </a:r>
            <a:endParaRPr lang="en-US" dirty="0">
              <a:solidFill>
                <a:schemeClr val="bg1"/>
              </a:solidFill>
            </a:endParaRPr>
          </a:p>
        </p:txBody>
      </p:sp>
    </p:spTree>
    <p:extLst>
      <p:ext uri="{BB962C8B-B14F-4D97-AF65-F5344CB8AC3E}">
        <p14:creationId xmlns:p14="http://schemas.microsoft.com/office/powerpoint/2010/main" val="14011059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0B402BA2-EAE7-DFE9-7877-25020C304374}"/>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F2621EC8-0AA7-6E27-D630-2FE94637FFCC}"/>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43BF0796-6865-C554-776B-1AD8506215BC}"/>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Công cụ sử dụng</a:t>
            </a:r>
          </a:p>
          <a:p>
            <a:pPr marL="285750" indent="-285750" algn="just">
              <a:buFontTx/>
              <a:buChar char="-"/>
            </a:pPr>
            <a:r>
              <a:rPr lang="vi-VN" dirty="0">
                <a:solidFill>
                  <a:schemeClr val="bg1"/>
                </a:solidFill>
              </a:rPr>
              <a:t>Power Bi: Trực quan hóa dữ liệu, tạo dashboard và phân tích xu hướng giá Bitcoin.</a:t>
            </a:r>
            <a:endParaRPr lang="en-US" dirty="0">
              <a:solidFill>
                <a:schemeClr val="bg1"/>
              </a:solidFill>
            </a:endParaRPr>
          </a:p>
        </p:txBody>
      </p:sp>
      <p:sp>
        <p:nvSpPr>
          <p:cNvPr id="3" name="Rectangle: Rounded Corners 2">
            <a:extLst>
              <a:ext uri="{FF2B5EF4-FFF2-40B4-BE49-F238E27FC236}">
                <a16:creationId xmlns:a16="http://schemas.microsoft.com/office/drawing/2014/main" id="{8001D014-E0B9-B341-0B5A-2A38A725B7E4}"/>
              </a:ext>
            </a:extLst>
          </p:cNvPr>
          <p:cNvSpPr>
            <a:spLocks noChangeAspect="1"/>
          </p:cNvSpPr>
          <p:nvPr/>
        </p:nvSpPr>
        <p:spPr>
          <a:xfrm>
            <a:off x="5841162" y="2971800"/>
            <a:ext cx="6096314" cy="3216058"/>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Tree>
    <p:extLst>
      <p:ext uri="{BB962C8B-B14F-4D97-AF65-F5344CB8AC3E}">
        <p14:creationId xmlns:p14="http://schemas.microsoft.com/office/powerpoint/2010/main" val="1452500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4CD579A7-85A6-3EF3-7B5C-D6209C9656F1}"/>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D1335A8F-CED4-F318-9ACD-1FE9EDD98A69}"/>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02A69010-FA43-AF64-CF80-B76E445BA5BC}"/>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Công cụ sử dụng</a:t>
            </a:r>
          </a:p>
          <a:p>
            <a:pPr marL="285750" indent="-285750" algn="just">
              <a:buFontTx/>
              <a:buChar char="-"/>
            </a:pPr>
            <a:r>
              <a:rPr lang="vi-VN" dirty="0">
                <a:solidFill>
                  <a:schemeClr val="bg1"/>
                </a:solidFill>
              </a:rPr>
              <a:t>Power Bi: Trực quan hóa dữ liệu, tạo dashboard và phân tích xu hướng giá Bitcoin.</a:t>
            </a:r>
            <a:endParaRPr lang="en-US" dirty="0">
              <a:solidFill>
                <a:schemeClr val="bg1"/>
              </a:solidFill>
            </a:endParaRPr>
          </a:p>
        </p:txBody>
      </p:sp>
      <p:sp>
        <p:nvSpPr>
          <p:cNvPr id="3" name="Rectangle: Rounded Corners 2">
            <a:extLst>
              <a:ext uri="{FF2B5EF4-FFF2-40B4-BE49-F238E27FC236}">
                <a16:creationId xmlns:a16="http://schemas.microsoft.com/office/drawing/2014/main" id="{AFFEE282-971D-33A3-9EAD-3F677ABB2F9B}"/>
              </a:ext>
            </a:extLst>
          </p:cNvPr>
          <p:cNvSpPr>
            <a:spLocks noChangeAspect="1"/>
          </p:cNvSpPr>
          <p:nvPr/>
        </p:nvSpPr>
        <p:spPr>
          <a:xfrm>
            <a:off x="5841162" y="2971800"/>
            <a:ext cx="6096314" cy="3216058"/>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C0EAC39C-E32E-AE77-5223-32957834AB53}"/>
              </a:ext>
            </a:extLst>
          </p:cNvPr>
          <p:cNvSpPr txBox="1"/>
          <p:nvPr/>
        </p:nvSpPr>
        <p:spPr>
          <a:xfrm>
            <a:off x="254522" y="2217747"/>
            <a:ext cx="5094715" cy="1231106"/>
          </a:xfrm>
          <a:prstGeom prst="rect">
            <a:avLst/>
          </a:prstGeom>
          <a:noFill/>
        </p:spPr>
        <p:txBody>
          <a:bodyPr wrap="square" rtlCol="0">
            <a:spAutoFit/>
          </a:bodyPr>
          <a:lstStyle/>
          <a:p>
            <a:pPr algn="just"/>
            <a:r>
              <a:rPr lang="vi-VN" sz="2000" b="1" dirty="0">
                <a:solidFill>
                  <a:schemeClr val="bg1"/>
                </a:solidFill>
              </a:rPr>
              <a:t>2. Thu thập và xử lý dữ liệu</a:t>
            </a:r>
          </a:p>
          <a:p>
            <a:pPr marL="285750" indent="-285750" algn="just">
              <a:buFontTx/>
              <a:buChar char="-"/>
            </a:pPr>
            <a:r>
              <a:rPr lang="vi-VN" dirty="0">
                <a:solidFill>
                  <a:schemeClr val="bg1"/>
                </a:solidFill>
              </a:rPr>
              <a:t>Dữ liệu được thu thập thành nhiều tập dữ liệu khác nhau, bao gồm Bitcoin và các loại đồng tiền điện tử khác.</a:t>
            </a:r>
          </a:p>
        </p:txBody>
      </p:sp>
    </p:spTree>
    <p:extLst>
      <p:ext uri="{BB962C8B-B14F-4D97-AF65-F5344CB8AC3E}">
        <p14:creationId xmlns:p14="http://schemas.microsoft.com/office/powerpoint/2010/main" val="1408183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0D30"/>
        </a:solidFill>
        <a:effectLst/>
      </p:bgPr>
    </p:bg>
    <p:spTree>
      <p:nvGrpSpPr>
        <p:cNvPr id="1" name="">
          <a:extLst>
            <a:ext uri="{FF2B5EF4-FFF2-40B4-BE49-F238E27FC236}">
              <a16:creationId xmlns:a16="http://schemas.microsoft.com/office/drawing/2014/main" id="{70810B3A-DB93-2F78-7525-2B5B19144590}"/>
            </a:ext>
          </a:extLst>
        </p:cNvPr>
        <p:cNvGrpSpPr/>
        <p:nvPr/>
      </p:nvGrpSpPr>
      <p:grpSpPr>
        <a:xfrm>
          <a:off x="0" y="0"/>
          <a:ext cx="0" cy="0"/>
          <a:chOff x="0" y="0"/>
          <a:chExt cx="0" cy="0"/>
        </a:xfrm>
      </p:grpSpPr>
      <p:sp>
        <p:nvSpPr>
          <p:cNvPr id="213" name="Rectangle 212">
            <a:extLst>
              <a:ext uri="{FF2B5EF4-FFF2-40B4-BE49-F238E27FC236}">
                <a16:creationId xmlns:a16="http://schemas.microsoft.com/office/drawing/2014/main" id="{0FE5F13F-3668-D374-0E3A-BD0463C8E1BD}"/>
              </a:ext>
            </a:extLst>
          </p:cNvPr>
          <p:cNvSpPr/>
          <p:nvPr/>
        </p:nvSpPr>
        <p:spPr>
          <a:xfrm>
            <a:off x="-768805" y="208168"/>
            <a:ext cx="13404271" cy="92394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4400" b="1" dirty="0">
                <a:solidFill>
                  <a:schemeClr val="tx1"/>
                </a:solidFill>
                <a:latin typeface="Aptos" panose="020B0004020202020204" pitchFamily="34" charset="0"/>
              </a:rPr>
              <a:t>TỔNG QUAN</a:t>
            </a:r>
            <a:endParaRPr lang="en-US" sz="4400" b="1"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0C7F836B-C88F-6C2C-B868-575450A0176F}"/>
              </a:ext>
            </a:extLst>
          </p:cNvPr>
          <p:cNvSpPr txBox="1"/>
          <p:nvPr/>
        </p:nvSpPr>
        <p:spPr>
          <a:xfrm>
            <a:off x="254525" y="1281602"/>
            <a:ext cx="5094715" cy="954107"/>
          </a:xfrm>
          <a:prstGeom prst="rect">
            <a:avLst/>
          </a:prstGeom>
          <a:noFill/>
        </p:spPr>
        <p:txBody>
          <a:bodyPr wrap="square" rtlCol="0">
            <a:spAutoFit/>
          </a:bodyPr>
          <a:lstStyle/>
          <a:p>
            <a:pPr marL="457200" indent="-457200" algn="just">
              <a:buAutoNum type="arabicPeriod"/>
            </a:pPr>
            <a:r>
              <a:rPr lang="vi-VN" sz="2000" b="1" dirty="0">
                <a:solidFill>
                  <a:schemeClr val="bg1"/>
                </a:solidFill>
              </a:rPr>
              <a:t>Công cụ sử dụng</a:t>
            </a:r>
          </a:p>
          <a:p>
            <a:pPr marL="285750" indent="-285750" algn="just">
              <a:buFontTx/>
              <a:buChar char="-"/>
            </a:pPr>
            <a:r>
              <a:rPr lang="vi-VN" dirty="0">
                <a:solidFill>
                  <a:schemeClr val="bg1"/>
                </a:solidFill>
              </a:rPr>
              <a:t>Power Bi: Trực quan hóa dữ liệu, tạo dashboard và phân tích xu hướng giá Bitcoin.</a:t>
            </a:r>
            <a:endParaRPr lang="en-US" dirty="0">
              <a:solidFill>
                <a:schemeClr val="bg1"/>
              </a:solidFill>
            </a:endParaRPr>
          </a:p>
        </p:txBody>
      </p:sp>
      <p:sp>
        <p:nvSpPr>
          <p:cNvPr id="3" name="Rectangle: Rounded Corners 2">
            <a:extLst>
              <a:ext uri="{FF2B5EF4-FFF2-40B4-BE49-F238E27FC236}">
                <a16:creationId xmlns:a16="http://schemas.microsoft.com/office/drawing/2014/main" id="{FE10F9EB-A918-320B-D203-9512AF8C5685}"/>
              </a:ext>
            </a:extLst>
          </p:cNvPr>
          <p:cNvSpPr>
            <a:spLocks noChangeAspect="1"/>
          </p:cNvSpPr>
          <p:nvPr/>
        </p:nvSpPr>
        <p:spPr>
          <a:xfrm>
            <a:off x="5349234" y="3060938"/>
            <a:ext cx="6772310" cy="3572674"/>
          </a:xfrm>
          <a:prstGeom prst="roundRect">
            <a:avLst>
              <a:gd name="adj" fmla="val 410"/>
            </a:avLst>
          </a:prstGeom>
          <a:blipFill>
            <a:blip r:embed="rId2">
              <a:extLst>
                <a:ext uri="{28A0092B-C50C-407E-A947-70E740481C1C}">
                  <a14:useLocalDpi xmlns:a14="http://schemas.microsoft.com/office/drawing/2010/main" val="0"/>
                </a:ext>
              </a:extLst>
            </a:blip>
            <a:stretch>
              <a:fillRect/>
            </a:stretch>
          </a:blipFill>
          <a:ln w="19050">
            <a:solidFill>
              <a:srgbClr val="F3CB5B"/>
            </a:solidFill>
          </a:ln>
          <a:effectLst>
            <a:outerShdw blurRad="127000" dist="723900" dir="5400000" sx="85000" sy="85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400" b="1">
              <a:latin typeface="Bahnschrift Condensed" panose="020B0502040204020203" pitchFamily="34" charset="0"/>
            </a:endParaRPr>
          </a:p>
        </p:txBody>
      </p:sp>
      <p:sp>
        <p:nvSpPr>
          <p:cNvPr id="4" name="TextBox 3">
            <a:extLst>
              <a:ext uri="{FF2B5EF4-FFF2-40B4-BE49-F238E27FC236}">
                <a16:creationId xmlns:a16="http://schemas.microsoft.com/office/drawing/2014/main" id="{7FF3F1F7-7002-F8E3-82D8-FC1C64ED8D2F}"/>
              </a:ext>
            </a:extLst>
          </p:cNvPr>
          <p:cNvSpPr txBox="1"/>
          <p:nvPr/>
        </p:nvSpPr>
        <p:spPr>
          <a:xfrm>
            <a:off x="254522" y="2217747"/>
            <a:ext cx="5094715" cy="1231106"/>
          </a:xfrm>
          <a:prstGeom prst="rect">
            <a:avLst/>
          </a:prstGeom>
          <a:noFill/>
        </p:spPr>
        <p:txBody>
          <a:bodyPr wrap="square" rtlCol="0">
            <a:spAutoFit/>
          </a:bodyPr>
          <a:lstStyle/>
          <a:p>
            <a:pPr algn="just"/>
            <a:r>
              <a:rPr lang="vi-VN" sz="2000" b="1" dirty="0">
                <a:solidFill>
                  <a:schemeClr val="bg1"/>
                </a:solidFill>
              </a:rPr>
              <a:t>2. Thu thập và xử lý dữ liệu</a:t>
            </a:r>
          </a:p>
          <a:p>
            <a:pPr marL="285750" indent="-285750" algn="just">
              <a:buFontTx/>
              <a:buChar char="-"/>
            </a:pPr>
            <a:r>
              <a:rPr lang="vi-VN" dirty="0">
                <a:solidFill>
                  <a:schemeClr val="bg1"/>
                </a:solidFill>
              </a:rPr>
              <a:t>Dữ liệu được thu thập thành nhiều tập dữ liệu khác nhau, bao gồm Bitcoin và các loại đồng tiền điện tử khác.</a:t>
            </a:r>
          </a:p>
        </p:txBody>
      </p:sp>
      <p:sp>
        <p:nvSpPr>
          <p:cNvPr id="5" name="TextBox 4">
            <a:extLst>
              <a:ext uri="{FF2B5EF4-FFF2-40B4-BE49-F238E27FC236}">
                <a16:creationId xmlns:a16="http://schemas.microsoft.com/office/drawing/2014/main" id="{156C5805-2526-6AC7-1C66-73AD60FC07EB}"/>
              </a:ext>
            </a:extLst>
          </p:cNvPr>
          <p:cNvSpPr txBox="1"/>
          <p:nvPr/>
        </p:nvSpPr>
        <p:spPr>
          <a:xfrm>
            <a:off x="254519" y="3421924"/>
            <a:ext cx="5094715" cy="646331"/>
          </a:xfrm>
          <a:prstGeom prst="rect">
            <a:avLst/>
          </a:prstGeom>
          <a:noFill/>
        </p:spPr>
        <p:txBody>
          <a:bodyPr wrap="square" rtlCol="0">
            <a:spAutoFit/>
          </a:bodyPr>
          <a:lstStyle/>
          <a:p>
            <a:pPr marL="285750" indent="-285750" algn="just">
              <a:buFontTx/>
              <a:buChar char="-"/>
            </a:pPr>
            <a:r>
              <a:rPr lang="vi-VN" dirty="0">
                <a:solidFill>
                  <a:schemeClr val="bg1"/>
                </a:solidFill>
              </a:rPr>
              <a:t>Gộp dữ liệu từ nhiều tập dữ liệu khác nhau thành một tập dữ liệu chung.</a:t>
            </a:r>
          </a:p>
        </p:txBody>
      </p:sp>
    </p:spTree>
    <p:extLst>
      <p:ext uri="{BB962C8B-B14F-4D97-AF65-F5344CB8AC3E}">
        <p14:creationId xmlns:p14="http://schemas.microsoft.com/office/powerpoint/2010/main" val="16401970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1358</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Arial</vt:lpstr>
      <vt:lpstr>Bahnschrift</vt:lpstr>
      <vt:lpstr>Bahnschrift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HUYNH VAN CHU</dc:creator>
  <cp:lastModifiedBy>HUYNH VAN CHU</cp:lastModifiedBy>
  <cp:revision>1</cp:revision>
  <dcterms:created xsi:type="dcterms:W3CDTF">2025-04-02T08:34:35Z</dcterms:created>
  <dcterms:modified xsi:type="dcterms:W3CDTF">2025-04-02T13:45:45Z</dcterms:modified>
</cp:coreProperties>
</file>