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9" r:id="rId14"/>
    <p:sldId id="274" r:id="rId15"/>
    <p:sldId id="270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CC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35CF-A770-4E31-84F2-856F4188775B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779C0-75FB-4C4F-BEC6-F6BE8CF0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7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Dd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779C0-75FB-4C4F-BEC6-F6BE8CF06C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17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035F-7C3B-48CC-BBC4-30FB297750CD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9D4-48D4-4B15-817F-36FE527E7B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035F-7C3B-48CC-BBC4-30FB297750CD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9D4-48D4-4B15-817F-36FE527E7B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035F-7C3B-48CC-BBC4-30FB297750CD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9D4-48D4-4B15-817F-36FE527E7B03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035F-7C3B-48CC-BBC4-30FB297750CD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9D4-48D4-4B15-817F-36FE527E7B0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035F-7C3B-48CC-BBC4-30FB297750CD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9D4-48D4-4B15-817F-36FE527E7B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035F-7C3B-48CC-BBC4-30FB297750CD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9D4-48D4-4B15-817F-36FE527E7B0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035F-7C3B-48CC-BBC4-30FB297750CD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9D4-48D4-4B15-817F-36FE527E7B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035F-7C3B-48CC-BBC4-30FB297750CD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9D4-48D4-4B15-817F-36FE527E7B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035F-7C3B-48CC-BBC4-30FB297750CD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9D4-48D4-4B15-817F-36FE527E7B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035F-7C3B-48CC-BBC4-30FB297750CD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9D4-48D4-4B15-817F-36FE527E7B0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035F-7C3B-48CC-BBC4-30FB297750CD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9D4-48D4-4B15-817F-36FE527E7B0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77035F-7C3B-48CC-BBC4-30FB297750CD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F4369D4-48D4-4B15-817F-36FE527E7B0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Google Play Store App’s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NIMISHA ANTONY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6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" y="116632"/>
            <a:ext cx="8928992" cy="5760640"/>
          </a:xfrm>
          <a:ln w="57150">
            <a:solidFill>
              <a:schemeClr val="accent3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79512" y="6038645"/>
            <a:ext cx="831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#THE COMMINICATION CATEGORY IS MOST INSTALLED APP IN OUR DATA SET.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3342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4367"/>
            <a:ext cx="8280920" cy="54191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179512" y="619666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itchFamily="34" charset="0"/>
              </a:rPr>
              <a:t># </a:t>
            </a:r>
            <a:r>
              <a:rPr lang="en-US" b="1" dirty="0">
                <a:latin typeface="Bahnschrift SemiBold" pitchFamily="34" charset="0"/>
              </a:rPr>
              <a:t>Family category is the most paid type</a:t>
            </a:r>
            <a:r>
              <a:rPr lang="en-US" b="1" dirty="0" smtClean="0">
                <a:latin typeface="Bahnschrift SemiBold" pitchFamily="34" charset="0"/>
              </a:rPr>
              <a:t>. The </a:t>
            </a:r>
            <a:r>
              <a:rPr lang="en-US" b="1" dirty="0">
                <a:latin typeface="Bahnschrift SemiBold" pitchFamily="34" charset="0"/>
              </a:rPr>
              <a:t>tope five paid categories are </a:t>
            </a:r>
            <a:r>
              <a:rPr lang="en-US" b="1" dirty="0" smtClean="0">
                <a:latin typeface="Bahnschrift SemiBold" pitchFamily="34" charset="0"/>
              </a:rPr>
              <a:t>family , medical ,game , tools </a:t>
            </a:r>
            <a:r>
              <a:rPr lang="en-US" b="1" dirty="0">
                <a:latin typeface="Bahnschrift SemiBold" pitchFamily="34" charset="0"/>
              </a:rPr>
              <a:t>and personalization. </a:t>
            </a:r>
            <a:r>
              <a:rPr lang="en-US" b="1" dirty="0" smtClean="0">
                <a:latin typeface="Bahnschrift SemiBold" pitchFamily="34" charset="0"/>
              </a:rPr>
              <a:t>Where events are least one.</a:t>
            </a:r>
            <a:endParaRPr lang="en-IN" b="1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6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456061" cy="55080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419872" y="2996952"/>
            <a:ext cx="3240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more than 85% apps in the play store have a price tag of 10$ or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less.some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 apps have price greater than 350$</a:t>
            </a:r>
            <a:endParaRPr lang="en-I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2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8712968" cy="5574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 cmpd="thinThick">
            <a:solidFill>
              <a:schemeClr val="bg2">
                <a:lumMod val="1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179512" y="5949280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GAME CATEGORY CONTAINS MORE APPPS WITH  DOWNLOADS MORE THAN 10,000,000. where parenting category is least one</a:t>
            </a:r>
            <a:endParaRPr lang="en-IN" sz="20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7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8784976" cy="439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827584" y="5085184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There are 4 numerical </a:t>
            </a:r>
            <a:r>
              <a:rPr lang="en-US" sz="2400" b="1" i="1" u="sng" dirty="0" smtClean="0"/>
              <a:t>columns </a:t>
            </a:r>
            <a:r>
              <a:rPr lang="en-US" sz="2400" b="1" i="1" u="sng" dirty="0"/>
              <a:t>in our dataset</a:t>
            </a:r>
            <a:r>
              <a:rPr lang="en-US" sz="2400" b="1" i="1" u="sng" dirty="0" smtClean="0"/>
              <a:t>. The </a:t>
            </a:r>
            <a:r>
              <a:rPr lang="en-US" sz="2400" b="1" i="1" u="sng" dirty="0"/>
              <a:t>Reviews and Installs are highly correlated</a:t>
            </a:r>
            <a:r>
              <a:rPr lang="en-US" sz="2400" b="1" i="1" u="sng" dirty="0" smtClean="0"/>
              <a:t>. The </a:t>
            </a:r>
            <a:r>
              <a:rPr lang="en-US" sz="2400" b="1" i="1" u="sng" dirty="0"/>
              <a:t>relation between Price and all other numerical </a:t>
            </a:r>
            <a:r>
              <a:rPr lang="en-US" sz="2400" b="1" i="1" u="sng" dirty="0" smtClean="0"/>
              <a:t>data are </a:t>
            </a:r>
            <a:r>
              <a:rPr lang="en-US" sz="2400" b="1" i="1" u="sng" dirty="0"/>
              <a:t>negative </a:t>
            </a:r>
            <a:r>
              <a:rPr lang="en-US" sz="2400" b="1" i="1" u="sng" dirty="0" smtClean="0"/>
              <a:t>That is, There </a:t>
            </a:r>
            <a:r>
              <a:rPr lang="en-US" sz="2400" b="1" i="1" u="sng" dirty="0"/>
              <a:t>is less correlation occurred</a:t>
            </a:r>
            <a:endParaRPr lang="en-IN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94064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7" y="196466"/>
            <a:ext cx="8229600" cy="1252728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516717" y="1199068"/>
            <a:ext cx="860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# From the above analysis I got the following informations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204864"/>
            <a:ext cx="676875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 smtClean="0">
              <a:solidFill>
                <a:srgbClr val="FF0000"/>
              </a:solidFill>
              <a:latin typeface="Georgia" pitchFamily="18" charset="0"/>
            </a:endParaRPr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Out of 10841 unique apps in our data set more than 92% are freely available in our play store. </a:t>
            </a:r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 smtClean="0">
              <a:solidFill>
                <a:srgbClr val="FF0000"/>
              </a:solidFill>
              <a:latin typeface="Georgia" pitchFamily="18" charset="0"/>
            </a:endParaRPr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Georgia" pitchFamily="18" charset="0"/>
              </a:rPr>
              <a:t>Buyers are more willing to pay since there are less resources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Georgia" pitchFamily="18" charset="0"/>
              </a:rPr>
              <a:t>available</a:t>
            </a:r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 smtClean="0">
              <a:solidFill>
                <a:srgbClr val="7030A0"/>
              </a:solidFill>
              <a:latin typeface="Georgia" pitchFamily="18" charset="0"/>
            </a:endParaRPr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99"/>
                </a:solidFill>
                <a:latin typeface="Georgia" pitchFamily="18" charset="0"/>
              </a:rPr>
              <a:t>Both family and game category plays a vital role  in our life. These two are the most number in category. Both rating above 4.1 and installation above 10,000,000.</a:t>
            </a:r>
          </a:p>
          <a:p>
            <a:pPr>
              <a:buClr>
                <a:srgbClr val="0070C0"/>
              </a:buClr>
              <a:buSzPct val="152000"/>
            </a:pPr>
            <a:endParaRPr lang="en-US" sz="2400" dirty="0">
              <a:solidFill>
                <a:srgbClr val="000099"/>
              </a:solidFill>
              <a:latin typeface="Georgia" pitchFamily="18" charset="0"/>
            </a:endParaRPr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 smtClean="0"/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 smtClean="0"/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 smtClean="0"/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 smtClean="0"/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 smtClean="0"/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 smtClean="0"/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 smtClean="0"/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/>
          </a:p>
          <a:p>
            <a:pPr>
              <a:buClr>
                <a:srgbClr val="0070C0"/>
              </a:buClr>
              <a:buSzPct val="152000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671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443" y="1225689"/>
            <a:ext cx="69127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r>
              <a:rPr lang="en-US" sz="2400" dirty="0">
                <a:solidFill>
                  <a:srgbClr val="FF00FF"/>
                </a:solidFill>
                <a:latin typeface="Georgia" pitchFamily="18" charset="0"/>
              </a:rPr>
              <a:t>The  most downloaded paid app’s category is game. By the analysis we can concluded that it will increases in future</a:t>
            </a:r>
            <a:r>
              <a:rPr lang="en-US" sz="2400" dirty="0" smtClean="0">
                <a:solidFill>
                  <a:srgbClr val="FF00FF"/>
                </a:solidFill>
                <a:latin typeface="Georgia" pitchFamily="18" charset="0"/>
              </a:rPr>
              <a:t>.</a:t>
            </a:r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>
              <a:solidFill>
                <a:srgbClr val="FF00FF"/>
              </a:solidFill>
              <a:latin typeface="Georgia" pitchFamily="18" charset="0"/>
            </a:endParaRPr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r>
              <a:rPr lang="en-US" sz="2400" dirty="0">
                <a:solidFill>
                  <a:srgbClr val="00CC00"/>
                </a:solidFill>
                <a:latin typeface="Georgia" pitchFamily="18" charset="0"/>
              </a:rPr>
              <a:t>There are only 53 beauty apps in our sample over 10841 applications , but the thing is its rating is above the average rating. Yet it is the category with the fewest </a:t>
            </a:r>
            <a:r>
              <a:rPr lang="en-US" sz="2400" dirty="0" smtClean="0">
                <a:solidFill>
                  <a:srgbClr val="00CC00"/>
                </a:solidFill>
                <a:latin typeface="Georgia" pitchFamily="18" charset="0"/>
              </a:rPr>
              <a:t>app</a:t>
            </a:r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>
              <a:solidFill>
                <a:srgbClr val="00CC00"/>
              </a:solidFill>
              <a:latin typeface="Georgia" pitchFamily="18" charset="0"/>
            </a:endParaRPr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latin typeface="Georgia" pitchFamily="18" charset="0"/>
              </a:rPr>
              <a:t>The analysis helps to predict which kind of apps rating high in future</a:t>
            </a:r>
            <a:r>
              <a:rPr lang="en-US" sz="2400" dirty="0" smtClean="0">
                <a:solidFill>
                  <a:srgbClr val="C00000"/>
                </a:solidFill>
                <a:latin typeface="Georgia" pitchFamily="18" charset="0"/>
              </a:rPr>
              <a:t>.</a:t>
            </a:r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endParaRPr lang="en-US" sz="2400" dirty="0">
              <a:solidFill>
                <a:srgbClr val="C00000"/>
              </a:solidFill>
              <a:latin typeface="Georgia" pitchFamily="18" charset="0"/>
            </a:endParaRPr>
          </a:p>
          <a:p>
            <a:pPr marL="285750" indent="-285750">
              <a:buClr>
                <a:srgbClr val="0070C0"/>
              </a:buClr>
              <a:buSzPct val="152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99"/>
                </a:solidFill>
                <a:latin typeface="Georgia" pitchFamily="18" charset="0"/>
              </a:rPr>
              <a:t>The analysis helps to identify the people interest in each category.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628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9"/>
            <a:ext cx="7704678" cy="36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827584" y="2924944"/>
            <a:ext cx="3352800" cy="1905001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Collected the set of data’s of apps in </a:t>
            </a:r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US" b="1" dirty="0" smtClean="0">
                <a:solidFill>
                  <a:schemeClr val="tx1"/>
                </a:solidFill>
              </a:rPr>
              <a:t>oogle play store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13  unique variables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10841  unique apps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00" y="1628800"/>
            <a:ext cx="3352800" cy="125272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DATA SET</a:t>
            </a:r>
            <a:endParaRPr lang="en-IN" b="1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20888"/>
            <a:ext cx="2952328" cy="2059285"/>
          </a:xfrm>
        </p:spPr>
      </p:pic>
    </p:spTree>
    <p:extLst>
      <p:ext uri="{BB962C8B-B14F-4D97-AF65-F5344CB8AC3E}">
        <p14:creationId xmlns:p14="http://schemas.microsoft.com/office/powerpoint/2010/main" val="414852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357312"/>
              </p:ext>
            </p:extLst>
          </p:nvPr>
        </p:nvGraphicFramePr>
        <p:xfrm>
          <a:off x="1043608" y="908720"/>
          <a:ext cx="7056784" cy="5705966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3528392"/>
                <a:gridCol w="3528392"/>
              </a:tblGrid>
              <a:tr h="676766"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DESCRIPTION</a:t>
                      </a:r>
                      <a:endParaRPr lang="en-IN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987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r>
                        <a:rPr lang="en-US" b="1" baseline="0" dirty="0" smtClean="0"/>
                        <a:t> of the app</a:t>
                      </a:r>
                      <a:endParaRPr lang="en-IN" b="1" dirty="0"/>
                    </a:p>
                  </a:txBody>
                  <a:tcPr/>
                </a:tc>
              </a:tr>
              <a:tr h="629780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/>
                        <a:t>2.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r>
                        <a:rPr lang="en-US" baseline="0" dirty="0" smtClean="0"/>
                        <a:t> in which the app belongs to</a:t>
                      </a:r>
                      <a:endParaRPr lang="en-IN" dirty="0"/>
                    </a:p>
                  </a:txBody>
                  <a:tcPr/>
                </a:tc>
              </a:tr>
              <a:tr h="35987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r>
                        <a:rPr lang="en-US" baseline="0" dirty="0" smtClean="0"/>
                        <a:t>  of the applications</a:t>
                      </a:r>
                      <a:endParaRPr lang="en-IN" dirty="0"/>
                    </a:p>
                  </a:txBody>
                  <a:tcPr/>
                </a:tc>
              </a:tr>
              <a:tr h="35987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reviews by the user</a:t>
                      </a:r>
                      <a:endParaRPr lang="en-IN" dirty="0"/>
                    </a:p>
                  </a:txBody>
                  <a:tcPr/>
                </a:tc>
              </a:tr>
              <a:tr h="35987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of the app</a:t>
                      </a:r>
                      <a:endParaRPr lang="en-IN" dirty="0"/>
                    </a:p>
                  </a:txBody>
                  <a:tcPr/>
                </a:tc>
              </a:tr>
              <a:tr h="359874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downloads for the app</a:t>
                      </a:r>
                      <a:endParaRPr lang="en-IN" dirty="0"/>
                    </a:p>
                  </a:txBody>
                  <a:tcPr/>
                </a:tc>
              </a:tr>
              <a:tr h="359874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</a:t>
                      </a:r>
                      <a:r>
                        <a:rPr lang="en-US" baseline="0" dirty="0" smtClean="0"/>
                        <a:t> the app(free or paid)</a:t>
                      </a:r>
                      <a:endParaRPr lang="en-IN" dirty="0"/>
                    </a:p>
                  </a:txBody>
                  <a:tcPr/>
                </a:tc>
              </a:tr>
              <a:tr h="359874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of the app</a:t>
                      </a:r>
                      <a:endParaRPr lang="en-IN" dirty="0"/>
                    </a:p>
                  </a:txBody>
                  <a:tcPr/>
                </a:tc>
              </a:tr>
              <a:tr h="359874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Content 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different Categories</a:t>
                      </a:r>
                      <a:endParaRPr lang="en-IN" dirty="0"/>
                    </a:p>
                  </a:txBody>
                  <a:tcPr/>
                </a:tc>
              </a:tr>
              <a:tr h="359874">
                <a:tc>
                  <a:txBody>
                    <a:bodyPr/>
                    <a:lstStyle/>
                    <a:p>
                      <a:r>
                        <a:rPr lang="en-US" dirty="0" smtClean="0"/>
                        <a:t>10.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Gives</a:t>
                      </a:r>
                      <a:r>
                        <a:rPr lang="en-US" baseline="0" dirty="0" smtClean="0"/>
                        <a:t> the Genre  of the app</a:t>
                      </a:r>
                      <a:endParaRPr lang="en-IN" dirty="0"/>
                    </a:p>
                  </a:txBody>
                  <a:tcPr/>
                </a:tc>
              </a:tr>
              <a:tr h="359874">
                <a:tc>
                  <a:txBody>
                    <a:bodyPr/>
                    <a:lstStyle/>
                    <a:p>
                      <a:r>
                        <a:rPr lang="en-US" dirty="0" smtClean="0"/>
                        <a:t>11.</a:t>
                      </a:r>
                      <a:r>
                        <a:rPr lang="en-US" b="1" dirty="0" smtClean="0"/>
                        <a:t>Last</a:t>
                      </a:r>
                      <a:r>
                        <a:rPr lang="en-US" b="1" baseline="0" dirty="0" smtClean="0"/>
                        <a:t> Updated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update date of the app</a:t>
                      </a:r>
                      <a:endParaRPr lang="en-IN" dirty="0"/>
                    </a:p>
                  </a:txBody>
                  <a:tcPr/>
                </a:tc>
              </a:tr>
              <a:tr h="359874">
                <a:tc>
                  <a:txBody>
                    <a:bodyPr/>
                    <a:lstStyle/>
                    <a:p>
                      <a:r>
                        <a:rPr lang="en-US" dirty="0" smtClean="0"/>
                        <a:t>12.</a:t>
                      </a:r>
                      <a:r>
                        <a:rPr lang="en-US" b="1" dirty="0" smtClean="0"/>
                        <a:t>Current</a:t>
                      </a:r>
                      <a:r>
                        <a:rPr lang="en-US" b="1" baseline="0" dirty="0" smtClean="0"/>
                        <a:t> 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Gives current version</a:t>
                      </a:r>
                      <a:endParaRPr lang="en-IN" dirty="0"/>
                    </a:p>
                  </a:txBody>
                  <a:tcPr/>
                </a:tc>
              </a:tr>
              <a:tr h="359874">
                <a:tc>
                  <a:txBody>
                    <a:bodyPr/>
                    <a:lstStyle/>
                    <a:p>
                      <a:r>
                        <a:rPr lang="en-US" dirty="0" smtClean="0"/>
                        <a:t>13.</a:t>
                      </a:r>
                      <a:r>
                        <a:rPr lang="en-US" b="1" dirty="0" smtClean="0"/>
                        <a:t>Android</a:t>
                      </a:r>
                      <a:r>
                        <a:rPr lang="en-US" b="1" baseline="0" dirty="0" smtClean="0"/>
                        <a:t> 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</a:t>
                      </a:r>
                      <a:r>
                        <a:rPr lang="en-US" baseline="0" dirty="0" smtClean="0"/>
                        <a:t> the no of Android version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1"/>
                </a:solidFill>
              </a:rPr>
              <a:t>DATA DICTIONARY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cxnSp>
        <p:nvCxnSpPr>
          <p:cNvPr id="5" name="Straight Connector 4"/>
          <p:cNvCxnSpPr>
            <a:endCxn id="4" idx="2"/>
          </p:cNvCxnSpPr>
          <p:nvPr/>
        </p:nvCxnSpPr>
        <p:spPr>
          <a:xfrm>
            <a:off x="4572000" y="836712"/>
            <a:ext cx="0" cy="577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4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484784"/>
            <a:ext cx="5112567" cy="3840099"/>
          </a:xfrm>
          <a:ln w="57150">
            <a:solidFill>
              <a:srgbClr val="FFC000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3610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Set Analysis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844824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 There are two type of apps in our data set </a:t>
            </a:r>
          </a:p>
          <a:p>
            <a:endParaRPr lang="en-US" b="1" dirty="0" smtClean="0"/>
          </a:p>
          <a:p>
            <a:r>
              <a:rPr lang="en-US" b="1" dirty="0" smtClean="0"/>
              <a:t>#Paid and free</a:t>
            </a:r>
          </a:p>
          <a:p>
            <a:endParaRPr lang="en-US" b="1" dirty="0" smtClean="0"/>
          </a:p>
          <a:p>
            <a:r>
              <a:rPr lang="en-US" b="1" dirty="0" smtClean="0"/>
              <a:t>#More than 92%  of apps in our </a:t>
            </a:r>
            <a:r>
              <a:rPr lang="en-US" b="1" dirty="0"/>
              <a:t>G</a:t>
            </a:r>
            <a:r>
              <a:rPr lang="en-US" b="1" dirty="0" smtClean="0"/>
              <a:t>oogle play store are free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7540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" y="260648"/>
            <a:ext cx="8707402" cy="5581832"/>
          </a:xfrm>
          <a:prstGeom prst="rect">
            <a:avLst/>
          </a:prstGeom>
          <a:ln w="5715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4572000" y="980728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Category Of Most Using App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07904" y="54731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8132" y="5963901"/>
            <a:ext cx="635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 THE FAMILY CATEGORY IS THE TOP OF MOST  USING  APPS.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418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811198" cy="5472608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79512" y="5709300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# The </a:t>
            </a:r>
            <a:r>
              <a:rPr lang="en-US" sz="2000" b="1" dirty="0"/>
              <a:t>average rating of app's category are 4.1.compare to all other categories the rating of dating category is least. The rating of events category is </a:t>
            </a:r>
            <a:r>
              <a:rPr lang="en-US" sz="2000" b="1" dirty="0" smtClean="0"/>
              <a:t>highest</a:t>
            </a:r>
            <a:r>
              <a:rPr lang="en-US" sz="2000" b="1" dirty="0"/>
              <a:t>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6065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88640"/>
            <a:ext cx="8792646" cy="5201999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11560" y="5949280"/>
            <a:ext cx="853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latin typeface="Arial Black" pitchFamily="34" charset="0"/>
              </a:rPr>
              <a:t>***More </a:t>
            </a:r>
            <a:r>
              <a:rPr lang="en-US" sz="2000" b="1" i="1" u="sng" dirty="0">
                <a:latin typeface="Arial Black" pitchFamily="34" charset="0"/>
              </a:rPr>
              <a:t>than 80 Percentage of Apps having content rating as everyone</a:t>
            </a:r>
            <a:endParaRPr lang="en-IN" sz="2000" b="1" i="1" u="sng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9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6" y="260648"/>
            <a:ext cx="8748000" cy="5400600"/>
          </a:xfrm>
          <a:prstGeom prst="rect">
            <a:avLst/>
          </a:prstGeom>
          <a:ln w="3810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07505" y="5985226"/>
            <a:ext cx="88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" pitchFamily="34" charset="0"/>
              </a:rPr>
              <a:t># THE FAMILY,FINANCE,LIFESTYLE CATEGORIES HAVE THE APPS WITH THE HIGHEST COST</a:t>
            </a:r>
            <a:endParaRPr lang="en-IN" b="1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1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6671"/>
            <a:ext cx="7408690" cy="4750771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27473" y="5550239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# Out </a:t>
            </a:r>
            <a:r>
              <a:rPr lang="en-US" sz="2400" b="1" dirty="0"/>
              <a:t>of 800 paid app's more than 140 app's those downloading count is 1000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2467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657</TotalTime>
  <Words>533</Words>
  <Application>Microsoft Office PowerPoint</Application>
  <PresentationFormat>On-screen Show (4:3)</PresentationFormat>
  <Paragraphs>78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Google Play Store App’s Analysis</vt:lpstr>
      <vt:lpstr>DATA SET</vt:lpstr>
      <vt:lpstr>DATA DICTIONARY </vt:lpstr>
      <vt:lpstr>Data Set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App’s Analysis</dc:title>
  <dc:creator>hp</dc:creator>
  <cp:lastModifiedBy>hp</cp:lastModifiedBy>
  <cp:revision>54</cp:revision>
  <dcterms:created xsi:type="dcterms:W3CDTF">2021-07-20T14:08:39Z</dcterms:created>
  <dcterms:modified xsi:type="dcterms:W3CDTF">2021-08-03T17:10:16Z</dcterms:modified>
</cp:coreProperties>
</file>