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1" r:id="rId5"/>
    <p:sldId id="343" r:id="rId6"/>
    <p:sldId id="323" r:id="rId7"/>
    <p:sldId id="346" r:id="rId8"/>
    <p:sldId id="359" r:id="rId9"/>
    <p:sldId id="345" r:id="rId10"/>
    <p:sldId id="356" r:id="rId11"/>
    <p:sldId id="358" r:id="rId12"/>
    <p:sldId id="353" r:id="rId13"/>
    <p:sldId id="354" r:id="rId14"/>
    <p:sldId id="355" r:id="rId15"/>
    <p:sldId id="357" r:id="rId16"/>
    <p:sldId id="360" r:id="rId17"/>
    <p:sldId id="361" r:id="rId18"/>
    <p:sldId id="340" r:id="rId19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190A3"/>
    <a:srgbClr val="596779"/>
    <a:srgbClr val="ADDBE1"/>
    <a:srgbClr val="008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778AD-3A87-4EFD-8F16-6D7EFA100E94}" v="250" dt="2024-09-18T07:41:33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126" d="100"/>
          <a:sy n="126" d="100"/>
        </p:scale>
        <p:origin x="331" y="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17B99-81D0-4F68-BA3D-B7BB25285E8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24C30D-03AC-436E-9CC4-F35DFFEF6690}">
      <dgm:prSet phldrT="[Text]" custT="1"/>
      <dgm:spPr/>
      <dgm:t>
        <a:bodyPr/>
        <a:lstStyle/>
        <a:p>
          <a:r>
            <a:rPr lang="nb-NO" sz="2100" b="1" dirty="0"/>
            <a:t>Prosjektleder</a:t>
          </a:r>
          <a:endParaRPr lang="en-GB" sz="2100" b="1" dirty="0"/>
        </a:p>
      </dgm:t>
    </dgm:pt>
    <dgm:pt modelId="{886BD9DB-E827-4B24-8F20-DB0F4A206672}" type="parTrans" cxnId="{6E6EB722-C896-4CEA-A583-843D295F5EFD}">
      <dgm:prSet/>
      <dgm:spPr/>
      <dgm:t>
        <a:bodyPr/>
        <a:lstStyle/>
        <a:p>
          <a:endParaRPr lang="en-GB"/>
        </a:p>
      </dgm:t>
    </dgm:pt>
    <dgm:pt modelId="{91F8D4CF-4CB0-404E-98B9-73FFB935E2FB}" type="sibTrans" cxnId="{6E6EB722-C896-4CEA-A583-843D295F5EFD}">
      <dgm:prSet/>
      <dgm:spPr/>
      <dgm:t>
        <a:bodyPr/>
        <a:lstStyle/>
        <a:p>
          <a:endParaRPr lang="en-GB"/>
        </a:p>
      </dgm:t>
    </dgm:pt>
    <dgm:pt modelId="{9A03E795-3850-4AFF-9F3C-78F7B2C2AFBB}">
      <dgm:prSet phldrT="[Text]" custT="1"/>
      <dgm:spPr/>
      <dgm:t>
        <a:bodyPr/>
        <a:lstStyle/>
        <a:p>
          <a:r>
            <a:rPr lang="nb-NO" sz="2100" b="1" dirty="0"/>
            <a:t>Teknisk koordinator</a:t>
          </a:r>
        </a:p>
      </dgm:t>
    </dgm:pt>
    <dgm:pt modelId="{33937906-D771-42A0-85C6-720B2AB867F4}" type="parTrans" cxnId="{AE87CE06-A4F1-4CB0-BFB5-86651D48AC2F}">
      <dgm:prSet/>
      <dgm:spPr/>
      <dgm:t>
        <a:bodyPr/>
        <a:lstStyle/>
        <a:p>
          <a:endParaRPr lang="en-GB"/>
        </a:p>
      </dgm:t>
    </dgm:pt>
    <dgm:pt modelId="{044FBC20-07D3-48CE-B06E-A398AF96D4C1}" type="sibTrans" cxnId="{AE87CE06-A4F1-4CB0-BFB5-86651D48AC2F}">
      <dgm:prSet/>
      <dgm:spPr/>
      <dgm:t>
        <a:bodyPr/>
        <a:lstStyle/>
        <a:p>
          <a:endParaRPr lang="en-GB"/>
        </a:p>
      </dgm:t>
    </dgm:pt>
    <dgm:pt modelId="{6631CD17-4655-405D-8DED-97EF2A840A72}">
      <dgm:prSet phldrT="[Text]" custT="1"/>
      <dgm:spPr/>
      <dgm:t>
        <a:bodyPr/>
        <a:lstStyle/>
        <a:p>
          <a:r>
            <a:rPr lang="nb-NO" sz="2100" b="1" dirty="0"/>
            <a:t>Miljødata</a:t>
          </a:r>
          <a:endParaRPr lang="en-GB" sz="2100" b="1" dirty="0"/>
        </a:p>
      </dgm:t>
    </dgm:pt>
    <dgm:pt modelId="{7452CE50-2B19-4180-96AC-7BB1DC4F58CF}" type="parTrans" cxnId="{30A0761F-01FF-47F3-9920-BD577CDC6841}">
      <dgm:prSet/>
      <dgm:spPr/>
      <dgm:t>
        <a:bodyPr/>
        <a:lstStyle/>
        <a:p>
          <a:endParaRPr lang="en-GB"/>
        </a:p>
      </dgm:t>
    </dgm:pt>
    <dgm:pt modelId="{19CBFB3B-CE0E-4E15-AB25-025DEAB54980}" type="sibTrans" cxnId="{30A0761F-01FF-47F3-9920-BD577CDC6841}">
      <dgm:prSet/>
      <dgm:spPr/>
      <dgm:t>
        <a:bodyPr/>
        <a:lstStyle/>
        <a:p>
          <a:endParaRPr lang="en-GB"/>
        </a:p>
      </dgm:t>
    </dgm:pt>
    <dgm:pt modelId="{98A3C74C-DC84-4AEB-B18F-9881349AED79}" type="pres">
      <dgm:prSet presAssocID="{96817B99-81D0-4F68-BA3D-B7BB25285E8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BBAEBA2-3B12-4B00-B1F6-866D70A99A29}" type="pres">
      <dgm:prSet presAssocID="{6631CD17-4655-405D-8DED-97EF2A840A72}" presName="Accent3" presStyleCnt="0"/>
      <dgm:spPr/>
    </dgm:pt>
    <dgm:pt modelId="{5ABA4111-E583-4E42-97A7-5C0889572816}" type="pres">
      <dgm:prSet presAssocID="{6631CD17-4655-405D-8DED-97EF2A840A72}" presName="Accent" presStyleLbl="node1" presStyleIdx="0" presStyleCnt="3"/>
      <dgm:spPr/>
    </dgm:pt>
    <dgm:pt modelId="{9EB07D49-53B0-4E4E-B0AE-79464BB43305}" type="pres">
      <dgm:prSet presAssocID="{6631CD17-4655-405D-8DED-97EF2A840A72}" presName="ParentBackground3" presStyleCnt="0"/>
      <dgm:spPr/>
    </dgm:pt>
    <dgm:pt modelId="{698446E6-B13F-4A24-8D44-5C7EB5D3FEBF}" type="pres">
      <dgm:prSet presAssocID="{6631CD17-4655-405D-8DED-97EF2A840A72}" presName="ParentBackground" presStyleLbl="fgAcc1" presStyleIdx="0" presStyleCnt="3"/>
      <dgm:spPr/>
    </dgm:pt>
    <dgm:pt modelId="{49452A35-20D3-49EB-B7E5-540F953DFE11}" type="pres">
      <dgm:prSet presAssocID="{6631CD17-4655-405D-8DED-97EF2A840A7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020D5DC-1C90-4DEF-84DD-8334B711B126}" type="pres">
      <dgm:prSet presAssocID="{9A03E795-3850-4AFF-9F3C-78F7B2C2AFBB}" presName="Accent2" presStyleCnt="0"/>
      <dgm:spPr/>
    </dgm:pt>
    <dgm:pt modelId="{85FD4063-28D8-413E-AB68-AB963270AF5B}" type="pres">
      <dgm:prSet presAssocID="{9A03E795-3850-4AFF-9F3C-78F7B2C2AFBB}" presName="Accent" presStyleLbl="node1" presStyleIdx="1" presStyleCnt="3"/>
      <dgm:spPr/>
    </dgm:pt>
    <dgm:pt modelId="{BEFA39B6-3292-4EAF-9D48-387BBD26D3CE}" type="pres">
      <dgm:prSet presAssocID="{9A03E795-3850-4AFF-9F3C-78F7B2C2AFBB}" presName="ParentBackground2" presStyleCnt="0"/>
      <dgm:spPr/>
    </dgm:pt>
    <dgm:pt modelId="{A5A2F3AB-C14F-4EE4-96D5-55697E91DC3E}" type="pres">
      <dgm:prSet presAssocID="{9A03E795-3850-4AFF-9F3C-78F7B2C2AFBB}" presName="ParentBackground" presStyleLbl="fgAcc1" presStyleIdx="1" presStyleCnt="3"/>
      <dgm:spPr/>
    </dgm:pt>
    <dgm:pt modelId="{E01C625E-BDFE-4D9D-8ABE-52A80552598F}" type="pres">
      <dgm:prSet presAssocID="{9A03E795-3850-4AFF-9F3C-78F7B2C2AFB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C18C641-61D3-42F8-86D9-F8B19A1E7B9D}" type="pres">
      <dgm:prSet presAssocID="{E524C30D-03AC-436E-9CC4-F35DFFEF6690}" presName="Accent1" presStyleCnt="0"/>
      <dgm:spPr/>
    </dgm:pt>
    <dgm:pt modelId="{65639B8A-9B29-4A1C-90D3-78E63E9A0627}" type="pres">
      <dgm:prSet presAssocID="{E524C30D-03AC-436E-9CC4-F35DFFEF6690}" presName="Accent" presStyleLbl="node1" presStyleIdx="2" presStyleCnt="3"/>
      <dgm:spPr/>
    </dgm:pt>
    <dgm:pt modelId="{2F1C7F13-E6DA-4954-9CA2-32F0E922ABC7}" type="pres">
      <dgm:prSet presAssocID="{E524C30D-03AC-436E-9CC4-F35DFFEF6690}" presName="ParentBackground1" presStyleCnt="0"/>
      <dgm:spPr/>
    </dgm:pt>
    <dgm:pt modelId="{CFAB6332-A597-4904-9B02-1767D97D89B0}" type="pres">
      <dgm:prSet presAssocID="{E524C30D-03AC-436E-9CC4-F35DFFEF6690}" presName="ParentBackground" presStyleLbl="fgAcc1" presStyleIdx="2" presStyleCnt="3"/>
      <dgm:spPr/>
    </dgm:pt>
    <dgm:pt modelId="{8538E3F6-BC2A-4207-81DB-FBEB9BD1D6C9}" type="pres">
      <dgm:prSet presAssocID="{E524C30D-03AC-436E-9CC4-F35DFFEF669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E87CE06-A4F1-4CB0-BFB5-86651D48AC2F}" srcId="{96817B99-81D0-4F68-BA3D-B7BB25285E89}" destId="{9A03E795-3850-4AFF-9F3C-78F7B2C2AFBB}" srcOrd="1" destOrd="0" parTransId="{33937906-D771-42A0-85C6-720B2AB867F4}" sibTransId="{044FBC20-07D3-48CE-B06E-A398AF96D4C1}"/>
    <dgm:cxn modelId="{30A0761F-01FF-47F3-9920-BD577CDC6841}" srcId="{96817B99-81D0-4F68-BA3D-B7BB25285E89}" destId="{6631CD17-4655-405D-8DED-97EF2A840A72}" srcOrd="2" destOrd="0" parTransId="{7452CE50-2B19-4180-96AC-7BB1DC4F58CF}" sibTransId="{19CBFB3B-CE0E-4E15-AB25-025DEAB54980}"/>
    <dgm:cxn modelId="{6E6EB722-C896-4CEA-A583-843D295F5EFD}" srcId="{96817B99-81D0-4F68-BA3D-B7BB25285E89}" destId="{E524C30D-03AC-436E-9CC4-F35DFFEF6690}" srcOrd="0" destOrd="0" parTransId="{886BD9DB-E827-4B24-8F20-DB0F4A206672}" sibTransId="{91F8D4CF-4CB0-404E-98B9-73FFB935E2FB}"/>
    <dgm:cxn modelId="{D932FC42-BD45-4E29-BA51-6297CC5AF54A}" type="presOf" srcId="{E524C30D-03AC-436E-9CC4-F35DFFEF6690}" destId="{CFAB6332-A597-4904-9B02-1767D97D89B0}" srcOrd="0" destOrd="0" presId="urn:microsoft.com/office/officeart/2011/layout/CircleProcess"/>
    <dgm:cxn modelId="{75B45665-B076-4CFB-AEE1-CA4A774E1BC4}" type="presOf" srcId="{E524C30D-03AC-436E-9CC4-F35DFFEF6690}" destId="{8538E3F6-BC2A-4207-81DB-FBEB9BD1D6C9}" srcOrd="1" destOrd="0" presId="urn:microsoft.com/office/officeart/2011/layout/CircleProcess"/>
    <dgm:cxn modelId="{13194274-AA23-4746-8C63-22D10A72C75B}" type="presOf" srcId="{6631CD17-4655-405D-8DED-97EF2A840A72}" destId="{698446E6-B13F-4A24-8D44-5C7EB5D3FEBF}" srcOrd="0" destOrd="0" presId="urn:microsoft.com/office/officeart/2011/layout/CircleProcess"/>
    <dgm:cxn modelId="{9447749E-F8DA-4875-9B63-E4C354F38644}" type="presOf" srcId="{9A03E795-3850-4AFF-9F3C-78F7B2C2AFBB}" destId="{A5A2F3AB-C14F-4EE4-96D5-55697E91DC3E}" srcOrd="0" destOrd="0" presId="urn:microsoft.com/office/officeart/2011/layout/CircleProcess"/>
    <dgm:cxn modelId="{3E1779B4-F166-4D0E-810B-F039CB28BF40}" type="presOf" srcId="{6631CD17-4655-405D-8DED-97EF2A840A72}" destId="{49452A35-20D3-49EB-B7E5-540F953DFE11}" srcOrd="1" destOrd="0" presId="urn:microsoft.com/office/officeart/2011/layout/CircleProcess"/>
    <dgm:cxn modelId="{406BF7D0-6CCD-404B-A923-C3E1C19B991E}" type="presOf" srcId="{96817B99-81D0-4F68-BA3D-B7BB25285E89}" destId="{98A3C74C-DC84-4AEB-B18F-9881349AED79}" srcOrd="0" destOrd="0" presId="urn:microsoft.com/office/officeart/2011/layout/CircleProcess"/>
    <dgm:cxn modelId="{71EB0FE5-5F11-420F-9B52-CBCE9DB9EFAC}" type="presOf" srcId="{9A03E795-3850-4AFF-9F3C-78F7B2C2AFBB}" destId="{E01C625E-BDFE-4D9D-8ABE-52A80552598F}" srcOrd="1" destOrd="0" presId="urn:microsoft.com/office/officeart/2011/layout/CircleProcess"/>
    <dgm:cxn modelId="{CCBF9499-58F1-4E9F-B06D-E3B1D178783D}" type="presParOf" srcId="{98A3C74C-DC84-4AEB-B18F-9881349AED79}" destId="{FBBAEBA2-3B12-4B00-B1F6-866D70A99A29}" srcOrd="0" destOrd="0" presId="urn:microsoft.com/office/officeart/2011/layout/CircleProcess"/>
    <dgm:cxn modelId="{306C645B-8CE0-4121-9352-861CEC6C7447}" type="presParOf" srcId="{FBBAEBA2-3B12-4B00-B1F6-866D70A99A29}" destId="{5ABA4111-E583-4E42-97A7-5C0889572816}" srcOrd="0" destOrd="0" presId="urn:microsoft.com/office/officeart/2011/layout/CircleProcess"/>
    <dgm:cxn modelId="{B9AA2051-BE5B-42DB-A7C8-603E47B898F5}" type="presParOf" srcId="{98A3C74C-DC84-4AEB-B18F-9881349AED79}" destId="{9EB07D49-53B0-4E4E-B0AE-79464BB43305}" srcOrd="1" destOrd="0" presId="urn:microsoft.com/office/officeart/2011/layout/CircleProcess"/>
    <dgm:cxn modelId="{945E805E-4522-4893-9FB7-14F6DD9B6427}" type="presParOf" srcId="{9EB07D49-53B0-4E4E-B0AE-79464BB43305}" destId="{698446E6-B13F-4A24-8D44-5C7EB5D3FEBF}" srcOrd="0" destOrd="0" presId="urn:microsoft.com/office/officeart/2011/layout/CircleProcess"/>
    <dgm:cxn modelId="{AA14D3F1-1CC4-440D-84A3-ADEC65252429}" type="presParOf" srcId="{98A3C74C-DC84-4AEB-B18F-9881349AED79}" destId="{49452A35-20D3-49EB-B7E5-540F953DFE11}" srcOrd="2" destOrd="0" presId="urn:microsoft.com/office/officeart/2011/layout/CircleProcess"/>
    <dgm:cxn modelId="{E29BC5E0-9911-4F25-A6ED-0F29D5B834A8}" type="presParOf" srcId="{98A3C74C-DC84-4AEB-B18F-9881349AED79}" destId="{8020D5DC-1C90-4DEF-84DD-8334B711B126}" srcOrd="3" destOrd="0" presId="urn:microsoft.com/office/officeart/2011/layout/CircleProcess"/>
    <dgm:cxn modelId="{11D0DDC4-D33D-4F32-B0DE-9E1F1C7A014D}" type="presParOf" srcId="{8020D5DC-1C90-4DEF-84DD-8334B711B126}" destId="{85FD4063-28D8-413E-AB68-AB963270AF5B}" srcOrd="0" destOrd="0" presId="urn:microsoft.com/office/officeart/2011/layout/CircleProcess"/>
    <dgm:cxn modelId="{59F52FF1-6465-40DB-BE96-AA3929A747B6}" type="presParOf" srcId="{98A3C74C-DC84-4AEB-B18F-9881349AED79}" destId="{BEFA39B6-3292-4EAF-9D48-387BBD26D3CE}" srcOrd="4" destOrd="0" presId="urn:microsoft.com/office/officeart/2011/layout/CircleProcess"/>
    <dgm:cxn modelId="{08E07DD2-2311-4C39-905E-F90D5D5D44AE}" type="presParOf" srcId="{BEFA39B6-3292-4EAF-9D48-387BBD26D3CE}" destId="{A5A2F3AB-C14F-4EE4-96D5-55697E91DC3E}" srcOrd="0" destOrd="0" presId="urn:microsoft.com/office/officeart/2011/layout/CircleProcess"/>
    <dgm:cxn modelId="{E971BFB1-69E5-4F93-BC4F-A4604D2BF6A8}" type="presParOf" srcId="{98A3C74C-DC84-4AEB-B18F-9881349AED79}" destId="{E01C625E-BDFE-4D9D-8ABE-52A80552598F}" srcOrd="5" destOrd="0" presId="urn:microsoft.com/office/officeart/2011/layout/CircleProcess"/>
    <dgm:cxn modelId="{22F593B2-7080-450E-9438-65D3A2466342}" type="presParOf" srcId="{98A3C74C-DC84-4AEB-B18F-9881349AED79}" destId="{0C18C641-61D3-42F8-86D9-F8B19A1E7B9D}" srcOrd="6" destOrd="0" presId="urn:microsoft.com/office/officeart/2011/layout/CircleProcess"/>
    <dgm:cxn modelId="{AC98B8B5-35EC-423F-A54B-99A459B93873}" type="presParOf" srcId="{0C18C641-61D3-42F8-86D9-F8B19A1E7B9D}" destId="{65639B8A-9B29-4A1C-90D3-78E63E9A0627}" srcOrd="0" destOrd="0" presId="urn:microsoft.com/office/officeart/2011/layout/CircleProcess"/>
    <dgm:cxn modelId="{EE71E060-2289-466D-8420-2C88FC268480}" type="presParOf" srcId="{98A3C74C-DC84-4AEB-B18F-9881349AED79}" destId="{2F1C7F13-E6DA-4954-9CA2-32F0E922ABC7}" srcOrd="7" destOrd="0" presId="urn:microsoft.com/office/officeart/2011/layout/CircleProcess"/>
    <dgm:cxn modelId="{924724C2-8F37-4307-96E8-C23845BFA416}" type="presParOf" srcId="{2F1C7F13-E6DA-4954-9CA2-32F0E922ABC7}" destId="{CFAB6332-A597-4904-9B02-1767D97D89B0}" srcOrd="0" destOrd="0" presId="urn:microsoft.com/office/officeart/2011/layout/CircleProcess"/>
    <dgm:cxn modelId="{EDE2F9C8-1143-4FFF-AB31-AD7AA3B4E7D1}" type="presParOf" srcId="{98A3C74C-DC84-4AEB-B18F-9881349AED79}" destId="{8538E3F6-BC2A-4207-81DB-FBEB9BD1D6C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817B99-81D0-4F68-BA3D-B7BB25285E8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24C30D-03AC-436E-9CC4-F35DFFEF6690}">
      <dgm:prSet phldrT="[Text]" custT="1"/>
      <dgm:spPr/>
      <dgm:t>
        <a:bodyPr/>
        <a:lstStyle/>
        <a:p>
          <a:r>
            <a:rPr lang="nb-NO" sz="2100" b="1" dirty="0"/>
            <a:t>Prosjektleder</a:t>
          </a:r>
          <a:endParaRPr lang="en-GB" sz="2100" b="1" dirty="0"/>
        </a:p>
      </dgm:t>
    </dgm:pt>
    <dgm:pt modelId="{886BD9DB-E827-4B24-8F20-DB0F4A206672}" type="parTrans" cxnId="{6E6EB722-C896-4CEA-A583-843D295F5EFD}">
      <dgm:prSet/>
      <dgm:spPr/>
      <dgm:t>
        <a:bodyPr/>
        <a:lstStyle/>
        <a:p>
          <a:endParaRPr lang="en-GB"/>
        </a:p>
      </dgm:t>
    </dgm:pt>
    <dgm:pt modelId="{91F8D4CF-4CB0-404E-98B9-73FFB935E2FB}" type="sibTrans" cxnId="{6E6EB722-C896-4CEA-A583-843D295F5EFD}">
      <dgm:prSet/>
      <dgm:spPr/>
      <dgm:t>
        <a:bodyPr/>
        <a:lstStyle/>
        <a:p>
          <a:endParaRPr lang="en-GB"/>
        </a:p>
      </dgm:t>
    </dgm:pt>
    <dgm:pt modelId="{9A03E795-3850-4AFF-9F3C-78F7B2C2AFBB}">
      <dgm:prSet phldrT="[Text]" custT="1"/>
      <dgm:spPr/>
      <dgm:t>
        <a:bodyPr/>
        <a:lstStyle/>
        <a:p>
          <a:r>
            <a:rPr lang="nb-NO" sz="2100" b="1" dirty="0"/>
            <a:t>Teknisk koordinator</a:t>
          </a:r>
        </a:p>
      </dgm:t>
    </dgm:pt>
    <dgm:pt modelId="{33937906-D771-42A0-85C6-720B2AB867F4}" type="parTrans" cxnId="{AE87CE06-A4F1-4CB0-BFB5-86651D48AC2F}">
      <dgm:prSet/>
      <dgm:spPr/>
      <dgm:t>
        <a:bodyPr/>
        <a:lstStyle/>
        <a:p>
          <a:endParaRPr lang="en-GB"/>
        </a:p>
      </dgm:t>
    </dgm:pt>
    <dgm:pt modelId="{044FBC20-07D3-48CE-B06E-A398AF96D4C1}" type="sibTrans" cxnId="{AE87CE06-A4F1-4CB0-BFB5-86651D48AC2F}">
      <dgm:prSet/>
      <dgm:spPr/>
      <dgm:t>
        <a:bodyPr/>
        <a:lstStyle/>
        <a:p>
          <a:endParaRPr lang="en-GB"/>
        </a:p>
      </dgm:t>
    </dgm:pt>
    <dgm:pt modelId="{6631CD17-4655-405D-8DED-97EF2A840A72}">
      <dgm:prSet phldrT="[Text]" custT="1"/>
      <dgm:spPr/>
      <dgm:t>
        <a:bodyPr/>
        <a:lstStyle/>
        <a:p>
          <a:r>
            <a:rPr lang="nb-NO" sz="2100" b="1" dirty="0"/>
            <a:t>Miljødata</a:t>
          </a:r>
          <a:endParaRPr lang="en-GB" sz="2100" b="1" dirty="0"/>
        </a:p>
      </dgm:t>
    </dgm:pt>
    <dgm:pt modelId="{7452CE50-2B19-4180-96AC-7BB1DC4F58CF}" type="parTrans" cxnId="{30A0761F-01FF-47F3-9920-BD577CDC6841}">
      <dgm:prSet/>
      <dgm:spPr/>
      <dgm:t>
        <a:bodyPr/>
        <a:lstStyle/>
        <a:p>
          <a:endParaRPr lang="en-GB"/>
        </a:p>
      </dgm:t>
    </dgm:pt>
    <dgm:pt modelId="{19CBFB3B-CE0E-4E15-AB25-025DEAB54980}" type="sibTrans" cxnId="{30A0761F-01FF-47F3-9920-BD577CDC6841}">
      <dgm:prSet/>
      <dgm:spPr/>
      <dgm:t>
        <a:bodyPr/>
        <a:lstStyle/>
        <a:p>
          <a:endParaRPr lang="en-GB"/>
        </a:p>
      </dgm:t>
    </dgm:pt>
    <dgm:pt modelId="{98A3C74C-DC84-4AEB-B18F-9881349AED79}" type="pres">
      <dgm:prSet presAssocID="{96817B99-81D0-4F68-BA3D-B7BB25285E8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BBAEBA2-3B12-4B00-B1F6-866D70A99A29}" type="pres">
      <dgm:prSet presAssocID="{6631CD17-4655-405D-8DED-97EF2A840A72}" presName="Accent3" presStyleCnt="0"/>
      <dgm:spPr/>
    </dgm:pt>
    <dgm:pt modelId="{5ABA4111-E583-4E42-97A7-5C0889572816}" type="pres">
      <dgm:prSet presAssocID="{6631CD17-4655-405D-8DED-97EF2A840A72}" presName="Accent" presStyleLbl="node1" presStyleIdx="0" presStyleCnt="3"/>
      <dgm:spPr/>
    </dgm:pt>
    <dgm:pt modelId="{9EB07D49-53B0-4E4E-B0AE-79464BB43305}" type="pres">
      <dgm:prSet presAssocID="{6631CD17-4655-405D-8DED-97EF2A840A72}" presName="ParentBackground3" presStyleCnt="0"/>
      <dgm:spPr/>
    </dgm:pt>
    <dgm:pt modelId="{698446E6-B13F-4A24-8D44-5C7EB5D3FEBF}" type="pres">
      <dgm:prSet presAssocID="{6631CD17-4655-405D-8DED-97EF2A840A72}" presName="ParentBackground" presStyleLbl="fgAcc1" presStyleIdx="0" presStyleCnt="3"/>
      <dgm:spPr/>
    </dgm:pt>
    <dgm:pt modelId="{49452A35-20D3-49EB-B7E5-540F953DFE11}" type="pres">
      <dgm:prSet presAssocID="{6631CD17-4655-405D-8DED-97EF2A840A7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020D5DC-1C90-4DEF-84DD-8334B711B126}" type="pres">
      <dgm:prSet presAssocID="{9A03E795-3850-4AFF-9F3C-78F7B2C2AFBB}" presName="Accent2" presStyleCnt="0"/>
      <dgm:spPr/>
    </dgm:pt>
    <dgm:pt modelId="{85FD4063-28D8-413E-AB68-AB963270AF5B}" type="pres">
      <dgm:prSet presAssocID="{9A03E795-3850-4AFF-9F3C-78F7B2C2AFBB}" presName="Accent" presStyleLbl="node1" presStyleIdx="1" presStyleCnt="3"/>
      <dgm:spPr/>
    </dgm:pt>
    <dgm:pt modelId="{BEFA39B6-3292-4EAF-9D48-387BBD26D3CE}" type="pres">
      <dgm:prSet presAssocID="{9A03E795-3850-4AFF-9F3C-78F7B2C2AFBB}" presName="ParentBackground2" presStyleCnt="0"/>
      <dgm:spPr/>
    </dgm:pt>
    <dgm:pt modelId="{A5A2F3AB-C14F-4EE4-96D5-55697E91DC3E}" type="pres">
      <dgm:prSet presAssocID="{9A03E795-3850-4AFF-9F3C-78F7B2C2AFBB}" presName="ParentBackground" presStyleLbl="fgAcc1" presStyleIdx="1" presStyleCnt="3"/>
      <dgm:spPr/>
    </dgm:pt>
    <dgm:pt modelId="{E01C625E-BDFE-4D9D-8ABE-52A80552598F}" type="pres">
      <dgm:prSet presAssocID="{9A03E795-3850-4AFF-9F3C-78F7B2C2AFB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C18C641-61D3-42F8-86D9-F8B19A1E7B9D}" type="pres">
      <dgm:prSet presAssocID="{E524C30D-03AC-436E-9CC4-F35DFFEF6690}" presName="Accent1" presStyleCnt="0"/>
      <dgm:spPr/>
    </dgm:pt>
    <dgm:pt modelId="{65639B8A-9B29-4A1C-90D3-78E63E9A0627}" type="pres">
      <dgm:prSet presAssocID="{E524C30D-03AC-436E-9CC4-F35DFFEF6690}" presName="Accent" presStyleLbl="node1" presStyleIdx="2" presStyleCnt="3"/>
      <dgm:spPr/>
    </dgm:pt>
    <dgm:pt modelId="{2F1C7F13-E6DA-4954-9CA2-32F0E922ABC7}" type="pres">
      <dgm:prSet presAssocID="{E524C30D-03AC-436E-9CC4-F35DFFEF6690}" presName="ParentBackground1" presStyleCnt="0"/>
      <dgm:spPr/>
    </dgm:pt>
    <dgm:pt modelId="{CFAB6332-A597-4904-9B02-1767D97D89B0}" type="pres">
      <dgm:prSet presAssocID="{E524C30D-03AC-436E-9CC4-F35DFFEF6690}" presName="ParentBackground" presStyleLbl="fgAcc1" presStyleIdx="2" presStyleCnt="3"/>
      <dgm:spPr/>
    </dgm:pt>
    <dgm:pt modelId="{8538E3F6-BC2A-4207-81DB-FBEB9BD1D6C9}" type="pres">
      <dgm:prSet presAssocID="{E524C30D-03AC-436E-9CC4-F35DFFEF669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E87CE06-A4F1-4CB0-BFB5-86651D48AC2F}" srcId="{96817B99-81D0-4F68-BA3D-B7BB25285E89}" destId="{9A03E795-3850-4AFF-9F3C-78F7B2C2AFBB}" srcOrd="1" destOrd="0" parTransId="{33937906-D771-42A0-85C6-720B2AB867F4}" sibTransId="{044FBC20-07D3-48CE-B06E-A398AF96D4C1}"/>
    <dgm:cxn modelId="{30A0761F-01FF-47F3-9920-BD577CDC6841}" srcId="{96817B99-81D0-4F68-BA3D-B7BB25285E89}" destId="{6631CD17-4655-405D-8DED-97EF2A840A72}" srcOrd="2" destOrd="0" parTransId="{7452CE50-2B19-4180-96AC-7BB1DC4F58CF}" sibTransId="{19CBFB3B-CE0E-4E15-AB25-025DEAB54980}"/>
    <dgm:cxn modelId="{6E6EB722-C896-4CEA-A583-843D295F5EFD}" srcId="{96817B99-81D0-4F68-BA3D-B7BB25285E89}" destId="{E524C30D-03AC-436E-9CC4-F35DFFEF6690}" srcOrd="0" destOrd="0" parTransId="{886BD9DB-E827-4B24-8F20-DB0F4A206672}" sibTransId="{91F8D4CF-4CB0-404E-98B9-73FFB935E2FB}"/>
    <dgm:cxn modelId="{D932FC42-BD45-4E29-BA51-6297CC5AF54A}" type="presOf" srcId="{E524C30D-03AC-436E-9CC4-F35DFFEF6690}" destId="{CFAB6332-A597-4904-9B02-1767D97D89B0}" srcOrd="0" destOrd="0" presId="urn:microsoft.com/office/officeart/2011/layout/CircleProcess"/>
    <dgm:cxn modelId="{75B45665-B076-4CFB-AEE1-CA4A774E1BC4}" type="presOf" srcId="{E524C30D-03AC-436E-9CC4-F35DFFEF6690}" destId="{8538E3F6-BC2A-4207-81DB-FBEB9BD1D6C9}" srcOrd="1" destOrd="0" presId="urn:microsoft.com/office/officeart/2011/layout/CircleProcess"/>
    <dgm:cxn modelId="{13194274-AA23-4746-8C63-22D10A72C75B}" type="presOf" srcId="{6631CD17-4655-405D-8DED-97EF2A840A72}" destId="{698446E6-B13F-4A24-8D44-5C7EB5D3FEBF}" srcOrd="0" destOrd="0" presId="urn:microsoft.com/office/officeart/2011/layout/CircleProcess"/>
    <dgm:cxn modelId="{9447749E-F8DA-4875-9B63-E4C354F38644}" type="presOf" srcId="{9A03E795-3850-4AFF-9F3C-78F7B2C2AFBB}" destId="{A5A2F3AB-C14F-4EE4-96D5-55697E91DC3E}" srcOrd="0" destOrd="0" presId="urn:microsoft.com/office/officeart/2011/layout/CircleProcess"/>
    <dgm:cxn modelId="{3E1779B4-F166-4D0E-810B-F039CB28BF40}" type="presOf" srcId="{6631CD17-4655-405D-8DED-97EF2A840A72}" destId="{49452A35-20D3-49EB-B7E5-540F953DFE11}" srcOrd="1" destOrd="0" presId="urn:microsoft.com/office/officeart/2011/layout/CircleProcess"/>
    <dgm:cxn modelId="{406BF7D0-6CCD-404B-A923-C3E1C19B991E}" type="presOf" srcId="{96817B99-81D0-4F68-BA3D-B7BB25285E89}" destId="{98A3C74C-DC84-4AEB-B18F-9881349AED79}" srcOrd="0" destOrd="0" presId="urn:microsoft.com/office/officeart/2011/layout/CircleProcess"/>
    <dgm:cxn modelId="{71EB0FE5-5F11-420F-9B52-CBCE9DB9EFAC}" type="presOf" srcId="{9A03E795-3850-4AFF-9F3C-78F7B2C2AFBB}" destId="{E01C625E-BDFE-4D9D-8ABE-52A80552598F}" srcOrd="1" destOrd="0" presId="urn:microsoft.com/office/officeart/2011/layout/CircleProcess"/>
    <dgm:cxn modelId="{CCBF9499-58F1-4E9F-B06D-E3B1D178783D}" type="presParOf" srcId="{98A3C74C-DC84-4AEB-B18F-9881349AED79}" destId="{FBBAEBA2-3B12-4B00-B1F6-866D70A99A29}" srcOrd="0" destOrd="0" presId="urn:microsoft.com/office/officeart/2011/layout/CircleProcess"/>
    <dgm:cxn modelId="{306C645B-8CE0-4121-9352-861CEC6C7447}" type="presParOf" srcId="{FBBAEBA2-3B12-4B00-B1F6-866D70A99A29}" destId="{5ABA4111-E583-4E42-97A7-5C0889572816}" srcOrd="0" destOrd="0" presId="urn:microsoft.com/office/officeart/2011/layout/CircleProcess"/>
    <dgm:cxn modelId="{B9AA2051-BE5B-42DB-A7C8-603E47B898F5}" type="presParOf" srcId="{98A3C74C-DC84-4AEB-B18F-9881349AED79}" destId="{9EB07D49-53B0-4E4E-B0AE-79464BB43305}" srcOrd="1" destOrd="0" presId="urn:microsoft.com/office/officeart/2011/layout/CircleProcess"/>
    <dgm:cxn modelId="{945E805E-4522-4893-9FB7-14F6DD9B6427}" type="presParOf" srcId="{9EB07D49-53B0-4E4E-B0AE-79464BB43305}" destId="{698446E6-B13F-4A24-8D44-5C7EB5D3FEBF}" srcOrd="0" destOrd="0" presId="urn:microsoft.com/office/officeart/2011/layout/CircleProcess"/>
    <dgm:cxn modelId="{AA14D3F1-1CC4-440D-84A3-ADEC65252429}" type="presParOf" srcId="{98A3C74C-DC84-4AEB-B18F-9881349AED79}" destId="{49452A35-20D3-49EB-B7E5-540F953DFE11}" srcOrd="2" destOrd="0" presId="urn:microsoft.com/office/officeart/2011/layout/CircleProcess"/>
    <dgm:cxn modelId="{E29BC5E0-9911-4F25-A6ED-0F29D5B834A8}" type="presParOf" srcId="{98A3C74C-DC84-4AEB-B18F-9881349AED79}" destId="{8020D5DC-1C90-4DEF-84DD-8334B711B126}" srcOrd="3" destOrd="0" presId="urn:microsoft.com/office/officeart/2011/layout/CircleProcess"/>
    <dgm:cxn modelId="{11D0DDC4-D33D-4F32-B0DE-9E1F1C7A014D}" type="presParOf" srcId="{8020D5DC-1C90-4DEF-84DD-8334B711B126}" destId="{85FD4063-28D8-413E-AB68-AB963270AF5B}" srcOrd="0" destOrd="0" presId="urn:microsoft.com/office/officeart/2011/layout/CircleProcess"/>
    <dgm:cxn modelId="{59F52FF1-6465-40DB-BE96-AA3929A747B6}" type="presParOf" srcId="{98A3C74C-DC84-4AEB-B18F-9881349AED79}" destId="{BEFA39B6-3292-4EAF-9D48-387BBD26D3CE}" srcOrd="4" destOrd="0" presId="urn:microsoft.com/office/officeart/2011/layout/CircleProcess"/>
    <dgm:cxn modelId="{08E07DD2-2311-4C39-905E-F90D5D5D44AE}" type="presParOf" srcId="{BEFA39B6-3292-4EAF-9D48-387BBD26D3CE}" destId="{A5A2F3AB-C14F-4EE4-96D5-55697E91DC3E}" srcOrd="0" destOrd="0" presId="urn:microsoft.com/office/officeart/2011/layout/CircleProcess"/>
    <dgm:cxn modelId="{E971BFB1-69E5-4F93-BC4F-A4604D2BF6A8}" type="presParOf" srcId="{98A3C74C-DC84-4AEB-B18F-9881349AED79}" destId="{E01C625E-BDFE-4D9D-8ABE-52A80552598F}" srcOrd="5" destOrd="0" presId="urn:microsoft.com/office/officeart/2011/layout/CircleProcess"/>
    <dgm:cxn modelId="{22F593B2-7080-450E-9438-65D3A2466342}" type="presParOf" srcId="{98A3C74C-DC84-4AEB-B18F-9881349AED79}" destId="{0C18C641-61D3-42F8-86D9-F8B19A1E7B9D}" srcOrd="6" destOrd="0" presId="urn:microsoft.com/office/officeart/2011/layout/CircleProcess"/>
    <dgm:cxn modelId="{AC98B8B5-35EC-423F-A54B-99A459B93873}" type="presParOf" srcId="{0C18C641-61D3-42F8-86D9-F8B19A1E7B9D}" destId="{65639B8A-9B29-4A1C-90D3-78E63E9A0627}" srcOrd="0" destOrd="0" presId="urn:microsoft.com/office/officeart/2011/layout/CircleProcess"/>
    <dgm:cxn modelId="{EE71E060-2289-466D-8420-2C88FC268480}" type="presParOf" srcId="{98A3C74C-DC84-4AEB-B18F-9881349AED79}" destId="{2F1C7F13-E6DA-4954-9CA2-32F0E922ABC7}" srcOrd="7" destOrd="0" presId="urn:microsoft.com/office/officeart/2011/layout/CircleProcess"/>
    <dgm:cxn modelId="{924724C2-8F37-4307-96E8-C23845BFA416}" type="presParOf" srcId="{2F1C7F13-E6DA-4954-9CA2-32F0E922ABC7}" destId="{CFAB6332-A597-4904-9B02-1767D97D89B0}" srcOrd="0" destOrd="0" presId="urn:microsoft.com/office/officeart/2011/layout/CircleProcess"/>
    <dgm:cxn modelId="{EDE2F9C8-1143-4FFF-AB31-AD7AA3B4E7D1}" type="presParOf" srcId="{98A3C74C-DC84-4AEB-B18F-9881349AED79}" destId="{8538E3F6-BC2A-4207-81DB-FBEB9BD1D6C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817B99-81D0-4F68-BA3D-B7BB25285E8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24C30D-03AC-436E-9CC4-F35DFFEF6690}">
      <dgm:prSet phldrT="[Text]" custT="1"/>
      <dgm:spPr/>
      <dgm:t>
        <a:bodyPr/>
        <a:lstStyle/>
        <a:p>
          <a:r>
            <a:rPr lang="nb-NO" sz="1200" b="1" dirty="0"/>
            <a:t>Prosjekt</a:t>
          </a:r>
        </a:p>
        <a:p>
          <a:r>
            <a:rPr lang="nb-NO" sz="1200" b="1" dirty="0"/>
            <a:t>leder</a:t>
          </a:r>
          <a:endParaRPr lang="en-GB" sz="1200" b="1" dirty="0"/>
        </a:p>
      </dgm:t>
    </dgm:pt>
    <dgm:pt modelId="{886BD9DB-E827-4B24-8F20-DB0F4A206672}" type="parTrans" cxnId="{6E6EB722-C896-4CEA-A583-843D295F5EFD}">
      <dgm:prSet/>
      <dgm:spPr/>
      <dgm:t>
        <a:bodyPr/>
        <a:lstStyle/>
        <a:p>
          <a:endParaRPr lang="en-GB"/>
        </a:p>
      </dgm:t>
    </dgm:pt>
    <dgm:pt modelId="{91F8D4CF-4CB0-404E-98B9-73FFB935E2FB}" type="sibTrans" cxnId="{6E6EB722-C896-4CEA-A583-843D295F5EFD}">
      <dgm:prSet/>
      <dgm:spPr/>
      <dgm:t>
        <a:bodyPr/>
        <a:lstStyle/>
        <a:p>
          <a:endParaRPr lang="en-GB"/>
        </a:p>
      </dgm:t>
    </dgm:pt>
    <dgm:pt modelId="{9A03E795-3850-4AFF-9F3C-78F7B2C2AFBB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nb-NO" sz="1200" b="1" dirty="0"/>
            <a:t>Teknisk koordinator</a:t>
          </a:r>
          <a:endParaRPr lang="en-GB" sz="1200" b="1" dirty="0"/>
        </a:p>
      </dgm:t>
    </dgm:pt>
    <dgm:pt modelId="{33937906-D771-42A0-85C6-720B2AB867F4}" type="parTrans" cxnId="{AE87CE06-A4F1-4CB0-BFB5-86651D48AC2F}">
      <dgm:prSet/>
      <dgm:spPr/>
      <dgm:t>
        <a:bodyPr/>
        <a:lstStyle/>
        <a:p>
          <a:endParaRPr lang="en-GB"/>
        </a:p>
      </dgm:t>
    </dgm:pt>
    <dgm:pt modelId="{044FBC20-07D3-48CE-B06E-A398AF96D4C1}" type="sibTrans" cxnId="{AE87CE06-A4F1-4CB0-BFB5-86651D48AC2F}">
      <dgm:prSet/>
      <dgm:spPr/>
      <dgm:t>
        <a:bodyPr/>
        <a:lstStyle/>
        <a:p>
          <a:endParaRPr lang="en-GB"/>
        </a:p>
      </dgm:t>
    </dgm:pt>
    <dgm:pt modelId="{6631CD17-4655-405D-8DED-97EF2A840A72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nb-NO" sz="1200" b="1" dirty="0"/>
            <a:t>Miljødata</a:t>
          </a:r>
          <a:endParaRPr lang="en-GB" sz="1200" b="1" dirty="0"/>
        </a:p>
      </dgm:t>
    </dgm:pt>
    <dgm:pt modelId="{7452CE50-2B19-4180-96AC-7BB1DC4F58CF}" type="parTrans" cxnId="{30A0761F-01FF-47F3-9920-BD577CDC6841}">
      <dgm:prSet/>
      <dgm:spPr/>
      <dgm:t>
        <a:bodyPr/>
        <a:lstStyle/>
        <a:p>
          <a:endParaRPr lang="en-GB"/>
        </a:p>
      </dgm:t>
    </dgm:pt>
    <dgm:pt modelId="{19CBFB3B-CE0E-4E15-AB25-025DEAB54980}" type="sibTrans" cxnId="{30A0761F-01FF-47F3-9920-BD577CDC6841}">
      <dgm:prSet/>
      <dgm:spPr/>
      <dgm:t>
        <a:bodyPr/>
        <a:lstStyle/>
        <a:p>
          <a:endParaRPr lang="en-GB"/>
        </a:p>
      </dgm:t>
    </dgm:pt>
    <dgm:pt modelId="{98A3C74C-DC84-4AEB-B18F-9881349AED79}" type="pres">
      <dgm:prSet presAssocID="{96817B99-81D0-4F68-BA3D-B7BB25285E8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BBAEBA2-3B12-4B00-B1F6-866D70A99A29}" type="pres">
      <dgm:prSet presAssocID="{6631CD17-4655-405D-8DED-97EF2A840A72}" presName="Accent3" presStyleCnt="0"/>
      <dgm:spPr/>
    </dgm:pt>
    <dgm:pt modelId="{5ABA4111-E583-4E42-97A7-5C0889572816}" type="pres">
      <dgm:prSet presAssocID="{6631CD17-4655-405D-8DED-97EF2A840A72}" presName="Accent" presStyleLbl="node1" presStyleIdx="0" presStyleCnt="3"/>
      <dgm:spPr>
        <a:solidFill>
          <a:schemeClr val="bg1">
            <a:lumMod val="85000"/>
          </a:schemeClr>
        </a:solidFill>
      </dgm:spPr>
    </dgm:pt>
    <dgm:pt modelId="{9EB07D49-53B0-4E4E-B0AE-79464BB43305}" type="pres">
      <dgm:prSet presAssocID="{6631CD17-4655-405D-8DED-97EF2A840A72}" presName="ParentBackground3" presStyleCnt="0"/>
      <dgm:spPr/>
    </dgm:pt>
    <dgm:pt modelId="{698446E6-B13F-4A24-8D44-5C7EB5D3FEBF}" type="pres">
      <dgm:prSet presAssocID="{6631CD17-4655-405D-8DED-97EF2A840A72}" presName="ParentBackground" presStyleLbl="fgAcc1" presStyleIdx="0" presStyleCnt="3"/>
      <dgm:spPr/>
    </dgm:pt>
    <dgm:pt modelId="{49452A35-20D3-49EB-B7E5-540F953DFE11}" type="pres">
      <dgm:prSet presAssocID="{6631CD17-4655-405D-8DED-97EF2A840A7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020D5DC-1C90-4DEF-84DD-8334B711B126}" type="pres">
      <dgm:prSet presAssocID="{9A03E795-3850-4AFF-9F3C-78F7B2C2AFBB}" presName="Accent2" presStyleCnt="0"/>
      <dgm:spPr/>
    </dgm:pt>
    <dgm:pt modelId="{85FD4063-28D8-413E-AB68-AB963270AF5B}" type="pres">
      <dgm:prSet presAssocID="{9A03E795-3850-4AFF-9F3C-78F7B2C2AFBB}" presName="Accent" presStyleLbl="node1" presStyleIdx="1" presStyleCnt="3"/>
      <dgm:spPr>
        <a:solidFill>
          <a:schemeClr val="bg1">
            <a:lumMod val="85000"/>
          </a:schemeClr>
        </a:solidFill>
      </dgm:spPr>
    </dgm:pt>
    <dgm:pt modelId="{BEFA39B6-3292-4EAF-9D48-387BBD26D3CE}" type="pres">
      <dgm:prSet presAssocID="{9A03E795-3850-4AFF-9F3C-78F7B2C2AFBB}" presName="ParentBackground2" presStyleCnt="0"/>
      <dgm:spPr/>
    </dgm:pt>
    <dgm:pt modelId="{A5A2F3AB-C14F-4EE4-96D5-55697E91DC3E}" type="pres">
      <dgm:prSet presAssocID="{9A03E795-3850-4AFF-9F3C-78F7B2C2AFBB}" presName="ParentBackground" presStyleLbl="fgAcc1" presStyleIdx="1" presStyleCnt="3"/>
      <dgm:spPr/>
    </dgm:pt>
    <dgm:pt modelId="{E01C625E-BDFE-4D9D-8ABE-52A80552598F}" type="pres">
      <dgm:prSet presAssocID="{9A03E795-3850-4AFF-9F3C-78F7B2C2AFB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C18C641-61D3-42F8-86D9-F8B19A1E7B9D}" type="pres">
      <dgm:prSet presAssocID="{E524C30D-03AC-436E-9CC4-F35DFFEF6690}" presName="Accent1" presStyleCnt="0"/>
      <dgm:spPr/>
    </dgm:pt>
    <dgm:pt modelId="{65639B8A-9B29-4A1C-90D3-78E63E9A0627}" type="pres">
      <dgm:prSet presAssocID="{E524C30D-03AC-436E-9CC4-F35DFFEF6690}" presName="Accent" presStyleLbl="node1" presStyleIdx="2" presStyleCnt="3"/>
      <dgm:spPr/>
    </dgm:pt>
    <dgm:pt modelId="{2F1C7F13-E6DA-4954-9CA2-32F0E922ABC7}" type="pres">
      <dgm:prSet presAssocID="{E524C30D-03AC-436E-9CC4-F35DFFEF6690}" presName="ParentBackground1" presStyleCnt="0"/>
      <dgm:spPr/>
    </dgm:pt>
    <dgm:pt modelId="{CFAB6332-A597-4904-9B02-1767D97D89B0}" type="pres">
      <dgm:prSet presAssocID="{E524C30D-03AC-436E-9CC4-F35DFFEF6690}" presName="ParentBackground" presStyleLbl="fgAcc1" presStyleIdx="2" presStyleCnt="3"/>
      <dgm:spPr/>
    </dgm:pt>
    <dgm:pt modelId="{8538E3F6-BC2A-4207-81DB-FBEB9BD1D6C9}" type="pres">
      <dgm:prSet presAssocID="{E524C30D-03AC-436E-9CC4-F35DFFEF669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E87CE06-A4F1-4CB0-BFB5-86651D48AC2F}" srcId="{96817B99-81D0-4F68-BA3D-B7BB25285E89}" destId="{9A03E795-3850-4AFF-9F3C-78F7B2C2AFBB}" srcOrd="1" destOrd="0" parTransId="{33937906-D771-42A0-85C6-720B2AB867F4}" sibTransId="{044FBC20-07D3-48CE-B06E-A398AF96D4C1}"/>
    <dgm:cxn modelId="{30A0761F-01FF-47F3-9920-BD577CDC6841}" srcId="{96817B99-81D0-4F68-BA3D-B7BB25285E89}" destId="{6631CD17-4655-405D-8DED-97EF2A840A72}" srcOrd="2" destOrd="0" parTransId="{7452CE50-2B19-4180-96AC-7BB1DC4F58CF}" sibTransId="{19CBFB3B-CE0E-4E15-AB25-025DEAB54980}"/>
    <dgm:cxn modelId="{6E6EB722-C896-4CEA-A583-843D295F5EFD}" srcId="{96817B99-81D0-4F68-BA3D-B7BB25285E89}" destId="{E524C30D-03AC-436E-9CC4-F35DFFEF6690}" srcOrd="0" destOrd="0" parTransId="{886BD9DB-E827-4B24-8F20-DB0F4A206672}" sibTransId="{91F8D4CF-4CB0-404E-98B9-73FFB935E2FB}"/>
    <dgm:cxn modelId="{D932FC42-BD45-4E29-BA51-6297CC5AF54A}" type="presOf" srcId="{E524C30D-03AC-436E-9CC4-F35DFFEF6690}" destId="{CFAB6332-A597-4904-9B02-1767D97D89B0}" srcOrd="0" destOrd="0" presId="urn:microsoft.com/office/officeart/2011/layout/CircleProcess"/>
    <dgm:cxn modelId="{75B45665-B076-4CFB-AEE1-CA4A774E1BC4}" type="presOf" srcId="{E524C30D-03AC-436E-9CC4-F35DFFEF6690}" destId="{8538E3F6-BC2A-4207-81DB-FBEB9BD1D6C9}" srcOrd="1" destOrd="0" presId="urn:microsoft.com/office/officeart/2011/layout/CircleProcess"/>
    <dgm:cxn modelId="{13194274-AA23-4746-8C63-22D10A72C75B}" type="presOf" srcId="{6631CD17-4655-405D-8DED-97EF2A840A72}" destId="{698446E6-B13F-4A24-8D44-5C7EB5D3FEBF}" srcOrd="0" destOrd="0" presId="urn:microsoft.com/office/officeart/2011/layout/CircleProcess"/>
    <dgm:cxn modelId="{9447749E-F8DA-4875-9B63-E4C354F38644}" type="presOf" srcId="{9A03E795-3850-4AFF-9F3C-78F7B2C2AFBB}" destId="{A5A2F3AB-C14F-4EE4-96D5-55697E91DC3E}" srcOrd="0" destOrd="0" presId="urn:microsoft.com/office/officeart/2011/layout/CircleProcess"/>
    <dgm:cxn modelId="{3E1779B4-F166-4D0E-810B-F039CB28BF40}" type="presOf" srcId="{6631CD17-4655-405D-8DED-97EF2A840A72}" destId="{49452A35-20D3-49EB-B7E5-540F953DFE11}" srcOrd="1" destOrd="0" presId="urn:microsoft.com/office/officeart/2011/layout/CircleProcess"/>
    <dgm:cxn modelId="{406BF7D0-6CCD-404B-A923-C3E1C19B991E}" type="presOf" srcId="{96817B99-81D0-4F68-BA3D-B7BB25285E89}" destId="{98A3C74C-DC84-4AEB-B18F-9881349AED79}" srcOrd="0" destOrd="0" presId="urn:microsoft.com/office/officeart/2011/layout/CircleProcess"/>
    <dgm:cxn modelId="{71EB0FE5-5F11-420F-9B52-CBCE9DB9EFAC}" type="presOf" srcId="{9A03E795-3850-4AFF-9F3C-78F7B2C2AFBB}" destId="{E01C625E-BDFE-4D9D-8ABE-52A80552598F}" srcOrd="1" destOrd="0" presId="urn:microsoft.com/office/officeart/2011/layout/CircleProcess"/>
    <dgm:cxn modelId="{CCBF9499-58F1-4E9F-B06D-E3B1D178783D}" type="presParOf" srcId="{98A3C74C-DC84-4AEB-B18F-9881349AED79}" destId="{FBBAEBA2-3B12-4B00-B1F6-866D70A99A29}" srcOrd="0" destOrd="0" presId="urn:microsoft.com/office/officeart/2011/layout/CircleProcess"/>
    <dgm:cxn modelId="{306C645B-8CE0-4121-9352-861CEC6C7447}" type="presParOf" srcId="{FBBAEBA2-3B12-4B00-B1F6-866D70A99A29}" destId="{5ABA4111-E583-4E42-97A7-5C0889572816}" srcOrd="0" destOrd="0" presId="urn:microsoft.com/office/officeart/2011/layout/CircleProcess"/>
    <dgm:cxn modelId="{B9AA2051-BE5B-42DB-A7C8-603E47B898F5}" type="presParOf" srcId="{98A3C74C-DC84-4AEB-B18F-9881349AED79}" destId="{9EB07D49-53B0-4E4E-B0AE-79464BB43305}" srcOrd="1" destOrd="0" presId="urn:microsoft.com/office/officeart/2011/layout/CircleProcess"/>
    <dgm:cxn modelId="{945E805E-4522-4893-9FB7-14F6DD9B6427}" type="presParOf" srcId="{9EB07D49-53B0-4E4E-B0AE-79464BB43305}" destId="{698446E6-B13F-4A24-8D44-5C7EB5D3FEBF}" srcOrd="0" destOrd="0" presId="urn:microsoft.com/office/officeart/2011/layout/CircleProcess"/>
    <dgm:cxn modelId="{AA14D3F1-1CC4-440D-84A3-ADEC65252429}" type="presParOf" srcId="{98A3C74C-DC84-4AEB-B18F-9881349AED79}" destId="{49452A35-20D3-49EB-B7E5-540F953DFE11}" srcOrd="2" destOrd="0" presId="urn:microsoft.com/office/officeart/2011/layout/CircleProcess"/>
    <dgm:cxn modelId="{E29BC5E0-9911-4F25-A6ED-0F29D5B834A8}" type="presParOf" srcId="{98A3C74C-DC84-4AEB-B18F-9881349AED79}" destId="{8020D5DC-1C90-4DEF-84DD-8334B711B126}" srcOrd="3" destOrd="0" presId="urn:microsoft.com/office/officeart/2011/layout/CircleProcess"/>
    <dgm:cxn modelId="{11D0DDC4-D33D-4F32-B0DE-9E1F1C7A014D}" type="presParOf" srcId="{8020D5DC-1C90-4DEF-84DD-8334B711B126}" destId="{85FD4063-28D8-413E-AB68-AB963270AF5B}" srcOrd="0" destOrd="0" presId="urn:microsoft.com/office/officeart/2011/layout/CircleProcess"/>
    <dgm:cxn modelId="{59F52FF1-6465-40DB-BE96-AA3929A747B6}" type="presParOf" srcId="{98A3C74C-DC84-4AEB-B18F-9881349AED79}" destId="{BEFA39B6-3292-4EAF-9D48-387BBD26D3CE}" srcOrd="4" destOrd="0" presId="urn:microsoft.com/office/officeart/2011/layout/CircleProcess"/>
    <dgm:cxn modelId="{08E07DD2-2311-4C39-905E-F90D5D5D44AE}" type="presParOf" srcId="{BEFA39B6-3292-4EAF-9D48-387BBD26D3CE}" destId="{A5A2F3AB-C14F-4EE4-96D5-55697E91DC3E}" srcOrd="0" destOrd="0" presId="urn:microsoft.com/office/officeart/2011/layout/CircleProcess"/>
    <dgm:cxn modelId="{E971BFB1-69E5-4F93-BC4F-A4604D2BF6A8}" type="presParOf" srcId="{98A3C74C-DC84-4AEB-B18F-9881349AED79}" destId="{E01C625E-BDFE-4D9D-8ABE-52A80552598F}" srcOrd="5" destOrd="0" presId="urn:microsoft.com/office/officeart/2011/layout/CircleProcess"/>
    <dgm:cxn modelId="{22F593B2-7080-450E-9438-65D3A2466342}" type="presParOf" srcId="{98A3C74C-DC84-4AEB-B18F-9881349AED79}" destId="{0C18C641-61D3-42F8-86D9-F8B19A1E7B9D}" srcOrd="6" destOrd="0" presId="urn:microsoft.com/office/officeart/2011/layout/CircleProcess"/>
    <dgm:cxn modelId="{AC98B8B5-35EC-423F-A54B-99A459B93873}" type="presParOf" srcId="{0C18C641-61D3-42F8-86D9-F8B19A1E7B9D}" destId="{65639B8A-9B29-4A1C-90D3-78E63E9A0627}" srcOrd="0" destOrd="0" presId="urn:microsoft.com/office/officeart/2011/layout/CircleProcess"/>
    <dgm:cxn modelId="{EE71E060-2289-466D-8420-2C88FC268480}" type="presParOf" srcId="{98A3C74C-DC84-4AEB-B18F-9881349AED79}" destId="{2F1C7F13-E6DA-4954-9CA2-32F0E922ABC7}" srcOrd="7" destOrd="0" presId="urn:microsoft.com/office/officeart/2011/layout/CircleProcess"/>
    <dgm:cxn modelId="{924724C2-8F37-4307-96E8-C23845BFA416}" type="presParOf" srcId="{2F1C7F13-E6DA-4954-9CA2-32F0E922ABC7}" destId="{CFAB6332-A597-4904-9B02-1767D97D89B0}" srcOrd="0" destOrd="0" presId="urn:microsoft.com/office/officeart/2011/layout/CircleProcess"/>
    <dgm:cxn modelId="{EDE2F9C8-1143-4FFF-AB31-AD7AA3B4E7D1}" type="presParOf" srcId="{98A3C74C-DC84-4AEB-B18F-9881349AED79}" destId="{8538E3F6-BC2A-4207-81DB-FBEB9BD1D6C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817B99-81D0-4F68-BA3D-B7BB25285E8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24C30D-03AC-436E-9CC4-F35DFFEF6690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nb-NO" sz="1200" b="1" dirty="0"/>
            <a:t>Prosjekt leder</a:t>
          </a:r>
          <a:endParaRPr lang="en-GB" sz="1200" b="1" dirty="0"/>
        </a:p>
      </dgm:t>
    </dgm:pt>
    <dgm:pt modelId="{886BD9DB-E827-4B24-8F20-DB0F4A206672}" type="parTrans" cxnId="{6E6EB722-C896-4CEA-A583-843D295F5EFD}">
      <dgm:prSet/>
      <dgm:spPr/>
      <dgm:t>
        <a:bodyPr/>
        <a:lstStyle/>
        <a:p>
          <a:endParaRPr lang="en-GB"/>
        </a:p>
      </dgm:t>
    </dgm:pt>
    <dgm:pt modelId="{91F8D4CF-4CB0-404E-98B9-73FFB935E2FB}" type="sibTrans" cxnId="{6E6EB722-C896-4CEA-A583-843D295F5EFD}">
      <dgm:prSet/>
      <dgm:spPr/>
      <dgm:t>
        <a:bodyPr/>
        <a:lstStyle/>
        <a:p>
          <a:endParaRPr lang="en-GB"/>
        </a:p>
      </dgm:t>
    </dgm:pt>
    <dgm:pt modelId="{9A03E795-3850-4AFF-9F3C-78F7B2C2AFB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nb-NO" sz="1200" b="1" dirty="0"/>
            <a:t>Teknisk koordinator</a:t>
          </a:r>
          <a:endParaRPr lang="en-GB" sz="1200" b="1" dirty="0"/>
        </a:p>
      </dgm:t>
    </dgm:pt>
    <dgm:pt modelId="{33937906-D771-42A0-85C6-720B2AB867F4}" type="parTrans" cxnId="{AE87CE06-A4F1-4CB0-BFB5-86651D48AC2F}">
      <dgm:prSet/>
      <dgm:spPr/>
      <dgm:t>
        <a:bodyPr/>
        <a:lstStyle/>
        <a:p>
          <a:endParaRPr lang="en-GB"/>
        </a:p>
      </dgm:t>
    </dgm:pt>
    <dgm:pt modelId="{044FBC20-07D3-48CE-B06E-A398AF96D4C1}" type="sibTrans" cxnId="{AE87CE06-A4F1-4CB0-BFB5-86651D48AC2F}">
      <dgm:prSet/>
      <dgm:spPr/>
      <dgm:t>
        <a:bodyPr/>
        <a:lstStyle/>
        <a:p>
          <a:endParaRPr lang="en-GB"/>
        </a:p>
      </dgm:t>
    </dgm:pt>
    <dgm:pt modelId="{6631CD17-4655-405D-8DED-97EF2A840A72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nb-NO" sz="1200" b="1" dirty="0"/>
            <a:t>Miljødata</a:t>
          </a:r>
          <a:endParaRPr lang="en-GB" sz="1200" b="1" dirty="0"/>
        </a:p>
      </dgm:t>
    </dgm:pt>
    <dgm:pt modelId="{7452CE50-2B19-4180-96AC-7BB1DC4F58CF}" type="parTrans" cxnId="{30A0761F-01FF-47F3-9920-BD577CDC6841}">
      <dgm:prSet/>
      <dgm:spPr/>
      <dgm:t>
        <a:bodyPr/>
        <a:lstStyle/>
        <a:p>
          <a:endParaRPr lang="en-GB"/>
        </a:p>
      </dgm:t>
    </dgm:pt>
    <dgm:pt modelId="{19CBFB3B-CE0E-4E15-AB25-025DEAB54980}" type="sibTrans" cxnId="{30A0761F-01FF-47F3-9920-BD577CDC6841}">
      <dgm:prSet/>
      <dgm:spPr/>
      <dgm:t>
        <a:bodyPr/>
        <a:lstStyle/>
        <a:p>
          <a:endParaRPr lang="en-GB"/>
        </a:p>
      </dgm:t>
    </dgm:pt>
    <dgm:pt modelId="{98A3C74C-DC84-4AEB-B18F-9881349AED79}" type="pres">
      <dgm:prSet presAssocID="{96817B99-81D0-4F68-BA3D-B7BB25285E8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BBAEBA2-3B12-4B00-B1F6-866D70A99A29}" type="pres">
      <dgm:prSet presAssocID="{6631CD17-4655-405D-8DED-97EF2A840A72}" presName="Accent3" presStyleCnt="0"/>
      <dgm:spPr/>
    </dgm:pt>
    <dgm:pt modelId="{5ABA4111-E583-4E42-97A7-5C0889572816}" type="pres">
      <dgm:prSet presAssocID="{6631CD17-4655-405D-8DED-97EF2A840A72}" presName="Accent" presStyleLbl="node1" presStyleIdx="0" presStyleCnt="3"/>
      <dgm:spPr>
        <a:solidFill>
          <a:schemeClr val="bg1">
            <a:lumMod val="85000"/>
          </a:schemeClr>
        </a:solidFill>
      </dgm:spPr>
    </dgm:pt>
    <dgm:pt modelId="{9EB07D49-53B0-4E4E-B0AE-79464BB43305}" type="pres">
      <dgm:prSet presAssocID="{6631CD17-4655-405D-8DED-97EF2A840A72}" presName="ParentBackground3" presStyleCnt="0"/>
      <dgm:spPr/>
    </dgm:pt>
    <dgm:pt modelId="{698446E6-B13F-4A24-8D44-5C7EB5D3FEBF}" type="pres">
      <dgm:prSet presAssocID="{6631CD17-4655-405D-8DED-97EF2A840A72}" presName="ParentBackground" presStyleLbl="fgAcc1" presStyleIdx="0" presStyleCnt="3"/>
      <dgm:spPr/>
    </dgm:pt>
    <dgm:pt modelId="{49452A35-20D3-49EB-B7E5-540F953DFE11}" type="pres">
      <dgm:prSet presAssocID="{6631CD17-4655-405D-8DED-97EF2A840A7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020D5DC-1C90-4DEF-84DD-8334B711B126}" type="pres">
      <dgm:prSet presAssocID="{9A03E795-3850-4AFF-9F3C-78F7B2C2AFBB}" presName="Accent2" presStyleCnt="0"/>
      <dgm:spPr/>
    </dgm:pt>
    <dgm:pt modelId="{85FD4063-28D8-413E-AB68-AB963270AF5B}" type="pres">
      <dgm:prSet presAssocID="{9A03E795-3850-4AFF-9F3C-78F7B2C2AFBB}" presName="Accent" presStyleLbl="node1" presStyleIdx="1" presStyleCnt="3"/>
      <dgm:spPr>
        <a:solidFill>
          <a:schemeClr val="accent1"/>
        </a:solidFill>
      </dgm:spPr>
    </dgm:pt>
    <dgm:pt modelId="{BEFA39B6-3292-4EAF-9D48-387BBD26D3CE}" type="pres">
      <dgm:prSet presAssocID="{9A03E795-3850-4AFF-9F3C-78F7B2C2AFBB}" presName="ParentBackground2" presStyleCnt="0"/>
      <dgm:spPr/>
    </dgm:pt>
    <dgm:pt modelId="{A5A2F3AB-C14F-4EE4-96D5-55697E91DC3E}" type="pres">
      <dgm:prSet presAssocID="{9A03E795-3850-4AFF-9F3C-78F7B2C2AFBB}" presName="ParentBackground" presStyleLbl="fgAcc1" presStyleIdx="1" presStyleCnt="3"/>
      <dgm:spPr/>
    </dgm:pt>
    <dgm:pt modelId="{E01C625E-BDFE-4D9D-8ABE-52A80552598F}" type="pres">
      <dgm:prSet presAssocID="{9A03E795-3850-4AFF-9F3C-78F7B2C2AFB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C18C641-61D3-42F8-86D9-F8B19A1E7B9D}" type="pres">
      <dgm:prSet presAssocID="{E524C30D-03AC-436E-9CC4-F35DFFEF6690}" presName="Accent1" presStyleCnt="0"/>
      <dgm:spPr/>
    </dgm:pt>
    <dgm:pt modelId="{65639B8A-9B29-4A1C-90D3-78E63E9A0627}" type="pres">
      <dgm:prSet presAssocID="{E524C30D-03AC-436E-9CC4-F35DFFEF6690}" presName="Accent" presStyleLbl="node1" presStyleIdx="2" presStyleCnt="3"/>
      <dgm:spPr>
        <a:solidFill>
          <a:schemeClr val="bg1">
            <a:lumMod val="85000"/>
          </a:schemeClr>
        </a:solidFill>
      </dgm:spPr>
    </dgm:pt>
    <dgm:pt modelId="{2F1C7F13-E6DA-4954-9CA2-32F0E922ABC7}" type="pres">
      <dgm:prSet presAssocID="{E524C30D-03AC-436E-9CC4-F35DFFEF6690}" presName="ParentBackground1" presStyleCnt="0"/>
      <dgm:spPr/>
    </dgm:pt>
    <dgm:pt modelId="{CFAB6332-A597-4904-9B02-1767D97D89B0}" type="pres">
      <dgm:prSet presAssocID="{E524C30D-03AC-436E-9CC4-F35DFFEF6690}" presName="ParentBackground" presStyleLbl="fgAcc1" presStyleIdx="2" presStyleCnt="3"/>
      <dgm:spPr/>
    </dgm:pt>
    <dgm:pt modelId="{8538E3F6-BC2A-4207-81DB-FBEB9BD1D6C9}" type="pres">
      <dgm:prSet presAssocID="{E524C30D-03AC-436E-9CC4-F35DFFEF669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E87CE06-A4F1-4CB0-BFB5-86651D48AC2F}" srcId="{96817B99-81D0-4F68-BA3D-B7BB25285E89}" destId="{9A03E795-3850-4AFF-9F3C-78F7B2C2AFBB}" srcOrd="1" destOrd="0" parTransId="{33937906-D771-42A0-85C6-720B2AB867F4}" sibTransId="{044FBC20-07D3-48CE-B06E-A398AF96D4C1}"/>
    <dgm:cxn modelId="{30A0761F-01FF-47F3-9920-BD577CDC6841}" srcId="{96817B99-81D0-4F68-BA3D-B7BB25285E89}" destId="{6631CD17-4655-405D-8DED-97EF2A840A72}" srcOrd="2" destOrd="0" parTransId="{7452CE50-2B19-4180-96AC-7BB1DC4F58CF}" sibTransId="{19CBFB3B-CE0E-4E15-AB25-025DEAB54980}"/>
    <dgm:cxn modelId="{6E6EB722-C896-4CEA-A583-843D295F5EFD}" srcId="{96817B99-81D0-4F68-BA3D-B7BB25285E89}" destId="{E524C30D-03AC-436E-9CC4-F35DFFEF6690}" srcOrd="0" destOrd="0" parTransId="{886BD9DB-E827-4B24-8F20-DB0F4A206672}" sibTransId="{91F8D4CF-4CB0-404E-98B9-73FFB935E2FB}"/>
    <dgm:cxn modelId="{D932FC42-BD45-4E29-BA51-6297CC5AF54A}" type="presOf" srcId="{E524C30D-03AC-436E-9CC4-F35DFFEF6690}" destId="{CFAB6332-A597-4904-9B02-1767D97D89B0}" srcOrd="0" destOrd="0" presId="urn:microsoft.com/office/officeart/2011/layout/CircleProcess"/>
    <dgm:cxn modelId="{75B45665-B076-4CFB-AEE1-CA4A774E1BC4}" type="presOf" srcId="{E524C30D-03AC-436E-9CC4-F35DFFEF6690}" destId="{8538E3F6-BC2A-4207-81DB-FBEB9BD1D6C9}" srcOrd="1" destOrd="0" presId="urn:microsoft.com/office/officeart/2011/layout/CircleProcess"/>
    <dgm:cxn modelId="{13194274-AA23-4746-8C63-22D10A72C75B}" type="presOf" srcId="{6631CD17-4655-405D-8DED-97EF2A840A72}" destId="{698446E6-B13F-4A24-8D44-5C7EB5D3FEBF}" srcOrd="0" destOrd="0" presId="urn:microsoft.com/office/officeart/2011/layout/CircleProcess"/>
    <dgm:cxn modelId="{9447749E-F8DA-4875-9B63-E4C354F38644}" type="presOf" srcId="{9A03E795-3850-4AFF-9F3C-78F7B2C2AFBB}" destId="{A5A2F3AB-C14F-4EE4-96D5-55697E91DC3E}" srcOrd="0" destOrd="0" presId="urn:microsoft.com/office/officeart/2011/layout/CircleProcess"/>
    <dgm:cxn modelId="{3E1779B4-F166-4D0E-810B-F039CB28BF40}" type="presOf" srcId="{6631CD17-4655-405D-8DED-97EF2A840A72}" destId="{49452A35-20D3-49EB-B7E5-540F953DFE11}" srcOrd="1" destOrd="0" presId="urn:microsoft.com/office/officeart/2011/layout/CircleProcess"/>
    <dgm:cxn modelId="{406BF7D0-6CCD-404B-A923-C3E1C19B991E}" type="presOf" srcId="{96817B99-81D0-4F68-BA3D-B7BB25285E89}" destId="{98A3C74C-DC84-4AEB-B18F-9881349AED79}" srcOrd="0" destOrd="0" presId="urn:microsoft.com/office/officeart/2011/layout/CircleProcess"/>
    <dgm:cxn modelId="{71EB0FE5-5F11-420F-9B52-CBCE9DB9EFAC}" type="presOf" srcId="{9A03E795-3850-4AFF-9F3C-78F7B2C2AFBB}" destId="{E01C625E-BDFE-4D9D-8ABE-52A80552598F}" srcOrd="1" destOrd="0" presId="urn:microsoft.com/office/officeart/2011/layout/CircleProcess"/>
    <dgm:cxn modelId="{CCBF9499-58F1-4E9F-B06D-E3B1D178783D}" type="presParOf" srcId="{98A3C74C-DC84-4AEB-B18F-9881349AED79}" destId="{FBBAEBA2-3B12-4B00-B1F6-866D70A99A29}" srcOrd="0" destOrd="0" presId="urn:microsoft.com/office/officeart/2011/layout/CircleProcess"/>
    <dgm:cxn modelId="{306C645B-8CE0-4121-9352-861CEC6C7447}" type="presParOf" srcId="{FBBAEBA2-3B12-4B00-B1F6-866D70A99A29}" destId="{5ABA4111-E583-4E42-97A7-5C0889572816}" srcOrd="0" destOrd="0" presId="urn:microsoft.com/office/officeart/2011/layout/CircleProcess"/>
    <dgm:cxn modelId="{B9AA2051-BE5B-42DB-A7C8-603E47B898F5}" type="presParOf" srcId="{98A3C74C-DC84-4AEB-B18F-9881349AED79}" destId="{9EB07D49-53B0-4E4E-B0AE-79464BB43305}" srcOrd="1" destOrd="0" presId="urn:microsoft.com/office/officeart/2011/layout/CircleProcess"/>
    <dgm:cxn modelId="{945E805E-4522-4893-9FB7-14F6DD9B6427}" type="presParOf" srcId="{9EB07D49-53B0-4E4E-B0AE-79464BB43305}" destId="{698446E6-B13F-4A24-8D44-5C7EB5D3FEBF}" srcOrd="0" destOrd="0" presId="urn:microsoft.com/office/officeart/2011/layout/CircleProcess"/>
    <dgm:cxn modelId="{AA14D3F1-1CC4-440D-84A3-ADEC65252429}" type="presParOf" srcId="{98A3C74C-DC84-4AEB-B18F-9881349AED79}" destId="{49452A35-20D3-49EB-B7E5-540F953DFE11}" srcOrd="2" destOrd="0" presId="urn:microsoft.com/office/officeart/2011/layout/CircleProcess"/>
    <dgm:cxn modelId="{E29BC5E0-9911-4F25-A6ED-0F29D5B834A8}" type="presParOf" srcId="{98A3C74C-DC84-4AEB-B18F-9881349AED79}" destId="{8020D5DC-1C90-4DEF-84DD-8334B711B126}" srcOrd="3" destOrd="0" presId="urn:microsoft.com/office/officeart/2011/layout/CircleProcess"/>
    <dgm:cxn modelId="{11D0DDC4-D33D-4F32-B0DE-9E1F1C7A014D}" type="presParOf" srcId="{8020D5DC-1C90-4DEF-84DD-8334B711B126}" destId="{85FD4063-28D8-413E-AB68-AB963270AF5B}" srcOrd="0" destOrd="0" presId="urn:microsoft.com/office/officeart/2011/layout/CircleProcess"/>
    <dgm:cxn modelId="{59F52FF1-6465-40DB-BE96-AA3929A747B6}" type="presParOf" srcId="{98A3C74C-DC84-4AEB-B18F-9881349AED79}" destId="{BEFA39B6-3292-4EAF-9D48-387BBD26D3CE}" srcOrd="4" destOrd="0" presId="urn:microsoft.com/office/officeart/2011/layout/CircleProcess"/>
    <dgm:cxn modelId="{08E07DD2-2311-4C39-905E-F90D5D5D44AE}" type="presParOf" srcId="{BEFA39B6-3292-4EAF-9D48-387BBD26D3CE}" destId="{A5A2F3AB-C14F-4EE4-96D5-55697E91DC3E}" srcOrd="0" destOrd="0" presId="urn:microsoft.com/office/officeart/2011/layout/CircleProcess"/>
    <dgm:cxn modelId="{E971BFB1-69E5-4F93-BC4F-A4604D2BF6A8}" type="presParOf" srcId="{98A3C74C-DC84-4AEB-B18F-9881349AED79}" destId="{E01C625E-BDFE-4D9D-8ABE-52A80552598F}" srcOrd="5" destOrd="0" presId="urn:microsoft.com/office/officeart/2011/layout/CircleProcess"/>
    <dgm:cxn modelId="{22F593B2-7080-450E-9438-65D3A2466342}" type="presParOf" srcId="{98A3C74C-DC84-4AEB-B18F-9881349AED79}" destId="{0C18C641-61D3-42F8-86D9-F8B19A1E7B9D}" srcOrd="6" destOrd="0" presId="urn:microsoft.com/office/officeart/2011/layout/CircleProcess"/>
    <dgm:cxn modelId="{AC98B8B5-35EC-423F-A54B-99A459B93873}" type="presParOf" srcId="{0C18C641-61D3-42F8-86D9-F8B19A1E7B9D}" destId="{65639B8A-9B29-4A1C-90D3-78E63E9A0627}" srcOrd="0" destOrd="0" presId="urn:microsoft.com/office/officeart/2011/layout/CircleProcess"/>
    <dgm:cxn modelId="{EE71E060-2289-466D-8420-2C88FC268480}" type="presParOf" srcId="{98A3C74C-DC84-4AEB-B18F-9881349AED79}" destId="{2F1C7F13-E6DA-4954-9CA2-32F0E922ABC7}" srcOrd="7" destOrd="0" presId="urn:microsoft.com/office/officeart/2011/layout/CircleProcess"/>
    <dgm:cxn modelId="{924724C2-8F37-4307-96E8-C23845BFA416}" type="presParOf" srcId="{2F1C7F13-E6DA-4954-9CA2-32F0E922ABC7}" destId="{CFAB6332-A597-4904-9B02-1767D97D89B0}" srcOrd="0" destOrd="0" presId="urn:microsoft.com/office/officeart/2011/layout/CircleProcess"/>
    <dgm:cxn modelId="{EDE2F9C8-1143-4FFF-AB31-AD7AA3B4E7D1}" type="presParOf" srcId="{98A3C74C-DC84-4AEB-B18F-9881349AED79}" destId="{8538E3F6-BC2A-4207-81DB-FBEB9BD1D6C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817B99-81D0-4F68-BA3D-B7BB25285E8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24C30D-03AC-436E-9CC4-F35DFFEF6690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nb-NO" sz="1200" b="1" dirty="0"/>
            <a:t>Prosjekt leder</a:t>
          </a:r>
          <a:endParaRPr lang="en-GB" sz="1200" b="1" dirty="0"/>
        </a:p>
      </dgm:t>
    </dgm:pt>
    <dgm:pt modelId="{886BD9DB-E827-4B24-8F20-DB0F4A206672}" type="parTrans" cxnId="{6E6EB722-C896-4CEA-A583-843D295F5EFD}">
      <dgm:prSet/>
      <dgm:spPr/>
      <dgm:t>
        <a:bodyPr/>
        <a:lstStyle/>
        <a:p>
          <a:endParaRPr lang="en-GB"/>
        </a:p>
      </dgm:t>
    </dgm:pt>
    <dgm:pt modelId="{91F8D4CF-4CB0-404E-98B9-73FFB935E2FB}" type="sibTrans" cxnId="{6E6EB722-C896-4CEA-A583-843D295F5EFD}">
      <dgm:prSet/>
      <dgm:spPr/>
      <dgm:t>
        <a:bodyPr/>
        <a:lstStyle/>
        <a:p>
          <a:endParaRPr lang="en-GB"/>
        </a:p>
      </dgm:t>
    </dgm:pt>
    <dgm:pt modelId="{9A03E795-3850-4AFF-9F3C-78F7B2C2AFBB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nb-NO" sz="1200" b="1" dirty="0"/>
            <a:t>Teknisk koordinator</a:t>
          </a:r>
          <a:endParaRPr lang="en-GB" sz="1200" b="1" dirty="0"/>
        </a:p>
      </dgm:t>
    </dgm:pt>
    <dgm:pt modelId="{33937906-D771-42A0-85C6-720B2AB867F4}" type="parTrans" cxnId="{AE87CE06-A4F1-4CB0-BFB5-86651D48AC2F}">
      <dgm:prSet/>
      <dgm:spPr/>
      <dgm:t>
        <a:bodyPr/>
        <a:lstStyle/>
        <a:p>
          <a:endParaRPr lang="en-GB"/>
        </a:p>
      </dgm:t>
    </dgm:pt>
    <dgm:pt modelId="{044FBC20-07D3-48CE-B06E-A398AF96D4C1}" type="sibTrans" cxnId="{AE87CE06-A4F1-4CB0-BFB5-86651D48AC2F}">
      <dgm:prSet/>
      <dgm:spPr/>
      <dgm:t>
        <a:bodyPr/>
        <a:lstStyle/>
        <a:p>
          <a:endParaRPr lang="en-GB"/>
        </a:p>
      </dgm:t>
    </dgm:pt>
    <dgm:pt modelId="{6631CD17-4655-405D-8DED-97EF2A840A72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nb-NO" sz="1200" b="1" dirty="0"/>
            <a:t>Miljødata</a:t>
          </a:r>
          <a:endParaRPr lang="en-GB" sz="1200" b="1" dirty="0"/>
        </a:p>
      </dgm:t>
    </dgm:pt>
    <dgm:pt modelId="{7452CE50-2B19-4180-96AC-7BB1DC4F58CF}" type="parTrans" cxnId="{30A0761F-01FF-47F3-9920-BD577CDC6841}">
      <dgm:prSet/>
      <dgm:spPr/>
      <dgm:t>
        <a:bodyPr/>
        <a:lstStyle/>
        <a:p>
          <a:endParaRPr lang="en-GB"/>
        </a:p>
      </dgm:t>
    </dgm:pt>
    <dgm:pt modelId="{19CBFB3B-CE0E-4E15-AB25-025DEAB54980}" type="sibTrans" cxnId="{30A0761F-01FF-47F3-9920-BD577CDC6841}">
      <dgm:prSet/>
      <dgm:spPr/>
      <dgm:t>
        <a:bodyPr/>
        <a:lstStyle/>
        <a:p>
          <a:endParaRPr lang="en-GB"/>
        </a:p>
      </dgm:t>
    </dgm:pt>
    <dgm:pt modelId="{98A3C74C-DC84-4AEB-B18F-9881349AED79}" type="pres">
      <dgm:prSet presAssocID="{96817B99-81D0-4F68-BA3D-B7BB25285E8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BBAEBA2-3B12-4B00-B1F6-866D70A99A29}" type="pres">
      <dgm:prSet presAssocID="{6631CD17-4655-405D-8DED-97EF2A840A72}" presName="Accent3" presStyleCnt="0"/>
      <dgm:spPr/>
    </dgm:pt>
    <dgm:pt modelId="{5ABA4111-E583-4E42-97A7-5C0889572816}" type="pres">
      <dgm:prSet presAssocID="{6631CD17-4655-405D-8DED-97EF2A840A72}" presName="Accent" presStyleLbl="node1" presStyleIdx="0" presStyleCnt="3"/>
      <dgm:spPr>
        <a:solidFill>
          <a:schemeClr val="bg1">
            <a:lumMod val="85000"/>
          </a:schemeClr>
        </a:solidFill>
      </dgm:spPr>
    </dgm:pt>
    <dgm:pt modelId="{9EB07D49-53B0-4E4E-B0AE-79464BB43305}" type="pres">
      <dgm:prSet presAssocID="{6631CD17-4655-405D-8DED-97EF2A840A72}" presName="ParentBackground3" presStyleCnt="0"/>
      <dgm:spPr/>
    </dgm:pt>
    <dgm:pt modelId="{698446E6-B13F-4A24-8D44-5C7EB5D3FEBF}" type="pres">
      <dgm:prSet presAssocID="{6631CD17-4655-405D-8DED-97EF2A840A72}" presName="ParentBackground" presStyleLbl="fgAcc1" presStyleIdx="0" presStyleCnt="3"/>
      <dgm:spPr/>
    </dgm:pt>
    <dgm:pt modelId="{49452A35-20D3-49EB-B7E5-540F953DFE11}" type="pres">
      <dgm:prSet presAssocID="{6631CD17-4655-405D-8DED-97EF2A840A7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020D5DC-1C90-4DEF-84DD-8334B711B126}" type="pres">
      <dgm:prSet presAssocID="{9A03E795-3850-4AFF-9F3C-78F7B2C2AFBB}" presName="Accent2" presStyleCnt="0"/>
      <dgm:spPr/>
    </dgm:pt>
    <dgm:pt modelId="{85FD4063-28D8-413E-AB68-AB963270AF5B}" type="pres">
      <dgm:prSet presAssocID="{9A03E795-3850-4AFF-9F3C-78F7B2C2AFBB}" presName="Accent" presStyleLbl="node1" presStyleIdx="1" presStyleCnt="3"/>
      <dgm:spPr>
        <a:solidFill>
          <a:schemeClr val="bg1">
            <a:lumMod val="85000"/>
          </a:schemeClr>
        </a:solidFill>
      </dgm:spPr>
    </dgm:pt>
    <dgm:pt modelId="{BEFA39B6-3292-4EAF-9D48-387BBD26D3CE}" type="pres">
      <dgm:prSet presAssocID="{9A03E795-3850-4AFF-9F3C-78F7B2C2AFBB}" presName="ParentBackground2" presStyleCnt="0"/>
      <dgm:spPr/>
    </dgm:pt>
    <dgm:pt modelId="{A5A2F3AB-C14F-4EE4-96D5-55697E91DC3E}" type="pres">
      <dgm:prSet presAssocID="{9A03E795-3850-4AFF-9F3C-78F7B2C2AFBB}" presName="ParentBackground" presStyleLbl="fgAcc1" presStyleIdx="1" presStyleCnt="3"/>
      <dgm:spPr/>
    </dgm:pt>
    <dgm:pt modelId="{E01C625E-BDFE-4D9D-8ABE-52A80552598F}" type="pres">
      <dgm:prSet presAssocID="{9A03E795-3850-4AFF-9F3C-78F7B2C2AFB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C18C641-61D3-42F8-86D9-F8B19A1E7B9D}" type="pres">
      <dgm:prSet presAssocID="{E524C30D-03AC-436E-9CC4-F35DFFEF6690}" presName="Accent1" presStyleCnt="0"/>
      <dgm:spPr/>
    </dgm:pt>
    <dgm:pt modelId="{65639B8A-9B29-4A1C-90D3-78E63E9A0627}" type="pres">
      <dgm:prSet presAssocID="{E524C30D-03AC-436E-9CC4-F35DFFEF6690}" presName="Accent" presStyleLbl="node1" presStyleIdx="2" presStyleCnt="3"/>
      <dgm:spPr>
        <a:solidFill>
          <a:schemeClr val="bg1">
            <a:lumMod val="85000"/>
          </a:schemeClr>
        </a:solidFill>
      </dgm:spPr>
    </dgm:pt>
    <dgm:pt modelId="{2F1C7F13-E6DA-4954-9CA2-32F0E922ABC7}" type="pres">
      <dgm:prSet presAssocID="{E524C30D-03AC-436E-9CC4-F35DFFEF6690}" presName="ParentBackground1" presStyleCnt="0"/>
      <dgm:spPr/>
    </dgm:pt>
    <dgm:pt modelId="{CFAB6332-A597-4904-9B02-1767D97D89B0}" type="pres">
      <dgm:prSet presAssocID="{E524C30D-03AC-436E-9CC4-F35DFFEF6690}" presName="ParentBackground" presStyleLbl="fgAcc1" presStyleIdx="2" presStyleCnt="3"/>
      <dgm:spPr/>
    </dgm:pt>
    <dgm:pt modelId="{8538E3F6-BC2A-4207-81DB-FBEB9BD1D6C9}" type="pres">
      <dgm:prSet presAssocID="{E524C30D-03AC-436E-9CC4-F35DFFEF669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E87CE06-A4F1-4CB0-BFB5-86651D48AC2F}" srcId="{96817B99-81D0-4F68-BA3D-B7BB25285E89}" destId="{9A03E795-3850-4AFF-9F3C-78F7B2C2AFBB}" srcOrd="1" destOrd="0" parTransId="{33937906-D771-42A0-85C6-720B2AB867F4}" sibTransId="{044FBC20-07D3-48CE-B06E-A398AF96D4C1}"/>
    <dgm:cxn modelId="{30A0761F-01FF-47F3-9920-BD577CDC6841}" srcId="{96817B99-81D0-4F68-BA3D-B7BB25285E89}" destId="{6631CD17-4655-405D-8DED-97EF2A840A72}" srcOrd="2" destOrd="0" parTransId="{7452CE50-2B19-4180-96AC-7BB1DC4F58CF}" sibTransId="{19CBFB3B-CE0E-4E15-AB25-025DEAB54980}"/>
    <dgm:cxn modelId="{6E6EB722-C896-4CEA-A583-843D295F5EFD}" srcId="{96817B99-81D0-4F68-BA3D-B7BB25285E89}" destId="{E524C30D-03AC-436E-9CC4-F35DFFEF6690}" srcOrd="0" destOrd="0" parTransId="{886BD9DB-E827-4B24-8F20-DB0F4A206672}" sibTransId="{91F8D4CF-4CB0-404E-98B9-73FFB935E2FB}"/>
    <dgm:cxn modelId="{D932FC42-BD45-4E29-BA51-6297CC5AF54A}" type="presOf" srcId="{E524C30D-03AC-436E-9CC4-F35DFFEF6690}" destId="{CFAB6332-A597-4904-9B02-1767D97D89B0}" srcOrd="0" destOrd="0" presId="urn:microsoft.com/office/officeart/2011/layout/CircleProcess"/>
    <dgm:cxn modelId="{75B45665-B076-4CFB-AEE1-CA4A774E1BC4}" type="presOf" srcId="{E524C30D-03AC-436E-9CC4-F35DFFEF6690}" destId="{8538E3F6-BC2A-4207-81DB-FBEB9BD1D6C9}" srcOrd="1" destOrd="0" presId="urn:microsoft.com/office/officeart/2011/layout/CircleProcess"/>
    <dgm:cxn modelId="{13194274-AA23-4746-8C63-22D10A72C75B}" type="presOf" srcId="{6631CD17-4655-405D-8DED-97EF2A840A72}" destId="{698446E6-B13F-4A24-8D44-5C7EB5D3FEBF}" srcOrd="0" destOrd="0" presId="urn:microsoft.com/office/officeart/2011/layout/CircleProcess"/>
    <dgm:cxn modelId="{9447749E-F8DA-4875-9B63-E4C354F38644}" type="presOf" srcId="{9A03E795-3850-4AFF-9F3C-78F7B2C2AFBB}" destId="{A5A2F3AB-C14F-4EE4-96D5-55697E91DC3E}" srcOrd="0" destOrd="0" presId="urn:microsoft.com/office/officeart/2011/layout/CircleProcess"/>
    <dgm:cxn modelId="{3E1779B4-F166-4D0E-810B-F039CB28BF40}" type="presOf" srcId="{6631CD17-4655-405D-8DED-97EF2A840A72}" destId="{49452A35-20D3-49EB-B7E5-540F953DFE11}" srcOrd="1" destOrd="0" presId="urn:microsoft.com/office/officeart/2011/layout/CircleProcess"/>
    <dgm:cxn modelId="{406BF7D0-6CCD-404B-A923-C3E1C19B991E}" type="presOf" srcId="{96817B99-81D0-4F68-BA3D-B7BB25285E89}" destId="{98A3C74C-DC84-4AEB-B18F-9881349AED79}" srcOrd="0" destOrd="0" presId="urn:microsoft.com/office/officeart/2011/layout/CircleProcess"/>
    <dgm:cxn modelId="{71EB0FE5-5F11-420F-9B52-CBCE9DB9EFAC}" type="presOf" srcId="{9A03E795-3850-4AFF-9F3C-78F7B2C2AFBB}" destId="{E01C625E-BDFE-4D9D-8ABE-52A80552598F}" srcOrd="1" destOrd="0" presId="urn:microsoft.com/office/officeart/2011/layout/CircleProcess"/>
    <dgm:cxn modelId="{CCBF9499-58F1-4E9F-B06D-E3B1D178783D}" type="presParOf" srcId="{98A3C74C-DC84-4AEB-B18F-9881349AED79}" destId="{FBBAEBA2-3B12-4B00-B1F6-866D70A99A29}" srcOrd="0" destOrd="0" presId="urn:microsoft.com/office/officeart/2011/layout/CircleProcess"/>
    <dgm:cxn modelId="{306C645B-8CE0-4121-9352-861CEC6C7447}" type="presParOf" srcId="{FBBAEBA2-3B12-4B00-B1F6-866D70A99A29}" destId="{5ABA4111-E583-4E42-97A7-5C0889572816}" srcOrd="0" destOrd="0" presId="urn:microsoft.com/office/officeart/2011/layout/CircleProcess"/>
    <dgm:cxn modelId="{B9AA2051-BE5B-42DB-A7C8-603E47B898F5}" type="presParOf" srcId="{98A3C74C-DC84-4AEB-B18F-9881349AED79}" destId="{9EB07D49-53B0-4E4E-B0AE-79464BB43305}" srcOrd="1" destOrd="0" presId="urn:microsoft.com/office/officeart/2011/layout/CircleProcess"/>
    <dgm:cxn modelId="{945E805E-4522-4893-9FB7-14F6DD9B6427}" type="presParOf" srcId="{9EB07D49-53B0-4E4E-B0AE-79464BB43305}" destId="{698446E6-B13F-4A24-8D44-5C7EB5D3FEBF}" srcOrd="0" destOrd="0" presId="urn:microsoft.com/office/officeart/2011/layout/CircleProcess"/>
    <dgm:cxn modelId="{AA14D3F1-1CC4-440D-84A3-ADEC65252429}" type="presParOf" srcId="{98A3C74C-DC84-4AEB-B18F-9881349AED79}" destId="{49452A35-20D3-49EB-B7E5-540F953DFE11}" srcOrd="2" destOrd="0" presId="urn:microsoft.com/office/officeart/2011/layout/CircleProcess"/>
    <dgm:cxn modelId="{E29BC5E0-9911-4F25-A6ED-0F29D5B834A8}" type="presParOf" srcId="{98A3C74C-DC84-4AEB-B18F-9881349AED79}" destId="{8020D5DC-1C90-4DEF-84DD-8334B711B126}" srcOrd="3" destOrd="0" presId="urn:microsoft.com/office/officeart/2011/layout/CircleProcess"/>
    <dgm:cxn modelId="{11D0DDC4-D33D-4F32-B0DE-9E1F1C7A014D}" type="presParOf" srcId="{8020D5DC-1C90-4DEF-84DD-8334B711B126}" destId="{85FD4063-28D8-413E-AB68-AB963270AF5B}" srcOrd="0" destOrd="0" presId="urn:microsoft.com/office/officeart/2011/layout/CircleProcess"/>
    <dgm:cxn modelId="{59F52FF1-6465-40DB-BE96-AA3929A747B6}" type="presParOf" srcId="{98A3C74C-DC84-4AEB-B18F-9881349AED79}" destId="{BEFA39B6-3292-4EAF-9D48-387BBD26D3CE}" srcOrd="4" destOrd="0" presId="urn:microsoft.com/office/officeart/2011/layout/CircleProcess"/>
    <dgm:cxn modelId="{08E07DD2-2311-4C39-905E-F90D5D5D44AE}" type="presParOf" srcId="{BEFA39B6-3292-4EAF-9D48-387BBD26D3CE}" destId="{A5A2F3AB-C14F-4EE4-96D5-55697E91DC3E}" srcOrd="0" destOrd="0" presId="urn:microsoft.com/office/officeart/2011/layout/CircleProcess"/>
    <dgm:cxn modelId="{E971BFB1-69E5-4F93-BC4F-A4604D2BF6A8}" type="presParOf" srcId="{98A3C74C-DC84-4AEB-B18F-9881349AED79}" destId="{E01C625E-BDFE-4D9D-8ABE-52A80552598F}" srcOrd="5" destOrd="0" presId="urn:microsoft.com/office/officeart/2011/layout/CircleProcess"/>
    <dgm:cxn modelId="{22F593B2-7080-450E-9438-65D3A2466342}" type="presParOf" srcId="{98A3C74C-DC84-4AEB-B18F-9881349AED79}" destId="{0C18C641-61D3-42F8-86D9-F8B19A1E7B9D}" srcOrd="6" destOrd="0" presId="urn:microsoft.com/office/officeart/2011/layout/CircleProcess"/>
    <dgm:cxn modelId="{AC98B8B5-35EC-423F-A54B-99A459B93873}" type="presParOf" srcId="{0C18C641-61D3-42F8-86D9-F8B19A1E7B9D}" destId="{65639B8A-9B29-4A1C-90D3-78E63E9A0627}" srcOrd="0" destOrd="0" presId="urn:microsoft.com/office/officeart/2011/layout/CircleProcess"/>
    <dgm:cxn modelId="{EE71E060-2289-466D-8420-2C88FC268480}" type="presParOf" srcId="{98A3C74C-DC84-4AEB-B18F-9881349AED79}" destId="{2F1C7F13-E6DA-4954-9CA2-32F0E922ABC7}" srcOrd="7" destOrd="0" presId="urn:microsoft.com/office/officeart/2011/layout/CircleProcess"/>
    <dgm:cxn modelId="{924724C2-8F37-4307-96E8-C23845BFA416}" type="presParOf" srcId="{2F1C7F13-E6DA-4954-9CA2-32F0E922ABC7}" destId="{CFAB6332-A597-4904-9B02-1767D97D89B0}" srcOrd="0" destOrd="0" presId="urn:microsoft.com/office/officeart/2011/layout/CircleProcess"/>
    <dgm:cxn modelId="{EDE2F9C8-1143-4FFF-AB31-AD7AA3B4E7D1}" type="presParOf" srcId="{98A3C74C-DC84-4AEB-B18F-9881349AED79}" destId="{8538E3F6-BC2A-4207-81DB-FBEB9BD1D6C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817B99-81D0-4F68-BA3D-B7BB25285E8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24C30D-03AC-436E-9CC4-F35DFFEF6690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nb-NO" sz="1200" b="1" dirty="0"/>
            <a:t>Prosjekt leder</a:t>
          </a:r>
          <a:endParaRPr lang="en-GB" sz="1200" b="1" dirty="0"/>
        </a:p>
      </dgm:t>
    </dgm:pt>
    <dgm:pt modelId="{886BD9DB-E827-4B24-8F20-DB0F4A206672}" type="parTrans" cxnId="{6E6EB722-C896-4CEA-A583-843D295F5EFD}">
      <dgm:prSet/>
      <dgm:spPr/>
      <dgm:t>
        <a:bodyPr/>
        <a:lstStyle/>
        <a:p>
          <a:endParaRPr lang="en-GB"/>
        </a:p>
      </dgm:t>
    </dgm:pt>
    <dgm:pt modelId="{91F8D4CF-4CB0-404E-98B9-73FFB935E2FB}" type="sibTrans" cxnId="{6E6EB722-C896-4CEA-A583-843D295F5EFD}">
      <dgm:prSet/>
      <dgm:spPr/>
      <dgm:t>
        <a:bodyPr/>
        <a:lstStyle/>
        <a:p>
          <a:endParaRPr lang="en-GB"/>
        </a:p>
      </dgm:t>
    </dgm:pt>
    <dgm:pt modelId="{9A03E795-3850-4AFF-9F3C-78F7B2C2AFBB}">
      <dgm:prSet phldrT="[Text]" custT="1"/>
      <dgm:spPr>
        <a:solidFill>
          <a:srgbClr val="FFFFFF">
            <a:alpha val="89804"/>
          </a:srgb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nb-NO" sz="1200" b="1" dirty="0"/>
            <a:t>Teknisk koordinator</a:t>
          </a:r>
          <a:endParaRPr lang="en-GB" sz="1200" b="1" dirty="0"/>
        </a:p>
      </dgm:t>
    </dgm:pt>
    <dgm:pt modelId="{33937906-D771-42A0-85C6-720B2AB867F4}" type="parTrans" cxnId="{AE87CE06-A4F1-4CB0-BFB5-86651D48AC2F}">
      <dgm:prSet/>
      <dgm:spPr/>
      <dgm:t>
        <a:bodyPr/>
        <a:lstStyle/>
        <a:p>
          <a:endParaRPr lang="en-GB"/>
        </a:p>
      </dgm:t>
    </dgm:pt>
    <dgm:pt modelId="{044FBC20-07D3-48CE-B06E-A398AF96D4C1}" type="sibTrans" cxnId="{AE87CE06-A4F1-4CB0-BFB5-86651D48AC2F}">
      <dgm:prSet/>
      <dgm:spPr/>
      <dgm:t>
        <a:bodyPr/>
        <a:lstStyle/>
        <a:p>
          <a:endParaRPr lang="en-GB"/>
        </a:p>
      </dgm:t>
    </dgm:pt>
    <dgm:pt modelId="{6631CD17-4655-405D-8DED-97EF2A840A72}">
      <dgm:prSet phldrT="[Text]" custT="1"/>
      <dgm:spPr>
        <a:solidFill>
          <a:schemeClr val="bg1">
            <a:alpha val="9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nb-NO" sz="1200" b="1" dirty="0"/>
            <a:t>Miljødata</a:t>
          </a:r>
          <a:endParaRPr lang="en-GB" sz="1200" b="1" dirty="0"/>
        </a:p>
      </dgm:t>
    </dgm:pt>
    <dgm:pt modelId="{7452CE50-2B19-4180-96AC-7BB1DC4F58CF}" type="parTrans" cxnId="{30A0761F-01FF-47F3-9920-BD577CDC6841}">
      <dgm:prSet/>
      <dgm:spPr/>
      <dgm:t>
        <a:bodyPr/>
        <a:lstStyle/>
        <a:p>
          <a:endParaRPr lang="en-GB"/>
        </a:p>
      </dgm:t>
    </dgm:pt>
    <dgm:pt modelId="{19CBFB3B-CE0E-4E15-AB25-025DEAB54980}" type="sibTrans" cxnId="{30A0761F-01FF-47F3-9920-BD577CDC6841}">
      <dgm:prSet/>
      <dgm:spPr/>
      <dgm:t>
        <a:bodyPr/>
        <a:lstStyle/>
        <a:p>
          <a:endParaRPr lang="en-GB"/>
        </a:p>
      </dgm:t>
    </dgm:pt>
    <dgm:pt modelId="{98A3C74C-DC84-4AEB-B18F-9881349AED79}" type="pres">
      <dgm:prSet presAssocID="{96817B99-81D0-4F68-BA3D-B7BB25285E8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BBAEBA2-3B12-4B00-B1F6-866D70A99A29}" type="pres">
      <dgm:prSet presAssocID="{6631CD17-4655-405D-8DED-97EF2A840A72}" presName="Accent3" presStyleCnt="0"/>
      <dgm:spPr/>
    </dgm:pt>
    <dgm:pt modelId="{5ABA4111-E583-4E42-97A7-5C0889572816}" type="pres">
      <dgm:prSet presAssocID="{6631CD17-4655-405D-8DED-97EF2A840A72}" presName="Accent" presStyleLbl="node1" presStyleIdx="0" presStyleCnt="3"/>
      <dgm:spPr>
        <a:solidFill>
          <a:schemeClr val="bg1">
            <a:lumMod val="85000"/>
          </a:schemeClr>
        </a:solidFill>
      </dgm:spPr>
    </dgm:pt>
    <dgm:pt modelId="{9EB07D49-53B0-4E4E-B0AE-79464BB43305}" type="pres">
      <dgm:prSet presAssocID="{6631CD17-4655-405D-8DED-97EF2A840A72}" presName="ParentBackground3" presStyleCnt="0"/>
      <dgm:spPr/>
    </dgm:pt>
    <dgm:pt modelId="{698446E6-B13F-4A24-8D44-5C7EB5D3FEBF}" type="pres">
      <dgm:prSet presAssocID="{6631CD17-4655-405D-8DED-97EF2A840A72}" presName="ParentBackground" presStyleLbl="fgAcc1" presStyleIdx="0" presStyleCnt="3"/>
      <dgm:spPr/>
    </dgm:pt>
    <dgm:pt modelId="{49452A35-20D3-49EB-B7E5-540F953DFE11}" type="pres">
      <dgm:prSet presAssocID="{6631CD17-4655-405D-8DED-97EF2A840A7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020D5DC-1C90-4DEF-84DD-8334B711B126}" type="pres">
      <dgm:prSet presAssocID="{9A03E795-3850-4AFF-9F3C-78F7B2C2AFBB}" presName="Accent2" presStyleCnt="0"/>
      <dgm:spPr/>
    </dgm:pt>
    <dgm:pt modelId="{85FD4063-28D8-413E-AB68-AB963270AF5B}" type="pres">
      <dgm:prSet presAssocID="{9A03E795-3850-4AFF-9F3C-78F7B2C2AFBB}" presName="Accent" presStyleLbl="node1" presStyleIdx="1" presStyleCnt="3"/>
      <dgm:spPr>
        <a:solidFill>
          <a:schemeClr val="bg1">
            <a:lumMod val="85000"/>
          </a:schemeClr>
        </a:solidFill>
      </dgm:spPr>
    </dgm:pt>
    <dgm:pt modelId="{BEFA39B6-3292-4EAF-9D48-387BBD26D3CE}" type="pres">
      <dgm:prSet presAssocID="{9A03E795-3850-4AFF-9F3C-78F7B2C2AFBB}" presName="ParentBackground2" presStyleCnt="0"/>
      <dgm:spPr/>
    </dgm:pt>
    <dgm:pt modelId="{A5A2F3AB-C14F-4EE4-96D5-55697E91DC3E}" type="pres">
      <dgm:prSet presAssocID="{9A03E795-3850-4AFF-9F3C-78F7B2C2AFBB}" presName="ParentBackground" presStyleLbl="fgAcc1" presStyleIdx="1" presStyleCnt="3"/>
      <dgm:spPr/>
    </dgm:pt>
    <dgm:pt modelId="{E01C625E-BDFE-4D9D-8ABE-52A80552598F}" type="pres">
      <dgm:prSet presAssocID="{9A03E795-3850-4AFF-9F3C-78F7B2C2AFB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C18C641-61D3-42F8-86D9-F8B19A1E7B9D}" type="pres">
      <dgm:prSet presAssocID="{E524C30D-03AC-436E-9CC4-F35DFFEF6690}" presName="Accent1" presStyleCnt="0"/>
      <dgm:spPr/>
    </dgm:pt>
    <dgm:pt modelId="{65639B8A-9B29-4A1C-90D3-78E63E9A0627}" type="pres">
      <dgm:prSet presAssocID="{E524C30D-03AC-436E-9CC4-F35DFFEF6690}" presName="Accent" presStyleLbl="node1" presStyleIdx="2" presStyleCnt="3"/>
      <dgm:spPr>
        <a:solidFill>
          <a:schemeClr val="bg1">
            <a:lumMod val="85000"/>
          </a:schemeClr>
        </a:solidFill>
      </dgm:spPr>
    </dgm:pt>
    <dgm:pt modelId="{2F1C7F13-E6DA-4954-9CA2-32F0E922ABC7}" type="pres">
      <dgm:prSet presAssocID="{E524C30D-03AC-436E-9CC4-F35DFFEF6690}" presName="ParentBackground1" presStyleCnt="0"/>
      <dgm:spPr/>
    </dgm:pt>
    <dgm:pt modelId="{CFAB6332-A597-4904-9B02-1767D97D89B0}" type="pres">
      <dgm:prSet presAssocID="{E524C30D-03AC-436E-9CC4-F35DFFEF6690}" presName="ParentBackground" presStyleLbl="fgAcc1" presStyleIdx="2" presStyleCnt="3"/>
      <dgm:spPr/>
    </dgm:pt>
    <dgm:pt modelId="{8538E3F6-BC2A-4207-81DB-FBEB9BD1D6C9}" type="pres">
      <dgm:prSet presAssocID="{E524C30D-03AC-436E-9CC4-F35DFFEF669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E87CE06-A4F1-4CB0-BFB5-86651D48AC2F}" srcId="{96817B99-81D0-4F68-BA3D-B7BB25285E89}" destId="{9A03E795-3850-4AFF-9F3C-78F7B2C2AFBB}" srcOrd="1" destOrd="0" parTransId="{33937906-D771-42A0-85C6-720B2AB867F4}" sibTransId="{044FBC20-07D3-48CE-B06E-A398AF96D4C1}"/>
    <dgm:cxn modelId="{30A0761F-01FF-47F3-9920-BD577CDC6841}" srcId="{96817B99-81D0-4F68-BA3D-B7BB25285E89}" destId="{6631CD17-4655-405D-8DED-97EF2A840A72}" srcOrd="2" destOrd="0" parTransId="{7452CE50-2B19-4180-96AC-7BB1DC4F58CF}" sibTransId="{19CBFB3B-CE0E-4E15-AB25-025DEAB54980}"/>
    <dgm:cxn modelId="{6E6EB722-C896-4CEA-A583-843D295F5EFD}" srcId="{96817B99-81D0-4F68-BA3D-B7BB25285E89}" destId="{E524C30D-03AC-436E-9CC4-F35DFFEF6690}" srcOrd="0" destOrd="0" parTransId="{886BD9DB-E827-4B24-8F20-DB0F4A206672}" sibTransId="{91F8D4CF-4CB0-404E-98B9-73FFB935E2FB}"/>
    <dgm:cxn modelId="{D932FC42-BD45-4E29-BA51-6297CC5AF54A}" type="presOf" srcId="{E524C30D-03AC-436E-9CC4-F35DFFEF6690}" destId="{CFAB6332-A597-4904-9B02-1767D97D89B0}" srcOrd="0" destOrd="0" presId="urn:microsoft.com/office/officeart/2011/layout/CircleProcess"/>
    <dgm:cxn modelId="{75B45665-B076-4CFB-AEE1-CA4A774E1BC4}" type="presOf" srcId="{E524C30D-03AC-436E-9CC4-F35DFFEF6690}" destId="{8538E3F6-BC2A-4207-81DB-FBEB9BD1D6C9}" srcOrd="1" destOrd="0" presId="urn:microsoft.com/office/officeart/2011/layout/CircleProcess"/>
    <dgm:cxn modelId="{13194274-AA23-4746-8C63-22D10A72C75B}" type="presOf" srcId="{6631CD17-4655-405D-8DED-97EF2A840A72}" destId="{698446E6-B13F-4A24-8D44-5C7EB5D3FEBF}" srcOrd="0" destOrd="0" presId="urn:microsoft.com/office/officeart/2011/layout/CircleProcess"/>
    <dgm:cxn modelId="{9447749E-F8DA-4875-9B63-E4C354F38644}" type="presOf" srcId="{9A03E795-3850-4AFF-9F3C-78F7B2C2AFBB}" destId="{A5A2F3AB-C14F-4EE4-96D5-55697E91DC3E}" srcOrd="0" destOrd="0" presId="urn:microsoft.com/office/officeart/2011/layout/CircleProcess"/>
    <dgm:cxn modelId="{3E1779B4-F166-4D0E-810B-F039CB28BF40}" type="presOf" srcId="{6631CD17-4655-405D-8DED-97EF2A840A72}" destId="{49452A35-20D3-49EB-B7E5-540F953DFE11}" srcOrd="1" destOrd="0" presId="urn:microsoft.com/office/officeart/2011/layout/CircleProcess"/>
    <dgm:cxn modelId="{406BF7D0-6CCD-404B-A923-C3E1C19B991E}" type="presOf" srcId="{96817B99-81D0-4F68-BA3D-B7BB25285E89}" destId="{98A3C74C-DC84-4AEB-B18F-9881349AED79}" srcOrd="0" destOrd="0" presId="urn:microsoft.com/office/officeart/2011/layout/CircleProcess"/>
    <dgm:cxn modelId="{71EB0FE5-5F11-420F-9B52-CBCE9DB9EFAC}" type="presOf" srcId="{9A03E795-3850-4AFF-9F3C-78F7B2C2AFBB}" destId="{E01C625E-BDFE-4D9D-8ABE-52A80552598F}" srcOrd="1" destOrd="0" presId="urn:microsoft.com/office/officeart/2011/layout/CircleProcess"/>
    <dgm:cxn modelId="{CCBF9499-58F1-4E9F-B06D-E3B1D178783D}" type="presParOf" srcId="{98A3C74C-DC84-4AEB-B18F-9881349AED79}" destId="{FBBAEBA2-3B12-4B00-B1F6-866D70A99A29}" srcOrd="0" destOrd="0" presId="urn:microsoft.com/office/officeart/2011/layout/CircleProcess"/>
    <dgm:cxn modelId="{306C645B-8CE0-4121-9352-861CEC6C7447}" type="presParOf" srcId="{FBBAEBA2-3B12-4B00-B1F6-866D70A99A29}" destId="{5ABA4111-E583-4E42-97A7-5C0889572816}" srcOrd="0" destOrd="0" presId="urn:microsoft.com/office/officeart/2011/layout/CircleProcess"/>
    <dgm:cxn modelId="{B9AA2051-BE5B-42DB-A7C8-603E47B898F5}" type="presParOf" srcId="{98A3C74C-DC84-4AEB-B18F-9881349AED79}" destId="{9EB07D49-53B0-4E4E-B0AE-79464BB43305}" srcOrd="1" destOrd="0" presId="urn:microsoft.com/office/officeart/2011/layout/CircleProcess"/>
    <dgm:cxn modelId="{945E805E-4522-4893-9FB7-14F6DD9B6427}" type="presParOf" srcId="{9EB07D49-53B0-4E4E-B0AE-79464BB43305}" destId="{698446E6-B13F-4A24-8D44-5C7EB5D3FEBF}" srcOrd="0" destOrd="0" presId="urn:microsoft.com/office/officeart/2011/layout/CircleProcess"/>
    <dgm:cxn modelId="{AA14D3F1-1CC4-440D-84A3-ADEC65252429}" type="presParOf" srcId="{98A3C74C-DC84-4AEB-B18F-9881349AED79}" destId="{49452A35-20D3-49EB-B7E5-540F953DFE11}" srcOrd="2" destOrd="0" presId="urn:microsoft.com/office/officeart/2011/layout/CircleProcess"/>
    <dgm:cxn modelId="{E29BC5E0-9911-4F25-A6ED-0F29D5B834A8}" type="presParOf" srcId="{98A3C74C-DC84-4AEB-B18F-9881349AED79}" destId="{8020D5DC-1C90-4DEF-84DD-8334B711B126}" srcOrd="3" destOrd="0" presId="urn:microsoft.com/office/officeart/2011/layout/CircleProcess"/>
    <dgm:cxn modelId="{11D0DDC4-D33D-4F32-B0DE-9E1F1C7A014D}" type="presParOf" srcId="{8020D5DC-1C90-4DEF-84DD-8334B711B126}" destId="{85FD4063-28D8-413E-AB68-AB963270AF5B}" srcOrd="0" destOrd="0" presId="urn:microsoft.com/office/officeart/2011/layout/CircleProcess"/>
    <dgm:cxn modelId="{59F52FF1-6465-40DB-BE96-AA3929A747B6}" type="presParOf" srcId="{98A3C74C-DC84-4AEB-B18F-9881349AED79}" destId="{BEFA39B6-3292-4EAF-9D48-387BBD26D3CE}" srcOrd="4" destOrd="0" presId="urn:microsoft.com/office/officeart/2011/layout/CircleProcess"/>
    <dgm:cxn modelId="{08E07DD2-2311-4C39-905E-F90D5D5D44AE}" type="presParOf" srcId="{BEFA39B6-3292-4EAF-9D48-387BBD26D3CE}" destId="{A5A2F3AB-C14F-4EE4-96D5-55697E91DC3E}" srcOrd="0" destOrd="0" presId="urn:microsoft.com/office/officeart/2011/layout/CircleProcess"/>
    <dgm:cxn modelId="{E971BFB1-69E5-4F93-BC4F-A4604D2BF6A8}" type="presParOf" srcId="{98A3C74C-DC84-4AEB-B18F-9881349AED79}" destId="{E01C625E-BDFE-4D9D-8ABE-52A80552598F}" srcOrd="5" destOrd="0" presId="urn:microsoft.com/office/officeart/2011/layout/CircleProcess"/>
    <dgm:cxn modelId="{22F593B2-7080-450E-9438-65D3A2466342}" type="presParOf" srcId="{98A3C74C-DC84-4AEB-B18F-9881349AED79}" destId="{0C18C641-61D3-42F8-86D9-F8B19A1E7B9D}" srcOrd="6" destOrd="0" presId="urn:microsoft.com/office/officeart/2011/layout/CircleProcess"/>
    <dgm:cxn modelId="{AC98B8B5-35EC-423F-A54B-99A459B93873}" type="presParOf" srcId="{0C18C641-61D3-42F8-86D9-F8B19A1E7B9D}" destId="{65639B8A-9B29-4A1C-90D3-78E63E9A0627}" srcOrd="0" destOrd="0" presId="urn:microsoft.com/office/officeart/2011/layout/CircleProcess"/>
    <dgm:cxn modelId="{EE71E060-2289-466D-8420-2C88FC268480}" type="presParOf" srcId="{98A3C74C-DC84-4AEB-B18F-9881349AED79}" destId="{2F1C7F13-E6DA-4954-9CA2-32F0E922ABC7}" srcOrd="7" destOrd="0" presId="urn:microsoft.com/office/officeart/2011/layout/CircleProcess"/>
    <dgm:cxn modelId="{924724C2-8F37-4307-96E8-C23845BFA416}" type="presParOf" srcId="{2F1C7F13-E6DA-4954-9CA2-32F0E922ABC7}" destId="{CFAB6332-A597-4904-9B02-1767D97D89B0}" srcOrd="0" destOrd="0" presId="urn:microsoft.com/office/officeart/2011/layout/CircleProcess"/>
    <dgm:cxn modelId="{EDE2F9C8-1143-4FFF-AB31-AD7AA3B4E7D1}" type="presParOf" srcId="{98A3C74C-DC84-4AEB-B18F-9881349AED79}" destId="{8538E3F6-BC2A-4207-81DB-FBEB9BD1D6C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A4111-E583-4E42-97A7-5C0889572816}">
      <dsp:nvSpPr>
        <dsp:cNvPr id="0" name=""/>
        <dsp:cNvSpPr/>
      </dsp:nvSpPr>
      <dsp:spPr>
        <a:xfrm>
          <a:off x="6528376" y="1285423"/>
          <a:ext cx="2847792" cy="28483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46E6-B13F-4A24-8D44-5C7EB5D3FEBF}">
      <dsp:nvSpPr>
        <dsp:cNvPr id="0" name=""/>
        <dsp:cNvSpPr/>
      </dsp:nvSpPr>
      <dsp:spPr>
        <a:xfrm>
          <a:off x="6622932" y="1380384"/>
          <a:ext cx="2658681" cy="26583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b="1" kern="1200" dirty="0"/>
            <a:t>Miljødata</a:t>
          </a:r>
          <a:endParaRPr lang="en-GB" sz="2100" b="1" kern="1200" dirty="0"/>
        </a:p>
      </dsp:txBody>
      <dsp:txXfrm>
        <a:off x="7003008" y="1760226"/>
        <a:ext cx="1898528" cy="1898713"/>
      </dsp:txXfrm>
    </dsp:sp>
    <dsp:sp modelId="{85FD4063-28D8-413E-AB68-AB963270AF5B}">
      <dsp:nvSpPr>
        <dsp:cNvPr id="0" name=""/>
        <dsp:cNvSpPr/>
      </dsp:nvSpPr>
      <dsp:spPr>
        <a:xfrm rot="2700000">
          <a:off x="3588530" y="1288866"/>
          <a:ext cx="2840933" cy="2840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F3AB-C14F-4EE4-96D5-55697E91DC3E}">
      <dsp:nvSpPr>
        <dsp:cNvPr id="0" name=""/>
        <dsp:cNvSpPr/>
      </dsp:nvSpPr>
      <dsp:spPr>
        <a:xfrm>
          <a:off x="3679656" y="1380384"/>
          <a:ext cx="2658681" cy="26583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b="1" kern="1200" dirty="0"/>
            <a:t>Teknisk koordinator</a:t>
          </a:r>
        </a:p>
      </dsp:txBody>
      <dsp:txXfrm>
        <a:off x="4059733" y="1760226"/>
        <a:ext cx="1898528" cy="1898713"/>
      </dsp:txXfrm>
    </dsp:sp>
    <dsp:sp modelId="{65639B8A-9B29-4A1C-90D3-78E63E9A0627}">
      <dsp:nvSpPr>
        <dsp:cNvPr id="0" name=""/>
        <dsp:cNvSpPr/>
      </dsp:nvSpPr>
      <dsp:spPr>
        <a:xfrm rot="2700000">
          <a:off x="645255" y="1288866"/>
          <a:ext cx="2840933" cy="2840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B6332-A597-4904-9B02-1767D97D89B0}">
      <dsp:nvSpPr>
        <dsp:cNvPr id="0" name=""/>
        <dsp:cNvSpPr/>
      </dsp:nvSpPr>
      <dsp:spPr>
        <a:xfrm>
          <a:off x="736381" y="1380384"/>
          <a:ext cx="2658681" cy="26583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b="1" kern="1200" dirty="0"/>
            <a:t>Prosjektleder</a:t>
          </a:r>
          <a:endParaRPr lang="en-GB" sz="2100" b="1" kern="1200" dirty="0"/>
        </a:p>
      </dsp:txBody>
      <dsp:txXfrm>
        <a:off x="1116457" y="1760226"/>
        <a:ext cx="1898528" cy="1898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A4111-E583-4E42-97A7-5C0889572816}">
      <dsp:nvSpPr>
        <dsp:cNvPr id="0" name=""/>
        <dsp:cNvSpPr/>
      </dsp:nvSpPr>
      <dsp:spPr>
        <a:xfrm>
          <a:off x="6528376" y="1285423"/>
          <a:ext cx="2847792" cy="28483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46E6-B13F-4A24-8D44-5C7EB5D3FEBF}">
      <dsp:nvSpPr>
        <dsp:cNvPr id="0" name=""/>
        <dsp:cNvSpPr/>
      </dsp:nvSpPr>
      <dsp:spPr>
        <a:xfrm>
          <a:off x="6622932" y="1380384"/>
          <a:ext cx="2658681" cy="26583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b="1" kern="1200" dirty="0"/>
            <a:t>Miljødata</a:t>
          </a:r>
          <a:endParaRPr lang="en-GB" sz="2100" b="1" kern="1200" dirty="0"/>
        </a:p>
      </dsp:txBody>
      <dsp:txXfrm>
        <a:off x="7003008" y="1760226"/>
        <a:ext cx="1898528" cy="1898713"/>
      </dsp:txXfrm>
    </dsp:sp>
    <dsp:sp modelId="{85FD4063-28D8-413E-AB68-AB963270AF5B}">
      <dsp:nvSpPr>
        <dsp:cNvPr id="0" name=""/>
        <dsp:cNvSpPr/>
      </dsp:nvSpPr>
      <dsp:spPr>
        <a:xfrm rot="2700000">
          <a:off x="3588530" y="1288866"/>
          <a:ext cx="2840933" cy="2840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F3AB-C14F-4EE4-96D5-55697E91DC3E}">
      <dsp:nvSpPr>
        <dsp:cNvPr id="0" name=""/>
        <dsp:cNvSpPr/>
      </dsp:nvSpPr>
      <dsp:spPr>
        <a:xfrm>
          <a:off x="3679656" y="1380384"/>
          <a:ext cx="2658681" cy="26583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b="1" kern="1200" dirty="0"/>
            <a:t>Teknisk koordinator</a:t>
          </a:r>
        </a:p>
      </dsp:txBody>
      <dsp:txXfrm>
        <a:off x="4059733" y="1760226"/>
        <a:ext cx="1898528" cy="1898713"/>
      </dsp:txXfrm>
    </dsp:sp>
    <dsp:sp modelId="{65639B8A-9B29-4A1C-90D3-78E63E9A0627}">
      <dsp:nvSpPr>
        <dsp:cNvPr id="0" name=""/>
        <dsp:cNvSpPr/>
      </dsp:nvSpPr>
      <dsp:spPr>
        <a:xfrm rot="2700000">
          <a:off x="645255" y="1288866"/>
          <a:ext cx="2840933" cy="2840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B6332-A597-4904-9B02-1767D97D89B0}">
      <dsp:nvSpPr>
        <dsp:cNvPr id="0" name=""/>
        <dsp:cNvSpPr/>
      </dsp:nvSpPr>
      <dsp:spPr>
        <a:xfrm>
          <a:off x="736381" y="1380384"/>
          <a:ext cx="2658681" cy="26583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b="1" kern="1200" dirty="0"/>
            <a:t>Prosjektleder</a:t>
          </a:r>
          <a:endParaRPr lang="en-GB" sz="2100" b="1" kern="1200" dirty="0"/>
        </a:p>
      </dsp:txBody>
      <dsp:txXfrm>
        <a:off x="1116457" y="1760226"/>
        <a:ext cx="1898528" cy="1898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A4111-E583-4E42-97A7-5C0889572816}">
      <dsp:nvSpPr>
        <dsp:cNvPr id="0" name=""/>
        <dsp:cNvSpPr/>
      </dsp:nvSpPr>
      <dsp:spPr>
        <a:xfrm>
          <a:off x="2945991" y="466222"/>
          <a:ext cx="1235010" cy="1235239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46E6-B13F-4A24-8D44-5C7EB5D3FEBF}">
      <dsp:nvSpPr>
        <dsp:cNvPr id="0" name=""/>
        <dsp:cNvSpPr/>
      </dsp:nvSpPr>
      <dsp:spPr>
        <a:xfrm>
          <a:off x="2986997" y="507404"/>
          <a:ext cx="1152998" cy="1152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Miljødata</a:t>
          </a:r>
          <a:endParaRPr lang="en-GB" sz="1200" b="1" kern="1200" dirty="0"/>
        </a:p>
      </dsp:txBody>
      <dsp:txXfrm>
        <a:off x="3151826" y="672131"/>
        <a:ext cx="823340" cy="823420"/>
      </dsp:txXfrm>
    </dsp:sp>
    <dsp:sp modelId="{85FD4063-28D8-413E-AB68-AB963270AF5B}">
      <dsp:nvSpPr>
        <dsp:cNvPr id="0" name=""/>
        <dsp:cNvSpPr/>
      </dsp:nvSpPr>
      <dsp:spPr>
        <a:xfrm rot="2700000">
          <a:off x="1671059" y="467715"/>
          <a:ext cx="1232036" cy="1232036"/>
        </a:xfrm>
        <a:prstGeom prst="teardrop">
          <a:avLst>
            <a:gd name="adj" fmla="val 1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F3AB-C14F-4EE4-96D5-55697E91DC3E}">
      <dsp:nvSpPr>
        <dsp:cNvPr id="0" name=""/>
        <dsp:cNvSpPr/>
      </dsp:nvSpPr>
      <dsp:spPr>
        <a:xfrm>
          <a:off x="1710578" y="507404"/>
          <a:ext cx="1152998" cy="1152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Teknisk koordinator</a:t>
          </a:r>
          <a:endParaRPr lang="en-GB" sz="1200" b="1" kern="1200" dirty="0"/>
        </a:p>
      </dsp:txBody>
      <dsp:txXfrm>
        <a:off x="1875407" y="672131"/>
        <a:ext cx="823340" cy="823420"/>
      </dsp:txXfrm>
    </dsp:sp>
    <dsp:sp modelId="{65639B8A-9B29-4A1C-90D3-78E63E9A0627}">
      <dsp:nvSpPr>
        <dsp:cNvPr id="0" name=""/>
        <dsp:cNvSpPr/>
      </dsp:nvSpPr>
      <dsp:spPr>
        <a:xfrm rot="2700000">
          <a:off x="394640" y="467715"/>
          <a:ext cx="1232036" cy="123203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B6332-A597-4904-9B02-1767D97D89B0}">
      <dsp:nvSpPr>
        <dsp:cNvPr id="0" name=""/>
        <dsp:cNvSpPr/>
      </dsp:nvSpPr>
      <dsp:spPr>
        <a:xfrm>
          <a:off x="434159" y="507404"/>
          <a:ext cx="1152998" cy="1152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Prosjekt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leder</a:t>
          </a:r>
          <a:endParaRPr lang="en-GB" sz="1200" b="1" kern="1200" dirty="0"/>
        </a:p>
      </dsp:txBody>
      <dsp:txXfrm>
        <a:off x="598988" y="672131"/>
        <a:ext cx="823340" cy="8234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A4111-E583-4E42-97A7-5C0889572816}">
      <dsp:nvSpPr>
        <dsp:cNvPr id="0" name=""/>
        <dsp:cNvSpPr/>
      </dsp:nvSpPr>
      <dsp:spPr>
        <a:xfrm>
          <a:off x="2945991" y="466222"/>
          <a:ext cx="1235010" cy="1235239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46E6-B13F-4A24-8D44-5C7EB5D3FEBF}">
      <dsp:nvSpPr>
        <dsp:cNvPr id="0" name=""/>
        <dsp:cNvSpPr/>
      </dsp:nvSpPr>
      <dsp:spPr>
        <a:xfrm>
          <a:off x="2986997" y="507404"/>
          <a:ext cx="1152998" cy="1152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Miljødata</a:t>
          </a:r>
          <a:endParaRPr lang="en-GB" sz="1200" b="1" kern="1200" dirty="0"/>
        </a:p>
      </dsp:txBody>
      <dsp:txXfrm>
        <a:off x="3151826" y="672131"/>
        <a:ext cx="823340" cy="823420"/>
      </dsp:txXfrm>
    </dsp:sp>
    <dsp:sp modelId="{85FD4063-28D8-413E-AB68-AB963270AF5B}">
      <dsp:nvSpPr>
        <dsp:cNvPr id="0" name=""/>
        <dsp:cNvSpPr/>
      </dsp:nvSpPr>
      <dsp:spPr>
        <a:xfrm rot="2700000">
          <a:off x="1671059" y="467715"/>
          <a:ext cx="1232036" cy="1232036"/>
        </a:xfrm>
        <a:prstGeom prst="teardrop">
          <a:avLst>
            <a:gd name="adj" fmla="val 10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F3AB-C14F-4EE4-96D5-55697E91DC3E}">
      <dsp:nvSpPr>
        <dsp:cNvPr id="0" name=""/>
        <dsp:cNvSpPr/>
      </dsp:nvSpPr>
      <dsp:spPr>
        <a:xfrm>
          <a:off x="1710578" y="507404"/>
          <a:ext cx="1152998" cy="1152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Teknisk koordinator</a:t>
          </a:r>
          <a:endParaRPr lang="en-GB" sz="1200" b="1" kern="1200" dirty="0"/>
        </a:p>
      </dsp:txBody>
      <dsp:txXfrm>
        <a:off x="1875407" y="672131"/>
        <a:ext cx="823340" cy="823420"/>
      </dsp:txXfrm>
    </dsp:sp>
    <dsp:sp modelId="{65639B8A-9B29-4A1C-90D3-78E63E9A0627}">
      <dsp:nvSpPr>
        <dsp:cNvPr id="0" name=""/>
        <dsp:cNvSpPr/>
      </dsp:nvSpPr>
      <dsp:spPr>
        <a:xfrm rot="2700000">
          <a:off x="394640" y="467715"/>
          <a:ext cx="1232036" cy="1232036"/>
        </a:xfrm>
        <a:prstGeom prst="teardrop">
          <a:avLst>
            <a:gd name="adj" fmla="val 1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B6332-A597-4904-9B02-1767D97D89B0}">
      <dsp:nvSpPr>
        <dsp:cNvPr id="0" name=""/>
        <dsp:cNvSpPr/>
      </dsp:nvSpPr>
      <dsp:spPr>
        <a:xfrm>
          <a:off x="434159" y="507404"/>
          <a:ext cx="1152998" cy="1152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Prosjekt leder</a:t>
          </a:r>
          <a:endParaRPr lang="en-GB" sz="1200" b="1" kern="1200" dirty="0"/>
        </a:p>
      </dsp:txBody>
      <dsp:txXfrm>
        <a:off x="598988" y="672131"/>
        <a:ext cx="823340" cy="8234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A4111-E583-4E42-97A7-5C0889572816}">
      <dsp:nvSpPr>
        <dsp:cNvPr id="0" name=""/>
        <dsp:cNvSpPr/>
      </dsp:nvSpPr>
      <dsp:spPr>
        <a:xfrm>
          <a:off x="2945991" y="466222"/>
          <a:ext cx="1235010" cy="1235239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46E6-B13F-4A24-8D44-5C7EB5D3FEBF}">
      <dsp:nvSpPr>
        <dsp:cNvPr id="0" name=""/>
        <dsp:cNvSpPr/>
      </dsp:nvSpPr>
      <dsp:spPr>
        <a:xfrm>
          <a:off x="2986997" y="507404"/>
          <a:ext cx="1152998" cy="1152875"/>
        </a:xfrm>
        <a:prstGeom prst="ellipse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Miljødata</a:t>
          </a:r>
          <a:endParaRPr lang="en-GB" sz="1200" b="1" kern="1200" dirty="0"/>
        </a:p>
      </dsp:txBody>
      <dsp:txXfrm>
        <a:off x="3151826" y="672131"/>
        <a:ext cx="823340" cy="823420"/>
      </dsp:txXfrm>
    </dsp:sp>
    <dsp:sp modelId="{85FD4063-28D8-413E-AB68-AB963270AF5B}">
      <dsp:nvSpPr>
        <dsp:cNvPr id="0" name=""/>
        <dsp:cNvSpPr/>
      </dsp:nvSpPr>
      <dsp:spPr>
        <a:xfrm rot="2700000">
          <a:off x="1671059" y="467715"/>
          <a:ext cx="1232036" cy="1232036"/>
        </a:xfrm>
        <a:prstGeom prst="teardrop">
          <a:avLst>
            <a:gd name="adj" fmla="val 1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F3AB-C14F-4EE4-96D5-55697E91DC3E}">
      <dsp:nvSpPr>
        <dsp:cNvPr id="0" name=""/>
        <dsp:cNvSpPr/>
      </dsp:nvSpPr>
      <dsp:spPr>
        <a:xfrm>
          <a:off x="1710578" y="507404"/>
          <a:ext cx="1152998" cy="1152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Teknisk koordinator</a:t>
          </a:r>
          <a:endParaRPr lang="en-GB" sz="1200" b="1" kern="1200" dirty="0"/>
        </a:p>
      </dsp:txBody>
      <dsp:txXfrm>
        <a:off x="1875407" y="672131"/>
        <a:ext cx="823340" cy="823420"/>
      </dsp:txXfrm>
    </dsp:sp>
    <dsp:sp modelId="{65639B8A-9B29-4A1C-90D3-78E63E9A0627}">
      <dsp:nvSpPr>
        <dsp:cNvPr id="0" name=""/>
        <dsp:cNvSpPr/>
      </dsp:nvSpPr>
      <dsp:spPr>
        <a:xfrm rot="2700000">
          <a:off x="394640" y="467715"/>
          <a:ext cx="1232036" cy="1232036"/>
        </a:xfrm>
        <a:prstGeom prst="teardrop">
          <a:avLst>
            <a:gd name="adj" fmla="val 1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B6332-A597-4904-9B02-1767D97D89B0}">
      <dsp:nvSpPr>
        <dsp:cNvPr id="0" name=""/>
        <dsp:cNvSpPr/>
      </dsp:nvSpPr>
      <dsp:spPr>
        <a:xfrm>
          <a:off x="434159" y="507404"/>
          <a:ext cx="1152998" cy="1152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Prosjekt leder</a:t>
          </a:r>
          <a:endParaRPr lang="en-GB" sz="1200" b="1" kern="1200" dirty="0"/>
        </a:p>
      </dsp:txBody>
      <dsp:txXfrm>
        <a:off x="598988" y="672131"/>
        <a:ext cx="823340" cy="823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A4111-E583-4E42-97A7-5C0889572816}">
      <dsp:nvSpPr>
        <dsp:cNvPr id="0" name=""/>
        <dsp:cNvSpPr/>
      </dsp:nvSpPr>
      <dsp:spPr>
        <a:xfrm>
          <a:off x="2945991" y="466222"/>
          <a:ext cx="1235010" cy="1235239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46E6-B13F-4A24-8D44-5C7EB5D3FEBF}">
      <dsp:nvSpPr>
        <dsp:cNvPr id="0" name=""/>
        <dsp:cNvSpPr/>
      </dsp:nvSpPr>
      <dsp:spPr>
        <a:xfrm>
          <a:off x="2986997" y="507404"/>
          <a:ext cx="1152998" cy="1152875"/>
        </a:xfrm>
        <a:prstGeom prst="ellipse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Miljødata</a:t>
          </a:r>
          <a:endParaRPr lang="en-GB" sz="1200" b="1" kern="1200" dirty="0"/>
        </a:p>
      </dsp:txBody>
      <dsp:txXfrm>
        <a:off x="3151826" y="672131"/>
        <a:ext cx="823340" cy="823420"/>
      </dsp:txXfrm>
    </dsp:sp>
    <dsp:sp modelId="{85FD4063-28D8-413E-AB68-AB963270AF5B}">
      <dsp:nvSpPr>
        <dsp:cNvPr id="0" name=""/>
        <dsp:cNvSpPr/>
      </dsp:nvSpPr>
      <dsp:spPr>
        <a:xfrm rot="2700000">
          <a:off x="1671059" y="467715"/>
          <a:ext cx="1232036" cy="1232036"/>
        </a:xfrm>
        <a:prstGeom prst="teardrop">
          <a:avLst>
            <a:gd name="adj" fmla="val 1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F3AB-C14F-4EE4-96D5-55697E91DC3E}">
      <dsp:nvSpPr>
        <dsp:cNvPr id="0" name=""/>
        <dsp:cNvSpPr/>
      </dsp:nvSpPr>
      <dsp:spPr>
        <a:xfrm>
          <a:off x="1710578" y="507404"/>
          <a:ext cx="1152998" cy="1152875"/>
        </a:xfrm>
        <a:prstGeom prst="ellipse">
          <a:avLst/>
        </a:prstGeom>
        <a:solidFill>
          <a:srgbClr val="FFFFFF">
            <a:alpha val="89804"/>
          </a:srgb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Teknisk koordinator</a:t>
          </a:r>
          <a:endParaRPr lang="en-GB" sz="1200" b="1" kern="1200" dirty="0"/>
        </a:p>
      </dsp:txBody>
      <dsp:txXfrm>
        <a:off x="1875407" y="672131"/>
        <a:ext cx="823340" cy="823420"/>
      </dsp:txXfrm>
    </dsp:sp>
    <dsp:sp modelId="{65639B8A-9B29-4A1C-90D3-78E63E9A0627}">
      <dsp:nvSpPr>
        <dsp:cNvPr id="0" name=""/>
        <dsp:cNvSpPr/>
      </dsp:nvSpPr>
      <dsp:spPr>
        <a:xfrm rot="2700000">
          <a:off x="394640" y="467715"/>
          <a:ext cx="1232036" cy="1232036"/>
        </a:xfrm>
        <a:prstGeom prst="teardrop">
          <a:avLst>
            <a:gd name="adj" fmla="val 1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B6332-A597-4904-9B02-1767D97D89B0}">
      <dsp:nvSpPr>
        <dsp:cNvPr id="0" name=""/>
        <dsp:cNvSpPr/>
      </dsp:nvSpPr>
      <dsp:spPr>
        <a:xfrm>
          <a:off x="434159" y="507404"/>
          <a:ext cx="1152998" cy="1152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Prosjekt leder</a:t>
          </a:r>
          <a:endParaRPr lang="en-GB" sz="1200" b="1" kern="1200" dirty="0"/>
        </a:p>
      </dsp:txBody>
      <dsp:txXfrm>
        <a:off x="598988" y="672131"/>
        <a:ext cx="823340" cy="823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0A49C-00DB-41F1-BF4A-61AAFBFF1309}" type="datetimeFigureOut">
              <a:rPr lang="nb-NO" smtClean="0"/>
              <a:t>18.09.2024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E00A4-313E-4D49-A9E4-86A320AA66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398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9735E604-AD1A-4EDC-BC8A-1F8901700DDE}" type="datetimeFigureOut">
              <a:rPr lang="nb-NO" smtClean="0"/>
              <a:pPr/>
              <a:t>18.09.2024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5A03FB49-401E-4E2A-8C7B-A751320B1ACA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389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596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1196752"/>
            <a:ext cx="9409045" cy="1512168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334173" y="1268760"/>
            <a:ext cx="153316" cy="14401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DC3A1-C8BC-4980-BAC6-1B3DED27DC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76" y="5085184"/>
            <a:ext cx="2212852" cy="1360630"/>
          </a:xfrm>
          <a:prstGeom prst="rect">
            <a:avLst/>
          </a:prstGeom>
        </p:spPr>
      </p:pic>
      <p:pic>
        <p:nvPicPr>
          <p:cNvPr id="4" name="Picture 3" descr="A blue square with white text&#10;&#10;Description automatically generated">
            <a:extLst>
              <a:ext uri="{FF2B5EF4-FFF2-40B4-BE49-F238E27FC236}">
                <a16:creationId xmlns:a16="http://schemas.microsoft.com/office/drawing/2014/main" id="{3493A712-5D9E-8203-81F7-EBDC0B2252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nds holding a small green ball&#10;&#10;Description automatically generated">
            <a:extLst>
              <a:ext uri="{FF2B5EF4-FFF2-40B4-BE49-F238E27FC236}">
                <a16:creationId xmlns:a16="http://schemas.microsoft.com/office/drawing/2014/main" id="{83E9CE39-C3B6-C84D-FDDB-77B1B6D2F9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7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Description automatically generated">
            <a:extLst>
              <a:ext uri="{FF2B5EF4-FFF2-40B4-BE49-F238E27FC236}">
                <a16:creationId xmlns:a16="http://schemas.microsoft.com/office/drawing/2014/main" id="{D1CD4EC1-E535-5DFB-5B6A-40E6E7F312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008" y="1196752"/>
            <a:ext cx="5688632" cy="4536504"/>
          </a:xfrm>
        </p:spPr>
        <p:txBody>
          <a:bodyPr anchor="t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sz="3600" b="0"/>
              <a:t>Click to edit Master title style</a:t>
            </a:r>
            <a:endParaRPr lang="nb-NO" sz="3600" b="0" dirty="0"/>
          </a:p>
        </p:txBody>
      </p:sp>
    </p:spTree>
    <p:extLst>
      <p:ext uri="{BB962C8B-B14F-4D97-AF65-F5344CB8AC3E}">
        <p14:creationId xmlns:p14="http://schemas.microsoft.com/office/powerpoint/2010/main" val="35888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28801"/>
            <a:ext cx="10972800" cy="4497363"/>
          </a:xfrm>
        </p:spPr>
        <p:txBody>
          <a:bodyPr/>
          <a:lstStyle>
            <a:lvl1pPr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defRPr sz="2600"/>
            </a:lvl1pPr>
            <a:lvl2pPr>
              <a:lnSpc>
                <a:spcPct val="100000"/>
              </a:lnSpc>
              <a:spcAft>
                <a:spcPts val="0"/>
              </a:spcAft>
              <a:defRPr/>
            </a:lvl2pPr>
            <a:lvl3pPr>
              <a:lnSpc>
                <a:spcPct val="100000"/>
              </a:lnSpc>
              <a:spcAft>
                <a:spcPts val="0"/>
              </a:spcAft>
              <a:defRPr sz="2200"/>
            </a:lvl3pPr>
            <a:lvl4pPr marL="1254125" indent="-266700">
              <a:lnSpc>
                <a:spcPct val="100000"/>
              </a:lnSpc>
              <a:spcAft>
                <a:spcPts val="600"/>
              </a:spcAft>
              <a:defRPr/>
            </a:lvl4pPr>
            <a:lvl5pPr marL="1519238" indent="-177800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28801"/>
            <a:ext cx="5384800" cy="4392489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defRPr sz="2600"/>
            </a:lvl1pPr>
            <a:lvl2pPr>
              <a:spcBef>
                <a:spcPts val="0"/>
              </a:spcBef>
              <a:spcAft>
                <a:spcPts val="0"/>
              </a:spcAft>
              <a:defRPr sz="2300"/>
            </a:lvl2pPr>
            <a:lvl3pPr>
              <a:spcBef>
                <a:spcPts val="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28801"/>
            <a:ext cx="5384800" cy="4392489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defRPr sz="2600"/>
            </a:lvl1pPr>
            <a:lvl2pPr>
              <a:spcBef>
                <a:spcPts val="0"/>
              </a:spcBef>
              <a:spcAft>
                <a:spcPts val="0"/>
              </a:spcAft>
              <a:defRPr sz="2300"/>
            </a:lvl2pPr>
            <a:lvl3pPr>
              <a:spcBef>
                <a:spcPts val="0"/>
              </a:spcBef>
              <a:spcAft>
                <a:spcPts val="0"/>
              </a:spcAf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084" y="1664804"/>
            <a:ext cx="11055019" cy="504056"/>
          </a:xfrm>
        </p:spPr>
        <p:txBody>
          <a:bodyPr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276873"/>
            <a:ext cx="11055019" cy="3600401"/>
          </a:xfrm>
        </p:spPr>
        <p:txBody>
          <a:bodyPr/>
          <a:lstStyle>
            <a:lvl1pPr>
              <a:spcAft>
                <a:spcPts val="0"/>
              </a:spcAft>
              <a:defRPr sz="2600"/>
            </a:lvl1pPr>
            <a:lvl2pPr>
              <a:spcAft>
                <a:spcPts val="0"/>
              </a:spcAft>
              <a:defRPr sz="2300"/>
            </a:lvl2pPr>
            <a:lvl3pPr>
              <a:spcAft>
                <a:spcPts val="0"/>
              </a:spcAft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0808"/>
            <a:ext cx="5386917" cy="63976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586583"/>
            <a:ext cx="5386917" cy="3528392"/>
          </a:xfrm>
        </p:spPr>
        <p:txBody>
          <a:bodyPr/>
          <a:lstStyle>
            <a:lvl1pPr>
              <a:spcAft>
                <a:spcPts val="0"/>
              </a:spcAft>
              <a:defRPr sz="2400"/>
            </a:lvl1pPr>
            <a:lvl2pPr>
              <a:spcAft>
                <a:spcPts val="0"/>
              </a:spcAft>
              <a:defRPr sz="2100"/>
            </a:lvl2pPr>
            <a:lvl3pPr>
              <a:spcAft>
                <a:spcPts val="0"/>
              </a:spcAft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00808"/>
            <a:ext cx="5389033" cy="63976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586583"/>
            <a:ext cx="5389033" cy="3528392"/>
          </a:xfrm>
        </p:spPr>
        <p:txBody>
          <a:bodyPr/>
          <a:lstStyle>
            <a:lvl1pPr>
              <a:spcAft>
                <a:spcPts val="0"/>
              </a:spcAft>
              <a:defRPr sz="2400"/>
            </a:lvl1pPr>
            <a:lvl2pPr>
              <a:spcAft>
                <a:spcPts val="0"/>
              </a:spcAft>
              <a:defRPr sz="2100"/>
            </a:lvl2pPr>
            <a:lvl3pPr>
              <a:spcAft>
                <a:spcPts val="0"/>
              </a:spcAft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7693"/>
            <a:ext cx="10972800" cy="10414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14200"/>
            <a:ext cx="10972800" cy="446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19403" y="1446684"/>
            <a:ext cx="10753195" cy="0"/>
          </a:xfrm>
          <a:prstGeom prst="line">
            <a:avLst/>
          </a:prstGeom>
          <a:ln w="190500" cap="sq" cmpd="sng">
            <a:solidFill>
              <a:schemeClr val="bg2">
                <a:lumMod val="20000"/>
                <a:lumOff val="80000"/>
              </a:schemeClr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27381" y="6464370"/>
            <a:ext cx="21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0" baseline="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www.nina.no</a:t>
            </a:r>
            <a:endParaRPr lang="nb-NO" sz="1200" b="1" spc="0" baseline="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83169" y="6165304"/>
            <a:ext cx="1014202" cy="534119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1F1F212-1612-EE4D-1184-A5B8C4240B1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E127E40-61B0-3CF8-7E3E-B0A46F39755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6" r:id="rId3"/>
    <p:sldLayoutId id="2147483650" r:id="rId4"/>
    <p:sldLayoutId id="2147483652" r:id="rId5"/>
    <p:sldLayoutId id="2147483653" r:id="rId6"/>
    <p:sldLayoutId id="2147483658" r:id="rId7"/>
    <p:sldLayoutId id="2147483654" r:id="rId8"/>
    <p:sldLayoutId id="2147483655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1400"/>
        </a:spcBef>
        <a:spcAft>
          <a:spcPts val="0"/>
        </a:spcAft>
        <a:buClr>
          <a:schemeClr val="accent5">
            <a:lumMod val="75000"/>
          </a:schemeClr>
        </a:buClr>
        <a:buSzPct val="90000"/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38163" indent="-177800" algn="l" defTabSz="914400" rtl="0" eaLnBrk="1" latinLnBrk="0" hangingPunct="1">
        <a:spcBef>
          <a:spcPts val="0"/>
        </a:spcBef>
        <a:buClr>
          <a:srgbClr val="49AFC5"/>
        </a:buClr>
        <a:buSzPct val="70000"/>
        <a:buFont typeface="Wingdings 3" pitchFamily="18" charset="2"/>
        <a:buChar char="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809625" indent="-184150" algn="l" defTabSz="914400" rtl="0" eaLnBrk="1" latinLnBrk="0" hangingPunct="1"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ina.sharepoint.com/:w:/r/sites/412345/Shared%20Documents/General/Prosjektforslag_datainfrastruktur_finskala_naturregnskap.docx?d=we492c66e592749559095aaf80f56f666&amp;csf=1&amp;web=1&amp;e=4HbJK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inanor.github.io/EAguide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nina.no/datasets/localE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ps-test.nina.no/datasets/localE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925-F0FB-4FB9-EA6C-DFA5F0FCD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008" y="1628800"/>
            <a:ext cx="5688632" cy="2520280"/>
          </a:xfrm>
        </p:spPr>
        <p:txBody>
          <a:bodyPr/>
          <a:lstStyle/>
          <a:p>
            <a:pPr algn="ctr"/>
            <a:r>
              <a:rPr lang="nb-NO" sz="3600" dirty="0"/>
              <a:t>Seminar | Datainfrastruktur finskala naturregnskap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190F9A-183C-E109-3F31-8752B893E2CA}"/>
              </a:ext>
            </a:extLst>
          </p:cNvPr>
          <p:cNvSpPr txBox="1">
            <a:spLocks/>
          </p:cNvSpPr>
          <p:nvPr/>
        </p:nvSpPr>
        <p:spPr>
          <a:xfrm>
            <a:off x="6168008" y="4365104"/>
            <a:ext cx="5688632" cy="9359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nb-NO" b="0" dirty="0"/>
              <a:t>Willeke A’Campo</a:t>
            </a:r>
          </a:p>
          <a:p>
            <a:pPr algn="ctr">
              <a:lnSpc>
                <a:spcPct val="150000"/>
              </a:lnSpc>
            </a:pPr>
            <a:r>
              <a:rPr lang="nb-NO" sz="2000" dirty="0">
                <a:latin typeface="Verdana"/>
                <a:ea typeface="Verdana"/>
                <a:cs typeface="Verdana"/>
              </a:rPr>
              <a:t>18.09.2024</a:t>
            </a:r>
            <a:endParaRPr lang="nb-NO" sz="2000" dirty="0"/>
          </a:p>
          <a:p>
            <a:pPr algn="ctr"/>
            <a:endParaRPr lang="nb-NO" b="0" dirty="0"/>
          </a:p>
        </p:txBody>
      </p:sp>
    </p:spTree>
    <p:extLst>
      <p:ext uri="{BB962C8B-B14F-4D97-AF65-F5344CB8AC3E}">
        <p14:creationId xmlns:p14="http://schemas.microsoft.com/office/powerpoint/2010/main" val="123113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4B0D-A459-F086-B474-779F395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dirty="0">
                <a:latin typeface="Verdana"/>
                <a:ea typeface="Verdana"/>
              </a:rPr>
              <a:t>Gjennomføringsplan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6A2CC7F-22D5-0188-18E5-AF96A618D705}"/>
              </a:ext>
            </a:extLst>
          </p:cNvPr>
          <p:cNvSpPr txBox="1">
            <a:spLocks/>
          </p:cNvSpPr>
          <p:nvPr/>
        </p:nvSpPr>
        <p:spPr>
          <a:xfrm>
            <a:off x="609600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800" b="1" dirty="0"/>
              <a:t>Prosjektleder</a:t>
            </a:r>
            <a:endParaRPr lang="en-GB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41FD0A-8590-5C52-A4AE-7D31A6FA37F5}"/>
              </a:ext>
            </a:extLst>
          </p:cNvPr>
          <p:cNvSpPr txBox="1">
            <a:spLocks/>
          </p:cNvSpPr>
          <p:nvPr/>
        </p:nvSpPr>
        <p:spPr>
          <a:xfrm>
            <a:off x="609601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GB" sz="2200" dirty="0" err="1"/>
              <a:t>Varsle</a:t>
            </a:r>
            <a:r>
              <a:rPr lang="en-GB" sz="2200" dirty="0"/>
              <a:t> </a:t>
            </a:r>
            <a:r>
              <a:rPr lang="en-GB" sz="2200" dirty="0" err="1"/>
              <a:t>koordinator</a:t>
            </a:r>
            <a:endParaRPr lang="en-GB" sz="2200" dirty="0"/>
          </a:p>
          <a:p>
            <a:pPr>
              <a:buClr>
                <a:schemeClr val="accent1"/>
              </a:buClr>
            </a:pPr>
            <a:r>
              <a:rPr lang="nb-NO" sz="2200" dirty="0"/>
              <a:t>Samle inn data i felt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Databehandling og analyse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Send data + metadata til teknisk koordinator</a:t>
            </a:r>
          </a:p>
          <a:p>
            <a:pPr lvl="1">
              <a:buClr>
                <a:schemeClr val="accent1"/>
              </a:buClr>
            </a:pPr>
            <a:r>
              <a:rPr lang="nb-NO" sz="1600" dirty="0"/>
              <a:t>vektor (.</a:t>
            </a:r>
            <a:r>
              <a:rPr lang="nb-NO" sz="1600" dirty="0" err="1"/>
              <a:t>gpkg</a:t>
            </a:r>
            <a:r>
              <a:rPr lang="nb-NO" sz="16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nb-NO" sz="1600" dirty="0"/>
              <a:t>raster (.</a:t>
            </a:r>
            <a:r>
              <a:rPr lang="nb-NO" sz="1600" dirty="0" err="1"/>
              <a:t>tif</a:t>
            </a:r>
            <a:r>
              <a:rPr lang="nb-NO" sz="16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nb-NO" sz="1600" dirty="0" err="1"/>
              <a:t>stilfil</a:t>
            </a:r>
            <a:r>
              <a:rPr lang="nb-NO" sz="1600" dirty="0"/>
              <a:t> (.</a:t>
            </a:r>
            <a:r>
              <a:rPr lang="nb-NO" sz="1600" dirty="0" err="1"/>
              <a:t>qml</a:t>
            </a:r>
            <a:r>
              <a:rPr lang="nb-NO" sz="16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nb-NO" sz="1600" dirty="0"/>
              <a:t>import skjema (.</a:t>
            </a:r>
            <a:r>
              <a:rPr lang="nb-NO" sz="1600" dirty="0" err="1"/>
              <a:t>xlsx</a:t>
            </a:r>
            <a:r>
              <a:rPr lang="nb-NO" sz="1600" dirty="0"/>
              <a:t>)</a:t>
            </a:r>
          </a:p>
          <a:p>
            <a:pPr>
              <a:buClr>
                <a:schemeClr val="accent1"/>
              </a:buClr>
            </a:pPr>
            <a:endParaRPr lang="nb-NO" sz="2200" dirty="0"/>
          </a:p>
          <a:p>
            <a:pPr marL="0" indent="0">
              <a:buNone/>
            </a:pPr>
            <a:endParaRPr lang="nb-NO" sz="2200" dirty="0"/>
          </a:p>
          <a:p>
            <a:endParaRPr lang="en-GB" sz="22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0B9839A-F4FA-E931-B9E3-A7FFAAE5B9D4}"/>
              </a:ext>
            </a:extLst>
          </p:cNvPr>
          <p:cNvSpPr txBox="1">
            <a:spLocks/>
          </p:cNvSpPr>
          <p:nvPr/>
        </p:nvSpPr>
        <p:spPr>
          <a:xfrm>
            <a:off x="4365104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dirty="0">
                <a:solidFill>
                  <a:schemeClr val="accent1"/>
                </a:solidFill>
              </a:rPr>
              <a:t>Teknisk koordinator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79FF4FF-B253-2E87-C99E-7D3BC099C28B}"/>
              </a:ext>
            </a:extLst>
          </p:cNvPr>
          <p:cNvSpPr txBox="1">
            <a:spLocks/>
          </p:cNvSpPr>
          <p:nvPr/>
        </p:nvSpPr>
        <p:spPr>
          <a:xfrm>
            <a:off x="4365104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nb-NO" sz="2200" dirty="0"/>
              <a:t>Støtte til prosjektdeltakere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Klargjør data for publisering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Kvalitetssjekk publisering i lokal </a:t>
            </a:r>
            <a:r>
              <a:rPr lang="nb-NO" sz="2200" dirty="0" err="1"/>
              <a:t>docker</a:t>
            </a:r>
            <a:r>
              <a:rPr lang="nb-NO" sz="2200" dirty="0"/>
              <a:t> installasjon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Varsle miljødata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04C4DBC-FFD9-02B9-F057-43DC8BCB64E4}"/>
              </a:ext>
            </a:extLst>
          </p:cNvPr>
          <p:cNvSpPr txBox="1">
            <a:spLocks/>
          </p:cNvSpPr>
          <p:nvPr/>
        </p:nvSpPr>
        <p:spPr>
          <a:xfrm>
            <a:off x="8120608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</a:pPr>
            <a:r>
              <a:rPr lang="nb-NO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Publiser data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</a:pPr>
            <a:r>
              <a:rPr lang="nb-NO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Drift og videreutvikling av datainfrastruktur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nb-NO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nb-NO" sz="2200" dirty="0"/>
          </a:p>
          <a:p>
            <a:pPr marL="0" indent="0">
              <a:buNone/>
            </a:pPr>
            <a:endParaRPr lang="nb-NO" sz="2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CF219-A966-2CA5-D6C3-801D4CE5AAB8}"/>
              </a:ext>
            </a:extLst>
          </p:cNvPr>
          <p:cNvCxnSpPr>
            <a:cxnSpLocks/>
          </p:cNvCxnSpPr>
          <p:nvPr/>
        </p:nvCxnSpPr>
        <p:spPr>
          <a:xfrm>
            <a:off x="4223792" y="2564904"/>
            <a:ext cx="0" cy="352839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A4A95-6DF6-5C5F-3F26-EC2A90841299}"/>
              </a:ext>
            </a:extLst>
          </p:cNvPr>
          <p:cNvCxnSpPr>
            <a:cxnSpLocks/>
          </p:cNvCxnSpPr>
          <p:nvPr/>
        </p:nvCxnSpPr>
        <p:spPr>
          <a:xfrm>
            <a:off x="7968208" y="2564904"/>
            <a:ext cx="0" cy="352839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9238863-C74F-7FA5-1121-8A4F292B3606}"/>
              </a:ext>
            </a:extLst>
          </p:cNvPr>
          <p:cNvSpPr txBox="1">
            <a:spLocks/>
          </p:cNvSpPr>
          <p:nvPr/>
        </p:nvSpPr>
        <p:spPr>
          <a:xfrm>
            <a:off x="8120608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Miljødata</a:t>
            </a:r>
            <a:endParaRPr lang="en-GB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556FA73-5827-B668-8BA3-409E4B2DF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768068"/>
              </p:ext>
            </p:extLst>
          </p:nvPr>
        </p:nvGraphicFramePr>
        <p:xfrm>
          <a:off x="7680176" y="-171400"/>
          <a:ext cx="4320480" cy="2167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14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4B0D-A459-F086-B474-779F395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dirty="0">
                <a:latin typeface="Verdana"/>
                <a:ea typeface="Verdana"/>
              </a:rPr>
              <a:t>Gjennomføringsplan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6A2CC7F-22D5-0188-18E5-AF96A618D705}"/>
              </a:ext>
            </a:extLst>
          </p:cNvPr>
          <p:cNvSpPr txBox="1">
            <a:spLocks/>
          </p:cNvSpPr>
          <p:nvPr/>
        </p:nvSpPr>
        <p:spPr>
          <a:xfrm>
            <a:off x="609600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800" b="1" dirty="0"/>
              <a:t>Prosjektleder</a:t>
            </a:r>
            <a:endParaRPr lang="en-GB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41FD0A-8590-5C52-A4AE-7D31A6FA37F5}"/>
              </a:ext>
            </a:extLst>
          </p:cNvPr>
          <p:cNvSpPr txBox="1">
            <a:spLocks/>
          </p:cNvSpPr>
          <p:nvPr/>
        </p:nvSpPr>
        <p:spPr>
          <a:xfrm>
            <a:off x="609601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GB" sz="2200" dirty="0" err="1"/>
              <a:t>Varsle</a:t>
            </a:r>
            <a:r>
              <a:rPr lang="en-GB" sz="2200" dirty="0"/>
              <a:t> </a:t>
            </a:r>
            <a:r>
              <a:rPr lang="en-GB" sz="2200" dirty="0" err="1"/>
              <a:t>koordinator</a:t>
            </a:r>
            <a:endParaRPr lang="en-GB" sz="2200" dirty="0"/>
          </a:p>
          <a:p>
            <a:pPr>
              <a:buClr>
                <a:schemeClr val="accent1"/>
              </a:buClr>
            </a:pPr>
            <a:r>
              <a:rPr lang="nb-NO" sz="2200" dirty="0"/>
              <a:t>Samle inn data i felt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Databehandling og analyse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Send data + metadata til teknisk koordinator</a:t>
            </a:r>
          </a:p>
          <a:p>
            <a:pPr lvl="1">
              <a:buClr>
                <a:schemeClr val="accent1"/>
              </a:buClr>
            </a:pPr>
            <a:r>
              <a:rPr lang="nb-NO" sz="1600" dirty="0"/>
              <a:t>vektor (.</a:t>
            </a:r>
            <a:r>
              <a:rPr lang="nb-NO" sz="1600" dirty="0" err="1"/>
              <a:t>gpkg</a:t>
            </a:r>
            <a:r>
              <a:rPr lang="nb-NO" sz="16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nb-NO" sz="1600" dirty="0"/>
              <a:t>raster (.</a:t>
            </a:r>
            <a:r>
              <a:rPr lang="nb-NO" sz="1600" dirty="0" err="1"/>
              <a:t>tif</a:t>
            </a:r>
            <a:r>
              <a:rPr lang="nb-NO" sz="16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nb-NO" sz="1600" dirty="0" err="1"/>
              <a:t>stilfil</a:t>
            </a:r>
            <a:r>
              <a:rPr lang="nb-NO" sz="1600" dirty="0"/>
              <a:t> (.</a:t>
            </a:r>
            <a:r>
              <a:rPr lang="nb-NO" sz="1600" dirty="0" err="1"/>
              <a:t>qml</a:t>
            </a:r>
            <a:r>
              <a:rPr lang="nb-NO" sz="16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nb-NO" sz="1600" dirty="0"/>
              <a:t>import skjema (.</a:t>
            </a:r>
            <a:r>
              <a:rPr lang="nb-NO" sz="1600" dirty="0" err="1"/>
              <a:t>xlsx</a:t>
            </a:r>
            <a:r>
              <a:rPr lang="nb-NO" sz="1600" dirty="0"/>
              <a:t>)</a:t>
            </a:r>
          </a:p>
          <a:p>
            <a:pPr>
              <a:buClr>
                <a:schemeClr val="accent1"/>
              </a:buClr>
            </a:pPr>
            <a:endParaRPr lang="nb-NO" sz="2200" dirty="0"/>
          </a:p>
          <a:p>
            <a:pPr marL="0" indent="0">
              <a:buNone/>
            </a:pPr>
            <a:endParaRPr lang="nb-NO" sz="2200" dirty="0"/>
          </a:p>
          <a:p>
            <a:endParaRPr lang="en-GB" sz="22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0B9839A-F4FA-E931-B9E3-A7FFAAE5B9D4}"/>
              </a:ext>
            </a:extLst>
          </p:cNvPr>
          <p:cNvSpPr txBox="1">
            <a:spLocks/>
          </p:cNvSpPr>
          <p:nvPr/>
        </p:nvSpPr>
        <p:spPr>
          <a:xfrm>
            <a:off x="4365104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dirty="0"/>
              <a:t>Teknisk koordinator</a:t>
            </a:r>
            <a:endParaRPr lang="en-GB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79FF4FF-B253-2E87-C99E-7D3BC099C28B}"/>
              </a:ext>
            </a:extLst>
          </p:cNvPr>
          <p:cNvSpPr txBox="1">
            <a:spLocks/>
          </p:cNvSpPr>
          <p:nvPr/>
        </p:nvSpPr>
        <p:spPr>
          <a:xfrm>
            <a:off x="4365104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nb-NO" sz="2200" dirty="0"/>
              <a:t>Støtte til prosjektdeltakere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Klargjør data for publisering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Kvalitetssjekk publisering i lokal </a:t>
            </a:r>
            <a:r>
              <a:rPr lang="nb-NO" sz="2200" dirty="0" err="1"/>
              <a:t>docker</a:t>
            </a:r>
            <a:r>
              <a:rPr lang="nb-NO" sz="2200" dirty="0"/>
              <a:t> installasjon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Varsle miljødata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04C4DBC-FFD9-02B9-F057-43DC8BCB64E4}"/>
              </a:ext>
            </a:extLst>
          </p:cNvPr>
          <p:cNvSpPr txBox="1">
            <a:spLocks/>
          </p:cNvSpPr>
          <p:nvPr/>
        </p:nvSpPr>
        <p:spPr>
          <a:xfrm>
            <a:off x="8120608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nb-NO" sz="2200" dirty="0"/>
              <a:t>Publiser data</a:t>
            </a:r>
          </a:p>
          <a:p>
            <a:pPr>
              <a:buClr>
                <a:schemeClr val="accent1"/>
              </a:buClr>
            </a:pPr>
            <a:r>
              <a:rPr lang="nb-NO" sz="2200" i="1" dirty="0"/>
              <a:t>Drift og videreutvikling av datainfrastruktur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nb-NO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nb-NO" sz="2200" dirty="0"/>
          </a:p>
          <a:p>
            <a:pPr marL="0" indent="0">
              <a:buNone/>
            </a:pPr>
            <a:endParaRPr lang="nb-NO" sz="2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CF219-A966-2CA5-D6C3-801D4CE5AAB8}"/>
              </a:ext>
            </a:extLst>
          </p:cNvPr>
          <p:cNvCxnSpPr>
            <a:cxnSpLocks/>
          </p:cNvCxnSpPr>
          <p:nvPr/>
        </p:nvCxnSpPr>
        <p:spPr>
          <a:xfrm>
            <a:off x="4223792" y="2564904"/>
            <a:ext cx="0" cy="352839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A4A95-6DF6-5C5F-3F26-EC2A90841299}"/>
              </a:ext>
            </a:extLst>
          </p:cNvPr>
          <p:cNvCxnSpPr>
            <a:cxnSpLocks/>
          </p:cNvCxnSpPr>
          <p:nvPr/>
        </p:nvCxnSpPr>
        <p:spPr>
          <a:xfrm>
            <a:off x="7968208" y="2564904"/>
            <a:ext cx="0" cy="352839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9238863-C74F-7FA5-1121-8A4F292B3606}"/>
              </a:ext>
            </a:extLst>
          </p:cNvPr>
          <p:cNvSpPr txBox="1">
            <a:spLocks/>
          </p:cNvSpPr>
          <p:nvPr/>
        </p:nvSpPr>
        <p:spPr>
          <a:xfrm>
            <a:off x="8120608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dirty="0">
                <a:solidFill>
                  <a:schemeClr val="accent1"/>
                </a:solidFill>
              </a:rPr>
              <a:t>Miljødata</a:t>
            </a:r>
            <a:endParaRPr lang="en-GB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556FA73-5827-B668-8BA3-409E4B2DF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809229"/>
              </p:ext>
            </p:extLst>
          </p:nvPr>
        </p:nvGraphicFramePr>
        <p:xfrm>
          <a:off x="7680176" y="-171400"/>
          <a:ext cx="4320480" cy="2167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1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4B0D-A459-F086-B474-779F395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dirty="0">
                <a:latin typeface="Verdana"/>
                <a:ea typeface="Verdana"/>
              </a:rPr>
              <a:t>Eksempel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6A2CC7F-22D5-0188-18E5-AF96A618D705}"/>
              </a:ext>
            </a:extLst>
          </p:cNvPr>
          <p:cNvSpPr txBox="1">
            <a:spLocks/>
          </p:cNvSpPr>
          <p:nvPr/>
        </p:nvSpPr>
        <p:spPr>
          <a:xfrm>
            <a:off x="609600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800" b="1" dirty="0"/>
              <a:t>Trond  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41FD0A-8590-5C52-A4AE-7D31A6FA37F5}"/>
              </a:ext>
            </a:extLst>
          </p:cNvPr>
          <p:cNvSpPr txBox="1">
            <a:spLocks/>
          </p:cNvSpPr>
          <p:nvPr/>
        </p:nvSpPr>
        <p:spPr>
          <a:xfrm>
            <a:off x="609601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200" dirty="0"/>
              <a:t>Varsle Sunniva</a:t>
            </a:r>
          </a:p>
          <a:p>
            <a:r>
              <a:rPr lang="nb-NO" sz="2200" dirty="0"/>
              <a:t>Kartlegging av </a:t>
            </a:r>
            <a:r>
              <a:rPr lang="nb-NO" sz="2200" dirty="0" err="1"/>
              <a:t>NiN</a:t>
            </a:r>
            <a:r>
              <a:rPr lang="nb-NO" sz="2200" dirty="0"/>
              <a:t> og myrdybder med QField app</a:t>
            </a:r>
          </a:p>
          <a:p>
            <a:r>
              <a:rPr lang="nb-NO" sz="2200" dirty="0"/>
              <a:t>Beregne karboninnhold i </a:t>
            </a:r>
            <a:r>
              <a:rPr lang="nb-NO" sz="2200" dirty="0" err="1"/>
              <a:t>CarbonViewer</a:t>
            </a:r>
            <a:endParaRPr lang="nb-NO" sz="2200" dirty="0"/>
          </a:p>
          <a:p>
            <a:r>
              <a:rPr lang="nb-NO" sz="2200" dirty="0"/>
              <a:t>Etterbehandling av data i QGIS/R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0B9839A-F4FA-E931-B9E3-A7FFAAE5B9D4}"/>
              </a:ext>
            </a:extLst>
          </p:cNvPr>
          <p:cNvSpPr txBox="1">
            <a:spLocks/>
          </p:cNvSpPr>
          <p:nvPr/>
        </p:nvSpPr>
        <p:spPr>
          <a:xfrm>
            <a:off x="4365104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dirty="0"/>
              <a:t>Sunniva </a:t>
            </a:r>
            <a:endParaRPr lang="en-GB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79FF4FF-B253-2E87-C99E-7D3BC099C28B}"/>
              </a:ext>
            </a:extLst>
          </p:cNvPr>
          <p:cNvSpPr txBox="1">
            <a:spLocks/>
          </p:cNvSpPr>
          <p:nvPr/>
        </p:nvSpPr>
        <p:spPr>
          <a:xfrm>
            <a:off x="4365104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nb-NO" sz="2200" dirty="0"/>
              <a:t>Varsle Niccolò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Konverter data filer til skyoptimaliserte format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Konverter </a:t>
            </a:r>
            <a:r>
              <a:rPr lang="nb-NO" sz="2200" dirty="0" err="1"/>
              <a:t>stilfil</a:t>
            </a:r>
            <a:r>
              <a:rPr lang="nb-NO" sz="2200" dirty="0"/>
              <a:t> 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Kvalitetssjekk publisering i lokal </a:t>
            </a:r>
            <a:r>
              <a:rPr lang="nb-NO" sz="2200" dirty="0" err="1"/>
              <a:t>docker</a:t>
            </a:r>
            <a:r>
              <a:rPr lang="nb-NO" sz="2200" dirty="0"/>
              <a:t> installasjon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04C4DBC-FFD9-02B9-F057-43DC8BCB64E4}"/>
              </a:ext>
            </a:extLst>
          </p:cNvPr>
          <p:cNvSpPr txBox="1">
            <a:spLocks/>
          </p:cNvSpPr>
          <p:nvPr/>
        </p:nvSpPr>
        <p:spPr>
          <a:xfrm>
            <a:off x="8120608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nb-NO" sz="2200" dirty="0"/>
              <a:t>Publiser data til test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Spør om kvalitetssjekk</a:t>
            </a:r>
          </a:p>
          <a:p>
            <a:pPr>
              <a:buClr>
                <a:schemeClr val="accent1"/>
              </a:buClr>
            </a:pPr>
            <a:r>
              <a:rPr lang="nb-NO" sz="2200" dirty="0"/>
              <a:t>Publiser til drift etter godkjenning</a:t>
            </a:r>
          </a:p>
          <a:p>
            <a:endParaRPr lang="nb-NO" sz="2200" dirty="0"/>
          </a:p>
          <a:p>
            <a:pPr marL="0" indent="0">
              <a:buNone/>
            </a:pPr>
            <a:endParaRPr lang="nb-NO" sz="2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CF219-A966-2CA5-D6C3-801D4CE5AAB8}"/>
              </a:ext>
            </a:extLst>
          </p:cNvPr>
          <p:cNvCxnSpPr>
            <a:cxnSpLocks/>
          </p:cNvCxnSpPr>
          <p:nvPr/>
        </p:nvCxnSpPr>
        <p:spPr>
          <a:xfrm>
            <a:off x="4223792" y="2564904"/>
            <a:ext cx="0" cy="352839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A4A95-6DF6-5C5F-3F26-EC2A90841299}"/>
              </a:ext>
            </a:extLst>
          </p:cNvPr>
          <p:cNvCxnSpPr>
            <a:cxnSpLocks/>
          </p:cNvCxnSpPr>
          <p:nvPr/>
        </p:nvCxnSpPr>
        <p:spPr>
          <a:xfrm>
            <a:off x="7968208" y="2564904"/>
            <a:ext cx="0" cy="352839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9238863-C74F-7FA5-1121-8A4F292B3606}"/>
              </a:ext>
            </a:extLst>
          </p:cNvPr>
          <p:cNvSpPr txBox="1">
            <a:spLocks/>
          </p:cNvSpPr>
          <p:nvPr/>
        </p:nvSpPr>
        <p:spPr>
          <a:xfrm>
            <a:off x="8120608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dirty="0"/>
              <a:t>Niccolò</a:t>
            </a:r>
            <a:endParaRPr lang="en-GB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556FA73-5827-B668-8BA3-409E4B2DF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996835"/>
              </p:ext>
            </p:extLst>
          </p:nvPr>
        </p:nvGraphicFramePr>
        <p:xfrm>
          <a:off x="7680176" y="-171400"/>
          <a:ext cx="4320480" cy="2167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15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D643-CE6E-9966-8CC7-9DAC6A9B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Forbedringsområder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7FB3-FBE0-40D5-4933-866979B1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Dokumentasjon: </a:t>
            </a:r>
            <a:r>
              <a:rPr lang="nb-NO" dirty="0"/>
              <a:t>budsjettretlingslinjer for GIS-arbeid og datainfrastruktur  </a:t>
            </a:r>
          </a:p>
          <a:p>
            <a:r>
              <a:rPr lang="nb-NO" b="1" dirty="0"/>
              <a:t>Data modell: </a:t>
            </a:r>
            <a:r>
              <a:rPr lang="nb-NO" dirty="0"/>
              <a:t>lag standarder for vanlige datasett som brukes i NINA (eller anbefale hvilke eksisterende du skal bruke!)</a:t>
            </a:r>
          </a:p>
          <a:p>
            <a:pPr lvl="1"/>
            <a:r>
              <a:rPr lang="nb-NO" dirty="0"/>
              <a:t>Forskere: definer fagstandarder</a:t>
            </a:r>
          </a:p>
          <a:p>
            <a:pPr lvl="1"/>
            <a:r>
              <a:rPr lang="nb-NO" dirty="0"/>
              <a:t>Utviklere: lag datamodell + kontroll regler i API-et</a:t>
            </a:r>
          </a:p>
          <a:p>
            <a:r>
              <a:rPr lang="nb-NO" b="1" dirty="0"/>
              <a:t>Ny funksjonalitet i </a:t>
            </a:r>
            <a:r>
              <a:rPr lang="nb-NO" b="1" dirty="0" err="1"/>
              <a:t>kartkatalogen</a:t>
            </a:r>
            <a:r>
              <a:rPr lang="nb-NO" b="1" dirty="0"/>
              <a:t>:</a:t>
            </a:r>
          </a:p>
          <a:p>
            <a:pPr lvl="1"/>
            <a:r>
              <a:rPr lang="nb-NO" dirty="0" err="1"/>
              <a:t>Spøring</a:t>
            </a:r>
            <a:r>
              <a:rPr lang="nb-NO" dirty="0"/>
              <a:t> av data (f. eks. selekter alle </a:t>
            </a:r>
            <a:r>
              <a:rPr lang="nb-NO" dirty="0" err="1"/>
              <a:t>NiN</a:t>
            </a:r>
            <a:r>
              <a:rPr lang="nb-NO" dirty="0"/>
              <a:t> naturtype </a:t>
            </a:r>
            <a:r>
              <a:rPr lang="nb-NO" dirty="0" err="1"/>
              <a:t>X</a:t>
            </a:r>
            <a:r>
              <a:rPr lang="nb-NO" dirty="0"/>
              <a:t>)</a:t>
            </a:r>
          </a:p>
          <a:p>
            <a:pPr lvl="2"/>
            <a:r>
              <a:rPr lang="nb-NO" i="1" dirty="0"/>
              <a:t>Datamodell standard er en forutsetning!</a:t>
            </a:r>
          </a:p>
          <a:p>
            <a:pPr lvl="1"/>
            <a:r>
              <a:rPr lang="nb-NO" dirty="0"/>
              <a:t>Bulk </a:t>
            </a:r>
            <a:r>
              <a:rPr lang="nb-NO" dirty="0" err="1"/>
              <a:t>nedlasting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19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D643-CE6E-9966-8CC7-9DAC6A9B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Forbedringsområder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7FB3-FBE0-40D5-4933-866979B1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Ny funksjonalitet i </a:t>
            </a:r>
            <a:r>
              <a:rPr lang="nb-NO" b="1" dirty="0" err="1"/>
              <a:t>kartkatalogen</a:t>
            </a:r>
            <a:r>
              <a:rPr lang="nb-NO" b="1" dirty="0"/>
              <a:t>:</a:t>
            </a:r>
          </a:p>
          <a:p>
            <a:pPr lvl="1"/>
            <a:r>
              <a:rPr lang="nb-NO" dirty="0" err="1"/>
              <a:t>Spøring</a:t>
            </a:r>
            <a:r>
              <a:rPr lang="nb-NO" dirty="0"/>
              <a:t> av data</a:t>
            </a:r>
          </a:p>
          <a:p>
            <a:pPr lvl="1"/>
            <a:r>
              <a:rPr lang="nb-NO" dirty="0"/>
              <a:t>Bulk </a:t>
            </a:r>
            <a:r>
              <a:rPr lang="nb-NO" dirty="0" err="1"/>
              <a:t>nedlasting</a:t>
            </a:r>
            <a:endParaRPr lang="nb-NO" dirty="0"/>
          </a:p>
          <a:p>
            <a:r>
              <a:rPr lang="en-GB" b="1" dirty="0" err="1"/>
              <a:t>Koble</a:t>
            </a:r>
            <a:r>
              <a:rPr lang="en-GB" b="1" dirty="0"/>
              <a:t> </a:t>
            </a:r>
            <a:r>
              <a:rPr lang="en-GB" b="1" dirty="0" err="1"/>
              <a:t>til</a:t>
            </a:r>
            <a:r>
              <a:rPr lang="en-GB" b="1" dirty="0"/>
              <a:t> Living Norway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06BFA-52BF-2793-7896-F11B0FBF0194}"/>
              </a:ext>
            </a:extLst>
          </p:cNvPr>
          <p:cNvGrpSpPr/>
          <p:nvPr/>
        </p:nvGrpSpPr>
        <p:grpSpPr>
          <a:xfrm>
            <a:off x="5951984" y="1375898"/>
            <a:ext cx="5483225" cy="5003168"/>
            <a:chOff x="362282" y="0"/>
            <a:chExt cx="6108700" cy="56702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E0FB05-D0F0-AEA2-39D8-06E1E9AF3712}"/>
                </a:ext>
              </a:extLst>
            </p:cNvPr>
            <p:cNvSpPr/>
            <p:nvPr/>
          </p:nvSpPr>
          <p:spPr>
            <a:xfrm rot="5400000">
              <a:off x="771703" y="3581749"/>
              <a:ext cx="1085510" cy="1771546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 w="6350" cap="rnd" cmpd="sng" algn="ctr">
              <a:solidFill>
                <a:srgbClr val="465359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Sylinder 34">
              <a:extLst>
                <a:ext uri="{FF2B5EF4-FFF2-40B4-BE49-F238E27FC236}">
                  <a16:creationId xmlns:a16="http://schemas.microsoft.com/office/drawing/2014/main" id="{F17ADF0F-26F3-790D-1558-43C2180609F5}"/>
                </a:ext>
              </a:extLst>
            </p:cNvPr>
            <p:cNvSpPr/>
            <p:nvPr/>
          </p:nvSpPr>
          <p:spPr>
            <a:xfrm>
              <a:off x="5220032" y="2609850"/>
              <a:ext cx="1250950" cy="734060"/>
            </a:xfrm>
            <a:prstGeom prst="can">
              <a:avLst>
                <a:gd name="adj" fmla="val 2228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00" b="1" kern="1200">
                  <a:solidFill>
                    <a:srgbClr val="FFFFFF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Eksterne </a:t>
              </a:r>
              <a:endParaRPr lang="en-GB" sz="10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nb-NO" sz="1000" b="1" kern="1200">
                  <a:solidFill>
                    <a:srgbClr val="FFFFFF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kilder</a:t>
              </a:r>
              <a:endParaRPr lang="en-GB" sz="10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Sylinder 34">
              <a:extLst>
                <a:ext uri="{FF2B5EF4-FFF2-40B4-BE49-F238E27FC236}">
                  <a16:creationId xmlns:a16="http://schemas.microsoft.com/office/drawing/2014/main" id="{E09B3588-5E46-AD3E-5E98-086A5E8ACBF3}"/>
                </a:ext>
              </a:extLst>
            </p:cNvPr>
            <p:cNvSpPr/>
            <p:nvPr/>
          </p:nvSpPr>
          <p:spPr>
            <a:xfrm>
              <a:off x="3476957" y="352425"/>
              <a:ext cx="865505" cy="695325"/>
            </a:xfrm>
            <a:prstGeom prst="can">
              <a:avLst>
                <a:gd name="adj" fmla="val 2228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00" b="1" kern="1200">
                  <a:solidFill>
                    <a:srgbClr val="FFFFFF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feltdata</a:t>
              </a:r>
              <a:endParaRPr lang="en-GB" sz="10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Kobling: vinkel 50">
              <a:extLst>
                <a:ext uri="{FF2B5EF4-FFF2-40B4-BE49-F238E27FC236}">
                  <a16:creationId xmlns:a16="http://schemas.microsoft.com/office/drawing/2014/main" id="{AF23F0B3-B78F-B3DD-A86A-140539D342A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5400000">
              <a:off x="3120170" y="1823170"/>
              <a:ext cx="1564005" cy="9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Kobling: vinkel 50">
              <a:extLst>
                <a:ext uri="{FF2B5EF4-FFF2-40B4-BE49-F238E27FC236}">
                  <a16:creationId xmlns:a16="http://schemas.microsoft.com/office/drawing/2014/main" id="{4D46A4C0-18BB-34BD-CA09-21A5AB3AF952}"/>
                </a:ext>
              </a:extLst>
            </p:cNvPr>
            <p:cNvCxnSpPr>
              <a:cxnSpLocks/>
              <a:stCxn id="19" idx="1"/>
              <a:endCxn id="17" idx="2"/>
            </p:cNvCxnSpPr>
            <p:nvPr/>
          </p:nvCxnSpPr>
          <p:spPr>
            <a:xfrm rot="5400000" flipH="1" flipV="1">
              <a:off x="4186653" y="1242464"/>
              <a:ext cx="1078230" cy="16565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green letter on a black background&#10;&#10;Description automatically generated">
              <a:extLst>
                <a:ext uri="{FF2B5EF4-FFF2-40B4-BE49-F238E27FC236}">
                  <a16:creationId xmlns:a16="http://schemas.microsoft.com/office/drawing/2014/main" id="{26028B9B-61AD-BFD8-2880-CB9298849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457" y="0"/>
              <a:ext cx="865505" cy="257175"/>
            </a:xfrm>
            <a:prstGeom prst="rect">
              <a:avLst/>
            </a:prstGeom>
            <a:noFill/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6B659E-8FE1-1388-3131-09F92381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807" y="409575"/>
              <a:ext cx="1488440" cy="342900"/>
            </a:xfrm>
            <a:prstGeom prst="rect">
              <a:avLst/>
            </a:prstGeom>
          </p:spPr>
        </p:pic>
        <p:cxnSp>
          <p:nvCxnSpPr>
            <p:cNvPr id="12" name="Kobling: vinkel 50">
              <a:extLst>
                <a:ext uri="{FF2B5EF4-FFF2-40B4-BE49-F238E27FC236}">
                  <a16:creationId xmlns:a16="http://schemas.microsoft.com/office/drawing/2014/main" id="{6BC92CDA-EE98-EF3E-41D3-40BB4C7E78D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5165759" y="1929956"/>
              <a:ext cx="1068041" cy="2914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B549FC6-16AD-33FD-E6E8-754BCE1BB93F}"/>
                </a:ext>
              </a:extLst>
            </p:cNvPr>
            <p:cNvSpPr/>
            <p:nvPr/>
          </p:nvSpPr>
          <p:spPr>
            <a:xfrm rot="5400000">
              <a:off x="4085605" y="3580447"/>
              <a:ext cx="1792605" cy="2386965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 w="6350" cap="rnd" cmpd="sng" algn="ctr">
              <a:solidFill>
                <a:srgbClr val="465359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2E6F2F6E-0ECE-312E-77BA-E0DA68E78238}"/>
                </a:ext>
              </a:extLst>
            </p:cNvPr>
            <p:cNvSpPr txBox="1"/>
            <p:nvPr/>
          </p:nvSpPr>
          <p:spPr>
            <a:xfrm>
              <a:off x="3791282" y="3952875"/>
              <a:ext cx="1885315" cy="27686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nb-NO" sz="1000" b="1" kern="1200">
                  <a:solidFill>
                    <a:srgbClr val="212A31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NINA’s kartportal</a:t>
              </a:r>
              <a:endParaRPr lang="en-GB" sz="10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 descr="A green and orange text&#10;&#10;Description automatically generated">
              <a:extLst>
                <a:ext uri="{FF2B5EF4-FFF2-40B4-BE49-F238E27FC236}">
                  <a16:creationId xmlns:a16="http://schemas.microsoft.com/office/drawing/2014/main" id="{EB17B8D8-50B2-960F-F8B4-C319E2254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346" y="4399788"/>
              <a:ext cx="1485580" cy="400868"/>
            </a:xfrm>
            <a:prstGeom prst="rect">
              <a:avLst/>
            </a:prstGeom>
          </p:spPr>
        </p:pic>
        <p:pic>
          <p:nvPicPr>
            <p:cNvPr id="16" name="Picture 15" descr="A screenshot of a map&#10;&#10;Description automatically generated">
              <a:extLst>
                <a:ext uri="{FF2B5EF4-FFF2-40B4-BE49-F238E27FC236}">
                  <a16:creationId xmlns:a16="http://schemas.microsoft.com/office/drawing/2014/main" id="{FCD4D4F4-40E7-1440-267E-E338E2BB1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9882" y="4229100"/>
              <a:ext cx="2035175" cy="123253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725D2-64D3-41A9-4275-09189C577465}"/>
                </a:ext>
              </a:extLst>
            </p:cNvPr>
            <p:cNvSpPr/>
            <p:nvPr/>
          </p:nvSpPr>
          <p:spPr>
            <a:xfrm>
              <a:off x="4915232" y="1028700"/>
              <a:ext cx="1277620" cy="502920"/>
            </a:xfrm>
            <a:prstGeom prst="rect">
              <a:avLst/>
            </a:prstGeom>
            <a:solidFill>
              <a:srgbClr val="FFC78F">
                <a:alpha val="20000"/>
              </a:srgbClr>
            </a:solidFill>
            <a:ln w="9525">
              <a:solidFill>
                <a:schemeClr val="accent1"/>
              </a:solidFill>
            </a:ln>
            <a:effectLst>
              <a:outerShdw blurRad="50800" dist="254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00" b="1" kern="1200">
                  <a:solidFill>
                    <a:srgbClr val="723800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Times New Roman" panose="02020603050405020304" pitchFamily="18" charset="0"/>
                </a:rPr>
                <a:t>Analyser</a:t>
              </a:r>
              <a:endParaRPr lang="en-GB" sz="10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Kobling: vinkel 50">
              <a:extLst>
                <a:ext uri="{FF2B5EF4-FFF2-40B4-BE49-F238E27FC236}">
                  <a16:creationId xmlns:a16="http://schemas.microsoft.com/office/drawing/2014/main" id="{A6AA03CD-F014-4631-4C45-92B5A720DEBE}"/>
                </a:ext>
              </a:extLst>
            </p:cNvPr>
            <p:cNvCxnSpPr>
              <a:cxnSpLocks/>
              <a:stCxn id="17" idx="2"/>
              <a:endCxn id="19" idx="1"/>
            </p:cNvCxnSpPr>
            <p:nvPr/>
          </p:nvCxnSpPr>
          <p:spPr>
            <a:xfrm rot="5400000">
              <a:off x="4186654" y="1242463"/>
              <a:ext cx="1078230" cy="16565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ylinder 34">
              <a:extLst>
                <a:ext uri="{FF2B5EF4-FFF2-40B4-BE49-F238E27FC236}">
                  <a16:creationId xmlns:a16="http://schemas.microsoft.com/office/drawing/2014/main" id="{847DED12-E8F5-2600-3D68-DFB0AEC58589}"/>
                </a:ext>
              </a:extLst>
            </p:cNvPr>
            <p:cNvSpPr/>
            <p:nvPr/>
          </p:nvSpPr>
          <p:spPr>
            <a:xfrm>
              <a:off x="3146072" y="2609850"/>
              <a:ext cx="1502844" cy="734059"/>
            </a:xfrm>
            <a:prstGeom prst="can">
              <a:avLst>
                <a:gd name="adj" fmla="val 2228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00" b="1" kern="1200">
                  <a:solidFill>
                    <a:srgbClr val="FFFFFF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Naturregnskap database</a:t>
              </a:r>
              <a:endParaRPr lang="en-GB" sz="10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Sylinder 34">
              <a:extLst>
                <a:ext uri="{FF2B5EF4-FFF2-40B4-BE49-F238E27FC236}">
                  <a16:creationId xmlns:a16="http://schemas.microsoft.com/office/drawing/2014/main" id="{A4B0880C-339B-0238-7A4C-6B923C54EDBA}"/>
                </a:ext>
              </a:extLst>
            </p:cNvPr>
            <p:cNvSpPr/>
            <p:nvPr/>
          </p:nvSpPr>
          <p:spPr>
            <a:xfrm>
              <a:off x="1371932" y="2619375"/>
              <a:ext cx="1196340" cy="746125"/>
            </a:xfrm>
            <a:prstGeom prst="can">
              <a:avLst>
                <a:gd name="adj" fmla="val 2228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000" b="1" kern="1200">
                  <a:solidFill>
                    <a:srgbClr val="FFFFFF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IPT NINA</a:t>
              </a:r>
              <a:endParaRPr lang="en-GB" sz="10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Kobling: vinkel 50">
              <a:extLst>
                <a:ext uri="{FF2B5EF4-FFF2-40B4-BE49-F238E27FC236}">
                  <a16:creationId xmlns:a16="http://schemas.microsoft.com/office/drawing/2014/main" id="{CEC1892A-372C-5862-B475-B8BCE60C57C1}"/>
                </a:ext>
              </a:extLst>
            </p:cNvPr>
            <p:cNvCxnSpPr>
              <a:cxnSpLocks/>
              <a:stCxn id="19" idx="3"/>
              <a:endCxn id="20" idx="3"/>
            </p:cNvCxnSpPr>
            <p:nvPr/>
          </p:nvCxnSpPr>
          <p:spPr>
            <a:xfrm rot="5400000">
              <a:off x="2923003" y="2391008"/>
              <a:ext cx="21590" cy="1927393"/>
            </a:xfrm>
            <a:prstGeom prst="bentConnector3">
              <a:avLst>
                <a:gd name="adj1" fmla="val 13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Kobling: vinkel 50">
              <a:extLst>
                <a:ext uri="{FF2B5EF4-FFF2-40B4-BE49-F238E27FC236}">
                  <a16:creationId xmlns:a16="http://schemas.microsoft.com/office/drawing/2014/main" id="{258AEA06-23D2-48C5-C046-03DD25120356}"/>
                </a:ext>
              </a:extLst>
            </p:cNvPr>
            <p:cNvCxnSpPr>
              <a:cxnSpLocks/>
              <a:stCxn id="20" idx="1"/>
              <a:endCxn id="19" idx="1"/>
            </p:cNvCxnSpPr>
            <p:nvPr/>
          </p:nvCxnSpPr>
          <p:spPr>
            <a:xfrm rot="5400000" flipH="1" flipV="1">
              <a:off x="2929036" y="1650916"/>
              <a:ext cx="9524" cy="1927393"/>
            </a:xfrm>
            <a:prstGeom prst="bentConnector3">
              <a:avLst>
                <a:gd name="adj1" fmla="val 28201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Kobling: vinkel 50">
              <a:extLst>
                <a:ext uri="{FF2B5EF4-FFF2-40B4-BE49-F238E27FC236}">
                  <a16:creationId xmlns:a16="http://schemas.microsoft.com/office/drawing/2014/main" id="{E5945CFE-44FE-645D-BA59-26B5419E2D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2087" y="3180080"/>
              <a:ext cx="530225" cy="8585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Kobling: vinkel 50">
              <a:extLst>
                <a:ext uri="{FF2B5EF4-FFF2-40B4-BE49-F238E27FC236}">
                  <a16:creationId xmlns:a16="http://schemas.microsoft.com/office/drawing/2014/main" id="{92FE92B4-1C7C-5A34-B5A3-CCE8038742C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4648916" y="2976880"/>
              <a:ext cx="336164" cy="9017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09">
              <a:extLst>
                <a:ext uri="{FF2B5EF4-FFF2-40B4-BE49-F238E27FC236}">
                  <a16:creationId xmlns:a16="http://schemas.microsoft.com/office/drawing/2014/main" id="{D23D5308-4F03-803E-15B4-8C1FC165EEF2}"/>
                </a:ext>
              </a:extLst>
            </p:cNvPr>
            <p:cNvSpPr txBox="1"/>
            <p:nvPr/>
          </p:nvSpPr>
          <p:spPr>
            <a:xfrm>
              <a:off x="362282" y="4000500"/>
              <a:ext cx="1541780" cy="27686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nb-NO" sz="1000" b="1" kern="1200">
                  <a:solidFill>
                    <a:srgbClr val="212A31"/>
                  </a:solidFill>
                  <a:effectLst/>
                  <a:latin typeface="Open Sans" panose="020B0606030504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Living Norway</a:t>
              </a:r>
              <a:endParaRPr lang="en-GB" sz="105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Kobling: vinkel 50">
              <a:extLst>
                <a:ext uri="{FF2B5EF4-FFF2-40B4-BE49-F238E27FC236}">
                  <a16:creationId xmlns:a16="http://schemas.microsoft.com/office/drawing/2014/main" id="{AF1AA219-D3BB-33A6-16EB-2B320E537F14}"/>
                </a:ext>
              </a:extLst>
            </p:cNvPr>
            <p:cNvCxnSpPr>
              <a:cxnSpLocks/>
              <a:stCxn id="20" idx="2"/>
              <a:endCxn id="5" idx="1"/>
            </p:cNvCxnSpPr>
            <p:nvPr/>
          </p:nvCxnSpPr>
          <p:spPr>
            <a:xfrm rot="10800000" flipV="1">
              <a:off x="1314458" y="2992270"/>
              <a:ext cx="57474" cy="9322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01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3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D4CB-1F79-A356-9133-87C59D4A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86F8-189B-7EA2-9A20-DE6D6FD3E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Prosjektbakgrunn</a:t>
            </a:r>
            <a:r>
              <a:rPr lang="en-GB" dirty="0"/>
              <a:t> </a:t>
            </a:r>
          </a:p>
          <a:p>
            <a:r>
              <a:rPr lang="en-GB" dirty="0" err="1"/>
              <a:t>Retningslinjer</a:t>
            </a:r>
            <a:r>
              <a:rPr lang="en-GB" dirty="0"/>
              <a:t> for </a:t>
            </a:r>
            <a:r>
              <a:rPr lang="en-GB" dirty="0" err="1"/>
              <a:t>prosjektgjennomføring</a:t>
            </a:r>
            <a:endParaRPr lang="en-GB" dirty="0"/>
          </a:p>
          <a:p>
            <a:pPr lvl="1"/>
            <a:r>
              <a:rPr lang="en-GB" dirty="0"/>
              <a:t>bruk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apper</a:t>
            </a:r>
            <a:endParaRPr lang="en-GB" dirty="0"/>
          </a:p>
          <a:p>
            <a:pPr lvl="1"/>
            <a:r>
              <a:rPr lang="en-GB" dirty="0" err="1"/>
              <a:t>publisering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data</a:t>
            </a:r>
          </a:p>
          <a:p>
            <a:pPr lvl="1"/>
            <a:r>
              <a:rPr lang="en-GB" dirty="0" err="1"/>
              <a:t>dokumentasjon</a:t>
            </a:r>
            <a:endParaRPr lang="en-GB" dirty="0"/>
          </a:p>
          <a:p>
            <a:r>
              <a:rPr lang="en-GB" dirty="0"/>
              <a:t>Demo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kartportal</a:t>
            </a:r>
            <a:r>
              <a:rPr lang="en-GB" dirty="0"/>
              <a:t> </a:t>
            </a:r>
          </a:p>
          <a:p>
            <a:r>
              <a:rPr lang="en-GB" dirty="0" err="1"/>
              <a:t>Kontaktpersoner</a:t>
            </a:r>
            <a:endParaRPr lang="en-GB" dirty="0"/>
          </a:p>
          <a:p>
            <a:r>
              <a:rPr lang="nb-NO"/>
              <a:t>Forbedringsområder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81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25EC4CF-4660-42A3-9222-7B2453A0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339191"/>
            <a:ext cx="10624368" cy="3456383"/>
          </a:xfrm>
        </p:spPr>
        <p:txBody>
          <a:bodyPr anchor="t"/>
          <a:lstStyle/>
          <a:p>
            <a:pPr marL="0" indent="0">
              <a:lnSpc>
                <a:spcPts val="4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nb-NO" sz="3200" dirty="0"/>
              <a:t>Utvikle en effektive og </a:t>
            </a:r>
            <a:r>
              <a:rPr lang="nb-NO" sz="3200" b="1" dirty="0"/>
              <a:t>strømlinjeformet metode </a:t>
            </a:r>
            <a:r>
              <a:rPr lang="nb-NO" sz="3200" dirty="0"/>
              <a:t>for data</a:t>
            </a:r>
            <a:r>
              <a:rPr lang="nb-NO" sz="3200" b="1" dirty="0"/>
              <a:t>innsamling</a:t>
            </a:r>
            <a:r>
              <a:rPr lang="nb-NO" sz="3200" dirty="0"/>
              <a:t>, data</a:t>
            </a:r>
            <a:r>
              <a:rPr lang="nb-NO" sz="3200" b="1" dirty="0"/>
              <a:t>analyse</a:t>
            </a:r>
            <a:r>
              <a:rPr lang="nb-NO" sz="3200" dirty="0"/>
              <a:t>, data</a:t>
            </a:r>
            <a:r>
              <a:rPr lang="nb-NO" sz="3200" b="1" dirty="0"/>
              <a:t>lagring</a:t>
            </a:r>
            <a:r>
              <a:rPr lang="nb-NO" sz="3200" dirty="0"/>
              <a:t> og </a:t>
            </a:r>
            <a:r>
              <a:rPr lang="nb-NO" sz="3200" b="1" dirty="0"/>
              <a:t>dokumentasjon</a:t>
            </a:r>
            <a:r>
              <a:rPr lang="nb-NO" sz="3200" dirty="0"/>
              <a:t> for </a:t>
            </a:r>
            <a:r>
              <a:rPr lang="nb-NO" sz="3200" b="1" dirty="0"/>
              <a:t>finskala</a:t>
            </a:r>
            <a:r>
              <a:rPr lang="nb-NO" sz="3200" dirty="0"/>
              <a:t> </a:t>
            </a:r>
            <a:r>
              <a:rPr lang="nb-NO" sz="3200" b="1" dirty="0"/>
              <a:t>naturregnskap</a:t>
            </a:r>
            <a:r>
              <a:rPr lang="nb-NO" sz="3200" dirty="0"/>
              <a:t>sprosjekter i NINA.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7F92B-104C-90BC-CC74-26EAAF3F7452}"/>
              </a:ext>
            </a:extLst>
          </p:cNvPr>
          <p:cNvSpPr txBox="1">
            <a:spLocks/>
          </p:cNvSpPr>
          <p:nvPr/>
        </p:nvSpPr>
        <p:spPr>
          <a:xfrm>
            <a:off x="609600" y="237693"/>
            <a:ext cx="10972800" cy="10414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GB"/>
              <a:t>Prosjekt bakgrunn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BD1120-CE9E-C6DD-4F2D-7D701A356038}"/>
              </a:ext>
            </a:extLst>
          </p:cNvPr>
          <p:cNvSpPr txBox="1">
            <a:spLocks/>
          </p:cNvSpPr>
          <p:nvPr/>
        </p:nvSpPr>
        <p:spPr>
          <a:xfrm>
            <a:off x="609600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800" b="1" dirty="0"/>
              <a:t>Overordna mål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483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80C3-2BA5-4047-F078-DB184F2B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Prosjekt</a:t>
            </a:r>
            <a:r>
              <a:rPr lang="en-GB" dirty="0"/>
              <a:t> </a:t>
            </a:r>
            <a:r>
              <a:rPr lang="en-GB" dirty="0" err="1"/>
              <a:t>bakgrunn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3CBC-3507-0BAB-A5CD-5C971230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Prosjektforslag og behovsanalyse</a:t>
            </a:r>
          </a:p>
          <a:p>
            <a:pPr lvl="1"/>
            <a:r>
              <a:rPr lang="nb-NO" dirty="0"/>
              <a:t> </a:t>
            </a:r>
          </a:p>
          <a:p>
            <a:r>
              <a:rPr lang="nb-NO" dirty="0"/>
              <a:t>Leveranser</a:t>
            </a:r>
          </a:p>
          <a:p>
            <a:pPr lvl="1"/>
            <a:r>
              <a:rPr lang="nb-NO" dirty="0"/>
              <a:t>Dokumentasjon – teknisk håndbok</a:t>
            </a:r>
          </a:p>
          <a:p>
            <a:pPr lvl="1"/>
            <a:r>
              <a:rPr lang="nb-NO" dirty="0"/>
              <a:t>Datainfrastruktur</a:t>
            </a:r>
          </a:p>
          <a:p>
            <a:pPr lvl="2"/>
            <a:r>
              <a:rPr lang="nb-NO" dirty="0"/>
              <a:t>Applikasjoner</a:t>
            </a:r>
          </a:p>
          <a:p>
            <a:pPr lvl="2"/>
            <a:r>
              <a:rPr lang="nb-NO" dirty="0"/>
              <a:t>Datamodell og dataflyt</a:t>
            </a:r>
          </a:p>
          <a:p>
            <a:pPr lvl="2"/>
            <a:r>
              <a:rPr lang="nb-NO" dirty="0"/>
              <a:t>Kartportal</a:t>
            </a:r>
          </a:p>
          <a:p>
            <a:pPr marL="360363" lvl="1" indent="0">
              <a:buNone/>
            </a:pPr>
            <a:endParaRPr lang="nb-N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E318B6-AD81-D0F0-7B81-E88701C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2768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Prosjektforslag_datainfrastruktur_finskala_naturregnskap.docx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4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28A9-5218-6B61-D2E2-5D6B11C1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Teknisk håndbok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B936-5813-C86F-A27D-D06162AC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https://ninanor.github.io/EAguide/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5DFF4-2455-8FF3-331D-640DDCE1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04864"/>
            <a:ext cx="7524080" cy="40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9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2854-4A66-9E52-53AD-0483ABE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kartportal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9BFA-BAAA-3139-1854-6A1E8F979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Drift | maps.nina.no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4F6FF-2F0C-4332-C203-1EEC6866C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 | maps-test.nina.no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B611B6-0D34-F36F-FA02-8F1D5E3E0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Publisert</a:t>
            </a:r>
            <a:r>
              <a:rPr lang="en-GB" dirty="0"/>
              <a:t> </a:t>
            </a:r>
            <a:r>
              <a:rPr lang="en-GB" dirty="0" err="1"/>
              <a:t>prosjekter</a:t>
            </a:r>
            <a:r>
              <a:rPr lang="en-GB" dirty="0"/>
              <a:t>:	</a:t>
            </a:r>
          </a:p>
          <a:p>
            <a:pPr lvl="1"/>
            <a:r>
              <a:rPr lang="en-GB" dirty="0"/>
              <a:t>SPARE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2969860-7E5B-2638-10D6-447D08F7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2838" y="2586038"/>
            <a:ext cx="5389562" cy="3529012"/>
          </a:xfrm>
        </p:spPr>
        <p:txBody>
          <a:bodyPr/>
          <a:lstStyle/>
          <a:p>
            <a:r>
              <a:rPr lang="en-GB" dirty="0" err="1"/>
              <a:t>Publiserte</a:t>
            </a:r>
            <a:r>
              <a:rPr lang="en-GB" dirty="0"/>
              <a:t> </a:t>
            </a:r>
            <a:r>
              <a:rPr lang="en-GB" dirty="0" err="1"/>
              <a:t>prosjekter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SPARE</a:t>
            </a:r>
          </a:p>
          <a:p>
            <a:pPr lvl="1"/>
            <a:r>
              <a:rPr lang="en-GB" dirty="0" err="1"/>
              <a:t>EnviSol</a:t>
            </a:r>
            <a:endParaRPr lang="en-GB" dirty="0"/>
          </a:p>
          <a:p>
            <a:pPr lvl="1"/>
            <a:r>
              <a:rPr lang="en-GB" dirty="0" err="1"/>
              <a:t>Industriområde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Orkland</a:t>
            </a:r>
            <a:endParaRPr lang="en-GB" dirty="0"/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C83B4C-F350-7BF7-9208-28ED2E58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2" y="3647438"/>
            <a:ext cx="6282851" cy="28764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62996-A1CF-7FD1-A14C-A4CB4EAD1E3D}"/>
              </a:ext>
            </a:extLst>
          </p:cNvPr>
          <p:cNvSpPr txBox="1"/>
          <p:nvPr/>
        </p:nvSpPr>
        <p:spPr>
          <a:xfrm>
            <a:off x="609599" y="2132856"/>
            <a:ext cx="4766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>
                <a:srgbClr val="FFB25B">
                  <a:lumMod val="75000"/>
                </a:srgbClr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  <a:hlinkClick r:id="rId3"/>
              </a:rPr>
              <a:t>https://maps.nina.no/datasets/localEA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46759-58FC-E4E5-3492-2DAE98544FBD}"/>
              </a:ext>
            </a:extLst>
          </p:cNvPr>
          <p:cNvSpPr txBox="1"/>
          <p:nvPr/>
        </p:nvSpPr>
        <p:spPr>
          <a:xfrm>
            <a:off x="6217742" y="2132856"/>
            <a:ext cx="536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>
                <a:srgbClr val="FFB25B">
                  <a:lumMod val="75000"/>
                </a:srgbClr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  <a:hlinkClick r:id="rId4"/>
              </a:rPr>
              <a:t>https://maps-test.nina.no/datasets/localEA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5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4B0D-A459-F086-B474-779F395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dirty="0">
                <a:latin typeface="Verdana"/>
                <a:ea typeface="Verdana"/>
              </a:rPr>
              <a:t>Gjennomføringsplan</a:t>
            </a: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3A264B-7E99-19FC-B6DE-5B3A62F1CE7C}"/>
              </a:ext>
            </a:extLst>
          </p:cNvPr>
          <p:cNvGraphicFramePr/>
          <p:nvPr/>
        </p:nvGraphicFramePr>
        <p:xfrm>
          <a:off x="1487488" y="758431"/>
          <a:ext cx="94330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4B0D-A459-F086-B474-779F395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Verdana"/>
                <a:ea typeface="Verdana"/>
              </a:rPr>
              <a:t>K</a:t>
            </a:r>
            <a:r>
              <a:rPr lang="nb-NO" dirty="0"/>
              <a:t>ontaktpersoner</a:t>
            </a: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3A264B-7E99-19FC-B6DE-5B3A62F1CE7C}"/>
              </a:ext>
            </a:extLst>
          </p:cNvPr>
          <p:cNvGraphicFramePr/>
          <p:nvPr/>
        </p:nvGraphicFramePr>
        <p:xfrm>
          <a:off x="1487488" y="758431"/>
          <a:ext cx="943304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D189BF-EFE9-C340-143C-69A73CA431EF}"/>
              </a:ext>
            </a:extLst>
          </p:cNvPr>
          <p:cNvSpPr txBox="1"/>
          <p:nvPr/>
        </p:nvSpPr>
        <p:spPr>
          <a:xfrm>
            <a:off x="5663952" y="38610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</a:rPr>
              <a:t>@Sunniva Bahlk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E7541-41EC-6CD4-D734-9D13F1E85BA9}"/>
              </a:ext>
            </a:extLst>
          </p:cNvPr>
          <p:cNvSpPr txBox="1"/>
          <p:nvPr/>
        </p:nvSpPr>
        <p:spPr>
          <a:xfrm>
            <a:off x="8343676" y="3703760"/>
            <a:ext cx="256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/>
                </a:solidFill>
              </a:rPr>
              <a:t>@Francesco Frassinelli</a:t>
            </a:r>
          </a:p>
          <a:p>
            <a:r>
              <a:rPr lang="nb-NO" dirty="0">
                <a:solidFill>
                  <a:schemeClr val="accent2"/>
                </a:solidFill>
              </a:rPr>
              <a:t>@Niccolò Cantù</a:t>
            </a:r>
            <a:endParaRPr lang="en-GB" dirty="0">
              <a:solidFill>
                <a:schemeClr val="accent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F05144-991F-E877-C425-DFD68D3EE112}"/>
              </a:ext>
            </a:extLst>
          </p:cNvPr>
          <p:cNvGrpSpPr/>
          <p:nvPr/>
        </p:nvGrpSpPr>
        <p:grpSpPr>
          <a:xfrm>
            <a:off x="3301127" y="5691273"/>
            <a:ext cx="2304256" cy="947490"/>
            <a:chOff x="3301127" y="5691273"/>
            <a:chExt cx="2304256" cy="9474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99D3D8-C6B1-7F50-6C07-C5BCD1DA8DBF}"/>
                </a:ext>
              </a:extLst>
            </p:cNvPr>
            <p:cNvSpPr txBox="1"/>
            <p:nvPr/>
          </p:nvSpPr>
          <p:spPr>
            <a:xfrm>
              <a:off x="3301127" y="5992432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>
                  <a:solidFill>
                    <a:schemeClr val="accent2"/>
                  </a:solidFill>
                </a:rPr>
                <a:t>@Trond Simensen</a:t>
              </a:r>
            </a:p>
            <a:p>
              <a:r>
                <a:rPr lang="nb-NO" dirty="0">
                  <a:solidFill>
                    <a:schemeClr val="accent2"/>
                  </a:solidFill>
                </a:rPr>
                <a:t>@Stig Clausen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03E626-6590-4945-51F5-3751E539E30E}"/>
                </a:ext>
              </a:extLst>
            </p:cNvPr>
            <p:cNvSpPr txBox="1"/>
            <p:nvPr/>
          </p:nvSpPr>
          <p:spPr>
            <a:xfrm>
              <a:off x="3523321" y="5691273"/>
              <a:ext cx="18598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b-NO" sz="1800" b="1" dirty="0"/>
                <a:t>QField </a:t>
              </a:r>
              <a:r>
                <a:rPr lang="nb-NO" sz="1800" b="1" dirty="0" err="1"/>
                <a:t>Admin</a:t>
              </a:r>
              <a:r>
                <a:rPr lang="nb-NO" sz="1800" b="1" dirty="0"/>
                <a:t>: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9694FC-D42F-F00A-CDE2-2EAB5AA74520}"/>
              </a:ext>
            </a:extLst>
          </p:cNvPr>
          <p:cNvGrpSpPr/>
          <p:nvPr/>
        </p:nvGrpSpPr>
        <p:grpSpPr>
          <a:xfrm>
            <a:off x="7490780" y="5691273"/>
            <a:ext cx="2304256" cy="670491"/>
            <a:chOff x="7490780" y="5691273"/>
            <a:chExt cx="2304256" cy="670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A66374-9F81-1EC9-09D6-0F7A0570FC23}"/>
                </a:ext>
              </a:extLst>
            </p:cNvPr>
            <p:cNvSpPr txBox="1"/>
            <p:nvPr/>
          </p:nvSpPr>
          <p:spPr>
            <a:xfrm>
              <a:off x="7490780" y="5992432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>
                  <a:solidFill>
                    <a:schemeClr val="accent2"/>
                  </a:solidFill>
                </a:rPr>
                <a:t>@Anders Kolstad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4366A-908A-07B4-9F94-EAE57630394A}"/>
                </a:ext>
              </a:extLst>
            </p:cNvPr>
            <p:cNvSpPr txBox="1"/>
            <p:nvPr/>
          </p:nvSpPr>
          <p:spPr>
            <a:xfrm>
              <a:off x="7567984" y="5691273"/>
              <a:ext cx="18598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b-NO" sz="1800" b="1" dirty="0"/>
                <a:t>Dokumentasjon:</a:t>
              </a:r>
              <a:endParaRPr lang="en-GB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DF46F6-4C13-D272-1B54-C14C7592383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453255" y="4797152"/>
            <a:ext cx="1152128" cy="894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5B2071-D2B0-F10D-51DA-76B11D9F0500}"/>
              </a:ext>
            </a:extLst>
          </p:cNvPr>
          <p:cNvCxnSpPr>
            <a:cxnSpLocks/>
          </p:cNvCxnSpPr>
          <p:nvPr/>
        </p:nvCxnSpPr>
        <p:spPr>
          <a:xfrm>
            <a:off x="7392144" y="4797152"/>
            <a:ext cx="1008112" cy="894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4B0D-A459-F086-B474-779F395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4000" dirty="0">
                <a:latin typeface="Verdana"/>
                <a:ea typeface="Verdana"/>
              </a:rPr>
              <a:t>Gjennomføringsplan</a:t>
            </a: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3A264B-7E99-19FC-B6DE-5B3A62F1C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152011"/>
              </p:ext>
            </p:extLst>
          </p:nvPr>
        </p:nvGraphicFramePr>
        <p:xfrm>
          <a:off x="7680176" y="-171400"/>
          <a:ext cx="4320480" cy="2167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6A2CC7F-22D5-0188-18E5-AF96A618D705}"/>
              </a:ext>
            </a:extLst>
          </p:cNvPr>
          <p:cNvSpPr txBox="1">
            <a:spLocks/>
          </p:cNvSpPr>
          <p:nvPr/>
        </p:nvSpPr>
        <p:spPr>
          <a:xfrm>
            <a:off x="609600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800" b="1" dirty="0">
                <a:solidFill>
                  <a:schemeClr val="accent1"/>
                </a:solidFill>
              </a:rPr>
              <a:t>Prosjektleder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41FD0A-8590-5C52-A4AE-7D31A6FA37F5}"/>
              </a:ext>
            </a:extLst>
          </p:cNvPr>
          <p:cNvSpPr txBox="1">
            <a:spLocks/>
          </p:cNvSpPr>
          <p:nvPr/>
        </p:nvSpPr>
        <p:spPr>
          <a:xfrm>
            <a:off x="609601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err="1">
                <a:highlight>
                  <a:srgbClr val="FFFF00"/>
                </a:highlight>
              </a:rPr>
              <a:t>Varsle</a:t>
            </a:r>
            <a:r>
              <a:rPr lang="en-GB" sz="2200" dirty="0">
                <a:highlight>
                  <a:srgbClr val="FFFF00"/>
                </a:highlight>
              </a:rPr>
              <a:t> </a:t>
            </a:r>
            <a:r>
              <a:rPr lang="en-GB" sz="2200" dirty="0" err="1">
                <a:highlight>
                  <a:srgbClr val="FFFF00"/>
                </a:highlight>
              </a:rPr>
              <a:t>koordinator</a:t>
            </a:r>
            <a:endParaRPr lang="en-GB" sz="2200" dirty="0">
              <a:highlight>
                <a:srgbClr val="FFFF00"/>
              </a:highlight>
            </a:endParaRPr>
          </a:p>
          <a:p>
            <a:r>
              <a:rPr lang="nb-NO" sz="2200" dirty="0"/>
              <a:t>Samle inn data i felt</a:t>
            </a:r>
          </a:p>
          <a:p>
            <a:r>
              <a:rPr lang="nb-NO" sz="2200" dirty="0"/>
              <a:t>Databehandling og analyse</a:t>
            </a:r>
          </a:p>
          <a:p>
            <a:r>
              <a:rPr lang="nb-NO" sz="2200" dirty="0"/>
              <a:t>Send data + metadata til teknisk koordinator</a:t>
            </a:r>
          </a:p>
          <a:p>
            <a:pPr lvl="1">
              <a:buClr>
                <a:schemeClr val="accent1"/>
              </a:buClr>
            </a:pPr>
            <a:r>
              <a:rPr lang="nb-NO" sz="1600" dirty="0"/>
              <a:t>vektor (.</a:t>
            </a:r>
            <a:r>
              <a:rPr lang="nb-NO" sz="1600" dirty="0" err="1"/>
              <a:t>gpkg</a:t>
            </a:r>
            <a:r>
              <a:rPr lang="nb-NO" sz="16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nb-NO" sz="1600" dirty="0"/>
              <a:t>raster (.</a:t>
            </a:r>
            <a:r>
              <a:rPr lang="nb-NO" sz="1600" dirty="0" err="1"/>
              <a:t>tif</a:t>
            </a:r>
            <a:r>
              <a:rPr lang="nb-NO" sz="16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nb-NO" sz="1600" dirty="0" err="1"/>
              <a:t>stilfil</a:t>
            </a:r>
            <a:r>
              <a:rPr lang="nb-NO" sz="1600" dirty="0"/>
              <a:t> (.</a:t>
            </a:r>
            <a:r>
              <a:rPr lang="nb-NO" sz="1600" dirty="0" err="1"/>
              <a:t>qml</a:t>
            </a:r>
            <a:r>
              <a:rPr lang="nb-NO" sz="1600" dirty="0"/>
              <a:t>)</a:t>
            </a:r>
          </a:p>
          <a:p>
            <a:pPr lvl="1">
              <a:buClr>
                <a:schemeClr val="accent1"/>
              </a:buClr>
            </a:pPr>
            <a:r>
              <a:rPr lang="nb-NO" sz="1600" dirty="0"/>
              <a:t>import skjema (.</a:t>
            </a:r>
            <a:r>
              <a:rPr lang="nb-NO" sz="1600" dirty="0" err="1"/>
              <a:t>xlsx</a:t>
            </a:r>
            <a:r>
              <a:rPr lang="nb-NO" sz="1600" dirty="0"/>
              <a:t>)</a:t>
            </a:r>
          </a:p>
          <a:p>
            <a:endParaRPr lang="nb-NO" sz="2200" dirty="0"/>
          </a:p>
          <a:p>
            <a:pPr marL="0" indent="0">
              <a:buNone/>
            </a:pPr>
            <a:endParaRPr lang="nb-NO" sz="2200" dirty="0"/>
          </a:p>
          <a:p>
            <a:endParaRPr lang="en-GB" sz="22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0B9839A-F4FA-E931-B9E3-A7FFAAE5B9D4}"/>
              </a:ext>
            </a:extLst>
          </p:cNvPr>
          <p:cNvSpPr txBox="1">
            <a:spLocks/>
          </p:cNvSpPr>
          <p:nvPr/>
        </p:nvSpPr>
        <p:spPr>
          <a:xfrm>
            <a:off x="4365104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Teknisk koordinator</a:t>
            </a:r>
            <a:endParaRPr lang="en-GB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79FF4FF-B253-2E87-C99E-7D3BC099C28B}"/>
              </a:ext>
            </a:extLst>
          </p:cNvPr>
          <p:cNvSpPr txBox="1">
            <a:spLocks/>
          </p:cNvSpPr>
          <p:nvPr/>
        </p:nvSpPr>
        <p:spPr>
          <a:xfrm>
            <a:off x="4365104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</a:pPr>
            <a:r>
              <a:rPr lang="nb-NO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Støtte til prosjektdeltakere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</a:pPr>
            <a:r>
              <a:rPr lang="nb-NO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Klargjør data for publisering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</a:pPr>
            <a:r>
              <a:rPr lang="nb-NO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Kvalitetssjekk publisering i lokal </a:t>
            </a:r>
            <a:r>
              <a:rPr lang="nb-NO" sz="22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docker</a:t>
            </a:r>
            <a:r>
              <a:rPr lang="nb-NO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installasjon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</a:pPr>
            <a:r>
              <a:rPr lang="nb-NO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Varsle miljødata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04C4DBC-FFD9-02B9-F057-43DC8BCB64E4}"/>
              </a:ext>
            </a:extLst>
          </p:cNvPr>
          <p:cNvSpPr txBox="1">
            <a:spLocks/>
          </p:cNvSpPr>
          <p:nvPr/>
        </p:nvSpPr>
        <p:spPr>
          <a:xfrm>
            <a:off x="8120608" y="2586583"/>
            <a:ext cx="3600000" cy="352839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5">
                  <a:lumMod val="20000"/>
                  <a:lumOff val="80000"/>
                </a:schemeClr>
              </a:buClr>
            </a:pPr>
            <a:r>
              <a:rPr lang="nb-NO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Publiser data</a:t>
            </a:r>
          </a:p>
          <a:p>
            <a:pPr>
              <a:buClr>
                <a:schemeClr val="accent5">
                  <a:lumMod val="20000"/>
                  <a:lumOff val="80000"/>
                </a:schemeClr>
              </a:buClr>
            </a:pPr>
            <a:r>
              <a:rPr lang="nb-NO" sz="2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Drift og videreutvikling av datainfrastruktur</a:t>
            </a:r>
          </a:p>
          <a:p>
            <a:pPr marL="0" indent="0">
              <a:buClr>
                <a:schemeClr val="accent5">
                  <a:lumMod val="20000"/>
                  <a:lumOff val="80000"/>
                </a:schemeClr>
              </a:buClr>
              <a:buNone/>
            </a:pPr>
            <a:endParaRPr lang="nb-NO" sz="2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nb-NO" sz="2200" dirty="0"/>
          </a:p>
          <a:p>
            <a:pPr marL="0" indent="0">
              <a:buNone/>
            </a:pPr>
            <a:endParaRPr lang="nb-NO" sz="2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CF219-A966-2CA5-D6C3-801D4CE5AAB8}"/>
              </a:ext>
            </a:extLst>
          </p:cNvPr>
          <p:cNvCxnSpPr>
            <a:cxnSpLocks/>
          </p:cNvCxnSpPr>
          <p:nvPr/>
        </p:nvCxnSpPr>
        <p:spPr>
          <a:xfrm>
            <a:off x="4223792" y="2564904"/>
            <a:ext cx="0" cy="352839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A4A95-6DF6-5C5F-3F26-EC2A90841299}"/>
              </a:ext>
            </a:extLst>
          </p:cNvPr>
          <p:cNvCxnSpPr>
            <a:cxnSpLocks/>
          </p:cNvCxnSpPr>
          <p:nvPr/>
        </p:nvCxnSpPr>
        <p:spPr>
          <a:xfrm>
            <a:off x="7968208" y="2564904"/>
            <a:ext cx="0" cy="352839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9238863-C74F-7FA5-1121-8A4F292B3606}"/>
              </a:ext>
            </a:extLst>
          </p:cNvPr>
          <p:cNvSpPr txBox="1">
            <a:spLocks/>
          </p:cNvSpPr>
          <p:nvPr/>
        </p:nvSpPr>
        <p:spPr>
          <a:xfrm>
            <a:off x="8120608" y="1700808"/>
            <a:ext cx="3600000" cy="639762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spcBef>
                <a:spcPts val="14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Pct val="9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538163" indent="-177800" algn="l" defTabSz="914400" rtl="0" eaLnBrk="1" latinLnBrk="0" hangingPunct="1">
              <a:spcBef>
                <a:spcPts val="0"/>
              </a:spcBef>
              <a:buClr>
                <a:srgbClr val="49AFC5"/>
              </a:buClr>
              <a:buSzPct val="70000"/>
              <a:buFont typeface="Wingdings 3" pitchFamily="18" charset="2"/>
              <a:buChar char=""/>
              <a:defRPr sz="23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809625" indent="-18415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Miljødata</a:t>
            </a:r>
            <a:endParaRPr lang="en-GB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92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na">
      <a:dk1>
        <a:srgbClr val="425563"/>
      </a:dk1>
      <a:lt1>
        <a:srgbClr val="FFFFFF"/>
      </a:lt1>
      <a:dk2>
        <a:srgbClr val="425563"/>
      </a:dk2>
      <a:lt2>
        <a:srgbClr val="4D6373"/>
      </a:lt2>
      <a:accent1>
        <a:srgbClr val="E57200"/>
      </a:accent1>
      <a:accent2>
        <a:srgbClr val="008C95"/>
      </a:accent2>
      <a:accent3>
        <a:srgbClr val="7A9A01"/>
      </a:accent3>
      <a:accent4>
        <a:srgbClr val="4D6373"/>
      </a:accent4>
      <a:accent5>
        <a:srgbClr val="FFB25B"/>
      </a:accent5>
      <a:accent6>
        <a:srgbClr val="CA62C5"/>
      </a:accent6>
      <a:hlink>
        <a:srgbClr val="008C95"/>
      </a:hlink>
      <a:folHlink>
        <a:srgbClr val="9A53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D131E58-BF18-4331-9F02-436A2AF2B65B}" vid="{444CA334-DAE1-4868-83F5-64DFB4F4BB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FC80F9DFF8149B455B1EE16FA4E6D" ma:contentTypeVersion="6" ma:contentTypeDescription="Create a new document." ma:contentTypeScope="" ma:versionID="1e53f47c70b3be0a58ec00fda0604378">
  <xsd:schema xmlns:xsd="http://www.w3.org/2001/XMLSchema" xmlns:xs="http://www.w3.org/2001/XMLSchema" xmlns:p="http://schemas.microsoft.com/office/2006/metadata/properties" xmlns:ns2="35feb375-1b97-4f1d-98fc-29b4c5c9b38e" xmlns:ns3="3126a836-e265-42b3-8c53-92a69cc4c3f3" targetNamespace="http://schemas.microsoft.com/office/2006/metadata/properties" ma:root="true" ma:fieldsID="5556c2954100dd438205ee44f3a6a9ff" ns2:_="" ns3:_="">
    <xsd:import namespace="35feb375-1b97-4f1d-98fc-29b4c5c9b38e"/>
    <xsd:import namespace="3126a836-e265-42b3-8c53-92a69cc4c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feb375-1b97-4f1d-98fc-29b4c5c9b3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6a836-e265-42b3-8c53-92a69cc4c3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9AEEB-54C8-4BF1-BFB3-AA49D92808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feb375-1b97-4f1d-98fc-29b4c5c9b38e"/>
    <ds:schemaRef ds:uri="3126a836-e265-42b3-8c53-92a69cc4c3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B44A8D-5918-42D9-952C-CDB8B0A4DE88}">
  <ds:schemaRefs>
    <ds:schemaRef ds:uri="http://purl.org/dc/elements/1.1/"/>
    <ds:schemaRef ds:uri="http://schemas.openxmlformats.org/package/2006/metadata/core-properties"/>
    <ds:schemaRef ds:uri="http://www.w3.org/XML/1998/namespace"/>
    <ds:schemaRef ds:uri="f3399657-acac-4502-a355-0a55155f9764"/>
    <ds:schemaRef ds:uri="http://purl.org/dc/dcmitype/"/>
    <ds:schemaRef ds:uri="da90699a-f21b-4fc7-bc1b-93b85ddfd260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1AC39AC-62B2-45C8-A097-531E75989A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cef3730-2131-4901-8310-55b3abf02c73}" enabled="0" method="" siteId="{6cef3730-2131-4901-8310-55b3abf02c7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Powerpointmal_NINA_bokmål_widescreen</Template>
  <TotalTime>166</TotalTime>
  <Words>524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Verdana</vt:lpstr>
      <vt:lpstr>Wingdings 3</vt:lpstr>
      <vt:lpstr>Office Theme</vt:lpstr>
      <vt:lpstr>Seminar | Datainfrastruktur finskala naturregnskap</vt:lpstr>
      <vt:lpstr>Agenda</vt:lpstr>
      <vt:lpstr>PowerPoint Presentation</vt:lpstr>
      <vt:lpstr>Prosjekt bakgrunn</vt:lpstr>
      <vt:lpstr>Teknisk håndbok</vt:lpstr>
      <vt:lpstr>Demo av kartportal </vt:lpstr>
      <vt:lpstr>Gjennomføringsplan</vt:lpstr>
      <vt:lpstr>Kontaktpersoner</vt:lpstr>
      <vt:lpstr>Gjennomføringsplan</vt:lpstr>
      <vt:lpstr>Gjennomføringsplan</vt:lpstr>
      <vt:lpstr>Gjennomføringsplan</vt:lpstr>
      <vt:lpstr>Eksempel</vt:lpstr>
      <vt:lpstr>Forbedringsområder </vt:lpstr>
      <vt:lpstr>Forbedringsområder </vt:lpstr>
      <vt:lpstr>PowerPoint Presentation</vt:lpstr>
    </vt:vector>
  </TitlesOfParts>
  <Company/>
  <LinksUpToDate>false</LinksUpToDate>
  <SharedDoc>false</SharedDoc>
  <HyperlinkBase>slide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slide</dc:subject>
  <dc:creator>Willeke A'Campo</dc:creator>
  <cp:lastModifiedBy>Willeke A'Campo</cp:lastModifiedBy>
  <cp:revision>2</cp:revision>
  <cp:lastPrinted>2017-09-20T10:53:32Z</cp:lastPrinted>
  <dcterms:created xsi:type="dcterms:W3CDTF">2024-09-17T20:26:31Z</dcterms:created>
  <dcterms:modified xsi:type="dcterms:W3CDTF">2024-09-18T13:31:52Z</dcterms:modified>
  <cp:category>slide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0x010100409FC80F9DFF8149B455B1EE16FA4E6D</vt:lpwstr>
  </property>
  <property fmtid="{D5CDD505-2E9C-101B-9397-08002B2CF9AE}" pid="3" name="MediaServiceImageTags">
    <vt:lpwstr/>
  </property>
</Properties>
</file>