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E7FD-D9DF-1DDD-1BC9-92B14B419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0A566-14A0-ECA3-55C1-88AE362B7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E8056-2A00-371D-C90B-F2613BAD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A5A-16AA-4A27-8307-2C6AE2F8B65B}" type="datetimeFigureOut">
              <a:rPr lang="nb-NO" smtClean="0"/>
              <a:t>17.08.2023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B8905-FBF5-3EF1-597F-19ADFAB1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D8DED-2FC0-06C4-5579-D7AA6ACC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E45A-797E-445B-AF3C-71BA676CD78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291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2B58-AE04-2B58-B373-FB89137E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0D259-8FAF-35B9-D690-B1FA923F0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6329F-5FAB-A33A-82BA-4A3F8083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A5A-16AA-4A27-8307-2C6AE2F8B65B}" type="datetimeFigureOut">
              <a:rPr lang="nb-NO" smtClean="0"/>
              <a:t>17.08.2023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DF0F1-2DB4-B833-9DE4-44E70B87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329E6-79A8-EE35-D5B0-5803CF07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E45A-797E-445B-AF3C-71BA676CD78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015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BACDA-C469-5C8D-443F-EF9A23511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0226A-1FD7-C0F5-79D7-EABD63059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AB841-0632-A94A-51B1-6A46327C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A5A-16AA-4A27-8307-2C6AE2F8B65B}" type="datetimeFigureOut">
              <a:rPr lang="nb-NO" smtClean="0"/>
              <a:t>17.08.2023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B0CE-86C7-66D3-C624-7529A990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D3184-0141-8EA1-BB4D-C165A667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E45A-797E-445B-AF3C-71BA676CD78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56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9210-45A4-4A59-F09C-F7100F00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56C3-2F68-DAEC-7D08-D9B8BCA7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4A9AF-6C1D-3FB0-93F8-58005203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A5A-16AA-4A27-8307-2C6AE2F8B65B}" type="datetimeFigureOut">
              <a:rPr lang="nb-NO" smtClean="0"/>
              <a:t>17.08.2023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F7711-9AA8-04F4-02E4-625B8CD3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158B6-D080-174D-D0F2-4E65FA7F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E45A-797E-445B-AF3C-71BA676CD78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838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A3B9-6AED-B4FE-2ED8-7B06D805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27BD-B56E-FCB3-B2D8-F157ACBFC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BD4FB-85DB-7083-4A20-DE356841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A5A-16AA-4A27-8307-2C6AE2F8B65B}" type="datetimeFigureOut">
              <a:rPr lang="nb-NO" smtClean="0"/>
              <a:t>17.08.2023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22F26-CDE6-3075-01E5-777EA4D8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45FF0-60D2-C91B-9118-EDF8130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E45A-797E-445B-AF3C-71BA676CD78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94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3838-4CF6-BE65-DF02-0874B6A2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713BB-2198-C590-9E0F-823F284AC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B721-7A17-8CB7-06C8-A73FD6AC8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A4D52-BA03-052A-FCB4-7D0E0978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A5A-16AA-4A27-8307-2C6AE2F8B65B}" type="datetimeFigureOut">
              <a:rPr lang="nb-NO" smtClean="0"/>
              <a:t>17.08.2023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A1653-47E1-90E3-29AA-DECA8A5F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878D0-760A-8576-8B67-D8705168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E45A-797E-445B-AF3C-71BA676CD78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278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665E-A923-676E-2F05-5314DB50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2D8B8-4076-00E1-26C9-511F5170E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1A6FC-65F4-77EC-8D58-75A389BE2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FD253-20B2-A91F-A78D-A209C03BA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FD80F-5F77-4361-E790-0716E191B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715CC-65F2-833E-9F55-597E8AF8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A5A-16AA-4A27-8307-2C6AE2F8B65B}" type="datetimeFigureOut">
              <a:rPr lang="nb-NO" smtClean="0"/>
              <a:t>17.08.2023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FAE5E-457C-BD3F-2C6D-2CD6EA1F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8D907-B38A-76B1-CF8F-C0FB79A2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E45A-797E-445B-AF3C-71BA676CD78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361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2047-E90A-6673-8659-541BEB9F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3133B-97B2-6798-112A-BD07C874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A5A-16AA-4A27-8307-2C6AE2F8B65B}" type="datetimeFigureOut">
              <a:rPr lang="nb-NO" smtClean="0"/>
              <a:t>17.08.2023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29090-5438-3983-76AF-8F1D412E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28578-67F2-1F1F-CA1F-CCCD3869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E45A-797E-445B-AF3C-71BA676CD78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29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952DD-EC06-F06C-23C5-4C479F56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A5A-16AA-4A27-8307-2C6AE2F8B65B}" type="datetimeFigureOut">
              <a:rPr lang="nb-NO" smtClean="0"/>
              <a:t>17.08.2023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D99AE-FB3A-609B-AD1A-B933AE22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D1840-4080-D402-8C50-763D30C7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E45A-797E-445B-AF3C-71BA676CD78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208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B3B2-9436-FB38-B27E-CDE474AC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28573-DCBE-8B60-125E-6A11327A5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07731-9560-7214-90E3-AC9A1040A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C610E-AD88-A387-0CBF-F97088D6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A5A-16AA-4A27-8307-2C6AE2F8B65B}" type="datetimeFigureOut">
              <a:rPr lang="nb-NO" smtClean="0"/>
              <a:t>17.08.2023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0C1A-3DA0-ACC3-1F55-8B475387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8262F-90BE-DDE1-A33C-BB1545C4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E45A-797E-445B-AF3C-71BA676CD78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68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39CF-59CF-885C-D3C9-18E631F6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F74CE-F48B-119C-9C29-C2A418AEC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09FC7-D13C-06EA-32F4-D47C9FB0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C3333-4A6E-CEE2-682F-EC9381B3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3A5A-16AA-4A27-8307-2C6AE2F8B65B}" type="datetimeFigureOut">
              <a:rPr lang="nb-NO" smtClean="0"/>
              <a:t>17.08.2023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7B471-34B4-D246-04C3-BE43A71F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E0B0B-D618-F320-C7DA-29F41B10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E45A-797E-445B-AF3C-71BA676CD78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2834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EC19E-C34C-FB00-0C81-57DA0BD2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BFF3-F8F2-1BBE-A9A2-6CFC3A5ED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889A-E64E-FA18-89B0-E3F629B4F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D3A5A-16AA-4A27-8307-2C6AE2F8B65B}" type="datetimeFigureOut">
              <a:rPr lang="nb-NO" smtClean="0"/>
              <a:t>17.08.2023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6B1F-6A98-9DC2-B653-842E108F7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55CAF-0AB0-9DF5-AAE8-7D6E1713D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BE45A-797E-445B-AF3C-71BA676CD78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688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://tex.stackexchange.com/questions/7546/how-to-get-latex-symbol-in-document" TargetMode="External"/><Relationship Id="rId3" Type="http://schemas.openxmlformats.org/officeDocument/2006/relationships/hyperlink" Target="https://www.aiutocomputerhelp.it/367-2/come-far-lavorare-una-struttura-informatica-senza-spendere-un-capitale/postgresql-mysql-potenti-e-gratuiti/" TargetMode="External"/><Relationship Id="rId7" Type="http://schemas.openxmlformats.org/officeDocument/2006/relationships/hyperlink" Target="https://creativecommons.org/licenses/by/3.0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iki.lafabriquedesmobilites.fr/wiki/QGIS" TargetMode="External"/><Relationship Id="rId11" Type="http://schemas.openxmlformats.org/officeDocument/2006/relationships/hyperlink" Target="https://mareds.github.io/r_course/lecture11_rmarkdown.html" TargetMode="External"/><Relationship Id="rId5" Type="http://schemas.openxmlformats.org/officeDocument/2006/relationships/image" Target="../media/image2.png"/><Relationship Id="rId15" Type="http://schemas.openxmlformats.org/officeDocument/2006/relationships/hyperlink" Target="https://gfc.ucdavis.edu/guides/flightops/gps.html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www.marinedatascience.co/software/" TargetMode="Externa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n elephant&#10;&#10;Description automatically generated">
            <a:extLst>
              <a:ext uri="{FF2B5EF4-FFF2-40B4-BE49-F238E27FC236}">
                <a16:creationId xmlns:a16="http://schemas.microsoft.com/office/drawing/2014/main" id="{E981FC26-1012-C888-995D-73E9168F7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76104" y="5430415"/>
            <a:ext cx="876845" cy="695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DEE53E-B528-AE9A-EE1D-8953D41CDD71}"/>
              </a:ext>
            </a:extLst>
          </p:cNvPr>
          <p:cNvSpPr txBox="1"/>
          <p:nvPr/>
        </p:nvSpPr>
        <p:spPr>
          <a:xfrm>
            <a:off x="3704253" y="6396335"/>
            <a:ext cx="848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 dirty="0">
                <a:hlinkClick r:id="rId3" tooltip="https://www.aiutocomputerhelp.it/367-2/come-far-lavorare-una-struttura-informatica-senza-spendere-un-capitale/postgresql-mysql-potenti-e-gratuiti/"/>
              </a:rPr>
              <a:t>This Photo</a:t>
            </a:r>
            <a:r>
              <a:rPr lang="nb-NO" sz="900" dirty="0"/>
              <a:t> by </a:t>
            </a:r>
            <a:r>
              <a:rPr lang="nb-NO" sz="900" dirty="0" err="1"/>
              <a:t>Unknown</a:t>
            </a:r>
            <a:r>
              <a:rPr lang="nb-NO" sz="900" dirty="0"/>
              <a:t> Author is </a:t>
            </a:r>
            <a:r>
              <a:rPr lang="nb-NO" sz="900" dirty="0" err="1"/>
              <a:t>licensed</a:t>
            </a:r>
            <a:r>
              <a:rPr lang="nb-NO" sz="900" dirty="0"/>
              <a:t> under </a:t>
            </a:r>
            <a:r>
              <a:rPr lang="nb-NO" sz="900" dirty="0">
                <a:hlinkClick r:id="rId4" tooltip="https://creativecommons.org/licenses/by-sa/3.0/"/>
              </a:rPr>
              <a:t>CC BY-SA</a:t>
            </a:r>
            <a:endParaRPr lang="nb-NO" sz="900" dirty="0"/>
          </a:p>
        </p:txBody>
      </p:sp>
      <p:pic>
        <p:nvPicPr>
          <p:cNvPr id="8" name="Picture 7" descr="A green letter on a black background&#10;&#10;Description automatically generated">
            <a:extLst>
              <a:ext uri="{FF2B5EF4-FFF2-40B4-BE49-F238E27FC236}">
                <a16:creationId xmlns:a16="http://schemas.microsoft.com/office/drawing/2014/main" id="{75837080-F4F7-8B27-5276-22BEE1421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66846" y="5338492"/>
            <a:ext cx="2646784" cy="7878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A5D068-8662-2027-9070-13C25F75365E}"/>
              </a:ext>
            </a:extLst>
          </p:cNvPr>
          <p:cNvSpPr txBox="1"/>
          <p:nvPr/>
        </p:nvSpPr>
        <p:spPr>
          <a:xfrm>
            <a:off x="366846" y="6311436"/>
            <a:ext cx="264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>
                <a:hlinkClick r:id="rId6" tooltip="https://wiki.lafabriquedesmobilites.fr/wiki/QGIS"/>
              </a:rPr>
              <a:t>This Photo</a:t>
            </a:r>
            <a:r>
              <a:rPr lang="nb-NO" sz="900"/>
              <a:t> by Unknown Author is licensed under </a:t>
            </a:r>
            <a:r>
              <a:rPr lang="nb-NO" sz="900">
                <a:hlinkClick r:id="rId7" tooltip="https://creativecommons.org/licenses/by/3.0/"/>
              </a:rPr>
              <a:t>CC BY</a:t>
            </a:r>
            <a:endParaRPr lang="nb-NO" sz="900"/>
          </a:p>
        </p:txBody>
      </p:sp>
      <p:pic>
        <p:nvPicPr>
          <p:cNvPr id="11" name="Picture 10" descr="A blue and grey logo&#10;&#10;Description automatically generated">
            <a:extLst>
              <a:ext uri="{FF2B5EF4-FFF2-40B4-BE49-F238E27FC236}">
                <a16:creationId xmlns:a16="http://schemas.microsoft.com/office/drawing/2014/main" id="{75A8A8B7-50A9-B1D0-9D78-2CEA4A7A23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673012" y="5265452"/>
            <a:ext cx="976820" cy="7593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1623EF-C38B-C899-7981-1EC931E9B8F6}"/>
              </a:ext>
            </a:extLst>
          </p:cNvPr>
          <p:cNvSpPr txBox="1"/>
          <p:nvPr/>
        </p:nvSpPr>
        <p:spPr>
          <a:xfrm>
            <a:off x="5673012" y="6209904"/>
            <a:ext cx="9768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>
                <a:hlinkClick r:id="rId9" tooltip="https://www.marinedatascience.co/software/"/>
              </a:rPr>
              <a:t>This Photo</a:t>
            </a:r>
            <a:r>
              <a:rPr lang="nb-NO" sz="900"/>
              <a:t> by Unknown Author is licensed under </a:t>
            </a:r>
            <a:r>
              <a:rPr lang="nb-NO" sz="900">
                <a:hlinkClick r:id="rId4" tooltip="https://creativecommons.org/licenses/by-sa/3.0/"/>
              </a:rPr>
              <a:t>CC BY-SA</a:t>
            </a:r>
            <a:endParaRPr lang="nb-NO" sz="900"/>
          </a:p>
        </p:txBody>
      </p:sp>
      <p:pic>
        <p:nvPicPr>
          <p:cNvPr id="14" name="Picture 13" descr="A red hexagon with a white feather and a black background&#10;&#10;Description automatically generated">
            <a:extLst>
              <a:ext uri="{FF2B5EF4-FFF2-40B4-BE49-F238E27FC236}">
                <a16:creationId xmlns:a16="http://schemas.microsoft.com/office/drawing/2014/main" id="{B40EF65A-024C-17AE-E5F6-DD9A886902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398880" y="4823928"/>
            <a:ext cx="1755072" cy="20340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2227BA-389D-5A3C-51D5-4BE343D5A605}"/>
              </a:ext>
            </a:extLst>
          </p:cNvPr>
          <p:cNvSpPr txBox="1"/>
          <p:nvPr/>
        </p:nvSpPr>
        <p:spPr>
          <a:xfrm>
            <a:off x="7535560" y="7100557"/>
            <a:ext cx="16183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>
                <a:hlinkClick r:id="rId11" tooltip="https://mareds.github.io/r_course/lecture11_rmarkdown.html"/>
              </a:rPr>
              <a:t>This Photo</a:t>
            </a:r>
            <a:r>
              <a:rPr lang="nb-NO" sz="900"/>
              <a:t> by Unknown Author is licensed under </a:t>
            </a:r>
            <a:r>
              <a:rPr lang="nb-NO" sz="900">
                <a:hlinkClick r:id="rId4" tooltip="https://creativecommons.org/licenses/by-sa/3.0/"/>
              </a:rPr>
              <a:t>CC BY-SA</a:t>
            </a:r>
            <a:endParaRPr lang="nb-NO" sz="900"/>
          </a:p>
        </p:txBody>
      </p:sp>
      <p:pic>
        <p:nvPicPr>
          <p:cNvPr id="17" name="Picture 1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3081E1D-B896-81EB-25B4-F98EC9764E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562645" y="5323748"/>
            <a:ext cx="2262509" cy="10838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04442E-C4CA-D382-FDB0-FD804884D89F}"/>
              </a:ext>
            </a:extLst>
          </p:cNvPr>
          <p:cNvSpPr txBox="1"/>
          <p:nvPr/>
        </p:nvSpPr>
        <p:spPr>
          <a:xfrm>
            <a:off x="10335367" y="6592726"/>
            <a:ext cx="14897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>
                <a:hlinkClick r:id="rId13" tooltip="http://tex.stackexchange.com/questions/7546/how-to-get-latex-symbol-in-document"/>
              </a:rPr>
              <a:t>This Photo</a:t>
            </a:r>
            <a:r>
              <a:rPr lang="nb-NO" sz="900"/>
              <a:t> by Unknown Author is licensed under </a:t>
            </a:r>
            <a:r>
              <a:rPr lang="nb-NO" sz="900">
                <a:hlinkClick r:id="rId4" tooltip="https://creativecommons.org/licenses/by-sa/3.0/"/>
              </a:rPr>
              <a:t>CC BY-SA</a:t>
            </a:r>
            <a:endParaRPr lang="nb-NO" sz="900"/>
          </a:p>
        </p:txBody>
      </p:sp>
      <p:pic>
        <p:nvPicPr>
          <p:cNvPr id="20" name="Picture 19" descr="A satellite and a blue sphere&#10;&#10;Description automatically generated">
            <a:extLst>
              <a:ext uri="{FF2B5EF4-FFF2-40B4-BE49-F238E27FC236}">
                <a16:creationId xmlns:a16="http://schemas.microsoft.com/office/drawing/2014/main" id="{BAD8ABA8-8751-6687-B4C8-6AFA7660C4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595986" y="4233284"/>
            <a:ext cx="872680" cy="8557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C01D309-4D29-9915-D936-0C652AEC6DEB}"/>
              </a:ext>
            </a:extLst>
          </p:cNvPr>
          <p:cNvSpPr txBox="1"/>
          <p:nvPr/>
        </p:nvSpPr>
        <p:spPr>
          <a:xfrm>
            <a:off x="4595986" y="5341494"/>
            <a:ext cx="8726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>
                <a:hlinkClick r:id="rId15" tooltip="https://gfc.ucdavis.edu/guides/flightops/gps.html"/>
              </a:rPr>
              <a:t>This Photo</a:t>
            </a:r>
            <a:r>
              <a:rPr lang="nb-NO" sz="900"/>
              <a:t> by Unknown Author is licensed under </a:t>
            </a:r>
            <a:r>
              <a:rPr lang="nb-NO" sz="900">
                <a:hlinkClick r:id="rId7" tooltip="https://creativecommons.org/licenses/by/3.0/"/>
              </a:rPr>
              <a:t>CC BY</a:t>
            </a:r>
            <a:endParaRPr lang="nb-NO" sz="900"/>
          </a:p>
        </p:txBody>
      </p:sp>
    </p:spTree>
    <p:extLst>
      <p:ext uri="{BB962C8B-B14F-4D97-AF65-F5344CB8AC3E}">
        <p14:creationId xmlns:p14="http://schemas.microsoft.com/office/powerpoint/2010/main" val="426351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Åström</dc:creator>
  <cp:lastModifiedBy>Jens Åström</cp:lastModifiedBy>
  <cp:revision>1</cp:revision>
  <dcterms:created xsi:type="dcterms:W3CDTF">2023-08-17T09:19:09Z</dcterms:created>
  <dcterms:modified xsi:type="dcterms:W3CDTF">2023-08-17T09:33:16Z</dcterms:modified>
</cp:coreProperties>
</file>