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572000" cy="3200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82" autoAdjust="0"/>
    <p:restoredTop sz="94660"/>
  </p:normalViewPr>
  <p:slideViewPr>
    <p:cSldViewPr snapToGrid="0">
      <p:cViewPr>
        <p:scale>
          <a:sx n="150" d="100"/>
          <a:sy n="150" d="100"/>
        </p:scale>
        <p:origin x="2820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523770"/>
            <a:ext cx="3886200" cy="1114213"/>
          </a:xfrm>
        </p:spPr>
        <p:txBody>
          <a:bodyPr anchor="b"/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1500" y="1680951"/>
            <a:ext cx="3429000" cy="772689"/>
          </a:xfrm>
        </p:spPr>
        <p:txBody>
          <a:bodyPr/>
          <a:lstStyle>
            <a:lvl1pPr marL="0" indent="0" algn="ctr">
              <a:buNone/>
              <a:defRPr sz="1120"/>
            </a:lvl1pPr>
            <a:lvl2pPr marL="213375" indent="0" algn="ctr">
              <a:buNone/>
              <a:defRPr sz="933"/>
            </a:lvl2pPr>
            <a:lvl3pPr marL="426750" indent="0" algn="ctr">
              <a:buNone/>
              <a:defRPr sz="840"/>
            </a:lvl3pPr>
            <a:lvl4pPr marL="640126" indent="0" algn="ctr">
              <a:buNone/>
              <a:defRPr sz="747"/>
            </a:lvl4pPr>
            <a:lvl5pPr marL="853501" indent="0" algn="ctr">
              <a:buNone/>
              <a:defRPr sz="747"/>
            </a:lvl5pPr>
            <a:lvl6pPr marL="1066876" indent="0" algn="ctr">
              <a:buNone/>
              <a:defRPr sz="747"/>
            </a:lvl6pPr>
            <a:lvl7pPr marL="1280251" indent="0" algn="ctr">
              <a:buNone/>
              <a:defRPr sz="747"/>
            </a:lvl7pPr>
            <a:lvl8pPr marL="1493627" indent="0" algn="ctr">
              <a:buNone/>
              <a:defRPr sz="747"/>
            </a:lvl8pPr>
            <a:lvl9pPr marL="1707002" indent="0" algn="ctr">
              <a:buNone/>
              <a:defRPr sz="74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1607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64193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271838" y="170392"/>
            <a:ext cx="985838" cy="271219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14325" y="170392"/>
            <a:ext cx="2900363" cy="271219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175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428888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944" y="797879"/>
            <a:ext cx="3943350" cy="1331277"/>
          </a:xfrm>
        </p:spPr>
        <p:txBody>
          <a:bodyPr anchor="b"/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944" y="2141750"/>
            <a:ext cx="3943350" cy="700087"/>
          </a:xfrm>
        </p:spPr>
        <p:txBody>
          <a:bodyPr/>
          <a:lstStyle>
            <a:lvl1pPr marL="0" indent="0">
              <a:buNone/>
              <a:defRPr sz="1120">
                <a:solidFill>
                  <a:schemeClr val="tx1"/>
                </a:solidFill>
              </a:defRPr>
            </a:lvl1pPr>
            <a:lvl2pPr marL="213375" indent="0">
              <a:buNone/>
              <a:defRPr sz="933">
                <a:solidFill>
                  <a:schemeClr val="tx1">
                    <a:tint val="75000"/>
                  </a:schemeClr>
                </a:solidFill>
              </a:defRPr>
            </a:lvl2pPr>
            <a:lvl3pPr marL="426750" indent="0">
              <a:buNone/>
              <a:defRPr sz="840">
                <a:solidFill>
                  <a:schemeClr val="tx1">
                    <a:tint val="75000"/>
                  </a:schemeClr>
                </a:solidFill>
              </a:defRPr>
            </a:lvl3pPr>
            <a:lvl4pPr marL="64012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4pPr>
            <a:lvl5pPr marL="85350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5pPr>
            <a:lvl6pPr marL="1066876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6pPr>
            <a:lvl7pPr marL="1280251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7pPr>
            <a:lvl8pPr marL="1493627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8pPr>
            <a:lvl9pPr marL="1707002" indent="0">
              <a:buNone/>
              <a:defRPr sz="74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857465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432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314575" y="851959"/>
            <a:ext cx="1943100" cy="2030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754933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170392"/>
            <a:ext cx="3943350" cy="6185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921" y="784543"/>
            <a:ext cx="1934170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14921" y="1169035"/>
            <a:ext cx="1934170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14575" y="784543"/>
            <a:ext cx="1943696" cy="384492"/>
          </a:xfrm>
        </p:spPr>
        <p:txBody>
          <a:bodyPr anchor="b"/>
          <a:lstStyle>
            <a:lvl1pPr marL="0" indent="0">
              <a:buNone/>
              <a:defRPr sz="1120" b="1"/>
            </a:lvl1pPr>
            <a:lvl2pPr marL="213375" indent="0">
              <a:buNone/>
              <a:defRPr sz="933" b="1"/>
            </a:lvl2pPr>
            <a:lvl3pPr marL="426750" indent="0">
              <a:buNone/>
              <a:defRPr sz="840" b="1"/>
            </a:lvl3pPr>
            <a:lvl4pPr marL="640126" indent="0">
              <a:buNone/>
              <a:defRPr sz="747" b="1"/>
            </a:lvl4pPr>
            <a:lvl5pPr marL="853501" indent="0">
              <a:buNone/>
              <a:defRPr sz="747" b="1"/>
            </a:lvl5pPr>
            <a:lvl6pPr marL="1066876" indent="0">
              <a:buNone/>
              <a:defRPr sz="747" b="1"/>
            </a:lvl6pPr>
            <a:lvl7pPr marL="1280251" indent="0">
              <a:buNone/>
              <a:defRPr sz="747" b="1"/>
            </a:lvl7pPr>
            <a:lvl8pPr marL="1493627" indent="0">
              <a:buNone/>
              <a:defRPr sz="747" b="1"/>
            </a:lvl8pPr>
            <a:lvl9pPr marL="1707002" indent="0">
              <a:buNone/>
              <a:defRPr sz="74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14575" y="1169035"/>
            <a:ext cx="1943696" cy="171947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282273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8139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4012103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95" y="460799"/>
            <a:ext cx="2314575" cy="2274358"/>
          </a:xfrm>
        </p:spPr>
        <p:txBody>
          <a:bodyPr/>
          <a:lstStyle>
            <a:lvl1pPr>
              <a:defRPr sz="1493"/>
            </a:lvl1pPr>
            <a:lvl2pPr>
              <a:defRPr sz="1307"/>
            </a:lvl2pPr>
            <a:lvl3pPr>
              <a:defRPr sz="1120"/>
            </a:lvl3pPr>
            <a:lvl4pPr>
              <a:defRPr sz="933"/>
            </a:lvl4pPr>
            <a:lvl5pPr>
              <a:defRPr sz="933"/>
            </a:lvl5pPr>
            <a:lvl6pPr>
              <a:defRPr sz="933"/>
            </a:lvl6pPr>
            <a:lvl7pPr>
              <a:defRPr sz="933"/>
            </a:lvl7pPr>
            <a:lvl8pPr>
              <a:defRPr sz="933"/>
            </a:lvl8pPr>
            <a:lvl9pPr>
              <a:defRPr sz="9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9161953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921" y="213360"/>
            <a:ext cx="1474589" cy="746760"/>
          </a:xfrm>
        </p:spPr>
        <p:txBody>
          <a:bodyPr anchor="b"/>
          <a:lstStyle>
            <a:lvl1pPr>
              <a:defRPr sz="149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3695" y="460799"/>
            <a:ext cx="2314575" cy="2274358"/>
          </a:xfrm>
        </p:spPr>
        <p:txBody>
          <a:bodyPr anchor="t"/>
          <a:lstStyle>
            <a:lvl1pPr marL="0" indent="0">
              <a:buNone/>
              <a:defRPr sz="1493"/>
            </a:lvl1pPr>
            <a:lvl2pPr marL="213375" indent="0">
              <a:buNone/>
              <a:defRPr sz="1307"/>
            </a:lvl2pPr>
            <a:lvl3pPr marL="426750" indent="0">
              <a:buNone/>
              <a:defRPr sz="1120"/>
            </a:lvl3pPr>
            <a:lvl4pPr marL="640126" indent="0">
              <a:buNone/>
              <a:defRPr sz="933"/>
            </a:lvl4pPr>
            <a:lvl5pPr marL="853501" indent="0">
              <a:buNone/>
              <a:defRPr sz="933"/>
            </a:lvl5pPr>
            <a:lvl6pPr marL="1066876" indent="0">
              <a:buNone/>
              <a:defRPr sz="933"/>
            </a:lvl6pPr>
            <a:lvl7pPr marL="1280251" indent="0">
              <a:buNone/>
              <a:defRPr sz="933"/>
            </a:lvl7pPr>
            <a:lvl8pPr marL="1493627" indent="0">
              <a:buNone/>
              <a:defRPr sz="933"/>
            </a:lvl8pPr>
            <a:lvl9pPr marL="1707002" indent="0">
              <a:buNone/>
              <a:defRPr sz="9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14921" y="960120"/>
            <a:ext cx="1474589" cy="1778741"/>
          </a:xfrm>
        </p:spPr>
        <p:txBody>
          <a:bodyPr/>
          <a:lstStyle>
            <a:lvl1pPr marL="0" indent="0">
              <a:buNone/>
              <a:defRPr sz="747"/>
            </a:lvl1pPr>
            <a:lvl2pPr marL="213375" indent="0">
              <a:buNone/>
              <a:defRPr sz="653"/>
            </a:lvl2pPr>
            <a:lvl3pPr marL="426750" indent="0">
              <a:buNone/>
              <a:defRPr sz="560"/>
            </a:lvl3pPr>
            <a:lvl4pPr marL="640126" indent="0">
              <a:buNone/>
              <a:defRPr sz="467"/>
            </a:lvl4pPr>
            <a:lvl5pPr marL="853501" indent="0">
              <a:buNone/>
              <a:defRPr sz="467"/>
            </a:lvl5pPr>
            <a:lvl6pPr marL="1066876" indent="0">
              <a:buNone/>
              <a:defRPr sz="467"/>
            </a:lvl6pPr>
            <a:lvl7pPr marL="1280251" indent="0">
              <a:buNone/>
              <a:defRPr sz="467"/>
            </a:lvl7pPr>
            <a:lvl8pPr marL="1493627" indent="0">
              <a:buNone/>
              <a:defRPr sz="467"/>
            </a:lvl8pPr>
            <a:lvl9pPr marL="1707002" indent="0">
              <a:buNone/>
              <a:defRPr sz="4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1053356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4325" y="170392"/>
            <a:ext cx="3943350" cy="6185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4325" y="851959"/>
            <a:ext cx="3943350" cy="2030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432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B8792-23C4-4EB2-AA3D-7C89F2FC4EE5}" type="datetimeFigureOut">
              <a:rPr lang="nb-NO" smtClean="0"/>
              <a:t>26.08.2022</a:t>
            </a:fld>
            <a:endParaRPr lang="nb-N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14475" y="2966297"/>
            <a:ext cx="154305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28975" y="2966297"/>
            <a:ext cx="1028700" cy="1703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389803-AC66-43C8-B147-49705EDB7B91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2698295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426750" rtl="0" eaLnBrk="1" latinLnBrk="0" hangingPunct="1">
        <a:lnSpc>
          <a:spcPct val="90000"/>
        </a:lnSpc>
        <a:spcBef>
          <a:spcPct val="0"/>
        </a:spcBef>
        <a:buNone/>
        <a:defRPr sz="205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6688" indent="-106688" algn="l" defTabSz="426750" rtl="0" eaLnBrk="1" latinLnBrk="0" hangingPunct="1">
        <a:lnSpc>
          <a:spcPct val="90000"/>
        </a:lnSpc>
        <a:spcBef>
          <a:spcPts val="467"/>
        </a:spcBef>
        <a:buFont typeface="Arial" panose="020B0604020202020204" pitchFamily="34" charset="0"/>
        <a:buChar char="•"/>
        <a:defRPr sz="1307" kern="1200">
          <a:solidFill>
            <a:schemeClr val="tx1"/>
          </a:solidFill>
          <a:latin typeface="+mn-lt"/>
          <a:ea typeface="+mn-ea"/>
          <a:cs typeface="+mn-cs"/>
        </a:defRPr>
      </a:lvl1pPr>
      <a:lvl2pPr marL="32006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1120" kern="1200">
          <a:solidFill>
            <a:schemeClr val="tx1"/>
          </a:solidFill>
          <a:latin typeface="+mn-lt"/>
          <a:ea typeface="+mn-ea"/>
          <a:cs typeface="+mn-cs"/>
        </a:defRPr>
      </a:lvl2pPr>
      <a:lvl3pPr marL="533438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933" kern="1200">
          <a:solidFill>
            <a:schemeClr val="tx1"/>
          </a:solidFill>
          <a:latin typeface="+mn-lt"/>
          <a:ea typeface="+mn-ea"/>
          <a:cs typeface="+mn-cs"/>
        </a:defRPr>
      </a:lvl3pPr>
      <a:lvl4pPr marL="746813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96018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17356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386939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600314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813690" indent="-106688" algn="l" defTabSz="426750" rtl="0" eaLnBrk="1" latinLnBrk="0" hangingPunct="1">
        <a:lnSpc>
          <a:spcPct val="90000"/>
        </a:lnSpc>
        <a:spcBef>
          <a:spcPts val="233"/>
        </a:spcBef>
        <a:buFont typeface="Arial" panose="020B0604020202020204" pitchFamily="34" charset="0"/>
        <a:buChar char="•"/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1pPr>
      <a:lvl2pPr marL="213375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2pPr>
      <a:lvl3pPr marL="426750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3pPr>
      <a:lvl4pPr marL="64012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4pPr>
      <a:lvl5pPr marL="85350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76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6pPr>
      <a:lvl7pPr marL="1280251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7pPr>
      <a:lvl8pPr marL="1493627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8pPr>
      <a:lvl9pPr marL="1707002" algn="l" defTabSz="426750" rtl="0" eaLnBrk="1" latinLnBrk="0" hangingPunct="1">
        <a:defRPr sz="8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microsoft.com/office/2007/relationships/hdphoto" Target="../media/hdphoto1.wdp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5" Type="http://schemas.openxmlformats.org/officeDocument/2006/relationships/image" Target="../media/image13.sv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77459C9-1F9E-48C0-BBD1-D6B0BAF9A92A}"/>
              </a:ext>
            </a:extLst>
          </p:cNvPr>
          <p:cNvGrpSpPr/>
          <p:nvPr/>
        </p:nvGrpSpPr>
        <p:grpSpPr>
          <a:xfrm>
            <a:off x="58769" y="169606"/>
            <a:ext cx="4454462" cy="2861187"/>
            <a:chOff x="2365248" y="2973825"/>
            <a:chExt cx="1756880" cy="96150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51C3AC1-63F8-44A5-8732-F64D14BA68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6803" r="25129"/>
            <a:stretch/>
          </p:blipFill>
          <p:spPr>
            <a:xfrm>
              <a:off x="2365248" y="3365470"/>
              <a:ext cx="1756880" cy="542591"/>
            </a:xfrm>
            <a:prstGeom prst="rect">
              <a:avLst/>
            </a:prstGeom>
          </p:spPr>
        </p:pic>
        <p:pic>
          <p:nvPicPr>
            <p:cNvPr id="5" name="Graphic 4" descr="Butterfly with solid fill">
              <a:extLst>
                <a:ext uri="{FF2B5EF4-FFF2-40B4-BE49-F238E27FC236}">
                  <a16:creationId xmlns:a16="http://schemas.microsoft.com/office/drawing/2014/main" id="{CA2CC6D2-48E7-431F-BF05-090E224893B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rot="2209841">
              <a:off x="3131448" y="3396123"/>
              <a:ext cx="209196" cy="209196"/>
            </a:xfrm>
            <a:prstGeom prst="rect">
              <a:avLst/>
            </a:prstGeom>
          </p:spPr>
        </p:pic>
        <p:pic>
          <p:nvPicPr>
            <p:cNvPr id="6" name="Graphic 5" descr="Wind Turbines with solid fill">
              <a:extLst>
                <a:ext uri="{FF2B5EF4-FFF2-40B4-BE49-F238E27FC236}">
                  <a16:creationId xmlns:a16="http://schemas.microsoft.com/office/drawing/2014/main" id="{6A639E34-BB69-4DA9-8C6A-6C1936AF9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3443857" y="3585226"/>
              <a:ext cx="305528" cy="305528"/>
            </a:xfrm>
            <a:prstGeom prst="rect">
              <a:avLst/>
            </a:prstGeom>
          </p:spPr>
        </p:pic>
        <p:pic>
          <p:nvPicPr>
            <p:cNvPr id="7" name="Graphic 6" descr="Fir tree with solid fill">
              <a:extLst>
                <a:ext uri="{FF2B5EF4-FFF2-40B4-BE49-F238E27FC236}">
                  <a16:creationId xmlns:a16="http://schemas.microsoft.com/office/drawing/2014/main" id="{74D2BBCB-4EFC-4A90-8A61-C936DB5BD7C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3023150" y="2973825"/>
              <a:ext cx="410116" cy="41011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3401C0C-A0D5-4805-926A-82DF34C4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963667" y="3599061"/>
              <a:ext cx="507303" cy="336271"/>
            </a:xfrm>
            <a:prstGeom prst="rect">
              <a:avLst/>
            </a:prstGeom>
          </p:spPr>
        </p:pic>
        <p:pic>
          <p:nvPicPr>
            <p:cNvPr id="9" name="Graphic 8" descr="Home with solid fill">
              <a:extLst>
                <a:ext uri="{FF2B5EF4-FFF2-40B4-BE49-F238E27FC236}">
                  <a16:creationId xmlns:a16="http://schemas.microsoft.com/office/drawing/2014/main" id="{68B488EE-285F-407F-A5EB-4FDA03D23A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680823" y="3618589"/>
              <a:ext cx="286414" cy="305528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60DA6C-F7F0-4450-BA8C-58361A82E55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prstClr val="black"/>
                <a:schemeClr val="bg1">
                  <a:lumMod val="50000"/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artisticLineDrawing/>
                      </a14:imgEffect>
                      <a14:imgEffect>
                        <a14:brightnessContrast bright="-40000" contrast="-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 rot="19883181" flipH="1">
              <a:off x="2803450" y="3231110"/>
              <a:ext cx="247250" cy="222524"/>
            </a:xfrm>
            <a:prstGeom prst="rect">
              <a:avLst/>
            </a:prstGeom>
            <a:noFill/>
          </p:spPr>
        </p:pic>
        <p:pic>
          <p:nvPicPr>
            <p:cNvPr id="11" name="Graphic 10" descr="Hike with solid fill">
              <a:extLst>
                <a:ext uri="{FF2B5EF4-FFF2-40B4-BE49-F238E27FC236}">
                  <a16:creationId xmlns:a16="http://schemas.microsoft.com/office/drawing/2014/main" id="{8AE2207F-2DBC-42EB-AE10-2311FE73CF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rot="1483594" flipH="1">
              <a:off x="3411303" y="3189929"/>
              <a:ext cx="252348" cy="262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143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Bernardo Brandão Niebuhr dos Santos</dc:creator>
  <cp:lastModifiedBy>Bernardo Brandão Niebuhr dos Santos</cp:lastModifiedBy>
  <cp:revision>3</cp:revision>
  <dcterms:created xsi:type="dcterms:W3CDTF">2022-08-24T09:38:24Z</dcterms:created>
  <dcterms:modified xsi:type="dcterms:W3CDTF">2022-08-26T08:48:45Z</dcterms:modified>
</cp:coreProperties>
</file>