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C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4632" autoAdjust="0"/>
  </p:normalViewPr>
  <p:slideViewPr>
    <p:cSldViewPr>
      <p:cViewPr varScale="1">
        <p:scale>
          <a:sx n="96" d="100"/>
          <a:sy n="96" d="100"/>
        </p:scale>
        <p:origin x="1070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B76C91-98AE-4DB9-AC6C-16714F12DC62}" type="datetimeFigureOut">
              <a:rPr lang="nb-NO"/>
              <a:pPr>
                <a:defRPr/>
              </a:pPr>
              <a:t>08.05.2017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539F411-7CD7-4C39-8A1F-C3411A73ABBF}" type="slidenum">
              <a:rPr lang="nb-NO" altLang="nb-NO"/>
              <a:pPr/>
              <a:t>‹#›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4226239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8FE435A-2DDC-4E4E-8C54-1B5DEAF492F8}" type="datetimeFigureOut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FC30548-AFE1-4E48-A8FB-EAE3D7BB842B}" type="slidenum">
              <a:rPr lang="en-US" altLang="nb-NO"/>
              <a:pPr/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422359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b-NO" altLang="nb-NO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426B1C-B608-445E-A845-76D5B72A0F5A}" type="slidenum">
              <a:rPr lang="en-US" altLang="nb-NO">
                <a:latin typeface="Calibri" panose="020F0502020204030204" pitchFamily="34" charset="0"/>
              </a:rPr>
              <a:pPr eaLnBrk="1" hangingPunct="1"/>
              <a:t>1</a:t>
            </a:fld>
            <a:endParaRPr lang="en-US" altLang="nb-N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0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b-NO" altLang="nb-NO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6657F5-CD35-448C-B3D8-10752B006E1F}" type="slidenum">
              <a:rPr lang="en-US" altLang="nb-NO">
                <a:latin typeface="Calibri" panose="020F0502020204030204" pitchFamily="34" charset="0"/>
              </a:rPr>
              <a:pPr eaLnBrk="1" hangingPunct="1"/>
              <a:t>2</a:t>
            </a:fld>
            <a:endParaRPr lang="en-US" altLang="nb-N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456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b-NO" altLang="nb-NO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3BF812-7FF0-421D-9979-2C17BFEEA592}" type="slidenum">
              <a:rPr lang="en-US" altLang="nb-NO">
                <a:latin typeface="Calibri" panose="020F0502020204030204" pitchFamily="34" charset="0"/>
              </a:rPr>
              <a:pPr eaLnBrk="1" hangingPunct="1"/>
              <a:t>9</a:t>
            </a:fld>
            <a:endParaRPr lang="en-US" altLang="nb-N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82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279082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0113" y="4191000"/>
            <a:ext cx="228600" cy="685800"/>
          </a:xfrm>
          <a:prstGeom prst="rect">
            <a:avLst/>
          </a:prstGeom>
          <a:solidFill>
            <a:srgbClr val="60C7CC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20" descr="bildestrip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1428750"/>
            <a:ext cx="915035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logo_web_hvitskrift_stor_e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5302250"/>
            <a:ext cx="1862137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4414" y="2786058"/>
            <a:ext cx="6858000" cy="1285884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214818"/>
            <a:ext cx="6858000" cy="585776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Verdana" pitchFamily="34" charset="0"/>
                <a:ea typeface="+mj-lt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47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285750"/>
            <a:ext cx="142875" cy="1000125"/>
          </a:xfrm>
          <a:prstGeom prst="rect">
            <a:avLst/>
          </a:prstGeom>
          <a:solidFill>
            <a:srgbClr val="60C7CC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428750"/>
            <a:ext cx="8286750" cy="0"/>
          </a:xfrm>
          <a:prstGeom prst="line">
            <a:avLst/>
          </a:prstGeom>
          <a:ln w="25400" cap="rnd" cmpd="sng">
            <a:solidFill>
              <a:srgbClr val="60C7CC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229600" cy="4500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6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229600" cy="4500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7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105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4041648" cy="44291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500174"/>
            <a:ext cx="4041648" cy="44291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9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Shap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5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072188"/>
            <a:ext cx="9144000" cy="7858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b-NO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500188"/>
            <a:ext cx="8229600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 smtClean="0"/>
              <a:t>Click to edit Master text styles</a:t>
            </a:r>
          </a:p>
          <a:p>
            <a:pPr lvl="1"/>
            <a:r>
              <a:rPr lang="en-US" altLang="nb-NO" smtClean="0"/>
              <a:t>Second level</a:t>
            </a:r>
          </a:p>
          <a:p>
            <a:pPr lvl="2"/>
            <a:r>
              <a:rPr lang="en-US" altLang="nb-NO" smtClean="0"/>
              <a:t>Third level</a:t>
            </a:r>
          </a:p>
          <a:p>
            <a:pPr lvl="3"/>
            <a:r>
              <a:rPr lang="en-US" altLang="nb-NO" smtClean="0"/>
              <a:t>Fourth level</a:t>
            </a:r>
          </a:p>
          <a:p>
            <a:pPr lvl="4"/>
            <a:r>
              <a:rPr lang="en-US" altLang="nb-NO" smtClean="0"/>
              <a:t>Fifth level</a:t>
            </a:r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0" name="Picture 17" descr="logo_web_hvitskrif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70"/>
          <a:stretch>
            <a:fillRect/>
          </a:stretch>
        </p:blipFill>
        <p:spPr bwMode="auto">
          <a:xfrm>
            <a:off x="7715250" y="6215063"/>
            <a:ext cx="97948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7688" y="6391275"/>
            <a:ext cx="2286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66700" algn="l"/>
              </a:tabLst>
              <a:defRPr/>
            </a:pPr>
            <a:r>
              <a:rPr lang="nb-NO" sz="1200" b="1" dirty="0" err="1">
                <a:solidFill>
                  <a:schemeClr val="accent1"/>
                </a:solidFill>
                <a:latin typeface="+mn-lt"/>
              </a:rPr>
              <a:t>www.nina.no</a:t>
            </a:r>
            <a:endParaRPr lang="nb-NO" sz="1200" b="1" dirty="0">
              <a:solidFill>
                <a:schemeClr val="accent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4" r:id="rId3"/>
    <p:sldLayoutId id="2147483715" r:id="rId4"/>
    <p:sldLayoutId id="2147483716" r:id="rId5"/>
    <p:sldLayoutId id="2147483719" r:id="rId6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Verdana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2"/>
          </a:solidFill>
          <a:latin typeface="Verdana" pitchFamily="34" charset="0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Verdana" pitchFamily="34" charset="0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2"/>
          </a:solidFill>
          <a:latin typeface="Verdana" pitchFamily="34" charset="0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549FB3"/>
        </a:buClr>
        <a:buSzPct val="70000"/>
        <a:buFont typeface="Wingdings" panose="05000000000000000000" pitchFamily="2" charset="2"/>
        <a:buChar char=""/>
        <a:defRPr kern="1200">
          <a:solidFill>
            <a:schemeClr val="tx2"/>
          </a:solidFill>
          <a:latin typeface="Verdana" pitchFamily="34" charset="0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2"/>
          </a:solidFill>
          <a:latin typeface="Verdan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NINAnor/seatrack-d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Anor/seatrack-db/blob/master/database_struct/model/seatrack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Seatrack</a:t>
            </a:r>
            <a:r>
              <a:rPr lang="en-US" dirty="0" smtClean="0"/>
              <a:t>-database</a:t>
            </a:r>
            <a:br>
              <a:rPr lang="en-US" dirty="0" smtClean="0"/>
            </a:br>
            <a:r>
              <a:rPr lang="en-US" dirty="0" smtClean="0"/>
              <a:t>planned structure and interface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219200" y="4214813"/>
            <a:ext cx="6858000" cy="58578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Jens Åström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dirty="0" err="1" smtClean="0"/>
              <a:t>Build</a:t>
            </a:r>
            <a:r>
              <a:rPr lang="nb-NO" altLang="nb-NO" dirty="0" smtClean="0"/>
              <a:t> plan for </a:t>
            </a:r>
            <a:r>
              <a:rPr lang="nb-NO" altLang="nb-NO" dirty="0" err="1" smtClean="0"/>
              <a:t>seatrack</a:t>
            </a:r>
            <a:r>
              <a:rPr lang="nb-NO" altLang="nb-NO" dirty="0" smtClean="0"/>
              <a:t> database</a:t>
            </a:r>
            <a:endParaRPr lang="nb-NO" altLang="nb-NO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88"/>
            <a:ext cx="8229600" cy="4500562"/>
          </a:xfrm>
        </p:spPr>
        <p:txBody>
          <a:bodyPr/>
          <a:lstStyle/>
          <a:p>
            <a:r>
              <a:rPr lang="nb-NO" altLang="nb-NO" dirty="0" err="1" smtClean="0"/>
              <a:t>Structure</a:t>
            </a:r>
            <a:endParaRPr lang="nb-NO" altLang="nb-NO" dirty="0" smtClean="0"/>
          </a:p>
          <a:p>
            <a:pPr lvl="1"/>
            <a:r>
              <a:rPr lang="nb-NO" altLang="nb-NO" dirty="0" err="1" smtClean="0"/>
              <a:t>Based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on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Halfdan’s</a:t>
            </a:r>
            <a:r>
              <a:rPr lang="nb-NO" altLang="nb-NO" dirty="0" smtClean="0"/>
              <a:t> </a:t>
            </a:r>
            <a:r>
              <a:rPr lang="nb-NO" altLang="nb-NO" dirty="0" err="1" smtClean="0"/>
              <a:t>suggestion</a:t>
            </a:r>
            <a:endParaRPr lang="nb-NO" altLang="nb-NO" dirty="0" smtClean="0"/>
          </a:p>
          <a:p>
            <a:r>
              <a:rPr lang="nb-NO" altLang="nb-NO" dirty="0" smtClean="0"/>
              <a:t>Hosting</a:t>
            </a:r>
          </a:p>
          <a:p>
            <a:pPr lvl="1"/>
            <a:r>
              <a:rPr lang="nb-NO" altLang="nb-NO" dirty="0" smtClean="0"/>
              <a:t>Linux </a:t>
            </a:r>
            <a:r>
              <a:rPr lang="nb-NO" altLang="nb-NO" dirty="0" err="1" smtClean="0"/>
              <a:t>machine</a:t>
            </a:r>
            <a:r>
              <a:rPr lang="nb-NO" altLang="nb-NO" dirty="0" smtClean="0"/>
              <a:t> at NINA</a:t>
            </a:r>
          </a:p>
          <a:p>
            <a:pPr lvl="1"/>
            <a:r>
              <a:rPr lang="nb-NO" altLang="nb-NO" dirty="0" smtClean="0"/>
              <a:t>Access to database from </a:t>
            </a:r>
            <a:r>
              <a:rPr lang="nb-NO" altLang="nb-NO" dirty="0" err="1" smtClean="0"/>
              <a:t>selected</a:t>
            </a:r>
            <a:r>
              <a:rPr lang="nb-NO" altLang="nb-NO" dirty="0" smtClean="0"/>
              <a:t> IP-adresses</a:t>
            </a:r>
          </a:p>
          <a:p>
            <a:pPr lvl="1"/>
            <a:r>
              <a:rPr lang="nb-NO" altLang="nb-NO" dirty="0" err="1" smtClean="0"/>
              <a:t>Backup</a:t>
            </a:r>
            <a:r>
              <a:rPr lang="nb-NO" altLang="nb-NO" dirty="0" smtClean="0"/>
              <a:t> and </a:t>
            </a:r>
            <a:r>
              <a:rPr lang="nb-NO" altLang="nb-NO" dirty="0" err="1" smtClean="0"/>
              <a:t>activity</a:t>
            </a:r>
            <a:r>
              <a:rPr lang="nb-NO" altLang="nb-NO" dirty="0" smtClean="0"/>
              <a:t> log</a:t>
            </a:r>
          </a:p>
          <a:p>
            <a:r>
              <a:rPr lang="nb-NO" altLang="nb-NO" dirty="0" smtClean="0"/>
              <a:t>Interface</a:t>
            </a:r>
          </a:p>
          <a:p>
            <a:pPr lvl="1"/>
            <a:r>
              <a:rPr lang="nb-NO" altLang="nb-NO" dirty="0" smtClean="0"/>
              <a:t>R-</a:t>
            </a:r>
            <a:r>
              <a:rPr lang="nb-NO" altLang="nb-NO" dirty="0" err="1" smtClean="0"/>
              <a:t>package</a:t>
            </a:r>
            <a:endParaRPr lang="nb-NO" altLang="nb-NO" dirty="0" smtClean="0"/>
          </a:p>
          <a:p>
            <a:pPr lvl="1"/>
            <a:r>
              <a:rPr lang="nb-NO" altLang="nb-NO" dirty="0" err="1" smtClean="0"/>
              <a:t>Pgadmin</a:t>
            </a:r>
            <a:r>
              <a:rPr lang="nb-NO" altLang="nb-NO" dirty="0" smtClean="0"/>
              <a:t> (or </a:t>
            </a:r>
            <a:r>
              <a:rPr lang="nb-NO" altLang="nb-NO" dirty="0" err="1" smtClean="0"/>
              <a:t>other</a:t>
            </a:r>
            <a:r>
              <a:rPr lang="nb-NO" altLang="nb-NO" dirty="0" smtClean="0"/>
              <a:t> database </a:t>
            </a:r>
            <a:r>
              <a:rPr lang="nb-NO" altLang="nb-NO" dirty="0" err="1" smtClean="0"/>
              <a:t>software</a:t>
            </a:r>
            <a:r>
              <a:rPr lang="nb-NO" altLang="nb-NO" dirty="0" smtClean="0"/>
              <a:t>)</a:t>
            </a:r>
          </a:p>
          <a:p>
            <a:pPr lvl="1"/>
            <a:r>
              <a:rPr lang="nb-NO" altLang="nb-NO" dirty="0" smtClean="0"/>
              <a:t>Excel-Access</a:t>
            </a:r>
          </a:p>
          <a:p>
            <a:pPr lvl="1"/>
            <a:r>
              <a:rPr lang="nb-NO" altLang="nb-NO" dirty="0" err="1" smtClean="0"/>
              <a:t>Shiny</a:t>
            </a:r>
            <a:endParaRPr lang="nb-NO" altLang="nb-N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Documentation</a:t>
            </a:r>
            <a:r>
              <a:rPr lang="nb-NO" dirty="0" smtClean="0"/>
              <a:t> and </a:t>
            </a:r>
            <a:r>
              <a:rPr lang="nb-NO" dirty="0" err="1" smtClean="0"/>
              <a:t>collaboration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b-NO" dirty="0" err="1" smtClean="0"/>
              <a:t>Github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endParaRPr lang="nb-NO" dirty="0" smtClean="0"/>
          </a:p>
          <a:p>
            <a:pPr lvl="1"/>
            <a:r>
              <a:rPr lang="nb-NO" dirty="0" smtClean="0">
                <a:hlinkClick r:id="rId2"/>
              </a:rPr>
              <a:t>http://github.com/NINAnor/seatrack-db</a:t>
            </a:r>
            <a:endParaRPr lang="nb-NO" dirty="0" smtClean="0"/>
          </a:p>
          <a:p>
            <a:pPr lvl="1"/>
            <a:r>
              <a:rPr lang="nb-NO" dirty="0" smtClean="0"/>
              <a:t>R «</a:t>
            </a:r>
            <a:r>
              <a:rPr lang="nb-NO" dirty="0" err="1" smtClean="0"/>
              <a:t>devtools:install_github</a:t>
            </a:r>
            <a:r>
              <a:rPr lang="nb-NO" dirty="0" smtClean="0"/>
              <a:t>(«</a:t>
            </a:r>
            <a:r>
              <a:rPr lang="nb-NO" dirty="0" err="1" smtClean="0"/>
              <a:t>NINAnor</a:t>
            </a:r>
            <a:r>
              <a:rPr lang="nb-NO" dirty="0" smtClean="0"/>
              <a:t>/</a:t>
            </a:r>
            <a:r>
              <a:rPr lang="nb-NO" dirty="0" err="1" smtClean="0"/>
              <a:t>seatrack</a:t>
            </a:r>
            <a:r>
              <a:rPr lang="nb-NO" dirty="0" smtClean="0"/>
              <a:t>-db/</a:t>
            </a:r>
            <a:r>
              <a:rPr lang="nb-NO" dirty="0" err="1" smtClean="0"/>
              <a:t>seatrackR</a:t>
            </a:r>
            <a:r>
              <a:rPr lang="nb-NO" dirty="0" smtClean="0"/>
              <a:t>»)</a:t>
            </a:r>
          </a:p>
          <a:p>
            <a:pPr lvl="1"/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issues</a:t>
            </a:r>
            <a:r>
              <a:rPr lang="nb-NO" dirty="0" smtClean="0"/>
              <a:t>, </a:t>
            </a:r>
            <a:r>
              <a:rPr lang="nb-NO" dirty="0" err="1" smtClean="0"/>
              <a:t>request</a:t>
            </a:r>
            <a:r>
              <a:rPr lang="nb-NO" dirty="0" smtClean="0"/>
              <a:t> </a:t>
            </a:r>
            <a:r>
              <a:rPr lang="nb-NO" dirty="0" err="1" smtClean="0"/>
              <a:t>merges</a:t>
            </a:r>
            <a:r>
              <a:rPr lang="nb-NO" dirty="0" smtClean="0"/>
              <a:t> for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features</a:t>
            </a:r>
            <a:r>
              <a:rPr lang="nb-NO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98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structure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5862290" cy="4500594"/>
          </a:xfrm>
        </p:spPr>
        <p:txBody>
          <a:bodyPr/>
          <a:lstStyle/>
          <a:p>
            <a:r>
              <a:rPr lang="nb-NO" dirty="0" err="1" smtClean="0"/>
              <a:t>Closely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Halfdan’s</a:t>
            </a:r>
            <a:r>
              <a:rPr lang="nb-NO" dirty="0" smtClean="0"/>
              <a:t> </a:t>
            </a:r>
            <a:r>
              <a:rPr lang="nb-NO" dirty="0" err="1" smtClean="0"/>
              <a:t>suggestion</a:t>
            </a:r>
            <a:endParaRPr lang="nb-NO" dirty="0" smtClean="0"/>
          </a:p>
          <a:p>
            <a:r>
              <a:rPr lang="nb-NO" dirty="0" err="1" smtClean="0"/>
              <a:t>PostgreSQL</a:t>
            </a:r>
            <a:r>
              <a:rPr lang="nb-NO" dirty="0" smtClean="0"/>
              <a:t> 9.6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PostGIS</a:t>
            </a:r>
            <a:endParaRPr lang="nb-NO" dirty="0" smtClean="0"/>
          </a:p>
          <a:p>
            <a:r>
              <a:rPr lang="nb-NO" dirty="0" smtClean="0"/>
              <a:t>Stores </a:t>
            </a:r>
            <a:r>
              <a:rPr lang="nb-NO" dirty="0" err="1" smtClean="0"/>
              <a:t>names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logger data files</a:t>
            </a:r>
            <a:r>
              <a:rPr lang="nb-NO" dirty="0"/>
              <a:t> </a:t>
            </a:r>
            <a:r>
              <a:rPr lang="nb-NO" dirty="0" err="1" smtClean="0"/>
              <a:t>related</a:t>
            </a:r>
            <a:r>
              <a:rPr lang="nb-NO" dirty="0" smtClean="0"/>
              <a:t> to </a:t>
            </a:r>
            <a:r>
              <a:rPr lang="nb-NO" dirty="0" err="1" smtClean="0"/>
              <a:t>each</a:t>
            </a:r>
            <a:r>
              <a:rPr lang="nb-NO" dirty="0" smtClean="0"/>
              <a:t> logging </a:t>
            </a:r>
            <a:r>
              <a:rPr lang="nb-NO" dirty="0" err="1" smtClean="0"/>
              <a:t>session</a:t>
            </a:r>
            <a:r>
              <a:rPr lang="nb-NO" dirty="0" smtClean="0"/>
              <a:t>, </a:t>
            </a:r>
            <a:r>
              <a:rPr lang="nb-NO" dirty="0" err="1" smtClean="0"/>
              <a:t>but</a:t>
            </a:r>
            <a:r>
              <a:rPr lang="nb-NO" dirty="0" smtClean="0"/>
              <a:t> not </a:t>
            </a:r>
            <a:r>
              <a:rPr lang="nb-NO" dirty="0" err="1" smtClean="0"/>
              <a:t>actual</a:t>
            </a:r>
            <a:r>
              <a:rPr lang="nb-NO" dirty="0" smtClean="0"/>
              <a:t> files</a:t>
            </a:r>
          </a:p>
          <a:p>
            <a:r>
              <a:rPr lang="nb-NO" dirty="0" smtClean="0">
                <a:hlinkClick r:id="rId3"/>
              </a:rPr>
              <a:t>https://github.com/NINAnor/seatrack-db/blob/master/database_struct/model/seatrack.pdf</a:t>
            </a:r>
            <a:endParaRPr lang="nb-NO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063926"/>
              </p:ext>
            </p:extLst>
          </p:nvPr>
        </p:nvGraphicFramePr>
        <p:xfrm>
          <a:off x="6319490" y="1988840"/>
          <a:ext cx="2367310" cy="2124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Acrobat Document" r:id="rId4" imgW="20596664" imgH="18486012" progId="AcroExch.Document.DC">
                  <p:embed/>
                </p:oleObj>
              </mc:Choice>
              <mc:Fallback>
                <p:oleObj name="Acrobat Document" r:id="rId4" imgW="20596664" imgH="1848601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19490" y="1988840"/>
                        <a:ext cx="2367310" cy="2124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2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Insert</a:t>
            </a:r>
            <a:r>
              <a:rPr lang="nb-NO" dirty="0" smtClean="0"/>
              <a:t> </a:t>
            </a:r>
            <a:r>
              <a:rPr lang="nb-NO" dirty="0" err="1" smtClean="0"/>
              <a:t>procedures</a:t>
            </a:r>
            <a:r>
              <a:rPr lang="nb-NO" dirty="0" smtClean="0"/>
              <a:t> – </a:t>
            </a:r>
            <a:r>
              <a:rPr lang="nb-NO" dirty="0" err="1" smtClean="0"/>
              <a:t>several</a:t>
            </a:r>
            <a:r>
              <a:rPr lang="nb-NO" dirty="0" smtClean="0"/>
              <a:t> separate </a:t>
            </a:r>
            <a:r>
              <a:rPr lang="nb-NO" dirty="0" err="1" smtClean="0"/>
              <a:t>tasks</a:t>
            </a:r>
            <a:r>
              <a:rPr lang="nb-NO" dirty="0" smtClean="0"/>
              <a:t> -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b-NO" dirty="0" err="1" smtClean="0"/>
              <a:t>Insert</a:t>
            </a:r>
            <a:r>
              <a:rPr lang="nb-NO" dirty="0" smtClean="0"/>
              <a:t> «</a:t>
            </a:r>
            <a:r>
              <a:rPr lang="nb-NO" dirty="0" err="1" smtClean="0"/>
              <a:t>background</a:t>
            </a:r>
            <a:r>
              <a:rPr lang="nb-NO" dirty="0" smtClean="0"/>
              <a:t>/metadata» </a:t>
            </a:r>
            <a:r>
              <a:rPr lang="nb-NO" sz="1800" dirty="0" smtClean="0"/>
              <a:t>- </a:t>
            </a:r>
            <a:r>
              <a:rPr lang="nb-NO" sz="1800" dirty="0" err="1" smtClean="0"/>
              <a:t>admins</a:t>
            </a:r>
            <a:r>
              <a:rPr lang="nb-NO" sz="1800" dirty="0" smtClean="0"/>
              <a:t> do </a:t>
            </a:r>
            <a:r>
              <a:rPr lang="nb-NO" sz="1800" dirty="0" err="1" smtClean="0"/>
              <a:t>seldom</a:t>
            </a:r>
            <a:r>
              <a:rPr lang="nb-NO" sz="1800" dirty="0" smtClean="0"/>
              <a:t>, </a:t>
            </a:r>
            <a:r>
              <a:rPr lang="nb-NO" sz="1800" dirty="0" err="1" smtClean="0"/>
              <a:t>small</a:t>
            </a:r>
            <a:r>
              <a:rPr lang="nb-NO" sz="1800" dirty="0" smtClean="0"/>
              <a:t> </a:t>
            </a:r>
            <a:r>
              <a:rPr lang="nb-NO" sz="1800" dirty="0" err="1" smtClean="0"/>
              <a:t>size</a:t>
            </a:r>
            <a:endParaRPr lang="nb-NO" sz="1800" dirty="0"/>
          </a:p>
          <a:p>
            <a:r>
              <a:rPr lang="nb-NO" dirty="0" smtClean="0"/>
              <a:t>Logger </a:t>
            </a:r>
            <a:r>
              <a:rPr lang="nb-NO" sz="1800" dirty="0" smtClean="0"/>
              <a:t>– </a:t>
            </a:r>
            <a:r>
              <a:rPr lang="nb-NO" sz="1800" dirty="0" err="1" smtClean="0"/>
              <a:t>often</a:t>
            </a:r>
            <a:r>
              <a:rPr lang="nb-NO" sz="1800" dirty="0" smtClean="0"/>
              <a:t>, </a:t>
            </a:r>
            <a:r>
              <a:rPr lang="nb-NO" sz="1800" dirty="0" err="1" smtClean="0"/>
              <a:t>small</a:t>
            </a:r>
            <a:r>
              <a:rPr lang="nb-NO" sz="1800" dirty="0" smtClean="0"/>
              <a:t> to </a:t>
            </a:r>
            <a:r>
              <a:rPr lang="nb-NO" sz="1800" dirty="0" err="1" smtClean="0"/>
              <a:t>large</a:t>
            </a:r>
            <a:r>
              <a:rPr lang="nb-NO" sz="1800" dirty="0" smtClean="0"/>
              <a:t> </a:t>
            </a:r>
            <a:r>
              <a:rPr lang="nb-NO" sz="1800" dirty="0" err="1" smtClean="0"/>
              <a:t>size</a:t>
            </a:r>
            <a:endParaRPr lang="nb-NO" sz="1800" dirty="0" smtClean="0"/>
          </a:p>
          <a:p>
            <a:pPr lvl="1"/>
            <a:r>
              <a:rPr lang="nb-NO" dirty="0" err="1" smtClean="0"/>
              <a:t>startup</a:t>
            </a:r>
            <a:r>
              <a:rPr lang="nb-NO" dirty="0" smtClean="0"/>
              <a:t> </a:t>
            </a:r>
          </a:p>
          <a:p>
            <a:pPr lvl="1"/>
            <a:r>
              <a:rPr lang="nb-NO" dirty="0" err="1" smtClean="0"/>
              <a:t>allocation</a:t>
            </a:r>
            <a:endParaRPr lang="nb-NO" dirty="0" smtClean="0"/>
          </a:p>
          <a:p>
            <a:pPr lvl="1"/>
            <a:r>
              <a:rPr lang="nb-NO" dirty="0" err="1" smtClean="0"/>
              <a:t>deployment</a:t>
            </a:r>
            <a:endParaRPr lang="nb-NO" dirty="0" smtClean="0"/>
          </a:p>
          <a:p>
            <a:pPr lvl="1"/>
            <a:r>
              <a:rPr lang="nb-NO" dirty="0" err="1" smtClean="0"/>
              <a:t>retrieval</a:t>
            </a:r>
            <a:endParaRPr lang="nb-NO" dirty="0" smtClean="0"/>
          </a:p>
          <a:p>
            <a:pPr lvl="1"/>
            <a:r>
              <a:rPr lang="nb-NO" dirty="0" err="1" smtClean="0"/>
              <a:t>shutdown</a:t>
            </a:r>
            <a:endParaRPr lang="nb-NO" dirty="0" smtClean="0"/>
          </a:p>
          <a:p>
            <a:r>
              <a:rPr lang="nb-NO" dirty="0" smtClean="0"/>
              <a:t>Processing and </a:t>
            </a:r>
            <a:r>
              <a:rPr lang="nb-NO" dirty="0" err="1" smtClean="0"/>
              <a:t>position</a:t>
            </a:r>
            <a:r>
              <a:rPr lang="nb-NO" dirty="0" smtClean="0"/>
              <a:t> data </a:t>
            </a:r>
            <a:r>
              <a:rPr lang="nb-NO" sz="1800" dirty="0" smtClean="0"/>
              <a:t>– </a:t>
            </a:r>
            <a:r>
              <a:rPr lang="nb-NO" sz="1800" dirty="0" err="1" smtClean="0"/>
              <a:t>seldom</a:t>
            </a:r>
            <a:r>
              <a:rPr lang="nb-NO" sz="1800" dirty="0" smtClean="0"/>
              <a:t>, </a:t>
            </a:r>
            <a:r>
              <a:rPr lang="nb-NO" sz="1800" dirty="0" err="1" smtClean="0"/>
              <a:t>large</a:t>
            </a:r>
            <a:r>
              <a:rPr lang="nb-NO" sz="1800" dirty="0" smtClean="0"/>
              <a:t> </a:t>
            </a:r>
            <a:r>
              <a:rPr lang="nb-NO" sz="1800" dirty="0" err="1" smtClean="0"/>
              <a:t>size</a:t>
            </a:r>
            <a:endParaRPr lang="nb-NO" sz="1800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350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Interface – </a:t>
            </a:r>
            <a:r>
              <a:rPr lang="nb-NO" dirty="0" err="1" smtClean="0"/>
              <a:t>several</a:t>
            </a:r>
            <a:r>
              <a:rPr lang="nb-NO" dirty="0" smtClean="0"/>
              <a:t> </a:t>
            </a:r>
            <a:r>
              <a:rPr lang="nb-NO" dirty="0" err="1" smtClean="0"/>
              <a:t>possibilities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b-NO" dirty="0" smtClean="0"/>
              <a:t>Pre-</a:t>
            </a:r>
            <a:r>
              <a:rPr lang="nb-NO" dirty="0" err="1" smtClean="0"/>
              <a:t>configured</a:t>
            </a:r>
            <a:r>
              <a:rPr lang="nb-NO" dirty="0" smtClean="0"/>
              <a:t> </a:t>
            </a:r>
            <a:r>
              <a:rPr lang="nb-NO" dirty="0" err="1" smtClean="0"/>
              <a:t>solutions</a:t>
            </a:r>
            <a:r>
              <a:rPr lang="nb-NO" dirty="0" smtClean="0"/>
              <a:t> for a </a:t>
            </a:r>
            <a:r>
              <a:rPr lang="nb-NO" dirty="0" err="1" smtClean="0"/>
              <a:t>few</a:t>
            </a:r>
            <a:r>
              <a:rPr lang="nb-NO" dirty="0" smtClean="0"/>
              <a:t> </a:t>
            </a:r>
            <a:r>
              <a:rPr lang="nb-NO" dirty="0" err="1" smtClean="0"/>
              <a:t>tasks</a:t>
            </a:r>
            <a:endParaRPr lang="nb-NO" dirty="0" smtClean="0"/>
          </a:p>
          <a:p>
            <a:pPr lvl="1"/>
            <a:r>
              <a:rPr lang="nb-NO" dirty="0" smtClean="0"/>
              <a:t>Web-</a:t>
            </a:r>
            <a:r>
              <a:rPr lang="nb-NO" dirty="0" err="1" smtClean="0"/>
              <a:t>interface</a:t>
            </a:r>
            <a:r>
              <a:rPr lang="nb-NO" dirty="0" smtClean="0"/>
              <a:t> (</a:t>
            </a:r>
            <a:r>
              <a:rPr lang="nb-NO" dirty="0" err="1" smtClean="0"/>
              <a:t>shiny</a:t>
            </a:r>
            <a:r>
              <a:rPr lang="nb-NO" dirty="0"/>
              <a:t>)</a:t>
            </a:r>
            <a:endParaRPr lang="nb-NO" dirty="0" smtClean="0"/>
          </a:p>
          <a:p>
            <a:pPr lvl="1"/>
            <a:r>
              <a:rPr lang="nb-NO" dirty="0" smtClean="0"/>
              <a:t>Excel – </a:t>
            </a:r>
            <a:r>
              <a:rPr lang="nb-NO" dirty="0" err="1" smtClean="0"/>
              <a:t>through</a:t>
            </a:r>
            <a:r>
              <a:rPr lang="nb-NO" dirty="0" smtClean="0"/>
              <a:t> Access</a:t>
            </a:r>
          </a:p>
          <a:p>
            <a:pPr lvl="1"/>
            <a:r>
              <a:rPr lang="nb-NO" dirty="0" smtClean="0"/>
              <a:t>R </a:t>
            </a:r>
            <a:r>
              <a:rPr lang="nb-NO" dirty="0" err="1" smtClean="0"/>
              <a:t>functions</a:t>
            </a:r>
            <a:endParaRPr lang="nb-NO" dirty="0" smtClean="0"/>
          </a:p>
          <a:p>
            <a:r>
              <a:rPr lang="nb-NO" dirty="0" smtClean="0"/>
              <a:t>Ad-hoc </a:t>
            </a:r>
            <a:r>
              <a:rPr lang="nb-NO" dirty="0" err="1" smtClean="0"/>
              <a:t>tasks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require</a:t>
            </a:r>
            <a:r>
              <a:rPr lang="nb-NO" dirty="0" smtClean="0"/>
              <a:t> </a:t>
            </a:r>
            <a:r>
              <a:rPr lang="nb-NO" dirty="0" err="1" smtClean="0"/>
              <a:t>custom</a:t>
            </a:r>
            <a:r>
              <a:rPr lang="nb-NO" dirty="0" smtClean="0"/>
              <a:t> </a:t>
            </a:r>
            <a:r>
              <a:rPr lang="nb-NO" dirty="0" err="1" smtClean="0"/>
              <a:t>solutions</a:t>
            </a:r>
            <a:r>
              <a:rPr lang="nb-NO" dirty="0" smtClean="0"/>
              <a:t>/</a:t>
            </a:r>
            <a:r>
              <a:rPr lang="nb-NO" dirty="0" err="1" smtClean="0"/>
              <a:t>queries</a:t>
            </a:r>
            <a:endParaRPr lang="nb-NO" dirty="0" smtClean="0"/>
          </a:p>
          <a:p>
            <a:pPr lvl="1"/>
            <a:r>
              <a:rPr lang="nb-NO" dirty="0" err="1" smtClean="0"/>
              <a:t>Good</a:t>
            </a:r>
            <a:r>
              <a:rPr lang="nb-NO" dirty="0" smtClean="0"/>
              <a:t> </a:t>
            </a:r>
            <a:r>
              <a:rPr lang="nb-NO" dirty="0" err="1" smtClean="0"/>
              <a:t>idea</a:t>
            </a:r>
            <a:r>
              <a:rPr lang="nb-NO" dirty="0" smtClean="0"/>
              <a:t> for </a:t>
            </a:r>
            <a:r>
              <a:rPr lang="nb-NO" dirty="0" err="1" smtClean="0"/>
              <a:t>key</a:t>
            </a:r>
            <a:r>
              <a:rPr lang="nb-NO" dirty="0" smtClean="0"/>
              <a:t> </a:t>
            </a:r>
            <a:r>
              <a:rPr lang="nb-NO" dirty="0" err="1" smtClean="0"/>
              <a:t>people</a:t>
            </a:r>
            <a:r>
              <a:rPr lang="nb-NO" dirty="0" smtClean="0"/>
              <a:t> to </a:t>
            </a:r>
            <a:r>
              <a:rPr lang="nb-NO" dirty="0" err="1" smtClean="0"/>
              <a:t>get</a:t>
            </a:r>
            <a:r>
              <a:rPr lang="nb-NO" dirty="0" smtClean="0"/>
              <a:t> used to SQL-</a:t>
            </a:r>
            <a:r>
              <a:rPr lang="nb-NO" dirty="0" err="1" smtClean="0"/>
              <a:t>language</a:t>
            </a:r>
            <a:r>
              <a:rPr lang="nb-NO" dirty="0" smtClean="0"/>
              <a:t>!</a:t>
            </a:r>
          </a:p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works</a:t>
            </a:r>
            <a:r>
              <a:rPr lang="nb-NO" dirty="0" smtClean="0"/>
              <a:t> for </a:t>
            </a:r>
            <a:r>
              <a:rPr lang="nb-NO" dirty="0" err="1" smtClean="0"/>
              <a:t>you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569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R-</a:t>
            </a:r>
            <a:r>
              <a:rPr lang="nb-NO" dirty="0" err="1" smtClean="0"/>
              <a:t>package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b-NO" dirty="0" err="1" smtClean="0"/>
              <a:t>Functions</a:t>
            </a:r>
            <a:r>
              <a:rPr lang="nb-NO" dirty="0" smtClean="0"/>
              <a:t> for</a:t>
            </a:r>
          </a:p>
          <a:p>
            <a:pPr lvl="1"/>
            <a:r>
              <a:rPr lang="nb-NO" dirty="0" err="1" smtClean="0"/>
              <a:t>Connecting</a:t>
            </a:r>
            <a:r>
              <a:rPr lang="nb-NO" dirty="0" smtClean="0"/>
              <a:t> to database</a:t>
            </a:r>
          </a:p>
          <a:p>
            <a:pPr lvl="1"/>
            <a:r>
              <a:rPr lang="nb-NO" dirty="0" err="1" smtClean="0"/>
              <a:t>Export</a:t>
            </a:r>
            <a:r>
              <a:rPr lang="nb-NO" dirty="0" smtClean="0"/>
              <a:t> and Import data</a:t>
            </a:r>
          </a:p>
          <a:p>
            <a:pPr lvl="1"/>
            <a:r>
              <a:rPr lang="nb-NO" dirty="0" smtClean="0"/>
              <a:t>Pre-</a:t>
            </a:r>
            <a:r>
              <a:rPr lang="nb-NO" dirty="0" err="1" smtClean="0"/>
              <a:t>packaged</a:t>
            </a:r>
            <a:r>
              <a:rPr lang="nb-NO" dirty="0" smtClean="0"/>
              <a:t> </a:t>
            </a:r>
            <a:r>
              <a:rPr lang="nb-NO" dirty="0" err="1" smtClean="0"/>
              <a:t>queries</a:t>
            </a:r>
            <a:endParaRPr lang="nb-NO" dirty="0" smtClean="0"/>
          </a:p>
          <a:p>
            <a:pPr lvl="1"/>
            <a:r>
              <a:rPr lang="nb-NO" dirty="0" err="1" smtClean="0"/>
              <a:t>Consistency</a:t>
            </a:r>
            <a:r>
              <a:rPr lang="nb-NO" dirty="0" smtClean="0"/>
              <a:t> </a:t>
            </a: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data prior to import</a:t>
            </a:r>
          </a:p>
          <a:p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possible</a:t>
            </a:r>
            <a:r>
              <a:rPr lang="nb-NO" dirty="0" smtClean="0"/>
              <a:t> to store </a:t>
            </a:r>
            <a:r>
              <a:rPr lang="nb-NO" dirty="0" err="1" smtClean="0"/>
              <a:t>functions</a:t>
            </a:r>
            <a:r>
              <a:rPr lang="nb-NO" dirty="0" smtClean="0"/>
              <a:t> for </a:t>
            </a:r>
            <a:r>
              <a:rPr lang="nb-NO" dirty="0" err="1" smtClean="0"/>
              <a:t>processing</a:t>
            </a:r>
            <a:r>
              <a:rPr lang="nb-NO" dirty="0" smtClean="0"/>
              <a:t> </a:t>
            </a:r>
            <a:r>
              <a:rPr lang="nb-NO" dirty="0" err="1" smtClean="0"/>
              <a:t>here</a:t>
            </a:r>
            <a:r>
              <a:rPr lang="nb-NO" dirty="0" smtClean="0"/>
              <a:t>, </a:t>
            </a:r>
            <a:r>
              <a:rPr lang="nb-NO" dirty="0" err="1" smtClean="0"/>
              <a:t>kernel</a:t>
            </a:r>
            <a:r>
              <a:rPr lang="nb-NO" dirty="0" smtClean="0"/>
              <a:t> </a:t>
            </a:r>
            <a:r>
              <a:rPr lang="nb-NO" dirty="0" err="1" smtClean="0"/>
              <a:t>estimation</a:t>
            </a:r>
            <a:r>
              <a:rPr lang="nb-NO" dirty="0" smtClean="0"/>
              <a:t> etc.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364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ahead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b-NO" dirty="0" smtClean="0"/>
              <a:t>Finish database design (relationships and triggers)</a:t>
            </a:r>
          </a:p>
          <a:p>
            <a:pPr lvl="1"/>
            <a:r>
              <a:rPr lang="nb-NO" dirty="0" smtClean="0"/>
              <a:t>2-weeks</a:t>
            </a:r>
          </a:p>
          <a:p>
            <a:r>
              <a:rPr lang="nb-NO" dirty="0" smtClean="0"/>
              <a:t>Set up </a:t>
            </a:r>
            <a:r>
              <a:rPr lang="nb-NO" dirty="0" err="1" smtClean="0"/>
              <a:t>machine</a:t>
            </a:r>
            <a:r>
              <a:rPr lang="nb-NO" dirty="0" smtClean="0"/>
              <a:t> and </a:t>
            </a:r>
            <a:r>
              <a:rPr lang="nb-NO" dirty="0" err="1" smtClean="0"/>
              <a:t>fill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mock</a:t>
            </a:r>
            <a:r>
              <a:rPr lang="nb-NO" dirty="0" smtClean="0"/>
              <a:t>-data</a:t>
            </a:r>
          </a:p>
          <a:p>
            <a:pPr lvl="1"/>
            <a:r>
              <a:rPr lang="nb-NO" dirty="0" err="1" smtClean="0"/>
              <a:t>Within</a:t>
            </a:r>
            <a:r>
              <a:rPr lang="nb-NO" dirty="0" smtClean="0"/>
              <a:t> </a:t>
            </a:r>
            <a:r>
              <a:rPr lang="nb-NO" dirty="0" err="1" smtClean="0"/>
              <a:t>month</a:t>
            </a:r>
            <a:r>
              <a:rPr lang="nb-NO" dirty="0" smtClean="0"/>
              <a:t> (?)</a:t>
            </a:r>
          </a:p>
          <a:p>
            <a:r>
              <a:rPr lang="nb-NO" dirty="0" smtClean="0"/>
              <a:t>Set up </a:t>
            </a:r>
            <a:r>
              <a:rPr lang="nb-NO" dirty="0" err="1" smtClean="0"/>
              <a:t>interface</a:t>
            </a:r>
            <a:r>
              <a:rPr lang="nb-NO" dirty="0" smtClean="0"/>
              <a:t> (</a:t>
            </a:r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kind</a:t>
            </a:r>
            <a:r>
              <a:rPr lang="nb-NO" dirty="0" smtClean="0"/>
              <a:t>?)</a:t>
            </a:r>
          </a:p>
          <a:p>
            <a:pPr lvl="1"/>
            <a:r>
              <a:rPr lang="nb-NO" dirty="0" err="1" smtClean="0"/>
              <a:t>Within</a:t>
            </a:r>
            <a:r>
              <a:rPr lang="nb-NO" dirty="0" smtClean="0"/>
              <a:t> </a:t>
            </a:r>
            <a:r>
              <a:rPr lang="nb-NO" dirty="0" err="1" smtClean="0"/>
              <a:t>month</a:t>
            </a:r>
            <a:r>
              <a:rPr lang="nb-NO" dirty="0" smtClean="0"/>
              <a:t> </a:t>
            </a:r>
            <a:r>
              <a:rPr lang="nb-NO" dirty="0" err="1" smtClean="0"/>
              <a:t>after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 </a:t>
            </a:r>
            <a:r>
              <a:rPr lang="nb-NO" dirty="0" err="1" smtClean="0"/>
              <a:t>set</a:t>
            </a:r>
            <a:r>
              <a:rPr lang="nb-NO" dirty="0" smtClean="0"/>
              <a:t> up</a:t>
            </a:r>
          </a:p>
          <a:p>
            <a:r>
              <a:rPr lang="nb-NO" dirty="0" err="1" smtClean="0"/>
              <a:t>Develop</a:t>
            </a:r>
            <a:r>
              <a:rPr lang="nb-NO" dirty="0" smtClean="0"/>
              <a:t> </a:t>
            </a:r>
            <a:r>
              <a:rPr lang="nb-NO" dirty="0" err="1" smtClean="0"/>
              <a:t>rudimentary</a:t>
            </a:r>
            <a:r>
              <a:rPr lang="nb-NO" dirty="0" smtClean="0"/>
              <a:t> </a:t>
            </a:r>
            <a:r>
              <a:rPr lang="nb-NO" dirty="0" err="1" smtClean="0"/>
              <a:t>functionality</a:t>
            </a:r>
            <a:r>
              <a:rPr lang="nb-NO" dirty="0" smtClean="0"/>
              <a:t> in R-</a:t>
            </a:r>
            <a:r>
              <a:rPr lang="nb-NO" dirty="0" err="1" smtClean="0"/>
              <a:t>package</a:t>
            </a:r>
            <a:endParaRPr lang="nb-NO" dirty="0" smtClean="0"/>
          </a:p>
          <a:p>
            <a:pPr lvl="1"/>
            <a:r>
              <a:rPr lang="nb-NO" dirty="0" smtClean="0"/>
              <a:t>4 </a:t>
            </a:r>
            <a:r>
              <a:rPr lang="nb-NO" dirty="0" err="1" smtClean="0"/>
              <a:t>Within</a:t>
            </a:r>
            <a:r>
              <a:rPr lang="nb-NO" dirty="0" smtClean="0"/>
              <a:t> </a:t>
            </a:r>
            <a:r>
              <a:rPr lang="nb-NO" dirty="0" err="1" smtClean="0"/>
              <a:t>month</a:t>
            </a:r>
            <a:r>
              <a:rPr lang="nb-NO" dirty="0" smtClean="0"/>
              <a:t> </a:t>
            </a:r>
            <a:r>
              <a:rPr lang="nb-NO" dirty="0" err="1" smtClean="0"/>
              <a:t>after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 </a:t>
            </a:r>
            <a:r>
              <a:rPr lang="nb-NO" dirty="0" err="1" smtClean="0"/>
              <a:t>set</a:t>
            </a:r>
            <a:r>
              <a:rPr lang="nb-NO" dirty="0" smtClean="0"/>
              <a:t> up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26889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2000250" y="1071563"/>
            <a:ext cx="5214938" cy="4857750"/>
          </a:xfrm>
        </p:spPr>
        <p:txBody>
          <a:bodyPr>
            <a:noAutofit/>
          </a:bodyPr>
          <a:lstStyle/>
          <a:p>
            <a:pPr algn="ctr" fontAlgn="auto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nb-NO" sz="3200" dirty="0" smtClean="0">
                <a:ea typeface="+mj-ea"/>
                <a:cs typeface="+mj-cs"/>
              </a:rPr>
              <a:t>Cooperation and </a:t>
            </a:r>
            <a:br>
              <a:rPr lang="nb-NO" sz="3200" dirty="0" smtClean="0">
                <a:ea typeface="+mj-ea"/>
                <a:cs typeface="+mj-cs"/>
              </a:rPr>
            </a:br>
            <a:r>
              <a:rPr lang="nb-NO" sz="3200" dirty="0" err="1" smtClean="0">
                <a:ea typeface="+mj-ea"/>
                <a:cs typeface="+mj-cs"/>
              </a:rPr>
              <a:t>expertise</a:t>
            </a:r>
            <a:r>
              <a:rPr lang="nb-NO" sz="3200" dirty="0" smtClean="0">
                <a:ea typeface="+mj-ea"/>
                <a:cs typeface="+mj-cs"/>
              </a:rPr>
              <a:t> for a  </a:t>
            </a:r>
            <a:br>
              <a:rPr lang="nb-NO" sz="3200" dirty="0" smtClean="0">
                <a:ea typeface="+mj-ea"/>
                <a:cs typeface="+mj-cs"/>
              </a:rPr>
            </a:br>
            <a:r>
              <a:rPr lang="nb-NO" sz="3200" dirty="0" err="1" smtClean="0">
                <a:ea typeface="+mj-ea"/>
                <a:cs typeface="+mj-cs"/>
              </a:rPr>
              <a:t>sustainable</a:t>
            </a:r>
            <a:r>
              <a:rPr lang="nb-NO" sz="3200" dirty="0" smtClean="0">
                <a:ea typeface="+mj-ea"/>
                <a:cs typeface="+mj-cs"/>
              </a:rPr>
              <a:t> </a:t>
            </a:r>
            <a:r>
              <a:rPr lang="nb-NO" sz="3200" dirty="0" err="1" smtClean="0">
                <a:ea typeface="+mj-ea"/>
                <a:cs typeface="+mj-cs"/>
              </a:rPr>
              <a:t>future</a:t>
            </a:r>
            <a:endParaRPr lang="nb-NO" sz="3200" dirty="0" smtClean="0">
              <a:ea typeface="+mj-ea"/>
              <a:cs typeface="+mj-cs"/>
            </a:endParaRPr>
          </a:p>
          <a:p>
            <a:pPr marL="274320" indent="-274320" algn="ctr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 3"/>
              <a:buNone/>
              <a:defRPr/>
            </a:pPr>
            <a:endParaRPr lang="nb-NO" sz="3200" dirty="0" smtClean="0">
              <a:ea typeface="+mj-ea"/>
              <a:cs typeface="+mj-cs"/>
            </a:endParaRPr>
          </a:p>
          <a:p>
            <a:pPr algn="ctr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 3"/>
              <a:buNone/>
              <a:defRPr/>
            </a:pPr>
            <a:endParaRPr lang="nb-NO" sz="2800" dirty="0" smtClean="0">
              <a:ea typeface="+mj-ea"/>
              <a:cs typeface="+mj-cs"/>
            </a:endParaRPr>
          </a:p>
          <a:p>
            <a:pPr marL="85725" indent="-85725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b-NO" sz="800" dirty="0" smtClean="0"/>
              <a:t>Photo: P. Jordhøy, J. Thomassen, E. B. Thorstad, A. Staverløkk, T. Aarvak, B. Løken/Samfoto</a:t>
            </a:r>
          </a:p>
          <a:p>
            <a:pPr marL="274320" indent="-274320" algn="ctr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 3"/>
              <a:buNone/>
              <a:defRPr/>
            </a:pPr>
            <a:endParaRPr lang="nb-NO" sz="3200" dirty="0" smtClean="0">
              <a:ea typeface="+mj-ea"/>
              <a:cs typeface="+mj-cs"/>
            </a:endParaRPr>
          </a:p>
        </p:txBody>
      </p:sp>
      <p:pic>
        <p:nvPicPr>
          <p:cNvPr id="4" name="Picture 3" descr="362431751_20080608as14-24-5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7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257</Words>
  <Application>Microsoft Office PowerPoint</Application>
  <PresentationFormat>On-screen Show (4:3)</PresentationFormat>
  <Paragraphs>64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Verdana</vt:lpstr>
      <vt:lpstr>Wingdings 3</vt:lpstr>
      <vt:lpstr>Wingdings</vt:lpstr>
      <vt:lpstr>Calibri</vt:lpstr>
      <vt:lpstr>Gill Sans MT</vt:lpstr>
      <vt:lpstr>Bookman Old Style</vt:lpstr>
      <vt:lpstr>Presentation</vt:lpstr>
      <vt:lpstr>Adobe Acrobat Document</vt:lpstr>
      <vt:lpstr>Seatrack-database planned structure and interface</vt:lpstr>
      <vt:lpstr>Build plan for seatrack database</vt:lpstr>
      <vt:lpstr>Documentation and collaboration</vt:lpstr>
      <vt:lpstr>Database structure</vt:lpstr>
      <vt:lpstr>Insert procedures – several separate tasks - </vt:lpstr>
      <vt:lpstr>Interface – several possibilities</vt:lpstr>
      <vt:lpstr>R-package</vt:lpstr>
      <vt:lpstr>Work ahead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2010-06-01T07:42:13Z</dcterms:created>
  <dcterms:modified xsi:type="dcterms:W3CDTF">2017-05-08T10:50:48Z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TC101671261033</vt:lpwstr>
  </property>
</Properties>
</file>