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9361488" cy="3960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2" d="100"/>
          <a:sy n="212" d="100"/>
        </p:scale>
        <p:origin x="15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9999" cy="59999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0186" y="648217"/>
            <a:ext cx="7021116" cy="1378950"/>
          </a:xfrm>
        </p:spPr>
        <p:txBody>
          <a:bodyPr anchor="b"/>
          <a:lstStyle>
            <a:lvl1pPr algn="ctr">
              <a:defRPr sz="34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186" y="2080344"/>
            <a:ext cx="7021116" cy="956279"/>
          </a:xfrm>
        </p:spPr>
        <p:txBody>
          <a:bodyPr/>
          <a:lstStyle>
            <a:lvl1pPr marL="0" indent="0" algn="ctr">
              <a:buNone/>
              <a:defRPr sz="1386"/>
            </a:lvl1pPr>
            <a:lvl2pPr marL="264033" indent="0" algn="ctr">
              <a:buNone/>
              <a:defRPr sz="1155"/>
            </a:lvl2pPr>
            <a:lvl3pPr marL="528066" indent="0" algn="ctr">
              <a:buNone/>
              <a:defRPr sz="1040"/>
            </a:lvl3pPr>
            <a:lvl4pPr marL="792099" indent="0" algn="ctr">
              <a:buNone/>
              <a:defRPr sz="924"/>
            </a:lvl4pPr>
            <a:lvl5pPr marL="1056132" indent="0" algn="ctr">
              <a:buNone/>
              <a:defRPr sz="924"/>
            </a:lvl5pPr>
            <a:lvl6pPr marL="1320165" indent="0" algn="ctr">
              <a:buNone/>
              <a:defRPr sz="924"/>
            </a:lvl6pPr>
            <a:lvl7pPr marL="1584198" indent="0" algn="ctr">
              <a:buNone/>
              <a:defRPr sz="924"/>
            </a:lvl7pPr>
            <a:lvl8pPr marL="1848231" indent="0" algn="ctr">
              <a:buNone/>
              <a:defRPr sz="924"/>
            </a:lvl8pPr>
            <a:lvl9pPr marL="2112264" indent="0" algn="ctr">
              <a:buNone/>
              <a:defRPr sz="9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62DE-59FA-4013-9AB6-DDE077E458E3}" type="datetimeFigureOut">
              <a:rPr lang="nb-NO" smtClean="0"/>
              <a:t>04.07.2023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3E38-F948-4468-AA0C-28E8CCFC70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20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62DE-59FA-4013-9AB6-DDE077E458E3}" type="datetimeFigureOut">
              <a:rPr lang="nb-NO" smtClean="0"/>
              <a:t>04.07.2023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3E38-F948-4468-AA0C-28E8CCFC70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0975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315" y="210877"/>
            <a:ext cx="2018571" cy="33566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602" y="210877"/>
            <a:ext cx="5938694" cy="33566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62DE-59FA-4013-9AB6-DDE077E458E3}" type="datetimeFigureOut">
              <a:rPr lang="nb-NO" smtClean="0"/>
              <a:t>04.07.2023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3E38-F948-4468-AA0C-28E8CCFC70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418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62DE-59FA-4013-9AB6-DDE077E458E3}" type="datetimeFigureOut">
              <a:rPr lang="nb-NO" smtClean="0"/>
              <a:t>04.07.2023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3E38-F948-4468-AA0C-28E8CCFC70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095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27" y="987453"/>
            <a:ext cx="8074283" cy="1647588"/>
          </a:xfrm>
        </p:spPr>
        <p:txBody>
          <a:bodyPr anchor="b"/>
          <a:lstStyle>
            <a:lvl1pPr>
              <a:defRPr sz="34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727" y="2650628"/>
            <a:ext cx="8074283" cy="866428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4033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8066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3pPr>
            <a:lvl4pPr marL="79209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61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2016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419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823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2264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62DE-59FA-4013-9AB6-DDE077E458E3}" type="datetimeFigureOut">
              <a:rPr lang="nb-NO" smtClean="0"/>
              <a:t>04.07.2023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3E38-F948-4468-AA0C-28E8CCFC70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452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603" y="1054383"/>
            <a:ext cx="3978632" cy="2513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254" y="1054383"/>
            <a:ext cx="3978632" cy="2513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62DE-59FA-4013-9AB6-DDE077E458E3}" type="datetimeFigureOut">
              <a:rPr lang="nb-NO" smtClean="0"/>
              <a:t>04.07.2023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3E38-F948-4468-AA0C-28E8CCFC70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42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2" y="210877"/>
            <a:ext cx="8074283" cy="765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822" y="970950"/>
            <a:ext cx="3960348" cy="47584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4033" indent="0">
              <a:buNone/>
              <a:defRPr sz="1155" b="1"/>
            </a:lvl2pPr>
            <a:lvl3pPr marL="528066" indent="0">
              <a:buNone/>
              <a:defRPr sz="1040" b="1"/>
            </a:lvl3pPr>
            <a:lvl4pPr marL="792099" indent="0">
              <a:buNone/>
              <a:defRPr sz="924" b="1"/>
            </a:lvl4pPr>
            <a:lvl5pPr marL="1056132" indent="0">
              <a:buNone/>
              <a:defRPr sz="924" b="1"/>
            </a:lvl5pPr>
            <a:lvl6pPr marL="1320165" indent="0">
              <a:buNone/>
              <a:defRPr sz="924" b="1"/>
            </a:lvl6pPr>
            <a:lvl7pPr marL="1584198" indent="0">
              <a:buNone/>
              <a:defRPr sz="924" b="1"/>
            </a:lvl7pPr>
            <a:lvl8pPr marL="1848231" indent="0">
              <a:buNone/>
              <a:defRPr sz="924" b="1"/>
            </a:lvl8pPr>
            <a:lvl9pPr marL="2112264" indent="0">
              <a:buNone/>
              <a:defRPr sz="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22" y="1446797"/>
            <a:ext cx="3960348" cy="2128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253" y="970950"/>
            <a:ext cx="3979852" cy="47584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4033" indent="0">
              <a:buNone/>
              <a:defRPr sz="1155" b="1"/>
            </a:lvl2pPr>
            <a:lvl3pPr marL="528066" indent="0">
              <a:buNone/>
              <a:defRPr sz="1040" b="1"/>
            </a:lvl3pPr>
            <a:lvl4pPr marL="792099" indent="0">
              <a:buNone/>
              <a:defRPr sz="924" b="1"/>
            </a:lvl4pPr>
            <a:lvl5pPr marL="1056132" indent="0">
              <a:buNone/>
              <a:defRPr sz="924" b="1"/>
            </a:lvl5pPr>
            <a:lvl6pPr marL="1320165" indent="0">
              <a:buNone/>
              <a:defRPr sz="924" b="1"/>
            </a:lvl6pPr>
            <a:lvl7pPr marL="1584198" indent="0">
              <a:buNone/>
              <a:defRPr sz="924" b="1"/>
            </a:lvl7pPr>
            <a:lvl8pPr marL="1848231" indent="0">
              <a:buNone/>
              <a:defRPr sz="924" b="1"/>
            </a:lvl8pPr>
            <a:lvl9pPr marL="2112264" indent="0">
              <a:buNone/>
              <a:defRPr sz="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253" y="1446797"/>
            <a:ext cx="3979852" cy="21280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62DE-59FA-4013-9AB6-DDE077E458E3}" type="datetimeFigureOut">
              <a:rPr lang="nb-NO" smtClean="0"/>
              <a:t>04.07.2023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3E38-F948-4468-AA0C-28E8CCFC70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2630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62DE-59FA-4013-9AB6-DDE077E458E3}" type="datetimeFigureOut">
              <a:rPr lang="nb-NO" smtClean="0"/>
              <a:t>04.07.2023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3E38-F948-4468-AA0C-28E8CCFC70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6409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62DE-59FA-4013-9AB6-DDE077E458E3}" type="datetimeFigureOut">
              <a:rPr lang="nb-NO" smtClean="0"/>
              <a:t>04.07.2023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3E38-F948-4468-AA0C-28E8CCFC70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561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2" y="264054"/>
            <a:ext cx="3019323" cy="924190"/>
          </a:xfrm>
        </p:spPr>
        <p:txBody>
          <a:bodyPr anchor="b"/>
          <a:lstStyle>
            <a:lvl1pPr>
              <a:defRPr sz="1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852" y="570284"/>
            <a:ext cx="4739253" cy="2814744"/>
          </a:xfrm>
        </p:spPr>
        <p:txBody>
          <a:bodyPr/>
          <a:lstStyle>
            <a:lvl1pPr>
              <a:defRPr sz="1848"/>
            </a:lvl1pPr>
            <a:lvl2pPr>
              <a:defRPr sz="1617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22" y="1188244"/>
            <a:ext cx="3019323" cy="2201369"/>
          </a:xfrm>
        </p:spPr>
        <p:txBody>
          <a:bodyPr/>
          <a:lstStyle>
            <a:lvl1pPr marL="0" indent="0">
              <a:buNone/>
              <a:defRPr sz="924"/>
            </a:lvl1pPr>
            <a:lvl2pPr marL="264033" indent="0">
              <a:buNone/>
              <a:defRPr sz="809"/>
            </a:lvl2pPr>
            <a:lvl3pPr marL="528066" indent="0">
              <a:buNone/>
              <a:defRPr sz="693"/>
            </a:lvl3pPr>
            <a:lvl4pPr marL="792099" indent="0">
              <a:buNone/>
              <a:defRPr sz="578"/>
            </a:lvl4pPr>
            <a:lvl5pPr marL="1056132" indent="0">
              <a:buNone/>
              <a:defRPr sz="578"/>
            </a:lvl5pPr>
            <a:lvl6pPr marL="1320165" indent="0">
              <a:buNone/>
              <a:defRPr sz="578"/>
            </a:lvl6pPr>
            <a:lvl7pPr marL="1584198" indent="0">
              <a:buNone/>
              <a:defRPr sz="578"/>
            </a:lvl7pPr>
            <a:lvl8pPr marL="1848231" indent="0">
              <a:buNone/>
              <a:defRPr sz="578"/>
            </a:lvl8pPr>
            <a:lvl9pPr marL="2112264" indent="0">
              <a:buNone/>
              <a:defRPr sz="5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62DE-59FA-4013-9AB6-DDE077E458E3}" type="datetimeFigureOut">
              <a:rPr lang="nb-NO" smtClean="0"/>
              <a:t>04.07.2023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3E38-F948-4468-AA0C-28E8CCFC70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60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822" y="264054"/>
            <a:ext cx="3019323" cy="924190"/>
          </a:xfrm>
        </p:spPr>
        <p:txBody>
          <a:bodyPr anchor="b"/>
          <a:lstStyle>
            <a:lvl1pPr>
              <a:defRPr sz="1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852" y="570284"/>
            <a:ext cx="4739253" cy="2814744"/>
          </a:xfrm>
        </p:spPr>
        <p:txBody>
          <a:bodyPr anchor="t"/>
          <a:lstStyle>
            <a:lvl1pPr marL="0" indent="0">
              <a:buNone/>
              <a:defRPr sz="1848"/>
            </a:lvl1pPr>
            <a:lvl2pPr marL="264033" indent="0">
              <a:buNone/>
              <a:defRPr sz="1617"/>
            </a:lvl2pPr>
            <a:lvl3pPr marL="528066" indent="0">
              <a:buNone/>
              <a:defRPr sz="1386"/>
            </a:lvl3pPr>
            <a:lvl4pPr marL="792099" indent="0">
              <a:buNone/>
              <a:defRPr sz="1155"/>
            </a:lvl4pPr>
            <a:lvl5pPr marL="1056132" indent="0">
              <a:buNone/>
              <a:defRPr sz="1155"/>
            </a:lvl5pPr>
            <a:lvl6pPr marL="1320165" indent="0">
              <a:buNone/>
              <a:defRPr sz="1155"/>
            </a:lvl6pPr>
            <a:lvl7pPr marL="1584198" indent="0">
              <a:buNone/>
              <a:defRPr sz="1155"/>
            </a:lvl7pPr>
            <a:lvl8pPr marL="1848231" indent="0">
              <a:buNone/>
              <a:defRPr sz="1155"/>
            </a:lvl8pPr>
            <a:lvl9pPr marL="2112264" indent="0">
              <a:buNone/>
              <a:defRPr sz="11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22" y="1188244"/>
            <a:ext cx="3019323" cy="2201369"/>
          </a:xfrm>
        </p:spPr>
        <p:txBody>
          <a:bodyPr/>
          <a:lstStyle>
            <a:lvl1pPr marL="0" indent="0">
              <a:buNone/>
              <a:defRPr sz="924"/>
            </a:lvl1pPr>
            <a:lvl2pPr marL="264033" indent="0">
              <a:buNone/>
              <a:defRPr sz="809"/>
            </a:lvl2pPr>
            <a:lvl3pPr marL="528066" indent="0">
              <a:buNone/>
              <a:defRPr sz="693"/>
            </a:lvl3pPr>
            <a:lvl4pPr marL="792099" indent="0">
              <a:buNone/>
              <a:defRPr sz="578"/>
            </a:lvl4pPr>
            <a:lvl5pPr marL="1056132" indent="0">
              <a:buNone/>
              <a:defRPr sz="578"/>
            </a:lvl5pPr>
            <a:lvl6pPr marL="1320165" indent="0">
              <a:buNone/>
              <a:defRPr sz="578"/>
            </a:lvl6pPr>
            <a:lvl7pPr marL="1584198" indent="0">
              <a:buNone/>
              <a:defRPr sz="578"/>
            </a:lvl7pPr>
            <a:lvl8pPr marL="1848231" indent="0">
              <a:buNone/>
              <a:defRPr sz="578"/>
            </a:lvl8pPr>
            <a:lvl9pPr marL="2112264" indent="0">
              <a:buNone/>
              <a:defRPr sz="5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62DE-59FA-4013-9AB6-DDE077E458E3}" type="datetimeFigureOut">
              <a:rPr lang="nb-NO" smtClean="0"/>
              <a:t>04.07.2023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3E38-F948-4468-AA0C-28E8CCFC70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8606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603" y="210877"/>
            <a:ext cx="8074283" cy="765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603" y="1054383"/>
            <a:ext cx="8074283" cy="2513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602" y="3671087"/>
            <a:ext cx="2106335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62DE-59FA-4013-9AB6-DDE077E458E3}" type="datetimeFigureOut">
              <a:rPr lang="nb-NO" smtClean="0"/>
              <a:t>04.07.2023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993" y="3671087"/>
            <a:ext cx="3159502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1551" y="3671087"/>
            <a:ext cx="2106335" cy="2108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3E38-F948-4468-AA0C-28E8CCFC70C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083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28066" rtl="0" eaLnBrk="1" latinLnBrk="0" hangingPunct="1">
        <a:lnSpc>
          <a:spcPct val="90000"/>
        </a:lnSpc>
        <a:spcBef>
          <a:spcPct val="0"/>
        </a:spcBef>
        <a:buNone/>
        <a:defRPr sz="25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2017" indent="-132017" algn="l" defTabSz="528066" rtl="0" eaLnBrk="1" latinLnBrk="0" hangingPunct="1">
        <a:lnSpc>
          <a:spcPct val="90000"/>
        </a:lnSpc>
        <a:spcBef>
          <a:spcPts val="578"/>
        </a:spcBef>
        <a:buFont typeface="Arial" panose="020B0604020202020204" pitchFamily="34" charset="0"/>
        <a:buChar char="•"/>
        <a:defRPr sz="1617" kern="1200">
          <a:solidFill>
            <a:schemeClr val="tx1"/>
          </a:solidFill>
          <a:latin typeface="+mn-lt"/>
          <a:ea typeface="+mn-ea"/>
          <a:cs typeface="+mn-cs"/>
        </a:defRPr>
      </a:lvl1pPr>
      <a:lvl2pPr marL="396050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60083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4116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4pPr>
      <a:lvl5pPr marL="1188149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5pPr>
      <a:lvl6pPr marL="1452182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6pPr>
      <a:lvl7pPr marL="1716215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7pPr>
      <a:lvl8pPr marL="1980248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8pPr>
      <a:lvl9pPr marL="2244281" indent="-132017" algn="l" defTabSz="528066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1pPr>
      <a:lvl2pPr marL="264033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2pPr>
      <a:lvl3pPr marL="528066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3pPr>
      <a:lvl4pPr marL="792099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4pPr>
      <a:lvl5pPr marL="1056132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6pPr>
      <a:lvl7pPr marL="1584198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7pPr>
      <a:lvl8pPr marL="1848231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8pPr>
      <a:lvl9pPr marL="2112264" algn="l" defTabSz="528066" rtl="0" eaLnBrk="1" latinLnBrk="0" hangingPunct="1">
        <a:defRPr sz="1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8A6F813-AD61-B90E-81B4-BFE5555D0A99}"/>
              </a:ext>
            </a:extLst>
          </p:cNvPr>
          <p:cNvGrpSpPr/>
          <p:nvPr/>
        </p:nvGrpSpPr>
        <p:grpSpPr>
          <a:xfrm>
            <a:off x="300817" y="104603"/>
            <a:ext cx="9166085" cy="3751606"/>
            <a:chOff x="300393" y="280641"/>
            <a:chExt cx="10172509" cy="3755928"/>
          </a:xfrm>
        </p:grpSpPr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8598A9F7-C40B-C263-9D62-BBB6F6CE1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0378" y="1140604"/>
              <a:ext cx="8324850" cy="2228850"/>
            </a:xfrm>
            <a:prstGeom prst="rect">
              <a:avLst/>
            </a:prstGeom>
          </p:spPr>
        </p:pic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28D6A8AE-659C-A652-85A0-1B763BB580D3}"/>
                </a:ext>
              </a:extLst>
            </p:cNvPr>
            <p:cNvCxnSpPr/>
            <p:nvPr/>
          </p:nvCxnSpPr>
          <p:spPr>
            <a:xfrm flipV="1">
              <a:off x="1080378" y="840609"/>
              <a:ext cx="0" cy="25288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A29526F3-5133-BC53-2A28-D6CA6DC922B6}"/>
                </a:ext>
              </a:extLst>
            </p:cNvPr>
            <p:cNvCxnSpPr>
              <a:cxnSpLocks/>
            </p:cNvCxnSpPr>
            <p:nvPr/>
          </p:nvCxnSpPr>
          <p:spPr>
            <a:xfrm>
              <a:off x="1080378" y="3369454"/>
              <a:ext cx="863118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BEAC8D04-AC66-F830-2AD9-2BA7BD7E8CBF}"/>
                </a:ext>
              </a:extLst>
            </p:cNvPr>
            <p:cNvCxnSpPr/>
            <p:nvPr/>
          </p:nvCxnSpPr>
          <p:spPr>
            <a:xfrm>
              <a:off x="2040362" y="3369454"/>
              <a:ext cx="0" cy="511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1704737D-593F-8161-56E8-77FD4D3C7AB1}"/>
                </a:ext>
              </a:extLst>
            </p:cNvPr>
            <p:cNvCxnSpPr>
              <a:cxnSpLocks/>
            </p:cNvCxnSpPr>
            <p:nvPr/>
          </p:nvCxnSpPr>
          <p:spPr>
            <a:xfrm>
              <a:off x="3000346" y="3369454"/>
              <a:ext cx="0" cy="511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83642A9-1DC0-FEA9-9B35-AB4347F03B77}"/>
                </a:ext>
              </a:extLst>
            </p:cNvPr>
            <p:cNvCxnSpPr/>
            <p:nvPr/>
          </p:nvCxnSpPr>
          <p:spPr>
            <a:xfrm>
              <a:off x="3960330" y="3366901"/>
              <a:ext cx="0" cy="511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027CE3B-6C41-4D83-DFD1-F069D2F7031A}"/>
                </a:ext>
              </a:extLst>
            </p:cNvPr>
            <p:cNvCxnSpPr/>
            <p:nvPr/>
          </p:nvCxnSpPr>
          <p:spPr>
            <a:xfrm>
              <a:off x="4860315" y="3372737"/>
              <a:ext cx="0" cy="511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8C0BC895-1C21-7B9F-1B36-23B2E77EC817}"/>
                </a:ext>
              </a:extLst>
            </p:cNvPr>
            <p:cNvCxnSpPr/>
            <p:nvPr/>
          </p:nvCxnSpPr>
          <p:spPr>
            <a:xfrm>
              <a:off x="5820299" y="3377564"/>
              <a:ext cx="0" cy="511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D0C63620-3E9A-F41A-676D-1B82FE24F618}"/>
                </a:ext>
              </a:extLst>
            </p:cNvPr>
            <p:cNvCxnSpPr/>
            <p:nvPr/>
          </p:nvCxnSpPr>
          <p:spPr>
            <a:xfrm>
              <a:off x="6780283" y="3377564"/>
              <a:ext cx="0" cy="511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8D6DD7F7-FD7D-2890-42F6-9A7FC9066E48}"/>
                </a:ext>
              </a:extLst>
            </p:cNvPr>
            <p:cNvCxnSpPr/>
            <p:nvPr/>
          </p:nvCxnSpPr>
          <p:spPr>
            <a:xfrm>
              <a:off x="7740267" y="3366901"/>
              <a:ext cx="0" cy="511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E2E07EC0-627F-3356-7775-A171E8F23B24}"/>
                </a:ext>
              </a:extLst>
            </p:cNvPr>
            <p:cNvCxnSpPr/>
            <p:nvPr/>
          </p:nvCxnSpPr>
          <p:spPr>
            <a:xfrm>
              <a:off x="8640252" y="3377564"/>
              <a:ext cx="0" cy="51112"/>
            </a:xfrm>
            <a:prstGeom prst="line">
              <a:avLst/>
            </a:prstGeom>
            <a:ln w="381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3299FDA-7756-A3EA-70CA-B0B9266D04B3}"/>
                </a:ext>
              </a:extLst>
            </p:cNvPr>
            <p:cNvSpPr txBox="1"/>
            <p:nvPr/>
          </p:nvSpPr>
          <p:spPr>
            <a:xfrm>
              <a:off x="855382" y="3358689"/>
              <a:ext cx="29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0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486034A-5F72-430F-D933-A77F3A19AD0C}"/>
                </a:ext>
              </a:extLst>
            </p:cNvPr>
            <p:cNvSpPr txBox="1"/>
            <p:nvPr/>
          </p:nvSpPr>
          <p:spPr>
            <a:xfrm>
              <a:off x="1890365" y="3392457"/>
              <a:ext cx="29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1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16D2A2A-C121-59D4-36DB-22FB139964D9}"/>
                </a:ext>
              </a:extLst>
            </p:cNvPr>
            <p:cNvSpPr txBox="1"/>
            <p:nvPr/>
          </p:nvSpPr>
          <p:spPr>
            <a:xfrm>
              <a:off x="2850349" y="3378995"/>
              <a:ext cx="29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2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2AF1976-7A40-A8D7-723A-EFC6F948EAE4}"/>
                </a:ext>
              </a:extLst>
            </p:cNvPr>
            <p:cNvSpPr txBox="1"/>
            <p:nvPr/>
          </p:nvSpPr>
          <p:spPr>
            <a:xfrm>
              <a:off x="3810845" y="3403120"/>
              <a:ext cx="29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3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BE96A8E-E6E6-8282-DA3B-09D5D6F1E626}"/>
                </a:ext>
              </a:extLst>
            </p:cNvPr>
            <p:cNvSpPr txBox="1"/>
            <p:nvPr/>
          </p:nvSpPr>
          <p:spPr>
            <a:xfrm>
              <a:off x="4710317" y="3392457"/>
              <a:ext cx="29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4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F64988A4-6FEB-CF42-1A34-8DEE6604A1CF}"/>
                </a:ext>
              </a:extLst>
            </p:cNvPr>
            <p:cNvSpPr txBox="1"/>
            <p:nvPr/>
          </p:nvSpPr>
          <p:spPr>
            <a:xfrm>
              <a:off x="5670300" y="3366901"/>
              <a:ext cx="29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5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3A0A66A-0551-3673-F60B-085C6043D503}"/>
                </a:ext>
              </a:extLst>
            </p:cNvPr>
            <p:cNvSpPr txBox="1"/>
            <p:nvPr/>
          </p:nvSpPr>
          <p:spPr>
            <a:xfrm>
              <a:off x="6629265" y="3382103"/>
              <a:ext cx="29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6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05D99D4C-0304-8525-C3F9-4E63BE4F4A6D}"/>
                </a:ext>
              </a:extLst>
            </p:cNvPr>
            <p:cNvSpPr txBox="1"/>
            <p:nvPr/>
          </p:nvSpPr>
          <p:spPr>
            <a:xfrm>
              <a:off x="7589250" y="3383433"/>
              <a:ext cx="29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7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F3172918-7799-9714-B27E-E697D3FA1765}"/>
                </a:ext>
              </a:extLst>
            </p:cNvPr>
            <p:cNvSpPr txBox="1"/>
            <p:nvPr/>
          </p:nvSpPr>
          <p:spPr>
            <a:xfrm>
              <a:off x="8490254" y="3377564"/>
              <a:ext cx="29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8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284FB747-1B07-914F-5815-DDA25C2C495B}"/>
                </a:ext>
              </a:extLst>
            </p:cNvPr>
            <p:cNvSpPr txBox="1"/>
            <p:nvPr/>
          </p:nvSpPr>
          <p:spPr>
            <a:xfrm>
              <a:off x="7839313" y="3667237"/>
              <a:ext cx="26335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Time (in minutes)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7C641C27-78E7-6A88-7542-155C148774AB}"/>
                </a:ext>
              </a:extLst>
            </p:cNvPr>
            <p:cNvSpPr txBox="1"/>
            <p:nvPr/>
          </p:nvSpPr>
          <p:spPr>
            <a:xfrm rot="16200000">
              <a:off x="-497431" y="2070362"/>
              <a:ext cx="19649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Frequency (in kHz)</a:t>
              </a:r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495AE6A-536C-ABBE-DA72-FF04EB5E1ABC}"/>
                </a:ext>
              </a:extLst>
            </p:cNvPr>
            <p:cNvCxnSpPr/>
            <p:nvPr/>
          </p:nvCxnSpPr>
          <p:spPr>
            <a:xfrm flipH="1">
              <a:off x="1005379" y="2760577"/>
              <a:ext cx="7499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6644CCB-B7D8-2BE4-5004-333448589523}"/>
                </a:ext>
              </a:extLst>
            </p:cNvPr>
            <p:cNvCxnSpPr/>
            <p:nvPr/>
          </p:nvCxnSpPr>
          <p:spPr>
            <a:xfrm flipH="1">
              <a:off x="1005379" y="1980590"/>
              <a:ext cx="7499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4C61F94C-F1A2-94DB-6A45-225BFDF95120}"/>
                </a:ext>
              </a:extLst>
            </p:cNvPr>
            <p:cNvCxnSpPr/>
            <p:nvPr/>
          </p:nvCxnSpPr>
          <p:spPr>
            <a:xfrm flipH="1">
              <a:off x="1010104" y="1560597"/>
              <a:ext cx="7499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C738F72F-8B75-B1CF-412C-DC128A90468E}"/>
                </a:ext>
              </a:extLst>
            </p:cNvPr>
            <p:cNvCxnSpPr/>
            <p:nvPr/>
          </p:nvCxnSpPr>
          <p:spPr>
            <a:xfrm flipH="1">
              <a:off x="1005379" y="1272538"/>
              <a:ext cx="74999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22A13F97-9DF8-CAC8-F2A5-58F933B521C7}"/>
                </a:ext>
              </a:extLst>
            </p:cNvPr>
            <p:cNvSpPr txBox="1"/>
            <p:nvPr/>
          </p:nvSpPr>
          <p:spPr>
            <a:xfrm>
              <a:off x="743139" y="2578702"/>
              <a:ext cx="29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1</a:t>
              </a: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CB5367ED-BF0C-716B-72CD-8AC71634A7AA}"/>
                </a:ext>
              </a:extLst>
            </p:cNvPr>
            <p:cNvSpPr txBox="1"/>
            <p:nvPr/>
          </p:nvSpPr>
          <p:spPr>
            <a:xfrm>
              <a:off x="739999" y="1798715"/>
              <a:ext cx="299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5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FEBB970-630A-F30E-C7C7-0D1FF06CBC25}"/>
                </a:ext>
              </a:extLst>
            </p:cNvPr>
            <p:cNvSpPr txBox="1"/>
            <p:nvPr/>
          </p:nvSpPr>
          <p:spPr>
            <a:xfrm>
              <a:off x="643615" y="1359698"/>
              <a:ext cx="536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10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64D8984-EC9A-41B3-8441-2C0335ECD219}"/>
                </a:ext>
              </a:extLst>
            </p:cNvPr>
            <p:cNvSpPr txBox="1"/>
            <p:nvPr/>
          </p:nvSpPr>
          <p:spPr>
            <a:xfrm>
              <a:off x="648854" y="1094945"/>
              <a:ext cx="594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/>
                <a:t>19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115C8482-A23D-9678-7F8B-5A38633AF628}"/>
                </a:ext>
              </a:extLst>
            </p:cNvPr>
            <p:cNvSpPr/>
            <p:nvPr/>
          </p:nvSpPr>
          <p:spPr>
            <a:xfrm>
              <a:off x="4876461" y="1137322"/>
              <a:ext cx="959963" cy="2195914"/>
            </a:xfrm>
            <a:prstGeom prst="rect">
              <a:avLst/>
            </a:prstGeom>
            <a:noFill/>
            <a:ln w="381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8E5D47F3-0421-45AD-940D-FE208A912682}"/>
                </a:ext>
              </a:extLst>
            </p:cNvPr>
            <p:cNvSpPr txBox="1"/>
            <p:nvPr/>
          </p:nvSpPr>
          <p:spPr>
            <a:xfrm>
              <a:off x="4143021" y="447726"/>
              <a:ext cx="2773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b="1" dirty="0"/>
                <a:t>snowmobile detection</a:t>
              </a:r>
            </a:p>
          </p:txBody>
        </p: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B9012A40-CED0-F7EE-374E-451E4F80D268}"/>
                </a:ext>
              </a:extLst>
            </p:cNvPr>
            <p:cNvCxnSpPr/>
            <p:nvPr/>
          </p:nvCxnSpPr>
          <p:spPr>
            <a:xfrm>
              <a:off x="4876461" y="960607"/>
              <a:ext cx="0" cy="1767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0016882B-D080-C7F0-5267-153FA8EC6244}"/>
                </a:ext>
              </a:extLst>
            </p:cNvPr>
            <p:cNvCxnSpPr/>
            <p:nvPr/>
          </p:nvCxnSpPr>
          <p:spPr>
            <a:xfrm>
              <a:off x="5816447" y="960607"/>
              <a:ext cx="0" cy="17671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14A214CC-AE30-0EFF-CC52-CB470C94506C}"/>
                </a:ext>
              </a:extLst>
            </p:cNvPr>
            <p:cNvSpPr txBox="1"/>
            <p:nvPr/>
          </p:nvSpPr>
          <p:spPr>
            <a:xfrm>
              <a:off x="4629618" y="691152"/>
              <a:ext cx="613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start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609CE4AA-9BBA-3F62-1A9C-5ECB2F765AF5}"/>
                </a:ext>
              </a:extLst>
            </p:cNvPr>
            <p:cNvSpPr txBox="1"/>
            <p:nvPr/>
          </p:nvSpPr>
          <p:spPr>
            <a:xfrm>
              <a:off x="5529831" y="691152"/>
              <a:ext cx="6131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end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1DC68BDC-51A5-F6F2-6F55-BBC380D0D15A}"/>
                </a:ext>
              </a:extLst>
            </p:cNvPr>
            <p:cNvSpPr/>
            <p:nvPr/>
          </p:nvSpPr>
          <p:spPr>
            <a:xfrm>
              <a:off x="3082551" y="2555700"/>
              <a:ext cx="299993" cy="36933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C5CDD3EC-0735-060C-CBBF-2589D9AA6714}"/>
                </a:ext>
              </a:extLst>
            </p:cNvPr>
            <p:cNvSpPr/>
            <p:nvPr/>
          </p:nvSpPr>
          <p:spPr>
            <a:xfrm>
              <a:off x="7739247" y="2543112"/>
              <a:ext cx="299993" cy="369332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2F80D2A4-0F3F-0CD1-00CF-6A36F12D9B73}"/>
                </a:ext>
              </a:extLst>
            </p:cNvPr>
            <p:cNvCxnSpPr>
              <a:stCxn id="274" idx="0"/>
            </p:cNvCxnSpPr>
            <p:nvPr/>
          </p:nvCxnSpPr>
          <p:spPr>
            <a:xfrm flipH="1" flipV="1">
              <a:off x="3232547" y="787461"/>
              <a:ext cx="1" cy="1768239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D1B4C5F-EA72-31A6-8E2B-B6D85D9F1B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9243" y="840609"/>
              <a:ext cx="0" cy="1699221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B52CC435-23F7-A23F-51AF-51E92D255F52}"/>
                </a:ext>
              </a:extLst>
            </p:cNvPr>
            <p:cNvSpPr txBox="1"/>
            <p:nvPr/>
          </p:nvSpPr>
          <p:spPr>
            <a:xfrm>
              <a:off x="2562874" y="280641"/>
              <a:ext cx="13393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400" dirty="0"/>
                <a:t>bird vocalisation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AC7A2836-D733-B185-D766-BE1F9DC6A8FE}"/>
                </a:ext>
              </a:extLst>
            </p:cNvPr>
            <p:cNvSpPr txBox="1"/>
            <p:nvPr/>
          </p:nvSpPr>
          <p:spPr>
            <a:xfrm>
              <a:off x="7219570" y="332945"/>
              <a:ext cx="133934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sz="1400" dirty="0"/>
                <a:t>bird vocalisation</a:t>
              </a:r>
            </a:p>
          </p:txBody>
        </p: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DB7C2C09-FC43-4A5C-4FDD-F4CCF0744533}"/>
                </a:ext>
              </a:extLst>
            </p:cNvPr>
            <p:cNvCxnSpPr/>
            <p:nvPr/>
          </p:nvCxnSpPr>
          <p:spPr>
            <a:xfrm flipH="1">
              <a:off x="3232546" y="1732418"/>
              <a:ext cx="1627768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2F2D44B1-82B3-188C-2E09-EFECF13E2768}"/>
                </a:ext>
              </a:extLst>
            </p:cNvPr>
            <p:cNvCxnSpPr>
              <a:cxnSpLocks/>
            </p:cNvCxnSpPr>
            <p:nvPr/>
          </p:nvCxnSpPr>
          <p:spPr>
            <a:xfrm>
              <a:off x="5872493" y="1729030"/>
              <a:ext cx="2016749" cy="0"/>
            </a:xfrm>
            <a:prstGeom prst="straightConnector1">
              <a:avLst/>
            </a:prstGeom>
            <a:ln w="28575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82835B56-032E-5BDE-87EF-E5CABBD23952}"/>
                </a:ext>
              </a:extLst>
            </p:cNvPr>
            <p:cNvSpPr txBox="1"/>
            <p:nvPr/>
          </p:nvSpPr>
          <p:spPr>
            <a:xfrm flipH="1">
              <a:off x="3734495" y="1412133"/>
              <a:ext cx="73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>
                  <a:solidFill>
                    <a:schemeClr val="bg1"/>
                  </a:solidFill>
                </a:rPr>
                <a:t>110s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C5B43481-0BB6-2408-8279-4F680628CDD8}"/>
                </a:ext>
              </a:extLst>
            </p:cNvPr>
            <p:cNvSpPr txBox="1"/>
            <p:nvPr/>
          </p:nvSpPr>
          <p:spPr>
            <a:xfrm flipH="1">
              <a:off x="6518626" y="1421635"/>
              <a:ext cx="731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>
                  <a:solidFill>
                    <a:schemeClr val="bg1"/>
                  </a:solidFill>
                </a:rPr>
                <a:t>130s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551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33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Cretois</dc:creator>
  <cp:lastModifiedBy>Benjamin Cretois</cp:lastModifiedBy>
  <cp:revision>3</cp:revision>
  <dcterms:created xsi:type="dcterms:W3CDTF">2023-07-04T07:44:28Z</dcterms:created>
  <dcterms:modified xsi:type="dcterms:W3CDTF">2023-07-04T07:51:02Z</dcterms:modified>
</cp:coreProperties>
</file>