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73" r:id="rId4"/>
    <p:sldId id="260" r:id="rId5"/>
    <p:sldId id="262" r:id="rId6"/>
    <p:sldId id="263" r:id="rId7"/>
    <p:sldId id="274" r:id="rId8"/>
    <p:sldId id="264" r:id="rId9"/>
    <p:sldId id="267" r:id="rId10"/>
    <p:sldId id="275" r:id="rId11"/>
    <p:sldId id="261" r:id="rId12"/>
    <p:sldId id="266" r:id="rId13"/>
    <p:sldId id="265" r:id="rId14"/>
    <p:sldId id="276" r:id="rId15"/>
    <p:sldId id="268" r:id="rId16"/>
    <p:sldId id="269" r:id="rId17"/>
    <p:sldId id="270" r:id="rId18"/>
    <p:sldId id="271" r:id="rId19"/>
    <p:sldId id="272" r:id="rId20"/>
    <p:sldId id="277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281"/>
    <a:srgbClr val="768395"/>
    <a:srgbClr val="8F0C1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8D603-C7D5-4B54-AE8F-03ED22CE1C91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2622F-B430-4923-8E4D-4B9804101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2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2622F-B430-4923-8E4D-4B98041010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2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4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05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84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71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53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08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96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268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7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51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4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9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3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3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6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7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74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8F9A-DC5C-4D17-81F1-900E247C06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1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5F18A-D001-4932-BA3F-C037C5BF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8CFAED-D339-4E3D-8BAB-D1731E87B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EA62-BB9B-46C6-A140-A48A5D25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7309-A008-4E37-9E6A-7F073BB985D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5AB00-41CB-4B28-B3E5-466EB9C9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86123-812A-4090-9A1F-DA9920F2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1095-9971-44B8-8D8E-C7F57322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9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44A0B-9C89-4159-AB3C-B264A573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3318D-5DBE-493E-A0BE-4DCCAC851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E0FA2-6C4C-431A-8102-F7FEFB9D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7309-A008-4E37-9E6A-7F073BB985D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A9C88-A405-4C12-931B-C2F98646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7676F-D1A4-4E67-9EAC-E7D06103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1095-9971-44B8-8D8E-C7F57322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1D896C-B67B-4CB7-9861-1132F47CA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F7D9EA-B708-400A-918A-0FB7A01FB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F9560-A04E-4933-A7E3-E3D3D759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7309-A008-4E37-9E6A-7F073BB985D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694FB-568A-4674-9DFE-25FD0583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14C9E-3C95-400D-B9CE-333C8D44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1095-9971-44B8-8D8E-C7F57322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45EA4-FD8B-4C3F-AE09-C60E1907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7E91D-E494-4170-B5D3-B54DB8E0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86DC5-166A-4D57-90F3-EFF8A3A6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7309-A008-4E37-9E6A-7F073BB985D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6442E-77EF-4A46-BA29-3F5C5C9E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C4DCF-2070-43D3-ADC9-D1A63EBE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1095-9971-44B8-8D8E-C7F57322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5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DB3DC-61B6-45D6-8B09-ADB9236A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A4278-72FD-4EC7-955F-24654C4B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FA9D7-5F71-4927-9867-78F1B4AA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7309-A008-4E37-9E6A-7F073BB985D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E8F91-E9C5-4AE0-958E-34583A20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D9DFA-F0E3-409D-8BA9-C0A30B38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1095-9971-44B8-8D8E-C7F57322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3DEB5-E5B3-4654-9B88-09FD2C3E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F30C4-0877-4DB0-967F-9AA9390CB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17CDF-9BA2-459D-BB2C-BBCDF21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81E27-E552-45D2-BA02-74243E4D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7309-A008-4E37-9E6A-7F073BB985D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42476-1E37-49A8-87D9-07697AF8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F46A4C-BFD8-4620-8DE6-83EFD94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1095-9971-44B8-8D8E-C7F57322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09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8047E-0819-4CAF-9668-559027E2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BE1669-B4CD-4D26-B421-DD8EA78C1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7612DB-9185-4D1E-AA1B-BAC3592C1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C2EA27-AF4D-43DC-A249-CD2B6FB26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6198CC-68A8-4EA5-ADB3-7DC2F91C1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20C045-20BF-4EAE-B9B5-36B781AA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7309-A008-4E37-9E6A-7F073BB985D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94112-152D-4703-B1EC-068A409F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BC1C9D-718E-41D6-8DA8-359CC592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1095-9971-44B8-8D8E-C7F57322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DE5F8-8480-473A-81C2-E3CBF4E0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01DF7C-0887-474C-B61A-24872103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7309-A008-4E37-9E6A-7F073BB985D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BA4233-5C8D-4A66-844E-40C275EE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49F3DC-4D6A-4BE3-8D36-6B3A3ED7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1095-9971-44B8-8D8E-C7F57322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0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F84394-8667-4D64-8B64-B29F426A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7309-A008-4E37-9E6A-7F073BB985D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E2BF3D-8372-450C-B89D-059137A0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D2402-A988-4354-ADE1-48D82300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1095-9971-44B8-8D8E-C7F57322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8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FA410-5570-4EBF-9814-995A7FED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05C73-3621-4473-90F1-09F3A0FE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FB18D-9EAE-4192-85B5-9D6CA7726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37CC11-2CE2-423E-B993-F7A1D893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7309-A008-4E37-9E6A-7F073BB985D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DE913-221C-4BC5-9CD0-F4B5C8FC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E4EC4-1BA9-49D7-8272-B400A581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1095-9971-44B8-8D8E-C7F57322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13A18-24A6-48A8-9819-4D5445AC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92D58F-1FC6-486A-ACB9-E12AA5A03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4A3E7-7D58-42D8-9A7D-473DCEC15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6BE3C0-1562-454A-85F2-64E90498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7309-A008-4E37-9E6A-7F073BB985D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BBECE-00F0-41F6-AD89-AC17CAC1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FC283-EABE-4781-A6F7-604B2453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1095-9971-44B8-8D8E-C7F57322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981912-92D0-48A7-BE41-B224A3E3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3E359-6F81-452F-9325-869EB7E40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CFDDF-5DD1-4CDE-BE4E-F1E4B56D3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7309-A008-4E37-9E6A-7F073BB985D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C1748-2B3E-4FCC-BC58-754959387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17B06-D2FD-4E0F-A8FA-9ADB46F1C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1095-9971-44B8-8D8E-C7F57322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5533749-BA0F-48A4-9CFF-AB6D76A95946}"/>
              </a:ext>
            </a:extLst>
          </p:cNvPr>
          <p:cNvSpPr/>
          <p:nvPr/>
        </p:nvSpPr>
        <p:spPr>
          <a:xfrm>
            <a:off x="-9308" y="2858503"/>
            <a:ext cx="12192000" cy="2497812"/>
          </a:xfrm>
          <a:prstGeom prst="rect">
            <a:avLst/>
          </a:prstGeom>
          <a:solidFill>
            <a:srgbClr val="8F0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2DB6348-A7FA-40EB-A334-EAB809BD25AF}"/>
              </a:ext>
            </a:extLst>
          </p:cNvPr>
          <p:cNvSpPr/>
          <p:nvPr/>
        </p:nvSpPr>
        <p:spPr>
          <a:xfrm>
            <a:off x="99703" y="2286710"/>
            <a:ext cx="12082989" cy="495526"/>
          </a:xfrm>
          <a:prstGeom prst="triangle">
            <a:avLst>
              <a:gd name="adj" fmla="val 73511"/>
            </a:avLst>
          </a:prstGeom>
          <a:solidFill>
            <a:srgbClr val="8F0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7f47cdbd-5e24-4a56-89ef-764be4e41b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6C8E2AD-C398-483B-8C65-832807E48F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096000" y="1078095"/>
            <a:ext cx="4476003" cy="4057557"/>
            <a:chOff x="3744913" y="1303338"/>
            <a:chExt cx="4703763" cy="4264026"/>
          </a:xfrm>
        </p:grpSpPr>
        <p:sp>
          <p:nvSpPr>
            <p:cNvPr id="9" name="îsḻîḓê">
              <a:extLst>
                <a:ext uri="{FF2B5EF4-FFF2-40B4-BE49-F238E27FC236}">
                  <a16:creationId xmlns:a16="http://schemas.microsoft.com/office/drawing/2014/main" id="{C8AF2177-B9FE-4891-BEBB-CFFBD117AE53}"/>
                </a:ext>
              </a:extLst>
            </p:cNvPr>
            <p:cNvSpPr/>
            <p:nvPr/>
          </p:nvSpPr>
          <p:spPr bwMode="auto">
            <a:xfrm>
              <a:off x="3744913" y="2344738"/>
              <a:ext cx="1190625" cy="1060450"/>
            </a:xfrm>
            <a:custGeom>
              <a:avLst/>
              <a:gdLst>
                <a:gd name="T0" fmla="*/ 0 w 361"/>
                <a:gd name="T1" fmla="*/ 298 h 322"/>
                <a:gd name="T2" fmla="*/ 70 w 361"/>
                <a:gd name="T3" fmla="*/ 165 h 322"/>
                <a:gd name="T4" fmla="*/ 77 w 361"/>
                <a:gd name="T5" fmla="*/ 161 h 322"/>
                <a:gd name="T6" fmla="*/ 171 w 361"/>
                <a:gd name="T7" fmla="*/ 16 h 322"/>
                <a:gd name="T8" fmla="*/ 242 w 361"/>
                <a:gd name="T9" fmla="*/ 18 h 322"/>
                <a:gd name="T10" fmla="*/ 244 w 361"/>
                <a:gd name="T11" fmla="*/ 20 h 322"/>
                <a:gd name="T12" fmla="*/ 247 w 361"/>
                <a:gd name="T13" fmla="*/ 22 h 322"/>
                <a:gd name="T14" fmla="*/ 249 w 361"/>
                <a:gd name="T15" fmla="*/ 24 h 322"/>
                <a:gd name="T16" fmla="*/ 251 w 361"/>
                <a:gd name="T17" fmla="*/ 26 h 322"/>
                <a:gd name="T18" fmla="*/ 254 w 361"/>
                <a:gd name="T19" fmla="*/ 28 h 322"/>
                <a:gd name="T20" fmla="*/ 256 w 361"/>
                <a:gd name="T21" fmla="*/ 30 h 322"/>
                <a:gd name="T22" fmla="*/ 258 w 361"/>
                <a:gd name="T23" fmla="*/ 32 h 322"/>
                <a:gd name="T24" fmla="*/ 261 w 361"/>
                <a:gd name="T25" fmla="*/ 33 h 322"/>
                <a:gd name="T26" fmla="*/ 279 w 361"/>
                <a:gd name="T27" fmla="*/ 58 h 322"/>
                <a:gd name="T28" fmla="*/ 323 w 361"/>
                <a:gd name="T29" fmla="*/ 61 h 322"/>
                <a:gd name="T30" fmla="*/ 326 w 361"/>
                <a:gd name="T31" fmla="*/ 63 h 322"/>
                <a:gd name="T32" fmla="*/ 328 w 361"/>
                <a:gd name="T33" fmla="*/ 65 h 322"/>
                <a:gd name="T34" fmla="*/ 331 w 361"/>
                <a:gd name="T35" fmla="*/ 66 h 322"/>
                <a:gd name="T36" fmla="*/ 333 w 361"/>
                <a:gd name="T37" fmla="*/ 68 h 322"/>
                <a:gd name="T38" fmla="*/ 335 w 361"/>
                <a:gd name="T39" fmla="*/ 70 h 322"/>
                <a:gd name="T40" fmla="*/ 338 w 361"/>
                <a:gd name="T41" fmla="*/ 72 h 322"/>
                <a:gd name="T42" fmla="*/ 340 w 361"/>
                <a:gd name="T43" fmla="*/ 74 h 322"/>
                <a:gd name="T44" fmla="*/ 342 w 361"/>
                <a:gd name="T45" fmla="*/ 76 h 322"/>
                <a:gd name="T46" fmla="*/ 361 w 361"/>
                <a:gd name="T47" fmla="*/ 125 h 322"/>
                <a:gd name="T48" fmla="*/ 361 w 361"/>
                <a:gd name="T49" fmla="*/ 132 h 322"/>
                <a:gd name="T50" fmla="*/ 22 w 361"/>
                <a:gd name="T51" fmla="*/ 322 h 322"/>
                <a:gd name="T52" fmla="*/ 21 w 361"/>
                <a:gd name="T53" fmla="*/ 319 h 322"/>
                <a:gd name="T54" fmla="*/ 19 w 361"/>
                <a:gd name="T55" fmla="*/ 320 h 322"/>
                <a:gd name="T56" fmla="*/ 19 w 361"/>
                <a:gd name="T57" fmla="*/ 317 h 322"/>
                <a:gd name="T58" fmla="*/ 17 w 361"/>
                <a:gd name="T59" fmla="*/ 318 h 322"/>
                <a:gd name="T60" fmla="*/ 17 w 361"/>
                <a:gd name="T61" fmla="*/ 315 h 322"/>
                <a:gd name="T62" fmla="*/ 14 w 361"/>
                <a:gd name="T63" fmla="*/ 317 h 322"/>
                <a:gd name="T64" fmla="*/ 14 w 361"/>
                <a:gd name="T65" fmla="*/ 313 h 322"/>
                <a:gd name="T66" fmla="*/ 12 w 361"/>
                <a:gd name="T67" fmla="*/ 315 h 322"/>
                <a:gd name="T68" fmla="*/ 12 w 361"/>
                <a:gd name="T69" fmla="*/ 311 h 322"/>
                <a:gd name="T70" fmla="*/ 10 w 361"/>
                <a:gd name="T71" fmla="*/ 313 h 322"/>
                <a:gd name="T72" fmla="*/ 10 w 361"/>
                <a:gd name="T73" fmla="*/ 309 h 322"/>
                <a:gd name="T74" fmla="*/ 7 w 361"/>
                <a:gd name="T75" fmla="*/ 311 h 322"/>
                <a:gd name="T76" fmla="*/ 7 w 361"/>
                <a:gd name="T77" fmla="*/ 307 h 322"/>
                <a:gd name="T78" fmla="*/ 5 w 361"/>
                <a:gd name="T79" fmla="*/ 309 h 322"/>
                <a:gd name="T80" fmla="*/ 5 w 361"/>
                <a:gd name="T81" fmla="*/ 305 h 322"/>
                <a:gd name="T82" fmla="*/ 3 w 361"/>
                <a:gd name="T83" fmla="*/ 307 h 322"/>
                <a:gd name="T84" fmla="*/ 3 w 361"/>
                <a:gd name="T85" fmla="*/ 303 h 322"/>
                <a:gd name="T86" fmla="*/ 0 w 361"/>
                <a:gd name="T87" fmla="*/ 305 h 322"/>
                <a:gd name="T88" fmla="*/ 0 w 361"/>
                <a:gd name="T89" fmla="*/ 29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1" h="322">
                  <a:moveTo>
                    <a:pt x="0" y="298"/>
                  </a:moveTo>
                  <a:cubicBezTo>
                    <a:pt x="0" y="246"/>
                    <a:pt x="31" y="187"/>
                    <a:pt x="70" y="165"/>
                  </a:cubicBezTo>
                  <a:cubicBezTo>
                    <a:pt x="72" y="164"/>
                    <a:pt x="75" y="163"/>
                    <a:pt x="77" y="161"/>
                  </a:cubicBezTo>
                  <a:cubicBezTo>
                    <a:pt x="89" y="101"/>
                    <a:pt x="127" y="41"/>
                    <a:pt x="171" y="16"/>
                  </a:cubicBezTo>
                  <a:cubicBezTo>
                    <a:pt x="199" y="0"/>
                    <a:pt x="224" y="2"/>
                    <a:pt x="242" y="18"/>
                  </a:cubicBezTo>
                  <a:cubicBezTo>
                    <a:pt x="243" y="18"/>
                    <a:pt x="243" y="19"/>
                    <a:pt x="244" y="20"/>
                  </a:cubicBezTo>
                  <a:cubicBezTo>
                    <a:pt x="245" y="20"/>
                    <a:pt x="246" y="21"/>
                    <a:pt x="247" y="22"/>
                  </a:cubicBezTo>
                  <a:cubicBezTo>
                    <a:pt x="247" y="22"/>
                    <a:pt x="248" y="23"/>
                    <a:pt x="249" y="24"/>
                  </a:cubicBezTo>
                  <a:cubicBezTo>
                    <a:pt x="250" y="24"/>
                    <a:pt x="251" y="25"/>
                    <a:pt x="251" y="26"/>
                  </a:cubicBezTo>
                  <a:cubicBezTo>
                    <a:pt x="252" y="26"/>
                    <a:pt x="253" y="27"/>
                    <a:pt x="254" y="28"/>
                  </a:cubicBezTo>
                  <a:cubicBezTo>
                    <a:pt x="255" y="28"/>
                    <a:pt x="255" y="29"/>
                    <a:pt x="256" y="30"/>
                  </a:cubicBezTo>
                  <a:cubicBezTo>
                    <a:pt x="257" y="30"/>
                    <a:pt x="258" y="31"/>
                    <a:pt x="258" y="32"/>
                  </a:cubicBezTo>
                  <a:cubicBezTo>
                    <a:pt x="259" y="32"/>
                    <a:pt x="260" y="33"/>
                    <a:pt x="261" y="33"/>
                  </a:cubicBezTo>
                  <a:cubicBezTo>
                    <a:pt x="268" y="39"/>
                    <a:pt x="275" y="48"/>
                    <a:pt x="279" y="58"/>
                  </a:cubicBezTo>
                  <a:cubicBezTo>
                    <a:pt x="297" y="49"/>
                    <a:pt x="313" y="51"/>
                    <a:pt x="323" y="61"/>
                  </a:cubicBezTo>
                  <a:cubicBezTo>
                    <a:pt x="324" y="61"/>
                    <a:pt x="325" y="62"/>
                    <a:pt x="326" y="63"/>
                  </a:cubicBezTo>
                  <a:cubicBezTo>
                    <a:pt x="327" y="63"/>
                    <a:pt x="327" y="64"/>
                    <a:pt x="328" y="65"/>
                  </a:cubicBezTo>
                  <a:cubicBezTo>
                    <a:pt x="329" y="65"/>
                    <a:pt x="330" y="66"/>
                    <a:pt x="331" y="66"/>
                  </a:cubicBezTo>
                  <a:cubicBezTo>
                    <a:pt x="331" y="67"/>
                    <a:pt x="332" y="68"/>
                    <a:pt x="333" y="68"/>
                  </a:cubicBezTo>
                  <a:cubicBezTo>
                    <a:pt x="334" y="69"/>
                    <a:pt x="335" y="70"/>
                    <a:pt x="335" y="70"/>
                  </a:cubicBezTo>
                  <a:cubicBezTo>
                    <a:pt x="336" y="71"/>
                    <a:pt x="337" y="72"/>
                    <a:pt x="338" y="72"/>
                  </a:cubicBezTo>
                  <a:cubicBezTo>
                    <a:pt x="339" y="73"/>
                    <a:pt x="339" y="74"/>
                    <a:pt x="340" y="74"/>
                  </a:cubicBezTo>
                  <a:cubicBezTo>
                    <a:pt x="341" y="75"/>
                    <a:pt x="342" y="76"/>
                    <a:pt x="342" y="76"/>
                  </a:cubicBezTo>
                  <a:cubicBezTo>
                    <a:pt x="354" y="85"/>
                    <a:pt x="361" y="102"/>
                    <a:pt x="361" y="125"/>
                  </a:cubicBezTo>
                  <a:cubicBezTo>
                    <a:pt x="361" y="128"/>
                    <a:pt x="361" y="130"/>
                    <a:pt x="361" y="132"/>
                  </a:cubicBezTo>
                  <a:cubicBezTo>
                    <a:pt x="22" y="322"/>
                    <a:pt x="22" y="322"/>
                    <a:pt x="22" y="322"/>
                  </a:cubicBezTo>
                  <a:cubicBezTo>
                    <a:pt x="22" y="321"/>
                    <a:pt x="22" y="320"/>
                    <a:pt x="21" y="319"/>
                  </a:cubicBezTo>
                  <a:cubicBezTo>
                    <a:pt x="19" y="320"/>
                    <a:pt x="19" y="320"/>
                    <a:pt x="19" y="320"/>
                  </a:cubicBezTo>
                  <a:cubicBezTo>
                    <a:pt x="19" y="319"/>
                    <a:pt x="19" y="318"/>
                    <a:pt x="19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7" y="317"/>
                    <a:pt x="17" y="316"/>
                    <a:pt x="17" y="315"/>
                  </a:cubicBezTo>
                  <a:cubicBezTo>
                    <a:pt x="14" y="317"/>
                    <a:pt x="14" y="317"/>
                    <a:pt x="14" y="317"/>
                  </a:cubicBezTo>
                  <a:cubicBezTo>
                    <a:pt x="14" y="315"/>
                    <a:pt x="14" y="314"/>
                    <a:pt x="14" y="313"/>
                  </a:cubicBezTo>
                  <a:cubicBezTo>
                    <a:pt x="12" y="315"/>
                    <a:pt x="12" y="315"/>
                    <a:pt x="12" y="315"/>
                  </a:cubicBezTo>
                  <a:cubicBezTo>
                    <a:pt x="12" y="313"/>
                    <a:pt x="12" y="312"/>
                    <a:pt x="12" y="311"/>
                  </a:cubicBezTo>
                  <a:cubicBezTo>
                    <a:pt x="10" y="313"/>
                    <a:pt x="10" y="313"/>
                    <a:pt x="10" y="313"/>
                  </a:cubicBezTo>
                  <a:cubicBezTo>
                    <a:pt x="10" y="312"/>
                    <a:pt x="10" y="310"/>
                    <a:pt x="10" y="309"/>
                  </a:cubicBezTo>
                  <a:cubicBezTo>
                    <a:pt x="7" y="311"/>
                    <a:pt x="7" y="311"/>
                    <a:pt x="7" y="311"/>
                  </a:cubicBezTo>
                  <a:cubicBezTo>
                    <a:pt x="7" y="310"/>
                    <a:pt x="7" y="308"/>
                    <a:pt x="7" y="307"/>
                  </a:cubicBezTo>
                  <a:cubicBezTo>
                    <a:pt x="5" y="309"/>
                    <a:pt x="5" y="309"/>
                    <a:pt x="5" y="309"/>
                  </a:cubicBezTo>
                  <a:cubicBezTo>
                    <a:pt x="5" y="308"/>
                    <a:pt x="5" y="307"/>
                    <a:pt x="5" y="305"/>
                  </a:cubicBezTo>
                  <a:cubicBezTo>
                    <a:pt x="3" y="307"/>
                    <a:pt x="3" y="307"/>
                    <a:pt x="3" y="307"/>
                  </a:cubicBezTo>
                  <a:cubicBezTo>
                    <a:pt x="3" y="306"/>
                    <a:pt x="3" y="305"/>
                    <a:pt x="3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2"/>
                    <a:pt x="0" y="300"/>
                    <a:pt x="0" y="298"/>
                  </a:cubicBez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îṡľîḓê">
              <a:extLst>
                <a:ext uri="{FF2B5EF4-FFF2-40B4-BE49-F238E27FC236}">
                  <a16:creationId xmlns:a16="http://schemas.microsoft.com/office/drawing/2014/main" id="{0C971005-75E2-464E-A122-B740BE0CD3FD}"/>
                </a:ext>
              </a:extLst>
            </p:cNvPr>
            <p:cNvSpPr/>
            <p:nvPr/>
          </p:nvSpPr>
          <p:spPr bwMode="auto">
            <a:xfrm>
              <a:off x="3814763" y="2368551"/>
              <a:ext cx="1120775" cy="1036638"/>
            </a:xfrm>
            <a:custGeom>
              <a:avLst/>
              <a:gdLst>
                <a:gd name="T0" fmla="*/ 1 w 340"/>
                <a:gd name="T1" fmla="*/ 315 h 315"/>
                <a:gd name="T2" fmla="*/ 0 w 340"/>
                <a:gd name="T3" fmla="*/ 308 h 315"/>
                <a:gd name="T4" fmla="*/ 70 w 340"/>
                <a:gd name="T5" fmla="*/ 176 h 315"/>
                <a:gd name="T6" fmla="*/ 78 w 340"/>
                <a:gd name="T7" fmla="*/ 172 h 315"/>
                <a:gd name="T8" fmla="*/ 171 w 340"/>
                <a:gd name="T9" fmla="*/ 27 h 315"/>
                <a:gd name="T10" fmla="*/ 266 w 340"/>
                <a:gd name="T11" fmla="*/ 78 h 315"/>
                <a:gd name="T12" fmla="*/ 278 w 340"/>
                <a:gd name="T13" fmla="*/ 70 h 315"/>
                <a:gd name="T14" fmla="*/ 340 w 340"/>
                <a:gd name="T15" fmla="*/ 118 h 315"/>
                <a:gd name="T16" fmla="*/ 340 w 340"/>
                <a:gd name="T17" fmla="*/ 125 h 315"/>
                <a:gd name="T18" fmla="*/ 1 w 340"/>
                <a:gd name="T19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15">
                  <a:moveTo>
                    <a:pt x="1" y="315"/>
                  </a:moveTo>
                  <a:cubicBezTo>
                    <a:pt x="0" y="313"/>
                    <a:pt x="0" y="311"/>
                    <a:pt x="0" y="308"/>
                  </a:cubicBezTo>
                  <a:cubicBezTo>
                    <a:pt x="0" y="257"/>
                    <a:pt x="31" y="197"/>
                    <a:pt x="70" y="176"/>
                  </a:cubicBezTo>
                  <a:cubicBezTo>
                    <a:pt x="73" y="174"/>
                    <a:pt x="75" y="173"/>
                    <a:pt x="78" y="172"/>
                  </a:cubicBezTo>
                  <a:cubicBezTo>
                    <a:pt x="90" y="111"/>
                    <a:pt x="127" y="51"/>
                    <a:pt x="171" y="27"/>
                  </a:cubicBezTo>
                  <a:cubicBezTo>
                    <a:pt x="218" y="0"/>
                    <a:pt x="257" y="23"/>
                    <a:pt x="266" y="78"/>
                  </a:cubicBezTo>
                  <a:cubicBezTo>
                    <a:pt x="270" y="75"/>
                    <a:pt x="274" y="72"/>
                    <a:pt x="278" y="70"/>
                  </a:cubicBezTo>
                  <a:cubicBezTo>
                    <a:pt x="312" y="51"/>
                    <a:pt x="340" y="72"/>
                    <a:pt x="340" y="118"/>
                  </a:cubicBezTo>
                  <a:cubicBezTo>
                    <a:pt x="340" y="121"/>
                    <a:pt x="340" y="123"/>
                    <a:pt x="340" y="125"/>
                  </a:cubicBezTo>
                  <a:lnTo>
                    <a:pt x="1" y="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îšľîḋê">
              <a:extLst>
                <a:ext uri="{FF2B5EF4-FFF2-40B4-BE49-F238E27FC236}">
                  <a16:creationId xmlns:a16="http://schemas.microsoft.com/office/drawing/2014/main" id="{DDE48000-CDF2-453F-B7BA-85D96E5064F5}"/>
                </a:ext>
              </a:extLst>
            </p:cNvPr>
            <p:cNvSpPr/>
            <p:nvPr/>
          </p:nvSpPr>
          <p:spPr bwMode="auto">
            <a:xfrm>
              <a:off x="4606926" y="1619251"/>
              <a:ext cx="738188" cy="655638"/>
            </a:xfrm>
            <a:custGeom>
              <a:avLst/>
              <a:gdLst>
                <a:gd name="T0" fmla="*/ 0 w 224"/>
                <a:gd name="T1" fmla="*/ 184 h 199"/>
                <a:gd name="T2" fmla="*/ 43 w 224"/>
                <a:gd name="T3" fmla="*/ 102 h 199"/>
                <a:gd name="T4" fmla="*/ 48 w 224"/>
                <a:gd name="T5" fmla="*/ 100 h 199"/>
                <a:gd name="T6" fmla="*/ 106 w 224"/>
                <a:gd name="T7" fmla="*/ 10 h 199"/>
                <a:gd name="T8" fmla="*/ 150 w 224"/>
                <a:gd name="T9" fmla="*/ 11 h 199"/>
                <a:gd name="T10" fmla="*/ 152 w 224"/>
                <a:gd name="T11" fmla="*/ 12 h 199"/>
                <a:gd name="T12" fmla="*/ 153 w 224"/>
                <a:gd name="T13" fmla="*/ 13 h 199"/>
                <a:gd name="T14" fmla="*/ 154 w 224"/>
                <a:gd name="T15" fmla="*/ 14 h 199"/>
                <a:gd name="T16" fmla="*/ 156 w 224"/>
                <a:gd name="T17" fmla="*/ 16 h 199"/>
                <a:gd name="T18" fmla="*/ 157 w 224"/>
                <a:gd name="T19" fmla="*/ 17 h 199"/>
                <a:gd name="T20" fmla="*/ 159 w 224"/>
                <a:gd name="T21" fmla="*/ 18 h 199"/>
                <a:gd name="T22" fmla="*/ 160 w 224"/>
                <a:gd name="T23" fmla="*/ 19 h 199"/>
                <a:gd name="T24" fmla="*/ 162 w 224"/>
                <a:gd name="T25" fmla="*/ 20 h 199"/>
                <a:gd name="T26" fmla="*/ 173 w 224"/>
                <a:gd name="T27" fmla="*/ 36 h 199"/>
                <a:gd name="T28" fmla="*/ 201 w 224"/>
                <a:gd name="T29" fmla="*/ 37 h 199"/>
                <a:gd name="T30" fmla="*/ 202 w 224"/>
                <a:gd name="T31" fmla="*/ 38 h 199"/>
                <a:gd name="T32" fmla="*/ 203 w 224"/>
                <a:gd name="T33" fmla="*/ 40 h 199"/>
                <a:gd name="T34" fmla="*/ 205 w 224"/>
                <a:gd name="T35" fmla="*/ 41 h 199"/>
                <a:gd name="T36" fmla="*/ 206 w 224"/>
                <a:gd name="T37" fmla="*/ 42 h 199"/>
                <a:gd name="T38" fmla="*/ 208 w 224"/>
                <a:gd name="T39" fmla="*/ 43 h 199"/>
                <a:gd name="T40" fmla="*/ 209 w 224"/>
                <a:gd name="T41" fmla="*/ 44 h 199"/>
                <a:gd name="T42" fmla="*/ 211 w 224"/>
                <a:gd name="T43" fmla="*/ 46 h 199"/>
                <a:gd name="T44" fmla="*/ 212 w 224"/>
                <a:gd name="T45" fmla="*/ 47 h 199"/>
                <a:gd name="T46" fmla="*/ 224 w 224"/>
                <a:gd name="T47" fmla="*/ 77 h 199"/>
                <a:gd name="T48" fmla="*/ 224 w 224"/>
                <a:gd name="T49" fmla="*/ 82 h 199"/>
                <a:gd name="T50" fmla="*/ 14 w 224"/>
                <a:gd name="T51" fmla="*/ 199 h 199"/>
                <a:gd name="T52" fmla="*/ 14 w 224"/>
                <a:gd name="T53" fmla="*/ 197 h 199"/>
                <a:gd name="T54" fmla="*/ 12 w 224"/>
                <a:gd name="T55" fmla="*/ 198 h 199"/>
                <a:gd name="T56" fmla="*/ 12 w 224"/>
                <a:gd name="T57" fmla="*/ 196 h 199"/>
                <a:gd name="T58" fmla="*/ 11 w 224"/>
                <a:gd name="T59" fmla="*/ 197 h 199"/>
                <a:gd name="T60" fmla="*/ 11 w 224"/>
                <a:gd name="T61" fmla="*/ 195 h 199"/>
                <a:gd name="T62" fmla="*/ 9 w 224"/>
                <a:gd name="T63" fmla="*/ 195 h 199"/>
                <a:gd name="T64" fmla="*/ 9 w 224"/>
                <a:gd name="T65" fmla="*/ 193 h 199"/>
                <a:gd name="T66" fmla="*/ 8 w 224"/>
                <a:gd name="T67" fmla="*/ 194 h 199"/>
                <a:gd name="T68" fmla="*/ 8 w 224"/>
                <a:gd name="T69" fmla="*/ 192 h 199"/>
                <a:gd name="T70" fmla="*/ 6 w 224"/>
                <a:gd name="T71" fmla="*/ 193 h 199"/>
                <a:gd name="T72" fmla="*/ 6 w 224"/>
                <a:gd name="T73" fmla="*/ 191 h 199"/>
                <a:gd name="T74" fmla="*/ 5 w 224"/>
                <a:gd name="T75" fmla="*/ 192 h 199"/>
                <a:gd name="T76" fmla="*/ 5 w 224"/>
                <a:gd name="T77" fmla="*/ 190 h 199"/>
                <a:gd name="T78" fmla="*/ 4 w 224"/>
                <a:gd name="T79" fmla="*/ 191 h 199"/>
                <a:gd name="T80" fmla="*/ 3 w 224"/>
                <a:gd name="T81" fmla="*/ 189 h 199"/>
                <a:gd name="T82" fmla="*/ 2 w 224"/>
                <a:gd name="T83" fmla="*/ 189 h 199"/>
                <a:gd name="T84" fmla="*/ 2 w 224"/>
                <a:gd name="T85" fmla="*/ 187 h 199"/>
                <a:gd name="T86" fmla="*/ 1 w 224"/>
                <a:gd name="T87" fmla="*/ 188 h 199"/>
                <a:gd name="T88" fmla="*/ 0 w 224"/>
                <a:gd name="T89" fmla="*/ 18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99">
                  <a:moveTo>
                    <a:pt x="0" y="184"/>
                  </a:moveTo>
                  <a:cubicBezTo>
                    <a:pt x="0" y="152"/>
                    <a:pt x="20" y="115"/>
                    <a:pt x="43" y="102"/>
                  </a:cubicBezTo>
                  <a:cubicBezTo>
                    <a:pt x="45" y="101"/>
                    <a:pt x="47" y="100"/>
                    <a:pt x="48" y="100"/>
                  </a:cubicBezTo>
                  <a:cubicBezTo>
                    <a:pt x="56" y="62"/>
                    <a:pt x="79" y="25"/>
                    <a:pt x="106" y="10"/>
                  </a:cubicBezTo>
                  <a:cubicBezTo>
                    <a:pt x="123" y="0"/>
                    <a:pt x="139" y="1"/>
                    <a:pt x="150" y="11"/>
                  </a:cubicBezTo>
                  <a:cubicBezTo>
                    <a:pt x="151" y="11"/>
                    <a:pt x="151" y="11"/>
                    <a:pt x="152" y="12"/>
                  </a:cubicBezTo>
                  <a:cubicBezTo>
                    <a:pt x="152" y="12"/>
                    <a:pt x="153" y="13"/>
                    <a:pt x="153" y="13"/>
                  </a:cubicBezTo>
                  <a:cubicBezTo>
                    <a:pt x="153" y="13"/>
                    <a:pt x="154" y="14"/>
                    <a:pt x="154" y="14"/>
                  </a:cubicBezTo>
                  <a:cubicBezTo>
                    <a:pt x="155" y="15"/>
                    <a:pt x="155" y="15"/>
                    <a:pt x="156" y="16"/>
                  </a:cubicBezTo>
                  <a:cubicBezTo>
                    <a:pt x="156" y="16"/>
                    <a:pt x="157" y="16"/>
                    <a:pt x="157" y="17"/>
                  </a:cubicBezTo>
                  <a:cubicBezTo>
                    <a:pt x="158" y="17"/>
                    <a:pt x="158" y="18"/>
                    <a:pt x="159" y="18"/>
                  </a:cubicBezTo>
                  <a:cubicBezTo>
                    <a:pt x="159" y="18"/>
                    <a:pt x="160" y="19"/>
                    <a:pt x="160" y="19"/>
                  </a:cubicBezTo>
                  <a:cubicBezTo>
                    <a:pt x="161" y="20"/>
                    <a:pt x="161" y="20"/>
                    <a:pt x="162" y="20"/>
                  </a:cubicBezTo>
                  <a:cubicBezTo>
                    <a:pt x="166" y="24"/>
                    <a:pt x="170" y="29"/>
                    <a:pt x="173" y="36"/>
                  </a:cubicBezTo>
                  <a:cubicBezTo>
                    <a:pt x="184" y="30"/>
                    <a:pt x="194" y="31"/>
                    <a:pt x="201" y="37"/>
                  </a:cubicBezTo>
                  <a:cubicBezTo>
                    <a:pt x="201" y="38"/>
                    <a:pt x="202" y="38"/>
                    <a:pt x="202" y="38"/>
                  </a:cubicBezTo>
                  <a:cubicBezTo>
                    <a:pt x="203" y="39"/>
                    <a:pt x="203" y="39"/>
                    <a:pt x="203" y="40"/>
                  </a:cubicBezTo>
                  <a:cubicBezTo>
                    <a:pt x="204" y="40"/>
                    <a:pt x="204" y="40"/>
                    <a:pt x="205" y="41"/>
                  </a:cubicBezTo>
                  <a:cubicBezTo>
                    <a:pt x="205" y="41"/>
                    <a:pt x="206" y="42"/>
                    <a:pt x="206" y="42"/>
                  </a:cubicBezTo>
                  <a:cubicBezTo>
                    <a:pt x="207" y="42"/>
                    <a:pt x="207" y="43"/>
                    <a:pt x="208" y="43"/>
                  </a:cubicBezTo>
                  <a:cubicBezTo>
                    <a:pt x="208" y="44"/>
                    <a:pt x="209" y="44"/>
                    <a:pt x="209" y="44"/>
                  </a:cubicBezTo>
                  <a:cubicBezTo>
                    <a:pt x="210" y="45"/>
                    <a:pt x="210" y="45"/>
                    <a:pt x="211" y="46"/>
                  </a:cubicBezTo>
                  <a:cubicBezTo>
                    <a:pt x="211" y="46"/>
                    <a:pt x="212" y="46"/>
                    <a:pt x="212" y="47"/>
                  </a:cubicBezTo>
                  <a:cubicBezTo>
                    <a:pt x="219" y="52"/>
                    <a:pt x="224" y="63"/>
                    <a:pt x="224" y="77"/>
                  </a:cubicBezTo>
                  <a:cubicBezTo>
                    <a:pt x="224" y="79"/>
                    <a:pt x="224" y="80"/>
                    <a:pt x="224" y="82"/>
                  </a:cubicBezTo>
                  <a:cubicBezTo>
                    <a:pt x="14" y="199"/>
                    <a:pt x="14" y="199"/>
                    <a:pt x="14" y="199"/>
                  </a:cubicBezTo>
                  <a:cubicBezTo>
                    <a:pt x="14" y="198"/>
                    <a:pt x="14" y="198"/>
                    <a:pt x="14" y="197"/>
                  </a:cubicBezTo>
                  <a:cubicBezTo>
                    <a:pt x="12" y="198"/>
                    <a:pt x="12" y="198"/>
                    <a:pt x="12" y="198"/>
                  </a:cubicBezTo>
                  <a:cubicBezTo>
                    <a:pt x="12" y="197"/>
                    <a:pt x="12" y="197"/>
                    <a:pt x="12" y="196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196"/>
                    <a:pt x="11" y="195"/>
                    <a:pt x="11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4"/>
                    <a:pt x="9" y="193"/>
                  </a:cubicBezTo>
                  <a:cubicBezTo>
                    <a:pt x="8" y="194"/>
                    <a:pt x="8" y="194"/>
                    <a:pt x="8" y="194"/>
                  </a:cubicBezTo>
                  <a:cubicBezTo>
                    <a:pt x="8" y="194"/>
                    <a:pt x="8" y="193"/>
                    <a:pt x="8" y="192"/>
                  </a:cubicBezTo>
                  <a:cubicBezTo>
                    <a:pt x="6" y="193"/>
                    <a:pt x="6" y="193"/>
                    <a:pt x="6" y="193"/>
                  </a:cubicBezTo>
                  <a:cubicBezTo>
                    <a:pt x="6" y="192"/>
                    <a:pt x="6" y="192"/>
                    <a:pt x="6" y="191"/>
                  </a:cubicBezTo>
                  <a:cubicBezTo>
                    <a:pt x="5" y="192"/>
                    <a:pt x="5" y="192"/>
                    <a:pt x="5" y="192"/>
                  </a:cubicBezTo>
                  <a:cubicBezTo>
                    <a:pt x="5" y="191"/>
                    <a:pt x="5" y="190"/>
                    <a:pt x="5" y="190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3" y="190"/>
                    <a:pt x="3" y="189"/>
                    <a:pt x="3" y="189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2" y="189"/>
                    <a:pt x="2" y="188"/>
                    <a:pt x="2" y="187"/>
                  </a:cubicBezTo>
                  <a:cubicBezTo>
                    <a:pt x="1" y="188"/>
                    <a:pt x="1" y="188"/>
                    <a:pt x="1" y="188"/>
                  </a:cubicBezTo>
                  <a:cubicBezTo>
                    <a:pt x="1" y="187"/>
                    <a:pt x="0" y="185"/>
                    <a:pt x="0" y="184"/>
                  </a:cubicBez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îšľiḓê">
              <a:extLst>
                <a:ext uri="{FF2B5EF4-FFF2-40B4-BE49-F238E27FC236}">
                  <a16:creationId xmlns:a16="http://schemas.microsoft.com/office/drawing/2014/main" id="{67D4974F-F791-4EA8-8392-B8D0547D97FB}"/>
                </a:ext>
              </a:extLst>
            </p:cNvPr>
            <p:cNvSpPr/>
            <p:nvPr/>
          </p:nvSpPr>
          <p:spPr bwMode="auto">
            <a:xfrm>
              <a:off x="4652963" y="1633538"/>
              <a:ext cx="692150" cy="641350"/>
            </a:xfrm>
            <a:custGeom>
              <a:avLst/>
              <a:gdLst>
                <a:gd name="T0" fmla="*/ 0 w 210"/>
                <a:gd name="T1" fmla="*/ 195 h 195"/>
                <a:gd name="T2" fmla="*/ 0 w 210"/>
                <a:gd name="T3" fmla="*/ 191 h 195"/>
                <a:gd name="T4" fmla="*/ 43 w 210"/>
                <a:gd name="T5" fmla="*/ 109 h 195"/>
                <a:gd name="T6" fmla="*/ 48 w 210"/>
                <a:gd name="T7" fmla="*/ 106 h 195"/>
                <a:gd name="T8" fmla="*/ 105 w 210"/>
                <a:gd name="T9" fmla="*/ 16 h 195"/>
                <a:gd name="T10" fmla="*/ 164 w 210"/>
                <a:gd name="T11" fmla="*/ 48 h 195"/>
                <a:gd name="T12" fmla="*/ 171 w 210"/>
                <a:gd name="T13" fmla="*/ 43 h 195"/>
                <a:gd name="T14" fmla="*/ 210 w 210"/>
                <a:gd name="T15" fmla="*/ 73 h 195"/>
                <a:gd name="T16" fmla="*/ 210 w 210"/>
                <a:gd name="T17" fmla="*/ 78 h 195"/>
                <a:gd name="T18" fmla="*/ 0 w 210"/>
                <a:gd name="T1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195">
                  <a:moveTo>
                    <a:pt x="0" y="195"/>
                  </a:moveTo>
                  <a:cubicBezTo>
                    <a:pt x="0" y="194"/>
                    <a:pt x="0" y="192"/>
                    <a:pt x="0" y="191"/>
                  </a:cubicBezTo>
                  <a:cubicBezTo>
                    <a:pt x="0" y="159"/>
                    <a:pt x="19" y="122"/>
                    <a:pt x="43" y="109"/>
                  </a:cubicBezTo>
                  <a:cubicBezTo>
                    <a:pt x="44" y="108"/>
                    <a:pt x="46" y="107"/>
                    <a:pt x="48" y="106"/>
                  </a:cubicBezTo>
                  <a:cubicBezTo>
                    <a:pt x="55" y="69"/>
                    <a:pt x="78" y="32"/>
                    <a:pt x="105" y="16"/>
                  </a:cubicBezTo>
                  <a:cubicBezTo>
                    <a:pt x="134" y="0"/>
                    <a:pt x="159" y="14"/>
                    <a:pt x="164" y="48"/>
                  </a:cubicBezTo>
                  <a:cubicBezTo>
                    <a:pt x="167" y="46"/>
                    <a:pt x="169" y="45"/>
                    <a:pt x="171" y="43"/>
                  </a:cubicBezTo>
                  <a:cubicBezTo>
                    <a:pt x="193" y="31"/>
                    <a:pt x="210" y="45"/>
                    <a:pt x="210" y="73"/>
                  </a:cubicBezTo>
                  <a:cubicBezTo>
                    <a:pt x="210" y="75"/>
                    <a:pt x="210" y="76"/>
                    <a:pt x="210" y="78"/>
                  </a:cubicBezTo>
                  <a:lnTo>
                    <a:pt x="0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iśļïḋè">
              <a:extLst>
                <a:ext uri="{FF2B5EF4-FFF2-40B4-BE49-F238E27FC236}">
                  <a16:creationId xmlns:a16="http://schemas.microsoft.com/office/drawing/2014/main" id="{EC9CF7B9-BBC3-450F-81DD-27181BD660E3}"/>
                </a:ext>
              </a:extLst>
            </p:cNvPr>
            <p:cNvSpPr/>
            <p:nvPr/>
          </p:nvSpPr>
          <p:spPr bwMode="auto">
            <a:xfrm>
              <a:off x="4038601" y="3863976"/>
              <a:ext cx="511175" cy="339725"/>
            </a:xfrm>
            <a:custGeom>
              <a:avLst/>
              <a:gdLst>
                <a:gd name="T0" fmla="*/ 0 w 322"/>
                <a:gd name="T1" fmla="*/ 27 h 214"/>
                <a:gd name="T2" fmla="*/ 322 w 322"/>
                <a:gd name="T3" fmla="*/ 214 h 214"/>
                <a:gd name="T4" fmla="*/ 322 w 322"/>
                <a:gd name="T5" fmla="*/ 187 h 214"/>
                <a:gd name="T6" fmla="*/ 0 w 322"/>
                <a:gd name="T7" fmla="*/ 0 h 214"/>
                <a:gd name="T8" fmla="*/ 0 w 322"/>
                <a:gd name="T9" fmla="*/ 2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214">
                  <a:moveTo>
                    <a:pt x="0" y="27"/>
                  </a:moveTo>
                  <a:lnTo>
                    <a:pt x="322" y="214"/>
                  </a:lnTo>
                  <a:lnTo>
                    <a:pt x="322" y="187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îṧḻîde">
              <a:extLst>
                <a:ext uri="{FF2B5EF4-FFF2-40B4-BE49-F238E27FC236}">
                  <a16:creationId xmlns:a16="http://schemas.microsoft.com/office/drawing/2014/main" id="{8F8660F7-A143-4FE2-A6C7-21792B7421C3}"/>
                </a:ext>
              </a:extLst>
            </p:cNvPr>
            <p:cNvSpPr/>
            <p:nvPr/>
          </p:nvSpPr>
          <p:spPr bwMode="auto">
            <a:xfrm>
              <a:off x="4038601" y="3484563"/>
              <a:ext cx="1168400" cy="676275"/>
            </a:xfrm>
            <a:custGeom>
              <a:avLst/>
              <a:gdLst>
                <a:gd name="T0" fmla="*/ 0 w 736"/>
                <a:gd name="T1" fmla="*/ 239 h 426"/>
                <a:gd name="T2" fmla="*/ 414 w 736"/>
                <a:gd name="T3" fmla="*/ 0 h 426"/>
                <a:gd name="T4" fmla="*/ 736 w 736"/>
                <a:gd name="T5" fmla="*/ 187 h 426"/>
                <a:gd name="T6" fmla="*/ 322 w 736"/>
                <a:gd name="T7" fmla="*/ 426 h 426"/>
                <a:gd name="T8" fmla="*/ 0 w 736"/>
                <a:gd name="T9" fmla="*/ 23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" h="426">
                  <a:moveTo>
                    <a:pt x="0" y="239"/>
                  </a:moveTo>
                  <a:lnTo>
                    <a:pt x="414" y="0"/>
                  </a:lnTo>
                  <a:lnTo>
                    <a:pt x="736" y="187"/>
                  </a:lnTo>
                  <a:lnTo>
                    <a:pt x="322" y="426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D9C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iṡḷîďé">
              <a:extLst>
                <a:ext uri="{FF2B5EF4-FFF2-40B4-BE49-F238E27FC236}">
                  <a16:creationId xmlns:a16="http://schemas.microsoft.com/office/drawing/2014/main" id="{A70A7D4E-37F5-49AA-B08B-2BF1B5818D2C}"/>
                </a:ext>
              </a:extLst>
            </p:cNvPr>
            <p:cNvSpPr/>
            <p:nvPr/>
          </p:nvSpPr>
          <p:spPr bwMode="auto">
            <a:xfrm>
              <a:off x="4549776" y="3781426"/>
              <a:ext cx="657225" cy="422275"/>
            </a:xfrm>
            <a:custGeom>
              <a:avLst/>
              <a:gdLst>
                <a:gd name="T0" fmla="*/ 0 w 414"/>
                <a:gd name="T1" fmla="*/ 266 h 266"/>
                <a:gd name="T2" fmla="*/ 414 w 414"/>
                <a:gd name="T3" fmla="*/ 27 h 266"/>
                <a:gd name="T4" fmla="*/ 414 w 414"/>
                <a:gd name="T5" fmla="*/ 0 h 266"/>
                <a:gd name="T6" fmla="*/ 0 w 414"/>
                <a:gd name="T7" fmla="*/ 239 h 266"/>
                <a:gd name="T8" fmla="*/ 0 w 414"/>
                <a:gd name="T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66">
                  <a:moveTo>
                    <a:pt x="0" y="266"/>
                  </a:moveTo>
                  <a:lnTo>
                    <a:pt x="414" y="27"/>
                  </a:lnTo>
                  <a:lnTo>
                    <a:pt x="414" y="0"/>
                  </a:lnTo>
                  <a:lnTo>
                    <a:pt x="0" y="239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FC9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işḷiḍe">
              <a:extLst>
                <a:ext uri="{FF2B5EF4-FFF2-40B4-BE49-F238E27FC236}">
                  <a16:creationId xmlns:a16="http://schemas.microsoft.com/office/drawing/2014/main" id="{751EA2D8-2900-45CD-ADC3-2C618CBD6EAA}"/>
                </a:ext>
              </a:extLst>
            </p:cNvPr>
            <p:cNvSpPr/>
            <p:nvPr/>
          </p:nvSpPr>
          <p:spPr bwMode="auto">
            <a:xfrm>
              <a:off x="4038601" y="3695701"/>
              <a:ext cx="511175" cy="336550"/>
            </a:xfrm>
            <a:custGeom>
              <a:avLst/>
              <a:gdLst>
                <a:gd name="T0" fmla="*/ 0 w 322"/>
                <a:gd name="T1" fmla="*/ 27 h 212"/>
                <a:gd name="T2" fmla="*/ 322 w 322"/>
                <a:gd name="T3" fmla="*/ 212 h 212"/>
                <a:gd name="T4" fmla="*/ 322 w 322"/>
                <a:gd name="T5" fmla="*/ 185 h 212"/>
                <a:gd name="T6" fmla="*/ 0 w 322"/>
                <a:gd name="T7" fmla="*/ 0 h 212"/>
                <a:gd name="T8" fmla="*/ 0 w 322"/>
                <a:gd name="T9" fmla="*/ 2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212">
                  <a:moveTo>
                    <a:pt x="0" y="27"/>
                  </a:moveTo>
                  <a:lnTo>
                    <a:pt x="322" y="212"/>
                  </a:lnTo>
                  <a:lnTo>
                    <a:pt x="322" y="185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îŝlîḓê">
              <a:extLst>
                <a:ext uri="{FF2B5EF4-FFF2-40B4-BE49-F238E27FC236}">
                  <a16:creationId xmlns:a16="http://schemas.microsoft.com/office/drawing/2014/main" id="{0C67F2A1-0617-4789-A2E6-CBE91C0D7E54}"/>
                </a:ext>
              </a:extLst>
            </p:cNvPr>
            <p:cNvSpPr/>
            <p:nvPr/>
          </p:nvSpPr>
          <p:spPr bwMode="auto">
            <a:xfrm>
              <a:off x="4038601" y="3316288"/>
              <a:ext cx="1168400" cy="673100"/>
            </a:xfrm>
            <a:custGeom>
              <a:avLst/>
              <a:gdLst>
                <a:gd name="T0" fmla="*/ 736 w 736"/>
                <a:gd name="T1" fmla="*/ 185 h 424"/>
                <a:gd name="T2" fmla="*/ 322 w 736"/>
                <a:gd name="T3" fmla="*/ 424 h 424"/>
                <a:gd name="T4" fmla="*/ 0 w 736"/>
                <a:gd name="T5" fmla="*/ 239 h 424"/>
                <a:gd name="T6" fmla="*/ 414 w 736"/>
                <a:gd name="T7" fmla="*/ 0 h 424"/>
                <a:gd name="T8" fmla="*/ 736 w 736"/>
                <a:gd name="T9" fmla="*/ 18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" h="424">
                  <a:moveTo>
                    <a:pt x="736" y="185"/>
                  </a:moveTo>
                  <a:lnTo>
                    <a:pt x="322" y="424"/>
                  </a:lnTo>
                  <a:lnTo>
                    <a:pt x="0" y="239"/>
                  </a:lnTo>
                  <a:lnTo>
                    <a:pt x="414" y="0"/>
                  </a:lnTo>
                  <a:lnTo>
                    <a:pt x="736" y="185"/>
                  </a:lnTo>
                  <a:close/>
                </a:path>
              </a:pathLst>
            </a:custGeom>
            <a:solidFill>
              <a:srgbClr val="F2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íṥliḑè">
              <a:extLst>
                <a:ext uri="{FF2B5EF4-FFF2-40B4-BE49-F238E27FC236}">
                  <a16:creationId xmlns:a16="http://schemas.microsoft.com/office/drawing/2014/main" id="{F46BD598-B18D-46EE-8E72-0D15891218B9}"/>
                </a:ext>
              </a:extLst>
            </p:cNvPr>
            <p:cNvSpPr/>
            <p:nvPr/>
          </p:nvSpPr>
          <p:spPr bwMode="auto">
            <a:xfrm>
              <a:off x="4549776" y="3609976"/>
              <a:ext cx="657225" cy="422275"/>
            </a:xfrm>
            <a:custGeom>
              <a:avLst/>
              <a:gdLst>
                <a:gd name="T0" fmla="*/ 0 w 414"/>
                <a:gd name="T1" fmla="*/ 266 h 266"/>
                <a:gd name="T2" fmla="*/ 414 w 414"/>
                <a:gd name="T3" fmla="*/ 27 h 266"/>
                <a:gd name="T4" fmla="*/ 414 w 414"/>
                <a:gd name="T5" fmla="*/ 0 h 266"/>
                <a:gd name="T6" fmla="*/ 0 w 414"/>
                <a:gd name="T7" fmla="*/ 239 h 266"/>
                <a:gd name="T8" fmla="*/ 0 w 414"/>
                <a:gd name="T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66">
                  <a:moveTo>
                    <a:pt x="0" y="266"/>
                  </a:moveTo>
                  <a:lnTo>
                    <a:pt x="414" y="27"/>
                  </a:lnTo>
                  <a:lnTo>
                    <a:pt x="414" y="0"/>
                  </a:lnTo>
                  <a:lnTo>
                    <a:pt x="0" y="239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FC9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iš1idê">
              <a:extLst>
                <a:ext uri="{FF2B5EF4-FFF2-40B4-BE49-F238E27FC236}">
                  <a16:creationId xmlns:a16="http://schemas.microsoft.com/office/drawing/2014/main" id="{12EE4594-41DD-498C-86CD-A1F01764BD9B}"/>
                </a:ext>
              </a:extLst>
            </p:cNvPr>
            <p:cNvSpPr/>
            <p:nvPr/>
          </p:nvSpPr>
          <p:spPr bwMode="auto">
            <a:xfrm>
              <a:off x="3992563" y="3652838"/>
              <a:ext cx="1214438" cy="508000"/>
            </a:xfrm>
            <a:custGeom>
              <a:avLst/>
              <a:gdLst>
                <a:gd name="T0" fmla="*/ 14 w 368"/>
                <a:gd name="T1" fmla="*/ 26 h 154"/>
                <a:gd name="T2" fmla="*/ 14 w 368"/>
                <a:gd name="T3" fmla="*/ 26 h 154"/>
                <a:gd name="T4" fmla="*/ 9 w 368"/>
                <a:gd name="T5" fmla="*/ 58 h 154"/>
                <a:gd name="T6" fmla="*/ 14 w 368"/>
                <a:gd name="T7" fmla="*/ 64 h 154"/>
                <a:gd name="T8" fmla="*/ 169 w 368"/>
                <a:gd name="T9" fmla="*/ 154 h 154"/>
                <a:gd name="T10" fmla="*/ 368 w 368"/>
                <a:gd name="T11" fmla="*/ 39 h 154"/>
                <a:gd name="T12" fmla="*/ 368 w 368"/>
                <a:gd name="T13" fmla="*/ 0 h 154"/>
                <a:gd name="T14" fmla="*/ 169 w 368"/>
                <a:gd name="T15" fmla="*/ 115 h 154"/>
                <a:gd name="T16" fmla="*/ 14 w 368"/>
                <a:gd name="T17" fmla="*/ 2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154">
                  <a:moveTo>
                    <a:pt x="14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3" y="33"/>
                    <a:pt x="0" y="48"/>
                    <a:pt x="9" y="58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368" y="39"/>
                    <a:pt x="368" y="39"/>
                    <a:pt x="368" y="39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169" y="115"/>
                    <a:pt x="169" y="115"/>
                    <a:pt x="169" y="115"/>
                  </a:cubicBezTo>
                  <a:lnTo>
                    <a:pt x="14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ïsḷiḑê">
              <a:extLst>
                <a:ext uri="{FF2B5EF4-FFF2-40B4-BE49-F238E27FC236}">
                  <a16:creationId xmlns:a16="http://schemas.microsoft.com/office/drawing/2014/main" id="{CCF3C174-BF31-46F4-B81C-312D78432441}"/>
                </a:ext>
              </a:extLst>
            </p:cNvPr>
            <p:cNvSpPr/>
            <p:nvPr/>
          </p:nvSpPr>
          <p:spPr bwMode="auto">
            <a:xfrm>
              <a:off x="3992563" y="3738563"/>
              <a:ext cx="557213" cy="422275"/>
            </a:xfrm>
            <a:custGeom>
              <a:avLst/>
              <a:gdLst>
                <a:gd name="T0" fmla="*/ 14 w 169"/>
                <a:gd name="T1" fmla="*/ 0 h 128"/>
                <a:gd name="T2" fmla="*/ 9 w 169"/>
                <a:gd name="T3" fmla="*/ 32 h 128"/>
                <a:gd name="T4" fmla="*/ 14 w 169"/>
                <a:gd name="T5" fmla="*/ 38 h 128"/>
                <a:gd name="T6" fmla="*/ 169 w 169"/>
                <a:gd name="T7" fmla="*/ 128 h 128"/>
                <a:gd name="T8" fmla="*/ 169 w 169"/>
                <a:gd name="T9" fmla="*/ 89 h 128"/>
                <a:gd name="T10" fmla="*/ 14 w 169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28">
                  <a:moveTo>
                    <a:pt x="14" y="0"/>
                  </a:moveTo>
                  <a:cubicBezTo>
                    <a:pt x="3" y="7"/>
                    <a:pt x="0" y="22"/>
                    <a:pt x="9" y="3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9" y="128"/>
                    <a:pt x="169" y="128"/>
                    <a:pt x="169" y="128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Sḻïďê">
              <a:extLst>
                <a:ext uri="{FF2B5EF4-FFF2-40B4-BE49-F238E27FC236}">
                  <a16:creationId xmlns:a16="http://schemas.microsoft.com/office/drawing/2014/main" id="{E23F7B3B-2611-4066-8162-58A8B2C7EBEB}"/>
                </a:ext>
              </a:extLst>
            </p:cNvPr>
            <p:cNvSpPr/>
            <p:nvPr/>
          </p:nvSpPr>
          <p:spPr bwMode="auto">
            <a:xfrm>
              <a:off x="3956051" y="3695701"/>
              <a:ext cx="82550" cy="211138"/>
            </a:xfrm>
            <a:custGeom>
              <a:avLst/>
              <a:gdLst>
                <a:gd name="T0" fmla="*/ 22 w 25"/>
                <a:gd name="T1" fmla="*/ 2 h 64"/>
                <a:gd name="T2" fmla="*/ 25 w 25"/>
                <a:gd name="T3" fmla="*/ 0 h 64"/>
                <a:gd name="T4" fmla="*/ 25 w 25"/>
                <a:gd name="T5" fmla="*/ 13 h 64"/>
                <a:gd name="T6" fmla="*/ 20 w 25"/>
                <a:gd name="T7" fmla="*/ 45 h 64"/>
                <a:gd name="T8" fmla="*/ 25 w 25"/>
                <a:gd name="T9" fmla="*/ 51 h 64"/>
                <a:gd name="T10" fmla="*/ 25 w 25"/>
                <a:gd name="T11" fmla="*/ 64 h 64"/>
                <a:gd name="T12" fmla="*/ 14 w 25"/>
                <a:gd name="T13" fmla="*/ 52 h 64"/>
                <a:gd name="T14" fmla="*/ 22 w 25"/>
                <a:gd name="T15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64">
                  <a:moveTo>
                    <a:pt x="22" y="2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4" y="20"/>
                    <a:pt x="11" y="35"/>
                    <a:pt x="20" y="45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0" y="37"/>
                    <a:pt x="4" y="13"/>
                    <a:pt x="22" y="2"/>
                  </a:cubicBez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ïšḻîḋé">
              <a:extLst>
                <a:ext uri="{FF2B5EF4-FFF2-40B4-BE49-F238E27FC236}">
                  <a16:creationId xmlns:a16="http://schemas.microsoft.com/office/drawing/2014/main" id="{93657E99-BD88-47A1-8E4A-2F84FC122FD2}"/>
                </a:ext>
              </a:extLst>
            </p:cNvPr>
            <p:cNvSpPr/>
            <p:nvPr/>
          </p:nvSpPr>
          <p:spPr bwMode="auto">
            <a:xfrm>
              <a:off x="4295776" y="3465513"/>
              <a:ext cx="657225" cy="379413"/>
            </a:xfrm>
            <a:custGeom>
              <a:avLst/>
              <a:gdLst>
                <a:gd name="T0" fmla="*/ 0 w 414"/>
                <a:gd name="T1" fmla="*/ 160 h 239"/>
                <a:gd name="T2" fmla="*/ 275 w 414"/>
                <a:gd name="T3" fmla="*/ 0 h 239"/>
                <a:gd name="T4" fmla="*/ 414 w 414"/>
                <a:gd name="T5" fmla="*/ 79 h 239"/>
                <a:gd name="T6" fmla="*/ 139 w 414"/>
                <a:gd name="T7" fmla="*/ 239 h 239"/>
                <a:gd name="T8" fmla="*/ 0 w 414"/>
                <a:gd name="T9" fmla="*/ 16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39">
                  <a:moveTo>
                    <a:pt x="0" y="160"/>
                  </a:moveTo>
                  <a:lnTo>
                    <a:pt x="275" y="0"/>
                  </a:lnTo>
                  <a:lnTo>
                    <a:pt x="414" y="79"/>
                  </a:lnTo>
                  <a:lnTo>
                    <a:pt x="139" y="239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iş1iḋé">
              <a:extLst>
                <a:ext uri="{FF2B5EF4-FFF2-40B4-BE49-F238E27FC236}">
                  <a16:creationId xmlns:a16="http://schemas.microsoft.com/office/drawing/2014/main" id="{E8A0397C-AD8B-4A84-A218-B196B50F9ACA}"/>
                </a:ext>
              </a:extLst>
            </p:cNvPr>
            <p:cNvSpPr/>
            <p:nvPr/>
          </p:nvSpPr>
          <p:spPr bwMode="auto">
            <a:xfrm>
              <a:off x="6375401" y="5067301"/>
              <a:ext cx="1249363" cy="339725"/>
            </a:xfrm>
            <a:custGeom>
              <a:avLst/>
              <a:gdLst>
                <a:gd name="T0" fmla="*/ 781 w 787"/>
                <a:gd name="T1" fmla="*/ 214 h 214"/>
                <a:gd name="T2" fmla="*/ 781 w 787"/>
                <a:gd name="T3" fmla="*/ 214 h 214"/>
                <a:gd name="T4" fmla="*/ 779 w 787"/>
                <a:gd name="T5" fmla="*/ 214 h 214"/>
                <a:gd name="T6" fmla="*/ 781 w 787"/>
                <a:gd name="T7" fmla="*/ 214 h 214"/>
                <a:gd name="T8" fmla="*/ 785 w 787"/>
                <a:gd name="T9" fmla="*/ 209 h 214"/>
                <a:gd name="T10" fmla="*/ 783 w 787"/>
                <a:gd name="T11" fmla="*/ 211 h 214"/>
                <a:gd name="T12" fmla="*/ 785 w 787"/>
                <a:gd name="T13" fmla="*/ 209 h 214"/>
                <a:gd name="T14" fmla="*/ 785 w 787"/>
                <a:gd name="T15" fmla="*/ 209 h 214"/>
                <a:gd name="T16" fmla="*/ 787 w 787"/>
                <a:gd name="T17" fmla="*/ 205 h 214"/>
                <a:gd name="T18" fmla="*/ 787 w 787"/>
                <a:gd name="T19" fmla="*/ 207 h 214"/>
                <a:gd name="T20" fmla="*/ 787 w 787"/>
                <a:gd name="T21" fmla="*/ 205 h 214"/>
                <a:gd name="T22" fmla="*/ 787 w 787"/>
                <a:gd name="T23" fmla="*/ 205 h 214"/>
                <a:gd name="T24" fmla="*/ 282 w 787"/>
                <a:gd name="T25" fmla="*/ 93 h 214"/>
                <a:gd name="T26" fmla="*/ 282 w 787"/>
                <a:gd name="T27" fmla="*/ 93 h 214"/>
                <a:gd name="T28" fmla="*/ 282 w 787"/>
                <a:gd name="T29" fmla="*/ 93 h 214"/>
                <a:gd name="T30" fmla="*/ 282 w 787"/>
                <a:gd name="T31" fmla="*/ 93 h 214"/>
                <a:gd name="T32" fmla="*/ 284 w 787"/>
                <a:gd name="T33" fmla="*/ 91 h 214"/>
                <a:gd name="T34" fmla="*/ 284 w 787"/>
                <a:gd name="T35" fmla="*/ 91 h 214"/>
                <a:gd name="T36" fmla="*/ 284 w 787"/>
                <a:gd name="T37" fmla="*/ 91 h 214"/>
                <a:gd name="T38" fmla="*/ 4 w 787"/>
                <a:gd name="T39" fmla="*/ 91 h 214"/>
                <a:gd name="T40" fmla="*/ 6 w 787"/>
                <a:gd name="T41" fmla="*/ 91 h 214"/>
                <a:gd name="T42" fmla="*/ 4 w 787"/>
                <a:gd name="T43" fmla="*/ 91 h 214"/>
                <a:gd name="T44" fmla="*/ 2 w 787"/>
                <a:gd name="T45" fmla="*/ 87 h 214"/>
                <a:gd name="T46" fmla="*/ 2 w 787"/>
                <a:gd name="T47" fmla="*/ 89 h 214"/>
                <a:gd name="T48" fmla="*/ 2 w 787"/>
                <a:gd name="T49" fmla="*/ 89 h 214"/>
                <a:gd name="T50" fmla="*/ 2 w 787"/>
                <a:gd name="T51" fmla="*/ 87 h 214"/>
                <a:gd name="T52" fmla="*/ 0 w 787"/>
                <a:gd name="T53" fmla="*/ 85 h 214"/>
                <a:gd name="T54" fmla="*/ 2 w 787"/>
                <a:gd name="T55" fmla="*/ 85 h 214"/>
                <a:gd name="T56" fmla="*/ 0 w 787"/>
                <a:gd name="T57" fmla="*/ 85 h 214"/>
                <a:gd name="T58" fmla="*/ 220 w 787"/>
                <a:gd name="T59" fmla="*/ 56 h 214"/>
                <a:gd name="T60" fmla="*/ 220 w 787"/>
                <a:gd name="T61" fmla="*/ 56 h 214"/>
                <a:gd name="T62" fmla="*/ 220 w 787"/>
                <a:gd name="T63" fmla="*/ 56 h 214"/>
                <a:gd name="T64" fmla="*/ 361 w 787"/>
                <a:gd name="T65" fmla="*/ 4 h 214"/>
                <a:gd name="T66" fmla="*/ 361 w 787"/>
                <a:gd name="T67" fmla="*/ 4 h 214"/>
                <a:gd name="T68" fmla="*/ 361 w 787"/>
                <a:gd name="T69" fmla="*/ 4 h 214"/>
                <a:gd name="T70" fmla="*/ 361 w 787"/>
                <a:gd name="T71" fmla="*/ 4 h 214"/>
                <a:gd name="T72" fmla="*/ 361 w 787"/>
                <a:gd name="T73" fmla="*/ 2 h 214"/>
                <a:gd name="T74" fmla="*/ 361 w 787"/>
                <a:gd name="T75" fmla="*/ 2 h 214"/>
                <a:gd name="T76" fmla="*/ 361 w 787"/>
                <a:gd name="T77" fmla="*/ 2 h 214"/>
                <a:gd name="T78" fmla="*/ 361 w 787"/>
                <a:gd name="T79" fmla="*/ 2 h 214"/>
                <a:gd name="T80" fmla="*/ 359 w 787"/>
                <a:gd name="T81" fmla="*/ 0 h 214"/>
                <a:gd name="T82" fmla="*/ 359 w 787"/>
                <a:gd name="T83" fmla="*/ 2 h 214"/>
                <a:gd name="T84" fmla="*/ 361 w 787"/>
                <a:gd name="T85" fmla="*/ 2 h 214"/>
                <a:gd name="T86" fmla="*/ 359 w 787"/>
                <a:gd name="T87" fmla="*/ 0 h 214"/>
                <a:gd name="T88" fmla="*/ 359 w 787"/>
                <a:gd name="T89" fmla="*/ 0 h 214"/>
                <a:gd name="T90" fmla="*/ 359 w 787"/>
                <a:gd name="T91" fmla="*/ 0 h 214"/>
                <a:gd name="T92" fmla="*/ 359 w 787"/>
                <a:gd name="T9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87" h="214">
                  <a:moveTo>
                    <a:pt x="781" y="214"/>
                  </a:moveTo>
                  <a:lnTo>
                    <a:pt x="781" y="214"/>
                  </a:lnTo>
                  <a:lnTo>
                    <a:pt x="779" y="214"/>
                  </a:lnTo>
                  <a:lnTo>
                    <a:pt x="781" y="214"/>
                  </a:lnTo>
                  <a:close/>
                  <a:moveTo>
                    <a:pt x="785" y="209"/>
                  </a:moveTo>
                  <a:lnTo>
                    <a:pt x="783" y="211"/>
                  </a:lnTo>
                  <a:lnTo>
                    <a:pt x="785" y="209"/>
                  </a:lnTo>
                  <a:lnTo>
                    <a:pt x="785" y="209"/>
                  </a:lnTo>
                  <a:close/>
                  <a:moveTo>
                    <a:pt x="787" y="205"/>
                  </a:moveTo>
                  <a:lnTo>
                    <a:pt x="787" y="207"/>
                  </a:lnTo>
                  <a:lnTo>
                    <a:pt x="787" y="205"/>
                  </a:lnTo>
                  <a:lnTo>
                    <a:pt x="787" y="205"/>
                  </a:lnTo>
                  <a:close/>
                  <a:moveTo>
                    <a:pt x="282" y="93"/>
                  </a:moveTo>
                  <a:lnTo>
                    <a:pt x="282" y="93"/>
                  </a:lnTo>
                  <a:lnTo>
                    <a:pt x="282" y="93"/>
                  </a:lnTo>
                  <a:lnTo>
                    <a:pt x="282" y="93"/>
                  </a:lnTo>
                  <a:close/>
                  <a:moveTo>
                    <a:pt x="284" y="91"/>
                  </a:moveTo>
                  <a:lnTo>
                    <a:pt x="284" y="91"/>
                  </a:lnTo>
                  <a:lnTo>
                    <a:pt x="284" y="91"/>
                  </a:lnTo>
                  <a:close/>
                  <a:moveTo>
                    <a:pt x="4" y="91"/>
                  </a:moveTo>
                  <a:lnTo>
                    <a:pt x="6" y="91"/>
                  </a:lnTo>
                  <a:lnTo>
                    <a:pt x="4" y="91"/>
                  </a:lnTo>
                  <a:close/>
                  <a:moveTo>
                    <a:pt x="2" y="87"/>
                  </a:moveTo>
                  <a:lnTo>
                    <a:pt x="2" y="89"/>
                  </a:lnTo>
                  <a:lnTo>
                    <a:pt x="2" y="89"/>
                  </a:lnTo>
                  <a:lnTo>
                    <a:pt x="2" y="87"/>
                  </a:lnTo>
                  <a:close/>
                  <a:moveTo>
                    <a:pt x="0" y="85"/>
                  </a:moveTo>
                  <a:lnTo>
                    <a:pt x="2" y="85"/>
                  </a:lnTo>
                  <a:lnTo>
                    <a:pt x="0" y="85"/>
                  </a:lnTo>
                  <a:close/>
                  <a:moveTo>
                    <a:pt x="220" y="56"/>
                  </a:moveTo>
                  <a:lnTo>
                    <a:pt x="220" y="56"/>
                  </a:lnTo>
                  <a:lnTo>
                    <a:pt x="220" y="56"/>
                  </a:lnTo>
                  <a:close/>
                  <a:moveTo>
                    <a:pt x="361" y="4"/>
                  </a:moveTo>
                  <a:lnTo>
                    <a:pt x="361" y="4"/>
                  </a:lnTo>
                  <a:lnTo>
                    <a:pt x="361" y="4"/>
                  </a:lnTo>
                  <a:lnTo>
                    <a:pt x="361" y="4"/>
                  </a:lnTo>
                  <a:close/>
                  <a:moveTo>
                    <a:pt x="361" y="2"/>
                  </a:moveTo>
                  <a:lnTo>
                    <a:pt x="361" y="2"/>
                  </a:lnTo>
                  <a:lnTo>
                    <a:pt x="361" y="2"/>
                  </a:lnTo>
                  <a:lnTo>
                    <a:pt x="361" y="2"/>
                  </a:lnTo>
                  <a:close/>
                  <a:moveTo>
                    <a:pt x="359" y="0"/>
                  </a:moveTo>
                  <a:lnTo>
                    <a:pt x="359" y="2"/>
                  </a:lnTo>
                  <a:lnTo>
                    <a:pt x="361" y="2"/>
                  </a:lnTo>
                  <a:lnTo>
                    <a:pt x="359" y="0"/>
                  </a:lnTo>
                  <a:close/>
                  <a:moveTo>
                    <a:pt x="359" y="0"/>
                  </a:moveTo>
                  <a:lnTo>
                    <a:pt x="359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B7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ïşḷiḍe">
              <a:extLst>
                <a:ext uri="{FF2B5EF4-FFF2-40B4-BE49-F238E27FC236}">
                  <a16:creationId xmlns:a16="http://schemas.microsoft.com/office/drawing/2014/main" id="{C489E60A-A8A1-4807-AD5F-3F354CB8E3D5}"/>
                </a:ext>
              </a:extLst>
            </p:cNvPr>
            <p:cNvSpPr/>
            <p:nvPr/>
          </p:nvSpPr>
          <p:spPr bwMode="auto">
            <a:xfrm>
              <a:off x="6375401" y="5067301"/>
              <a:ext cx="1249363" cy="339725"/>
            </a:xfrm>
            <a:custGeom>
              <a:avLst/>
              <a:gdLst>
                <a:gd name="T0" fmla="*/ 781 w 787"/>
                <a:gd name="T1" fmla="*/ 214 h 214"/>
                <a:gd name="T2" fmla="*/ 781 w 787"/>
                <a:gd name="T3" fmla="*/ 214 h 214"/>
                <a:gd name="T4" fmla="*/ 779 w 787"/>
                <a:gd name="T5" fmla="*/ 214 h 214"/>
                <a:gd name="T6" fmla="*/ 781 w 787"/>
                <a:gd name="T7" fmla="*/ 214 h 214"/>
                <a:gd name="T8" fmla="*/ 785 w 787"/>
                <a:gd name="T9" fmla="*/ 209 h 214"/>
                <a:gd name="T10" fmla="*/ 783 w 787"/>
                <a:gd name="T11" fmla="*/ 211 h 214"/>
                <a:gd name="T12" fmla="*/ 785 w 787"/>
                <a:gd name="T13" fmla="*/ 209 h 214"/>
                <a:gd name="T14" fmla="*/ 785 w 787"/>
                <a:gd name="T15" fmla="*/ 209 h 214"/>
                <a:gd name="T16" fmla="*/ 787 w 787"/>
                <a:gd name="T17" fmla="*/ 205 h 214"/>
                <a:gd name="T18" fmla="*/ 787 w 787"/>
                <a:gd name="T19" fmla="*/ 207 h 214"/>
                <a:gd name="T20" fmla="*/ 787 w 787"/>
                <a:gd name="T21" fmla="*/ 205 h 214"/>
                <a:gd name="T22" fmla="*/ 787 w 787"/>
                <a:gd name="T23" fmla="*/ 205 h 214"/>
                <a:gd name="T24" fmla="*/ 282 w 787"/>
                <a:gd name="T25" fmla="*/ 93 h 214"/>
                <a:gd name="T26" fmla="*/ 282 w 787"/>
                <a:gd name="T27" fmla="*/ 93 h 214"/>
                <a:gd name="T28" fmla="*/ 282 w 787"/>
                <a:gd name="T29" fmla="*/ 93 h 214"/>
                <a:gd name="T30" fmla="*/ 282 w 787"/>
                <a:gd name="T31" fmla="*/ 93 h 214"/>
                <a:gd name="T32" fmla="*/ 284 w 787"/>
                <a:gd name="T33" fmla="*/ 91 h 214"/>
                <a:gd name="T34" fmla="*/ 284 w 787"/>
                <a:gd name="T35" fmla="*/ 91 h 214"/>
                <a:gd name="T36" fmla="*/ 284 w 787"/>
                <a:gd name="T37" fmla="*/ 91 h 214"/>
                <a:gd name="T38" fmla="*/ 4 w 787"/>
                <a:gd name="T39" fmla="*/ 91 h 214"/>
                <a:gd name="T40" fmla="*/ 6 w 787"/>
                <a:gd name="T41" fmla="*/ 91 h 214"/>
                <a:gd name="T42" fmla="*/ 4 w 787"/>
                <a:gd name="T43" fmla="*/ 91 h 214"/>
                <a:gd name="T44" fmla="*/ 2 w 787"/>
                <a:gd name="T45" fmla="*/ 87 h 214"/>
                <a:gd name="T46" fmla="*/ 2 w 787"/>
                <a:gd name="T47" fmla="*/ 89 h 214"/>
                <a:gd name="T48" fmla="*/ 2 w 787"/>
                <a:gd name="T49" fmla="*/ 89 h 214"/>
                <a:gd name="T50" fmla="*/ 2 w 787"/>
                <a:gd name="T51" fmla="*/ 87 h 214"/>
                <a:gd name="T52" fmla="*/ 0 w 787"/>
                <a:gd name="T53" fmla="*/ 85 h 214"/>
                <a:gd name="T54" fmla="*/ 2 w 787"/>
                <a:gd name="T55" fmla="*/ 85 h 214"/>
                <a:gd name="T56" fmla="*/ 0 w 787"/>
                <a:gd name="T57" fmla="*/ 85 h 214"/>
                <a:gd name="T58" fmla="*/ 220 w 787"/>
                <a:gd name="T59" fmla="*/ 56 h 214"/>
                <a:gd name="T60" fmla="*/ 220 w 787"/>
                <a:gd name="T61" fmla="*/ 56 h 214"/>
                <a:gd name="T62" fmla="*/ 220 w 787"/>
                <a:gd name="T63" fmla="*/ 56 h 214"/>
                <a:gd name="T64" fmla="*/ 361 w 787"/>
                <a:gd name="T65" fmla="*/ 4 h 214"/>
                <a:gd name="T66" fmla="*/ 361 w 787"/>
                <a:gd name="T67" fmla="*/ 4 h 214"/>
                <a:gd name="T68" fmla="*/ 361 w 787"/>
                <a:gd name="T69" fmla="*/ 4 h 214"/>
                <a:gd name="T70" fmla="*/ 361 w 787"/>
                <a:gd name="T71" fmla="*/ 4 h 214"/>
                <a:gd name="T72" fmla="*/ 361 w 787"/>
                <a:gd name="T73" fmla="*/ 2 h 214"/>
                <a:gd name="T74" fmla="*/ 361 w 787"/>
                <a:gd name="T75" fmla="*/ 2 h 214"/>
                <a:gd name="T76" fmla="*/ 361 w 787"/>
                <a:gd name="T77" fmla="*/ 2 h 214"/>
                <a:gd name="T78" fmla="*/ 361 w 787"/>
                <a:gd name="T79" fmla="*/ 2 h 214"/>
                <a:gd name="T80" fmla="*/ 359 w 787"/>
                <a:gd name="T81" fmla="*/ 0 h 214"/>
                <a:gd name="T82" fmla="*/ 359 w 787"/>
                <a:gd name="T83" fmla="*/ 2 h 214"/>
                <a:gd name="T84" fmla="*/ 361 w 787"/>
                <a:gd name="T85" fmla="*/ 2 h 214"/>
                <a:gd name="T86" fmla="*/ 359 w 787"/>
                <a:gd name="T87" fmla="*/ 0 h 214"/>
                <a:gd name="T88" fmla="*/ 359 w 787"/>
                <a:gd name="T89" fmla="*/ 0 h 214"/>
                <a:gd name="T90" fmla="*/ 359 w 787"/>
                <a:gd name="T91" fmla="*/ 0 h 214"/>
                <a:gd name="T92" fmla="*/ 359 w 787"/>
                <a:gd name="T9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87" h="214">
                  <a:moveTo>
                    <a:pt x="781" y="214"/>
                  </a:moveTo>
                  <a:lnTo>
                    <a:pt x="781" y="214"/>
                  </a:lnTo>
                  <a:lnTo>
                    <a:pt x="779" y="214"/>
                  </a:lnTo>
                  <a:lnTo>
                    <a:pt x="781" y="214"/>
                  </a:lnTo>
                  <a:moveTo>
                    <a:pt x="785" y="209"/>
                  </a:moveTo>
                  <a:lnTo>
                    <a:pt x="783" y="211"/>
                  </a:lnTo>
                  <a:lnTo>
                    <a:pt x="785" y="209"/>
                  </a:lnTo>
                  <a:lnTo>
                    <a:pt x="785" y="209"/>
                  </a:lnTo>
                  <a:moveTo>
                    <a:pt x="787" y="205"/>
                  </a:moveTo>
                  <a:lnTo>
                    <a:pt x="787" y="207"/>
                  </a:lnTo>
                  <a:lnTo>
                    <a:pt x="787" y="205"/>
                  </a:lnTo>
                  <a:lnTo>
                    <a:pt x="787" y="205"/>
                  </a:lnTo>
                  <a:moveTo>
                    <a:pt x="282" y="93"/>
                  </a:moveTo>
                  <a:lnTo>
                    <a:pt x="282" y="93"/>
                  </a:lnTo>
                  <a:lnTo>
                    <a:pt x="282" y="93"/>
                  </a:lnTo>
                  <a:lnTo>
                    <a:pt x="282" y="93"/>
                  </a:lnTo>
                  <a:moveTo>
                    <a:pt x="284" y="91"/>
                  </a:moveTo>
                  <a:lnTo>
                    <a:pt x="284" y="91"/>
                  </a:lnTo>
                  <a:lnTo>
                    <a:pt x="284" y="91"/>
                  </a:lnTo>
                  <a:moveTo>
                    <a:pt x="4" y="91"/>
                  </a:moveTo>
                  <a:lnTo>
                    <a:pt x="6" y="91"/>
                  </a:lnTo>
                  <a:lnTo>
                    <a:pt x="4" y="91"/>
                  </a:lnTo>
                  <a:moveTo>
                    <a:pt x="2" y="87"/>
                  </a:moveTo>
                  <a:lnTo>
                    <a:pt x="2" y="89"/>
                  </a:lnTo>
                  <a:lnTo>
                    <a:pt x="2" y="89"/>
                  </a:lnTo>
                  <a:lnTo>
                    <a:pt x="2" y="87"/>
                  </a:lnTo>
                  <a:moveTo>
                    <a:pt x="0" y="85"/>
                  </a:moveTo>
                  <a:lnTo>
                    <a:pt x="2" y="85"/>
                  </a:lnTo>
                  <a:lnTo>
                    <a:pt x="0" y="85"/>
                  </a:lnTo>
                  <a:moveTo>
                    <a:pt x="220" y="56"/>
                  </a:moveTo>
                  <a:lnTo>
                    <a:pt x="220" y="56"/>
                  </a:lnTo>
                  <a:lnTo>
                    <a:pt x="220" y="56"/>
                  </a:lnTo>
                  <a:moveTo>
                    <a:pt x="361" y="4"/>
                  </a:moveTo>
                  <a:lnTo>
                    <a:pt x="361" y="4"/>
                  </a:lnTo>
                  <a:lnTo>
                    <a:pt x="361" y="4"/>
                  </a:lnTo>
                  <a:lnTo>
                    <a:pt x="361" y="4"/>
                  </a:lnTo>
                  <a:moveTo>
                    <a:pt x="361" y="2"/>
                  </a:moveTo>
                  <a:lnTo>
                    <a:pt x="361" y="2"/>
                  </a:lnTo>
                  <a:lnTo>
                    <a:pt x="361" y="2"/>
                  </a:lnTo>
                  <a:lnTo>
                    <a:pt x="361" y="2"/>
                  </a:lnTo>
                  <a:moveTo>
                    <a:pt x="359" y="0"/>
                  </a:moveTo>
                  <a:lnTo>
                    <a:pt x="359" y="2"/>
                  </a:lnTo>
                  <a:lnTo>
                    <a:pt x="361" y="2"/>
                  </a:lnTo>
                  <a:lnTo>
                    <a:pt x="359" y="0"/>
                  </a:lnTo>
                  <a:moveTo>
                    <a:pt x="359" y="0"/>
                  </a:moveTo>
                  <a:lnTo>
                    <a:pt x="359" y="0"/>
                  </a:lnTo>
                  <a:lnTo>
                    <a:pt x="3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ísḷïḋè">
              <a:extLst>
                <a:ext uri="{FF2B5EF4-FFF2-40B4-BE49-F238E27FC236}">
                  <a16:creationId xmlns:a16="http://schemas.microsoft.com/office/drawing/2014/main" id="{DB77AB9D-63CE-4BE1-AE68-0CBF87695FB1}"/>
                </a:ext>
              </a:extLst>
            </p:cNvPr>
            <p:cNvSpPr/>
            <p:nvPr/>
          </p:nvSpPr>
          <p:spPr bwMode="auto">
            <a:xfrm>
              <a:off x="4454526" y="1936751"/>
              <a:ext cx="3359150" cy="3630613"/>
            </a:xfrm>
            <a:custGeom>
              <a:avLst/>
              <a:gdLst>
                <a:gd name="T0" fmla="*/ 994 w 1018"/>
                <a:gd name="T1" fmla="*/ 301 h 1102"/>
                <a:gd name="T2" fmla="*/ 482 w 1018"/>
                <a:gd name="T3" fmla="*/ 7 h 1102"/>
                <a:gd name="T4" fmla="*/ 450 w 1018"/>
                <a:gd name="T5" fmla="*/ 2 h 1102"/>
                <a:gd name="T6" fmla="*/ 422 w 1018"/>
                <a:gd name="T7" fmla="*/ 23 h 1102"/>
                <a:gd name="T8" fmla="*/ 421 w 1018"/>
                <a:gd name="T9" fmla="*/ 499 h 1102"/>
                <a:gd name="T10" fmla="*/ 466 w 1018"/>
                <a:gd name="T11" fmla="*/ 525 h 1102"/>
                <a:gd name="T12" fmla="*/ 1 w 1018"/>
                <a:gd name="T13" fmla="*/ 752 h 1102"/>
                <a:gd name="T14" fmla="*/ 0 w 1018"/>
                <a:gd name="T15" fmla="*/ 770 h 1102"/>
                <a:gd name="T16" fmla="*/ 11 w 1018"/>
                <a:gd name="T17" fmla="*/ 789 h 1102"/>
                <a:gd name="T18" fmla="*/ 536 w 1018"/>
                <a:gd name="T19" fmla="*/ 1093 h 1102"/>
                <a:gd name="T20" fmla="*/ 584 w 1018"/>
                <a:gd name="T21" fmla="*/ 1093 h 1102"/>
                <a:gd name="T22" fmla="*/ 1010 w 1018"/>
                <a:gd name="T23" fmla="*/ 847 h 1102"/>
                <a:gd name="T24" fmla="*/ 1017 w 1018"/>
                <a:gd name="T25" fmla="*/ 834 h 1102"/>
                <a:gd name="T26" fmla="*/ 1018 w 1018"/>
                <a:gd name="T27" fmla="*/ 342 h 1102"/>
                <a:gd name="T28" fmla="*/ 994 w 1018"/>
                <a:gd name="T29" fmla="*/ 301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8" h="1102">
                  <a:moveTo>
                    <a:pt x="994" y="301"/>
                  </a:moveTo>
                  <a:cubicBezTo>
                    <a:pt x="482" y="7"/>
                    <a:pt x="482" y="7"/>
                    <a:pt x="482" y="7"/>
                  </a:cubicBezTo>
                  <a:cubicBezTo>
                    <a:pt x="472" y="2"/>
                    <a:pt x="461" y="0"/>
                    <a:pt x="450" y="2"/>
                  </a:cubicBezTo>
                  <a:cubicBezTo>
                    <a:pt x="436" y="5"/>
                    <a:pt x="422" y="10"/>
                    <a:pt x="422" y="23"/>
                  </a:cubicBezTo>
                  <a:cubicBezTo>
                    <a:pt x="421" y="499"/>
                    <a:pt x="421" y="499"/>
                    <a:pt x="421" y="499"/>
                  </a:cubicBezTo>
                  <a:cubicBezTo>
                    <a:pt x="466" y="525"/>
                    <a:pt x="466" y="525"/>
                    <a:pt x="466" y="525"/>
                  </a:cubicBezTo>
                  <a:cubicBezTo>
                    <a:pt x="452" y="532"/>
                    <a:pt x="2" y="751"/>
                    <a:pt x="1" y="752"/>
                  </a:cubicBezTo>
                  <a:cubicBezTo>
                    <a:pt x="0" y="770"/>
                    <a:pt x="0" y="770"/>
                    <a:pt x="0" y="770"/>
                  </a:cubicBezTo>
                  <a:cubicBezTo>
                    <a:pt x="0" y="778"/>
                    <a:pt x="4" y="785"/>
                    <a:pt x="11" y="789"/>
                  </a:cubicBezTo>
                  <a:cubicBezTo>
                    <a:pt x="88" y="834"/>
                    <a:pt x="536" y="1093"/>
                    <a:pt x="536" y="1093"/>
                  </a:cubicBezTo>
                  <a:cubicBezTo>
                    <a:pt x="551" y="1102"/>
                    <a:pt x="569" y="1102"/>
                    <a:pt x="584" y="1093"/>
                  </a:cubicBezTo>
                  <a:cubicBezTo>
                    <a:pt x="1010" y="847"/>
                    <a:pt x="1010" y="847"/>
                    <a:pt x="1010" y="847"/>
                  </a:cubicBezTo>
                  <a:cubicBezTo>
                    <a:pt x="1014" y="844"/>
                    <a:pt x="1017" y="839"/>
                    <a:pt x="1017" y="834"/>
                  </a:cubicBezTo>
                  <a:cubicBezTo>
                    <a:pt x="1018" y="342"/>
                    <a:pt x="1018" y="342"/>
                    <a:pt x="1018" y="342"/>
                  </a:cubicBezTo>
                  <a:cubicBezTo>
                    <a:pt x="1018" y="325"/>
                    <a:pt x="1009" y="309"/>
                    <a:pt x="994" y="301"/>
                  </a:cubicBezTo>
                  <a:close/>
                </a:path>
              </a:pathLst>
            </a:custGeom>
            <a:solidFill>
              <a:srgbClr val="0058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iṡ1íḑé">
              <a:extLst>
                <a:ext uri="{FF2B5EF4-FFF2-40B4-BE49-F238E27FC236}">
                  <a16:creationId xmlns:a16="http://schemas.microsoft.com/office/drawing/2014/main" id="{5D7DB03C-400B-4DF7-9BCE-83D8DBE170AB}"/>
                </a:ext>
              </a:extLst>
            </p:cNvPr>
            <p:cNvSpPr/>
            <p:nvPr/>
          </p:nvSpPr>
          <p:spPr bwMode="auto">
            <a:xfrm>
              <a:off x="5840413" y="1946276"/>
              <a:ext cx="1924050" cy="2735263"/>
            </a:xfrm>
            <a:custGeom>
              <a:avLst/>
              <a:gdLst>
                <a:gd name="T0" fmla="*/ 583 w 583"/>
                <a:gd name="T1" fmla="*/ 830 h 830"/>
                <a:gd name="T2" fmla="*/ 1 w 583"/>
                <a:gd name="T3" fmla="*/ 498 h 830"/>
                <a:gd name="T4" fmla="*/ 0 w 583"/>
                <a:gd name="T5" fmla="*/ 22 h 830"/>
                <a:gd name="T6" fmla="*/ 26 w 583"/>
                <a:gd name="T7" fmla="*/ 7 h 830"/>
                <a:gd name="T8" fmla="*/ 563 w 583"/>
                <a:gd name="T9" fmla="*/ 314 h 830"/>
                <a:gd name="T10" fmla="*/ 582 w 583"/>
                <a:gd name="T11" fmla="*/ 347 h 830"/>
                <a:gd name="T12" fmla="*/ 583 w 583"/>
                <a:gd name="T13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" h="830">
                  <a:moveTo>
                    <a:pt x="583" y="830"/>
                  </a:moveTo>
                  <a:cubicBezTo>
                    <a:pt x="1" y="498"/>
                    <a:pt x="1" y="498"/>
                    <a:pt x="1" y="49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14" y="0"/>
                    <a:pt x="26" y="7"/>
                  </a:cubicBezTo>
                  <a:cubicBezTo>
                    <a:pt x="563" y="314"/>
                    <a:pt x="563" y="314"/>
                    <a:pt x="563" y="314"/>
                  </a:cubicBezTo>
                  <a:cubicBezTo>
                    <a:pt x="575" y="321"/>
                    <a:pt x="582" y="333"/>
                    <a:pt x="582" y="347"/>
                  </a:cubicBezTo>
                  <a:lnTo>
                    <a:pt x="583" y="830"/>
                  </a:lnTo>
                  <a:close/>
                </a:path>
              </a:pathLst>
            </a:custGeom>
            <a:solidFill>
              <a:srgbClr val="00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ïṩļíḋé">
              <a:extLst>
                <a:ext uri="{FF2B5EF4-FFF2-40B4-BE49-F238E27FC236}">
                  <a16:creationId xmlns:a16="http://schemas.microsoft.com/office/drawing/2014/main" id="{30CA0D9E-BC91-4A48-BA83-4B193615A136}"/>
                </a:ext>
              </a:extLst>
            </p:cNvPr>
            <p:cNvSpPr/>
            <p:nvPr/>
          </p:nvSpPr>
          <p:spPr bwMode="auto">
            <a:xfrm>
              <a:off x="5919788" y="2060576"/>
              <a:ext cx="1758950" cy="2482850"/>
            </a:xfrm>
            <a:custGeom>
              <a:avLst/>
              <a:gdLst>
                <a:gd name="T0" fmla="*/ 0 w 1108"/>
                <a:gd name="T1" fmla="*/ 0 h 1564"/>
                <a:gd name="T2" fmla="*/ 1106 w 1108"/>
                <a:gd name="T3" fmla="*/ 634 h 1564"/>
                <a:gd name="T4" fmla="*/ 1108 w 1108"/>
                <a:gd name="T5" fmla="*/ 1564 h 1564"/>
                <a:gd name="T6" fmla="*/ 0 w 1108"/>
                <a:gd name="T7" fmla="*/ 926 h 1564"/>
                <a:gd name="T8" fmla="*/ 0 w 1108"/>
                <a:gd name="T9" fmla="*/ 0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8" h="1564">
                  <a:moveTo>
                    <a:pt x="0" y="0"/>
                  </a:moveTo>
                  <a:lnTo>
                    <a:pt x="1106" y="634"/>
                  </a:lnTo>
                  <a:lnTo>
                    <a:pt x="1108" y="1564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7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îṩļîďe">
              <a:extLst>
                <a:ext uri="{FF2B5EF4-FFF2-40B4-BE49-F238E27FC236}">
                  <a16:creationId xmlns:a16="http://schemas.microsoft.com/office/drawing/2014/main" id="{4CBC75D6-12D2-4C58-AD86-87C3646DDF2E}"/>
                </a:ext>
              </a:extLst>
            </p:cNvPr>
            <p:cNvSpPr/>
            <p:nvPr/>
          </p:nvSpPr>
          <p:spPr bwMode="auto">
            <a:xfrm>
              <a:off x="4448176" y="3573463"/>
              <a:ext cx="3313113" cy="1928813"/>
            </a:xfrm>
            <a:custGeom>
              <a:avLst/>
              <a:gdLst>
                <a:gd name="T0" fmla="*/ 1004 w 1004"/>
                <a:gd name="T1" fmla="*/ 336 h 585"/>
                <a:gd name="T2" fmla="*/ 423 w 1004"/>
                <a:gd name="T3" fmla="*/ 0 h 585"/>
                <a:gd name="T4" fmla="*/ 11 w 1004"/>
                <a:gd name="T5" fmla="*/ 238 h 585"/>
                <a:gd name="T6" fmla="*/ 11 w 1004"/>
                <a:gd name="T7" fmla="*/ 269 h 585"/>
                <a:gd name="T8" fmla="*/ 547 w 1004"/>
                <a:gd name="T9" fmla="*/ 578 h 585"/>
                <a:gd name="T10" fmla="*/ 585 w 1004"/>
                <a:gd name="T11" fmla="*/ 578 h 585"/>
                <a:gd name="T12" fmla="*/ 1004 w 1004"/>
                <a:gd name="T13" fmla="*/ 336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585">
                  <a:moveTo>
                    <a:pt x="1004" y="336"/>
                  </a:moveTo>
                  <a:cubicBezTo>
                    <a:pt x="423" y="0"/>
                    <a:pt x="423" y="0"/>
                    <a:pt x="423" y="0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0" y="245"/>
                    <a:pt x="0" y="262"/>
                    <a:pt x="11" y="269"/>
                  </a:cubicBezTo>
                  <a:cubicBezTo>
                    <a:pt x="547" y="578"/>
                    <a:pt x="547" y="578"/>
                    <a:pt x="547" y="578"/>
                  </a:cubicBezTo>
                  <a:cubicBezTo>
                    <a:pt x="559" y="585"/>
                    <a:pt x="573" y="585"/>
                    <a:pt x="585" y="578"/>
                  </a:cubicBezTo>
                  <a:lnTo>
                    <a:pt x="1004" y="336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ïṧḻiḋé">
              <a:extLst>
                <a:ext uri="{FF2B5EF4-FFF2-40B4-BE49-F238E27FC236}">
                  <a16:creationId xmlns:a16="http://schemas.microsoft.com/office/drawing/2014/main" id="{DD4A0147-2B31-4B24-A553-285AD4AD29DB}"/>
                </a:ext>
              </a:extLst>
            </p:cNvPr>
            <p:cNvSpPr/>
            <p:nvPr/>
          </p:nvSpPr>
          <p:spPr bwMode="auto">
            <a:xfrm>
              <a:off x="7229476" y="4657726"/>
              <a:ext cx="195263" cy="112713"/>
            </a:xfrm>
            <a:custGeom>
              <a:avLst/>
              <a:gdLst>
                <a:gd name="T0" fmla="*/ 0 w 59"/>
                <a:gd name="T1" fmla="*/ 17 h 34"/>
                <a:gd name="T2" fmla="*/ 29 w 59"/>
                <a:gd name="T3" fmla="*/ 34 h 34"/>
                <a:gd name="T4" fmla="*/ 59 w 59"/>
                <a:gd name="T5" fmla="*/ 17 h 34"/>
                <a:gd name="T6" fmla="*/ 30 w 59"/>
                <a:gd name="T7" fmla="*/ 0 h 34"/>
                <a:gd name="T8" fmla="*/ 0 w 5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4">
                  <a:moveTo>
                    <a:pt x="0" y="17"/>
                  </a:moveTo>
                  <a:cubicBezTo>
                    <a:pt x="12" y="24"/>
                    <a:pt x="18" y="27"/>
                    <a:pt x="29" y="34"/>
                  </a:cubicBezTo>
                  <a:cubicBezTo>
                    <a:pt x="41" y="27"/>
                    <a:pt x="47" y="24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işļïḍê">
              <a:extLst>
                <a:ext uri="{FF2B5EF4-FFF2-40B4-BE49-F238E27FC236}">
                  <a16:creationId xmlns:a16="http://schemas.microsoft.com/office/drawing/2014/main" id="{B5B5E5FE-4FBD-4150-BE3A-47CC68FEA18B}"/>
                </a:ext>
              </a:extLst>
            </p:cNvPr>
            <p:cNvSpPr/>
            <p:nvPr/>
          </p:nvSpPr>
          <p:spPr bwMode="auto">
            <a:xfrm>
              <a:off x="7091363" y="4578351"/>
              <a:ext cx="190500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10"/>
                    <a:pt x="41" y="6"/>
                    <a:pt x="29" y="0"/>
                  </a:cubicBezTo>
                  <a:cubicBezTo>
                    <a:pt x="17" y="6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isḷîḍê">
              <a:extLst>
                <a:ext uri="{FF2B5EF4-FFF2-40B4-BE49-F238E27FC236}">
                  <a16:creationId xmlns:a16="http://schemas.microsoft.com/office/drawing/2014/main" id="{F0E4DB33-63C0-451F-8B03-2855DA880848}"/>
                </a:ext>
              </a:extLst>
            </p:cNvPr>
            <p:cNvSpPr/>
            <p:nvPr/>
          </p:nvSpPr>
          <p:spPr bwMode="auto">
            <a:xfrm>
              <a:off x="6948488" y="4497388"/>
              <a:ext cx="192088" cy="107950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7" y="27"/>
                    <a:pt x="29" y="33"/>
                  </a:cubicBezTo>
                  <a:cubicBezTo>
                    <a:pt x="41" y="27"/>
                    <a:pt x="47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íṧľíḍê">
              <a:extLst>
                <a:ext uri="{FF2B5EF4-FFF2-40B4-BE49-F238E27FC236}">
                  <a16:creationId xmlns:a16="http://schemas.microsoft.com/office/drawing/2014/main" id="{4C2FCE8D-9DFC-4423-8506-F8F731424511}"/>
                </a:ext>
              </a:extLst>
            </p:cNvPr>
            <p:cNvSpPr/>
            <p:nvPr/>
          </p:nvSpPr>
          <p:spPr bwMode="auto">
            <a:xfrm>
              <a:off x="6807201" y="4418013"/>
              <a:ext cx="190500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30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8" y="16"/>
                  </a:cubicBezTo>
                  <a:cubicBezTo>
                    <a:pt x="47" y="10"/>
                    <a:pt x="41" y="6"/>
                    <a:pt x="30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ïṩḷiḑe">
              <a:extLst>
                <a:ext uri="{FF2B5EF4-FFF2-40B4-BE49-F238E27FC236}">
                  <a16:creationId xmlns:a16="http://schemas.microsoft.com/office/drawing/2014/main" id="{EDA3FF5A-B7F1-4928-A4FA-0343C91F4694}"/>
                </a:ext>
              </a:extLst>
            </p:cNvPr>
            <p:cNvSpPr/>
            <p:nvPr/>
          </p:nvSpPr>
          <p:spPr bwMode="auto">
            <a:xfrm>
              <a:off x="6665913" y="4335463"/>
              <a:ext cx="193675" cy="107950"/>
            </a:xfrm>
            <a:custGeom>
              <a:avLst/>
              <a:gdLst>
                <a:gd name="T0" fmla="*/ 0 w 59"/>
                <a:gd name="T1" fmla="*/ 17 h 33"/>
                <a:gd name="T2" fmla="*/ 29 w 59"/>
                <a:gd name="T3" fmla="*/ 33 h 33"/>
                <a:gd name="T4" fmla="*/ 59 w 59"/>
                <a:gd name="T5" fmla="*/ 17 h 33"/>
                <a:gd name="T6" fmla="*/ 30 w 59"/>
                <a:gd name="T7" fmla="*/ 0 h 33"/>
                <a:gd name="T8" fmla="*/ 0 w 59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7"/>
                  </a:moveTo>
                  <a:cubicBezTo>
                    <a:pt x="12" y="23"/>
                    <a:pt x="18" y="27"/>
                    <a:pt x="29" y="33"/>
                  </a:cubicBezTo>
                  <a:cubicBezTo>
                    <a:pt x="41" y="27"/>
                    <a:pt x="47" y="23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íşlîďè">
              <a:extLst>
                <a:ext uri="{FF2B5EF4-FFF2-40B4-BE49-F238E27FC236}">
                  <a16:creationId xmlns:a16="http://schemas.microsoft.com/office/drawing/2014/main" id="{1BAC5332-B251-49F2-8FAD-9229604456F5}"/>
                </a:ext>
              </a:extLst>
            </p:cNvPr>
            <p:cNvSpPr/>
            <p:nvPr/>
          </p:nvSpPr>
          <p:spPr bwMode="auto">
            <a:xfrm>
              <a:off x="6526213" y="4256088"/>
              <a:ext cx="192088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10"/>
                    <a:pt x="41" y="6"/>
                    <a:pt x="29" y="0"/>
                  </a:cubicBezTo>
                  <a:cubicBezTo>
                    <a:pt x="17" y="6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íş1îḋé">
              <a:extLst>
                <a:ext uri="{FF2B5EF4-FFF2-40B4-BE49-F238E27FC236}">
                  <a16:creationId xmlns:a16="http://schemas.microsoft.com/office/drawing/2014/main" id="{C5588AAA-0744-4CA9-B060-6CA4740852E1}"/>
                </a:ext>
              </a:extLst>
            </p:cNvPr>
            <p:cNvSpPr/>
            <p:nvPr/>
          </p:nvSpPr>
          <p:spPr bwMode="auto">
            <a:xfrm>
              <a:off x="6384926" y="4173538"/>
              <a:ext cx="190500" cy="109538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7" y="27"/>
                    <a:pt x="29" y="33"/>
                  </a:cubicBezTo>
                  <a:cubicBezTo>
                    <a:pt x="41" y="27"/>
                    <a:pt x="47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iş1ïḍe">
              <a:extLst>
                <a:ext uri="{FF2B5EF4-FFF2-40B4-BE49-F238E27FC236}">
                  <a16:creationId xmlns:a16="http://schemas.microsoft.com/office/drawing/2014/main" id="{5434AEA1-4F70-4CD6-B549-AADBD275FC2A}"/>
                </a:ext>
              </a:extLst>
            </p:cNvPr>
            <p:cNvSpPr/>
            <p:nvPr/>
          </p:nvSpPr>
          <p:spPr bwMode="auto">
            <a:xfrm>
              <a:off x="6242051" y="4094163"/>
              <a:ext cx="192088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30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8" y="16"/>
                  </a:cubicBezTo>
                  <a:cubicBezTo>
                    <a:pt x="47" y="9"/>
                    <a:pt x="41" y="6"/>
                    <a:pt x="30" y="0"/>
                  </a:cubicBezTo>
                  <a:cubicBezTo>
                    <a:pt x="18" y="6"/>
                    <a:pt x="12" y="9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ïS1îde">
              <a:extLst>
                <a:ext uri="{FF2B5EF4-FFF2-40B4-BE49-F238E27FC236}">
                  <a16:creationId xmlns:a16="http://schemas.microsoft.com/office/drawing/2014/main" id="{090E22B9-AAD9-4B61-AF2C-B2D4A204888A}"/>
                </a:ext>
              </a:extLst>
            </p:cNvPr>
            <p:cNvSpPr/>
            <p:nvPr/>
          </p:nvSpPr>
          <p:spPr bwMode="auto">
            <a:xfrm>
              <a:off x="6100763" y="4011613"/>
              <a:ext cx="195263" cy="109538"/>
            </a:xfrm>
            <a:custGeom>
              <a:avLst/>
              <a:gdLst>
                <a:gd name="T0" fmla="*/ 0 w 59"/>
                <a:gd name="T1" fmla="*/ 17 h 33"/>
                <a:gd name="T2" fmla="*/ 29 w 59"/>
                <a:gd name="T3" fmla="*/ 33 h 33"/>
                <a:gd name="T4" fmla="*/ 59 w 59"/>
                <a:gd name="T5" fmla="*/ 17 h 33"/>
                <a:gd name="T6" fmla="*/ 30 w 59"/>
                <a:gd name="T7" fmla="*/ 0 h 33"/>
                <a:gd name="T8" fmla="*/ 0 w 59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7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7"/>
                    <a:pt x="47" y="23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îṩľiḋê">
              <a:extLst>
                <a:ext uri="{FF2B5EF4-FFF2-40B4-BE49-F238E27FC236}">
                  <a16:creationId xmlns:a16="http://schemas.microsoft.com/office/drawing/2014/main" id="{0012CD76-BA02-489D-BA66-71BAFC51657F}"/>
                </a:ext>
              </a:extLst>
            </p:cNvPr>
            <p:cNvSpPr/>
            <p:nvPr/>
          </p:nvSpPr>
          <p:spPr bwMode="auto">
            <a:xfrm>
              <a:off x="5962651" y="3930651"/>
              <a:ext cx="190500" cy="111125"/>
            </a:xfrm>
            <a:custGeom>
              <a:avLst/>
              <a:gdLst>
                <a:gd name="T0" fmla="*/ 0 w 58"/>
                <a:gd name="T1" fmla="*/ 17 h 34"/>
                <a:gd name="T2" fmla="*/ 29 w 58"/>
                <a:gd name="T3" fmla="*/ 34 h 34"/>
                <a:gd name="T4" fmla="*/ 58 w 58"/>
                <a:gd name="T5" fmla="*/ 17 h 34"/>
                <a:gd name="T6" fmla="*/ 29 w 58"/>
                <a:gd name="T7" fmla="*/ 0 h 34"/>
                <a:gd name="T8" fmla="*/ 0 w 5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0" y="17"/>
                  </a:moveTo>
                  <a:cubicBezTo>
                    <a:pt x="11" y="24"/>
                    <a:pt x="17" y="27"/>
                    <a:pt x="29" y="34"/>
                  </a:cubicBezTo>
                  <a:cubicBezTo>
                    <a:pt x="40" y="27"/>
                    <a:pt x="46" y="24"/>
                    <a:pt x="58" y="17"/>
                  </a:cubicBezTo>
                  <a:cubicBezTo>
                    <a:pt x="46" y="10"/>
                    <a:pt x="41" y="7"/>
                    <a:pt x="29" y="0"/>
                  </a:cubicBezTo>
                  <a:cubicBezTo>
                    <a:pt x="17" y="7"/>
                    <a:pt x="11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ïšľîḍè">
              <a:extLst>
                <a:ext uri="{FF2B5EF4-FFF2-40B4-BE49-F238E27FC236}">
                  <a16:creationId xmlns:a16="http://schemas.microsoft.com/office/drawing/2014/main" id="{42AACB37-7B25-45A3-BE06-BC1AD13C6BDD}"/>
                </a:ext>
              </a:extLst>
            </p:cNvPr>
            <p:cNvSpPr/>
            <p:nvPr/>
          </p:nvSpPr>
          <p:spPr bwMode="auto">
            <a:xfrm>
              <a:off x="5819776" y="3851276"/>
              <a:ext cx="192088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7" y="26"/>
                    <a:pt x="29" y="33"/>
                  </a:cubicBezTo>
                  <a:cubicBezTo>
                    <a:pt x="41" y="26"/>
                    <a:pt x="47" y="23"/>
                    <a:pt x="58" y="16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îṩlidè">
              <a:extLst>
                <a:ext uri="{FF2B5EF4-FFF2-40B4-BE49-F238E27FC236}">
                  <a16:creationId xmlns:a16="http://schemas.microsoft.com/office/drawing/2014/main" id="{BA4912A8-12B9-4F21-9926-E02BFEBA7FEF}"/>
                </a:ext>
              </a:extLst>
            </p:cNvPr>
            <p:cNvSpPr/>
            <p:nvPr/>
          </p:nvSpPr>
          <p:spPr bwMode="auto">
            <a:xfrm>
              <a:off x="5678488" y="3768726"/>
              <a:ext cx="195263" cy="107950"/>
            </a:xfrm>
            <a:custGeom>
              <a:avLst/>
              <a:gdLst>
                <a:gd name="T0" fmla="*/ 0 w 59"/>
                <a:gd name="T1" fmla="*/ 17 h 33"/>
                <a:gd name="T2" fmla="*/ 29 w 59"/>
                <a:gd name="T3" fmla="*/ 33 h 33"/>
                <a:gd name="T4" fmla="*/ 59 w 59"/>
                <a:gd name="T5" fmla="*/ 17 h 33"/>
                <a:gd name="T6" fmla="*/ 30 w 59"/>
                <a:gd name="T7" fmla="*/ 0 h 33"/>
                <a:gd name="T8" fmla="*/ 0 w 59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7"/>
                  </a:moveTo>
                  <a:cubicBezTo>
                    <a:pt x="12" y="24"/>
                    <a:pt x="18" y="27"/>
                    <a:pt x="29" y="33"/>
                  </a:cubicBezTo>
                  <a:cubicBezTo>
                    <a:pt x="41" y="27"/>
                    <a:pt x="47" y="24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ïšľïḋè">
              <a:extLst>
                <a:ext uri="{FF2B5EF4-FFF2-40B4-BE49-F238E27FC236}">
                  <a16:creationId xmlns:a16="http://schemas.microsoft.com/office/drawing/2014/main" id="{50079601-BA60-4311-84D5-9BB1F0CDC8DA}"/>
                </a:ext>
              </a:extLst>
            </p:cNvPr>
            <p:cNvSpPr/>
            <p:nvPr/>
          </p:nvSpPr>
          <p:spPr bwMode="auto">
            <a:xfrm>
              <a:off x="7094538" y="4737101"/>
              <a:ext cx="193675" cy="109538"/>
            </a:xfrm>
            <a:custGeom>
              <a:avLst/>
              <a:gdLst>
                <a:gd name="T0" fmla="*/ 0 w 59"/>
                <a:gd name="T1" fmla="*/ 16 h 33"/>
                <a:gd name="T2" fmla="*/ 29 w 59"/>
                <a:gd name="T3" fmla="*/ 33 h 33"/>
                <a:gd name="T4" fmla="*/ 59 w 59"/>
                <a:gd name="T5" fmla="*/ 16 h 33"/>
                <a:gd name="T6" fmla="*/ 30 w 59"/>
                <a:gd name="T7" fmla="*/ 0 h 33"/>
                <a:gd name="T8" fmla="*/ 0 w 59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9" y="16"/>
                  </a:cubicBezTo>
                  <a:cubicBezTo>
                    <a:pt x="47" y="10"/>
                    <a:pt x="41" y="6"/>
                    <a:pt x="30" y="0"/>
                  </a:cubicBezTo>
                  <a:cubicBezTo>
                    <a:pt x="18" y="6"/>
                    <a:pt x="12" y="9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ïs1ïdé">
              <a:extLst>
                <a:ext uri="{FF2B5EF4-FFF2-40B4-BE49-F238E27FC236}">
                  <a16:creationId xmlns:a16="http://schemas.microsoft.com/office/drawing/2014/main" id="{3ED73870-6CA3-4AAE-8FB3-2A67842EF2F8}"/>
                </a:ext>
              </a:extLst>
            </p:cNvPr>
            <p:cNvSpPr/>
            <p:nvPr/>
          </p:nvSpPr>
          <p:spPr bwMode="auto">
            <a:xfrm>
              <a:off x="6954838" y="4654551"/>
              <a:ext cx="192088" cy="109538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1" y="23"/>
                    <a:pt x="17" y="27"/>
                    <a:pt x="29" y="33"/>
                  </a:cubicBezTo>
                  <a:cubicBezTo>
                    <a:pt x="40" y="27"/>
                    <a:pt x="46" y="23"/>
                    <a:pt x="58" y="17"/>
                  </a:cubicBezTo>
                  <a:cubicBezTo>
                    <a:pt x="46" y="10"/>
                    <a:pt x="41" y="7"/>
                    <a:pt x="29" y="0"/>
                  </a:cubicBezTo>
                  <a:cubicBezTo>
                    <a:pt x="17" y="7"/>
                    <a:pt x="11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ïṧḻiďé">
              <a:extLst>
                <a:ext uri="{FF2B5EF4-FFF2-40B4-BE49-F238E27FC236}">
                  <a16:creationId xmlns:a16="http://schemas.microsoft.com/office/drawing/2014/main" id="{8EA48630-8E19-4D9E-9237-4184022A5B16}"/>
                </a:ext>
              </a:extLst>
            </p:cNvPr>
            <p:cNvSpPr/>
            <p:nvPr/>
          </p:nvSpPr>
          <p:spPr bwMode="auto">
            <a:xfrm>
              <a:off x="6813551" y="4572001"/>
              <a:ext cx="192088" cy="112713"/>
            </a:xfrm>
            <a:custGeom>
              <a:avLst/>
              <a:gdLst>
                <a:gd name="T0" fmla="*/ 0 w 58"/>
                <a:gd name="T1" fmla="*/ 17 h 34"/>
                <a:gd name="T2" fmla="*/ 29 w 58"/>
                <a:gd name="T3" fmla="*/ 34 h 34"/>
                <a:gd name="T4" fmla="*/ 58 w 58"/>
                <a:gd name="T5" fmla="*/ 17 h 34"/>
                <a:gd name="T6" fmla="*/ 29 w 58"/>
                <a:gd name="T7" fmla="*/ 0 h 34"/>
                <a:gd name="T8" fmla="*/ 0 w 5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0" y="17"/>
                  </a:moveTo>
                  <a:cubicBezTo>
                    <a:pt x="11" y="24"/>
                    <a:pt x="17" y="27"/>
                    <a:pt x="29" y="34"/>
                  </a:cubicBezTo>
                  <a:cubicBezTo>
                    <a:pt x="41" y="27"/>
                    <a:pt x="46" y="24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7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iṩļiďè">
              <a:extLst>
                <a:ext uri="{FF2B5EF4-FFF2-40B4-BE49-F238E27FC236}">
                  <a16:creationId xmlns:a16="http://schemas.microsoft.com/office/drawing/2014/main" id="{342BF9BA-563C-470F-955D-0C3964D89A83}"/>
                </a:ext>
              </a:extLst>
            </p:cNvPr>
            <p:cNvSpPr/>
            <p:nvPr/>
          </p:nvSpPr>
          <p:spPr bwMode="auto">
            <a:xfrm>
              <a:off x="6672263" y="4492626"/>
              <a:ext cx="190500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iṥļîḋê">
              <a:extLst>
                <a:ext uri="{FF2B5EF4-FFF2-40B4-BE49-F238E27FC236}">
                  <a16:creationId xmlns:a16="http://schemas.microsoft.com/office/drawing/2014/main" id="{01EB9A9F-2C86-4003-B958-1B622ADB562B}"/>
                </a:ext>
              </a:extLst>
            </p:cNvPr>
            <p:cNvSpPr/>
            <p:nvPr/>
          </p:nvSpPr>
          <p:spPr bwMode="auto">
            <a:xfrm>
              <a:off x="6529388" y="4411663"/>
              <a:ext cx="195263" cy="111125"/>
            </a:xfrm>
            <a:custGeom>
              <a:avLst/>
              <a:gdLst>
                <a:gd name="T0" fmla="*/ 0 w 59"/>
                <a:gd name="T1" fmla="*/ 17 h 34"/>
                <a:gd name="T2" fmla="*/ 29 w 59"/>
                <a:gd name="T3" fmla="*/ 34 h 34"/>
                <a:gd name="T4" fmla="*/ 59 w 59"/>
                <a:gd name="T5" fmla="*/ 17 h 34"/>
                <a:gd name="T6" fmla="*/ 30 w 59"/>
                <a:gd name="T7" fmla="*/ 0 h 34"/>
                <a:gd name="T8" fmla="*/ 0 w 5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4">
                  <a:moveTo>
                    <a:pt x="0" y="17"/>
                  </a:moveTo>
                  <a:cubicBezTo>
                    <a:pt x="12" y="24"/>
                    <a:pt x="18" y="27"/>
                    <a:pt x="29" y="34"/>
                  </a:cubicBezTo>
                  <a:cubicBezTo>
                    <a:pt x="41" y="27"/>
                    <a:pt x="47" y="24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ïŝḻîḓe">
              <a:extLst>
                <a:ext uri="{FF2B5EF4-FFF2-40B4-BE49-F238E27FC236}">
                  <a16:creationId xmlns:a16="http://schemas.microsoft.com/office/drawing/2014/main" id="{69EF4818-D329-4E94-A691-69E708C1C66F}"/>
                </a:ext>
              </a:extLst>
            </p:cNvPr>
            <p:cNvSpPr/>
            <p:nvPr/>
          </p:nvSpPr>
          <p:spPr bwMode="auto">
            <a:xfrm>
              <a:off x="6391276" y="4332288"/>
              <a:ext cx="192088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10"/>
                    <a:pt x="41" y="6"/>
                    <a:pt x="29" y="0"/>
                  </a:cubicBezTo>
                  <a:cubicBezTo>
                    <a:pt x="17" y="6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îṧ1ide">
              <a:extLst>
                <a:ext uri="{FF2B5EF4-FFF2-40B4-BE49-F238E27FC236}">
                  <a16:creationId xmlns:a16="http://schemas.microsoft.com/office/drawing/2014/main" id="{AC583DD2-12B2-4F3C-9BBB-0AAB6BA4FE93}"/>
                </a:ext>
              </a:extLst>
            </p:cNvPr>
            <p:cNvSpPr/>
            <p:nvPr/>
          </p:nvSpPr>
          <p:spPr bwMode="auto">
            <a:xfrm>
              <a:off x="6249988" y="4249738"/>
              <a:ext cx="190500" cy="107950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1" y="23"/>
                    <a:pt x="17" y="27"/>
                    <a:pt x="29" y="33"/>
                  </a:cubicBezTo>
                  <a:cubicBezTo>
                    <a:pt x="41" y="27"/>
                    <a:pt x="46" y="24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7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ïSḷïḑé">
              <a:extLst>
                <a:ext uri="{FF2B5EF4-FFF2-40B4-BE49-F238E27FC236}">
                  <a16:creationId xmlns:a16="http://schemas.microsoft.com/office/drawing/2014/main" id="{B26EC6BA-DD1D-4833-8B0F-036C0FD93D41}"/>
                </a:ext>
              </a:extLst>
            </p:cNvPr>
            <p:cNvSpPr/>
            <p:nvPr/>
          </p:nvSpPr>
          <p:spPr bwMode="auto">
            <a:xfrm>
              <a:off x="6107113" y="4170363"/>
              <a:ext cx="192088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8" y="16"/>
                  </a:cubicBezTo>
                  <a:cubicBezTo>
                    <a:pt x="47" y="10"/>
                    <a:pt x="41" y="6"/>
                    <a:pt x="29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îṩľîḋé">
              <a:extLst>
                <a:ext uri="{FF2B5EF4-FFF2-40B4-BE49-F238E27FC236}">
                  <a16:creationId xmlns:a16="http://schemas.microsoft.com/office/drawing/2014/main" id="{9A250D8E-3722-44AC-BB4D-70D367C7362B}"/>
                </a:ext>
              </a:extLst>
            </p:cNvPr>
            <p:cNvSpPr/>
            <p:nvPr/>
          </p:nvSpPr>
          <p:spPr bwMode="auto">
            <a:xfrm>
              <a:off x="5965826" y="4087813"/>
              <a:ext cx="195263" cy="109538"/>
            </a:xfrm>
            <a:custGeom>
              <a:avLst/>
              <a:gdLst>
                <a:gd name="T0" fmla="*/ 0 w 59"/>
                <a:gd name="T1" fmla="*/ 17 h 33"/>
                <a:gd name="T2" fmla="*/ 29 w 59"/>
                <a:gd name="T3" fmla="*/ 33 h 33"/>
                <a:gd name="T4" fmla="*/ 59 w 59"/>
                <a:gd name="T5" fmla="*/ 17 h 33"/>
                <a:gd name="T6" fmla="*/ 30 w 59"/>
                <a:gd name="T7" fmla="*/ 0 h 33"/>
                <a:gd name="T8" fmla="*/ 0 w 59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7"/>
                  </a:moveTo>
                  <a:cubicBezTo>
                    <a:pt x="12" y="23"/>
                    <a:pt x="18" y="27"/>
                    <a:pt x="29" y="33"/>
                  </a:cubicBezTo>
                  <a:cubicBezTo>
                    <a:pt x="41" y="27"/>
                    <a:pt x="47" y="23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ïṣ1iḓê">
              <a:extLst>
                <a:ext uri="{FF2B5EF4-FFF2-40B4-BE49-F238E27FC236}">
                  <a16:creationId xmlns:a16="http://schemas.microsoft.com/office/drawing/2014/main" id="{3AD54555-E94C-4F86-91C6-B951080617D1}"/>
                </a:ext>
              </a:extLst>
            </p:cNvPr>
            <p:cNvSpPr/>
            <p:nvPr/>
          </p:nvSpPr>
          <p:spPr bwMode="auto">
            <a:xfrm>
              <a:off x="5827713" y="4008438"/>
              <a:ext cx="190500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10"/>
                    <a:pt x="41" y="6"/>
                    <a:pt x="29" y="0"/>
                  </a:cubicBezTo>
                  <a:cubicBezTo>
                    <a:pt x="17" y="6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ïśḻiďè">
              <a:extLst>
                <a:ext uri="{FF2B5EF4-FFF2-40B4-BE49-F238E27FC236}">
                  <a16:creationId xmlns:a16="http://schemas.microsoft.com/office/drawing/2014/main" id="{4DDECB1B-7BCF-4691-9685-0768BFB1B28F}"/>
                </a:ext>
              </a:extLst>
            </p:cNvPr>
            <p:cNvSpPr/>
            <p:nvPr/>
          </p:nvSpPr>
          <p:spPr bwMode="auto">
            <a:xfrm>
              <a:off x="5684838" y="3925888"/>
              <a:ext cx="192088" cy="109538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1" y="23"/>
                    <a:pt x="17" y="27"/>
                    <a:pt x="29" y="33"/>
                  </a:cubicBezTo>
                  <a:cubicBezTo>
                    <a:pt x="41" y="27"/>
                    <a:pt x="46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7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îṡḻîḑe">
              <a:extLst>
                <a:ext uri="{FF2B5EF4-FFF2-40B4-BE49-F238E27FC236}">
                  <a16:creationId xmlns:a16="http://schemas.microsoft.com/office/drawing/2014/main" id="{5B138B72-B229-4496-BA1A-8440B7B504B1}"/>
                </a:ext>
              </a:extLst>
            </p:cNvPr>
            <p:cNvSpPr/>
            <p:nvPr/>
          </p:nvSpPr>
          <p:spPr bwMode="auto">
            <a:xfrm>
              <a:off x="5543551" y="3848101"/>
              <a:ext cx="257175" cy="144463"/>
            </a:xfrm>
            <a:custGeom>
              <a:avLst/>
              <a:gdLst>
                <a:gd name="T0" fmla="*/ 0 w 78"/>
                <a:gd name="T1" fmla="*/ 16 h 44"/>
                <a:gd name="T2" fmla="*/ 49 w 78"/>
                <a:gd name="T3" fmla="*/ 44 h 44"/>
                <a:gd name="T4" fmla="*/ 78 w 78"/>
                <a:gd name="T5" fmla="*/ 27 h 44"/>
                <a:gd name="T6" fmla="*/ 29 w 78"/>
                <a:gd name="T7" fmla="*/ 0 h 44"/>
                <a:gd name="T8" fmla="*/ 0 w 78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16"/>
                  </a:moveTo>
                  <a:cubicBezTo>
                    <a:pt x="20" y="27"/>
                    <a:pt x="29" y="33"/>
                    <a:pt x="49" y="44"/>
                  </a:cubicBezTo>
                  <a:cubicBezTo>
                    <a:pt x="60" y="37"/>
                    <a:pt x="66" y="34"/>
                    <a:pt x="78" y="27"/>
                  </a:cubicBezTo>
                  <a:cubicBezTo>
                    <a:pt x="59" y="16"/>
                    <a:pt x="49" y="11"/>
                    <a:pt x="29" y="0"/>
                  </a:cubicBezTo>
                  <a:cubicBezTo>
                    <a:pt x="18" y="6"/>
                    <a:pt x="12" y="9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íSlíḍê">
              <a:extLst>
                <a:ext uri="{FF2B5EF4-FFF2-40B4-BE49-F238E27FC236}">
                  <a16:creationId xmlns:a16="http://schemas.microsoft.com/office/drawing/2014/main" id="{2E9ACC2D-3E1C-45DF-BEAB-64F7F6DB8F6F}"/>
                </a:ext>
              </a:extLst>
            </p:cNvPr>
            <p:cNvSpPr/>
            <p:nvPr/>
          </p:nvSpPr>
          <p:spPr bwMode="auto">
            <a:xfrm>
              <a:off x="6896101" y="4776788"/>
              <a:ext cx="257175" cy="144463"/>
            </a:xfrm>
            <a:custGeom>
              <a:avLst/>
              <a:gdLst>
                <a:gd name="T0" fmla="*/ 0 w 78"/>
                <a:gd name="T1" fmla="*/ 16 h 44"/>
                <a:gd name="T2" fmla="*/ 48 w 78"/>
                <a:gd name="T3" fmla="*/ 44 h 44"/>
                <a:gd name="T4" fmla="*/ 78 w 78"/>
                <a:gd name="T5" fmla="*/ 27 h 44"/>
                <a:gd name="T6" fmla="*/ 29 w 78"/>
                <a:gd name="T7" fmla="*/ 0 h 44"/>
                <a:gd name="T8" fmla="*/ 0 w 78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16"/>
                  </a:moveTo>
                  <a:cubicBezTo>
                    <a:pt x="19" y="27"/>
                    <a:pt x="29" y="33"/>
                    <a:pt x="48" y="44"/>
                  </a:cubicBezTo>
                  <a:cubicBezTo>
                    <a:pt x="60" y="37"/>
                    <a:pt x="66" y="34"/>
                    <a:pt x="78" y="27"/>
                  </a:cubicBezTo>
                  <a:cubicBezTo>
                    <a:pt x="58" y="16"/>
                    <a:pt x="49" y="11"/>
                    <a:pt x="29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îṡḻiďê">
              <a:extLst>
                <a:ext uri="{FF2B5EF4-FFF2-40B4-BE49-F238E27FC236}">
                  <a16:creationId xmlns:a16="http://schemas.microsoft.com/office/drawing/2014/main" id="{30C86A21-4C0A-4B48-8D8C-D130C799D49A}"/>
                </a:ext>
              </a:extLst>
            </p:cNvPr>
            <p:cNvSpPr/>
            <p:nvPr/>
          </p:nvSpPr>
          <p:spPr bwMode="auto">
            <a:xfrm>
              <a:off x="6819901" y="4730751"/>
              <a:ext cx="192088" cy="107950"/>
            </a:xfrm>
            <a:custGeom>
              <a:avLst/>
              <a:gdLst>
                <a:gd name="T0" fmla="*/ 0 w 58"/>
                <a:gd name="T1" fmla="*/ 17 h 33"/>
                <a:gd name="T2" fmla="*/ 28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1" y="23"/>
                    <a:pt x="17" y="27"/>
                    <a:pt x="28" y="33"/>
                  </a:cubicBezTo>
                  <a:cubicBezTo>
                    <a:pt x="40" y="27"/>
                    <a:pt x="46" y="23"/>
                    <a:pt x="58" y="17"/>
                  </a:cubicBezTo>
                  <a:cubicBezTo>
                    <a:pt x="46" y="10"/>
                    <a:pt x="40" y="7"/>
                    <a:pt x="29" y="0"/>
                  </a:cubicBezTo>
                  <a:cubicBezTo>
                    <a:pt x="17" y="7"/>
                    <a:pt x="11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ísļiḓe">
              <a:extLst>
                <a:ext uri="{FF2B5EF4-FFF2-40B4-BE49-F238E27FC236}">
                  <a16:creationId xmlns:a16="http://schemas.microsoft.com/office/drawing/2014/main" id="{BF038137-D52C-40E7-8485-32A7BE871A5D}"/>
                </a:ext>
              </a:extLst>
            </p:cNvPr>
            <p:cNvSpPr/>
            <p:nvPr/>
          </p:nvSpPr>
          <p:spPr bwMode="auto">
            <a:xfrm>
              <a:off x="6678613" y="4651376"/>
              <a:ext cx="190500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10"/>
                    <a:pt x="41" y="6"/>
                    <a:pt x="29" y="0"/>
                  </a:cubicBezTo>
                  <a:cubicBezTo>
                    <a:pt x="17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iṥ1íḋê">
              <a:extLst>
                <a:ext uri="{FF2B5EF4-FFF2-40B4-BE49-F238E27FC236}">
                  <a16:creationId xmlns:a16="http://schemas.microsoft.com/office/drawing/2014/main" id="{77361DB0-2A0E-4ADB-B437-3228DDA5E586}"/>
                </a:ext>
              </a:extLst>
            </p:cNvPr>
            <p:cNvSpPr/>
            <p:nvPr/>
          </p:nvSpPr>
          <p:spPr bwMode="auto">
            <a:xfrm>
              <a:off x="6535738" y="4568826"/>
              <a:ext cx="192088" cy="109538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7" y="27"/>
                    <a:pt x="29" y="33"/>
                  </a:cubicBezTo>
                  <a:cubicBezTo>
                    <a:pt x="41" y="27"/>
                    <a:pt x="47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íṥ1íḋè">
              <a:extLst>
                <a:ext uri="{FF2B5EF4-FFF2-40B4-BE49-F238E27FC236}">
                  <a16:creationId xmlns:a16="http://schemas.microsoft.com/office/drawing/2014/main" id="{8DCB891B-09CE-4782-8048-780830E8088A}"/>
                </a:ext>
              </a:extLst>
            </p:cNvPr>
            <p:cNvSpPr/>
            <p:nvPr/>
          </p:nvSpPr>
          <p:spPr bwMode="auto">
            <a:xfrm>
              <a:off x="6394451" y="4489451"/>
              <a:ext cx="195263" cy="109538"/>
            </a:xfrm>
            <a:custGeom>
              <a:avLst/>
              <a:gdLst>
                <a:gd name="T0" fmla="*/ 0 w 59"/>
                <a:gd name="T1" fmla="*/ 16 h 33"/>
                <a:gd name="T2" fmla="*/ 29 w 59"/>
                <a:gd name="T3" fmla="*/ 33 h 33"/>
                <a:gd name="T4" fmla="*/ 59 w 59"/>
                <a:gd name="T5" fmla="*/ 16 h 33"/>
                <a:gd name="T6" fmla="*/ 30 w 59"/>
                <a:gd name="T7" fmla="*/ 0 h 33"/>
                <a:gd name="T8" fmla="*/ 0 w 59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9" y="16"/>
                  </a:cubicBezTo>
                  <a:cubicBezTo>
                    <a:pt x="47" y="10"/>
                    <a:pt x="41" y="6"/>
                    <a:pt x="30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îşḻiḋe">
              <a:extLst>
                <a:ext uri="{FF2B5EF4-FFF2-40B4-BE49-F238E27FC236}">
                  <a16:creationId xmlns:a16="http://schemas.microsoft.com/office/drawing/2014/main" id="{4FE13B49-2C83-4713-8D83-1F0F48856B71}"/>
                </a:ext>
              </a:extLst>
            </p:cNvPr>
            <p:cNvSpPr/>
            <p:nvPr/>
          </p:nvSpPr>
          <p:spPr bwMode="auto">
            <a:xfrm>
              <a:off x="6256338" y="4408488"/>
              <a:ext cx="190500" cy="107950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1" y="23"/>
                    <a:pt x="17" y="27"/>
                    <a:pt x="29" y="33"/>
                  </a:cubicBezTo>
                  <a:cubicBezTo>
                    <a:pt x="40" y="27"/>
                    <a:pt x="46" y="23"/>
                    <a:pt x="58" y="17"/>
                  </a:cubicBezTo>
                  <a:cubicBezTo>
                    <a:pt x="46" y="10"/>
                    <a:pt x="40" y="7"/>
                    <a:pt x="29" y="0"/>
                  </a:cubicBezTo>
                  <a:cubicBezTo>
                    <a:pt x="17" y="7"/>
                    <a:pt x="11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íṡliḍè">
              <a:extLst>
                <a:ext uri="{FF2B5EF4-FFF2-40B4-BE49-F238E27FC236}">
                  <a16:creationId xmlns:a16="http://schemas.microsoft.com/office/drawing/2014/main" id="{C4C41CD4-41BF-4094-99B8-CD5AB91E4B1F}"/>
                </a:ext>
              </a:extLst>
            </p:cNvPr>
            <p:cNvSpPr/>
            <p:nvPr/>
          </p:nvSpPr>
          <p:spPr bwMode="auto">
            <a:xfrm>
              <a:off x="6113463" y="4329113"/>
              <a:ext cx="192088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9"/>
                    <a:pt x="41" y="6"/>
                    <a:pt x="29" y="0"/>
                  </a:cubicBezTo>
                  <a:cubicBezTo>
                    <a:pt x="17" y="6"/>
                    <a:pt x="12" y="9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ïŝľiḓê">
              <a:extLst>
                <a:ext uri="{FF2B5EF4-FFF2-40B4-BE49-F238E27FC236}">
                  <a16:creationId xmlns:a16="http://schemas.microsoft.com/office/drawing/2014/main" id="{AE32660E-3BC1-497A-B0BA-0FDB7F8C66CF}"/>
                </a:ext>
              </a:extLst>
            </p:cNvPr>
            <p:cNvSpPr/>
            <p:nvPr/>
          </p:nvSpPr>
          <p:spPr bwMode="auto">
            <a:xfrm>
              <a:off x="5972176" y="4246563"/>
              <a:ext cx="192088" cy="107950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7" y="26"/>
                    <a:pt x="29" y="33"/>
                  </a:cubicBezTo>
                  <a:cubicBezTo>
                    <a:pt x="41" y="27"/>
                    <a:pt x="47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ïṡļïḍe">
              <a:extLst>
                <a:ext uri="{FF2B5EF4-FFF2-40B4-BE49-F238E27FC236}">
                  <a16:creationId xmlns:a16="http://schemas.microsoft.com/office/drawing/2014/main" id="{1AE20833-B35B-4A25-86D7-590A1C72C2FC}"/>
                </a:ext>
              </a:extLst>
            </p:cNvPr>
            <p:cNvSpPr/>
            <p:nvPr/>
          </p:nvSpPr>
          <p:spPr bwMode="auto">
            <a:xfrm>
              <a:off x="5830888" y="4164013"/>
              <a:ext cx="193675" cy="111125"/>
            </a:xfrm>
            <a:custGeom>
              <a:avLst/>
              <a:gdLst>
                <a:gd name="T0" fmla="*/ 0 w 59"/>
                <a:gd name="T1" fmla="*/ 17 h 34"/>
                <a:gd name="T2" fmla="*/ 29 w 59"/>
                <a:gd name="T3" fmla="*/ 34 h 34"/>
                <a:gd name="T4" fmla="*/ 59 w 59"/>
                <a:gd name="T5" fmla="*/ 17 h 34"/>
                <a:gd name="T6" fmla="*/ 30 w 59"/>
                <a:gd name="T7" fmla="*/ 0 h 34"/>
                <a:gd name="T8" fmla="*/ 0 w 5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4">
                  <a:moveTo>
                    <a:pt x="0" y="17"/>
                  </a:moveTo>
                  <a:cubicBezTo>
                    <a:pt x="12" y="24"/>
                    <a:pt x="18" y="27"/>
                    <a:pt x="29" y="34"/>
                  </a:cubicBezTo>
                  <a:cubicBezTo>
                    <a:pt x="41" y="27"/>
                    <a:pt x="47" y="24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iSḷídê">
              <a:extLst>
                <a:ext uri="{FF2B5EF4-FFF2-40B4-BE49-F238E27FC236}">
                  <a16:creationId xmlns:a16="http://schemas.microsoft.com/office/drawing/2014/main" id="{FA06F27C-C7DC-4F29-8D96-960AC15C0631}"/>
                </a:ext>
              </a:extLst>
            </p:cNvPr>
            <p:cNvSpPr/>
            <p:nvPr/>
          </p:nvSpPr>
          <p:spPr bwMode="auto">
            <a:xfrm>
              <a:off x="5691188" y="4084638"/>
              <a:ext cx="192088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7"/>
                  </a:cubicBezTo>
                  <a:cubicBezTo>
                    <a:pt x="46" y="10"/>
                    <a:pt x="40" y="7"/>
                    <a:pt x="29" y="0"/>
                  </a:cubicBezTo>
                  <a:cubicBezTo>
                    <a:pt x="17" y="6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ïś1îḍê">
              <a:extLst>
                <a:ext uri="{FF2B5EF4-FFF2-40B4-BE49-F238E27FC236}">
                  <a16:creationId xmlns:a16="http://schemas.microsoft.com/office/drawing/2014/main" id="{3EBE5B02-2BC1-488E-96D2-C1B26177AC8B}"/>
                </a:ext>
              </a:extLst>
            </p:cNvPr>
            <p:cNvSpPr/>
            <p:nvPr/>
          </p:nvSpPr>
          <p:spPr bwMode="auto">
            <a:xfrm>
              <a:off x="5549901" y="4002088"/>
              <a:ext cx="192088" cy="112713"/>
            </a:xfrm>
            <a:custGeom>
              <a:avLst/>
              <a:gdLst>
                <a:gd name="T0" fmla="*/ 0 w 58"/>
                <a:gd name="T1" fmla="*/ 17 h 34"/>
                <a:gd name="T2" fmla="*/ 29 w 58"/>
                <a:gd name="T3" fmla="*/ 34 h 34"/>
                <a:gd name="T4" fmla="*/ 58 w 58"/>
                <a:gd name="T5" fmla="*/ 17 h 34"/>
                <a:gd name="T6" fmla="*/ 29 w 58"/>
                <a:gd name="T7" fmla="*/ 0 h 34"/>
                <a:gd name="T8" fmla="*/ 0 w 5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0" y="17"/>
                  </a:moveTo>
                  <a:cubicBezTo>
                    <a:pt x="11" y="24"/>
                    <a:pt x="17" y="27"/>
                    <a:pt x="29" y="34"/>
                  </a:cubicBezTo>
                  <a:cubicBezTo>
                    <a:pt x="40" y="27"/>
                    <a:pt x="46" y="24"/>
                    <a:pt x="58" y="17"/>
                  </a:cubicBezTo>
                  <a:cubicBezTo>
                    <a:pt x="46" y="10"/>
                    <a:pt x="41" y="7"/>
                    <a:pt x="29" y="0"/>
                  </a:cubicBezTo>
                  <a:cubicBezTo>
                    <a:pt x="17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4" name="ï$ḻíḓè">
              <a:extLst>
                <a:ext uri="{FF2B5EF4-FFF2-40B4-BE49-F238E27FC236}">
                  <a16:creationId xmlns:a16="http://schemas.microsoft.com/office/drawing/2014/main" id="{E81E964B-280E-4C79-A247-DFD3511C3859}"/>
                </a:ext>
              </a:extLst>
            </p:cNvPr>
            <p:cNvSpPr/>
            <p:nvPr/>
          </p:nvSpPr>
          <p:spPr bwMode="auto">
            <a:xfrm>
              <a:off x="5408613" y="3922713"/>
              <a:ext cx="190500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7" y="26"/>
                    <a:pt x="29" y="33"/>
                  </a:cubicBezTo>
                  <a:cubicBezTo>
                    <a:pt x="41" y="26"/>
                    <a:pt x="47" y="23"/>
                    <a:pt x="58" y="16"/>
                  </a:cubicBezTo>
                  <a:cubicBezTo>
                    <a:pt x="47" y="10"/>
                    <a:pt x="41" y="6"/>
                    <a:pt x="29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ïS1ïḑé">
              <a:extLst>
                <a:ext uri="{FF2B5EF4-FFF2-40B4-BE49-F238E27FC236}">
                  <a16:creationId xmlns:a16="http://schemas.microsoft.com/office/drawing/2014/main" id="{31F0E4B6-9D95-499B-90DB-42C090B92D19}"/>
                </a:ext>
              </a:extLst>
            </p:cNvPr>
            <p:cNvSpPr/>
            <p:nvPr/>
          </p:nvSpPr>
          <p:spPr bwMode="auto">
            <a:xfrm>
              <a:off x="6823076" y="4889501"/>
              <a:ext cx="192088" cy="107950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8" y="27"/>
                    <a:pt x="29" y="33"/>
                  </a:cubicBezTo>
                  <a:cubicBezTo>
                    <a:pt x="41" y="27"/>
                    <a:pt x="47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í$ḷiḍê">
              <a:extLst>
                <a:ext uri="{FF2B5EF4-FFF2-40B4-BE49-F238E27FC236}">
                  <a16:creationId xmlns:a16="http://schemas.microsoft.com/office/drawing/2014/main" id="{F1AA9E8D-73AA-4DA8-ABD1-8297A99C619F}"/>
                </a:ext>
              </a:extLst>
            </p:cNvPr>
            <p:cNvSpPr/>
            <p:nvPr/>
          </p:nvSpPr>
          <p:spPr bwMode="auto">
            <a:xfrm>
              <a:off x="6681788" y="4806951"/>
              <a:ext cx="195263" cy="111125"/>
            </a:xfrm>
            <a:custGeom>
              <a:avLst/>
              <a:gdLst>
                <a:gd name="T0" fmla="*/ 0 w 59"/>
                <a:gd name="T1" fmla="*/ 17 h 34"/>
                <a:gd name="T2" fmla="*/ 29 w 59"/>
                <a:gd name="T3" fmla="*/ 34 h 34"/>
                <a:gd name="T4" fmla="*/ 59 w 59"/>
                <a:gd name="T5" fmla="*/ 17 h 34"/>
                <a:gd name="T6" fmla="*/ 30 w 59"/>
                <a:gd name="T7" fmla="*/ 0 h 34"/>
                <a:gd name="T8" fmla="*/ 0 w 5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4">
                  <a:moveTo>
                    <a:pt x="0" y="17"/>
                  </a:moveTo>
                  <a:cubicBezTo>
                    <a:pt x="12" y="24"/>
                    <a:pt x="18" y="27"/>
                    <a:pt x="29" y="34"/>
                  </a:cubicBezTo>
                  <a:cubicBezTo>
                    <a:pt x="41" y="27"/>
                    <a:pt x="47" y="24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ïṧļïde">
              <a:extLst>
                <a:ext uri="{FF2B5EF4-FFF2-40B4-BE49-F238E27FC236}">
                  <a16:creationId xmlns:a16="http://schemas.microsoft.com/office/drawing/2014/main" id="{9C637C8C-2BAE-4558-883E-1F44609FFA97}"/>
                </a:ext>
              </a:extLst>
            </p:cNvPr>
            <p:cNvSpPr/>
            <p:nvPr/>
          </p:nvSpPr>
          <p:spPr bwMode="auto">
            <a:xfrm>
              <a:off x="6543676" y="4727576"/>
              <a:ext cx="190500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7"/>
                  </a:cubicBezTo>
                  <a:cubicBezTo>
                    <a:pt x="46" y="10"/>
                    <a:pt x="41" y="7"/>
                    <a:pt x="29" y="0"/>
                  </a:cubicBezTo>
                  <a:cubicBezTo>
                    <a:pt x="17" y="7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íSlíḍe">
              <a:extLst>
                <a:ext uri="{FF2B5EF4-FFF2-40B4-BE49-F238E27FC236}">
                  <a16:creationId xmlns:a16="http://schemas.microsoft.com/office/drawing/2014/main" id="{5B5CD29D-3C78-4C7D-A1EB-B9567797749B}"/>
                </a:ext>
              </a:extLst>
            </p:cNvPr>
            <p:cNvSpPr/>
            <p:nvPr/>
          </p:nvSpPr>
          <p:spPr bwMode="auto">
            <a:xfrm>
              <a:off x="6400801" y="4645026"/>
              <a:ext cx="192088" cy="112713"/>
            </a:xfrm>
            <a:custGeom>
              <a:avLst/>
              <a:gdLst>
                <a:gd name="T0" fmla="*/ 0 w 58"/>
                <a:gd name="T1" fmla="*/ 17 h 34"/>
                <a:gd name="T2" fmla="*/ 29 w 58"/>
                <a:gd name="T3" fmla="*/ 34 h 34"/>
                <a:gd name="T4" fmla="*/ 58 w 58"/>
                <a:gd name="T5" fmla="*/ 17 h 34"/>
                <a:gd name="T6" fmla="*/ 29 w 58"/>
                <a:gd name="T7" fmla="*/ 0 h 34"/>
                <a:gd name="T8" fmla="*/ 0 w 5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0" y="17"/>
                  </a:moveTo>
                  <a:cubicBezTo>
                    <a:pt x="12" y="24"/>
                    <a:pt x="17" y="27"/>
                    <a:pt x="29" y="34"/>
                  </a:cubicBezTo>
                  <a:cubicBezTo>
                    <a:pt x="41" y="27"/>
                    <a:pt x="46" y="24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islíḋé">
              <a:extLst>
                <a:ext uri="{FF2B5EF4-FFF2-40B4-BE49-F238E27FC236}">
                  <a16:creationId xmlns:a16="http://schemas.microsoft.com/office/drawing/2014/main" id="{3B806D3C-FF0B-43EF-BE6F-4F1453B5985E}"/>
                </a:ext>
              </a:extLst>
            </p:cNvPr>
            <p:cNvSpPr/>
            <p:nvPr/>
          </p:nvSpPr>
          <p:spPr bwMode="auto">
            <a:xfrm>
              <a:off x="6259513" y="4565651"/>
              <a:ext cx="190500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8" y="16"/>
                  </a:cubicBezTo>
                  <a:cubicBezTo>
                    <a:pt x="47" y="10"/>
                    <a:pt x="41" y="6"/>
                    <a:pt x="29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ïṥļiďè">
              <a:extLst>
                <a:ext uri="{FF2B5EF4-FFF2-40B4-BE49-F238E27FC236}">
                  <a16:creationId xmlns:a16="http://schemas.microsoft.com/office/drawing/2014/main" id="{9DADD9B2-7C35-4E47-920C-C8E3A4061844}"/>
                </a:ext>
              </a:extLst>
            </p:cNvPr>
            <p:cNvSpPr/>
            <p:nvPr/>
          </p:nvSpPr>
          <p:spPr bwMode="auto">
            <a:xfrm>
              <a:off x="6116638" y="4483101"/>
              <a:ext cx="195263" cy="109538"/>
            </a:xfrm>
            <a:custGeom>
              <a:avLst/>
              <a:gdLst>
                <a:gd name="T0" fmla="*/ 0 w 59"/>
                <a:gd name="T1" fmla="*/ 17 h 33"/>
                <a:gd name="T2" fmla="*/ 29 w 59"/>
                <a:gd name="T3" fmla="*/ 33 h 33"/>
                <a:gd name="T4" fmla="*/ 59 w 59"/>
                <a:gd name="T5" fmla="*/ 17 h 33"/>
                <a:gd name="T6" fmla="*/ 30 w 59"/>
                <a:gd name="T7" fmla="*/ 0 h 33"/>
                <a:gd name="T8" fmla="*/ 0 w 59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7"/>
                  </a:moveTo>
                  <a:cubicBezTo>
                    <a:pt x="12" y="23"/>
                    <a:pt x="18" y="27"/>
                    <a:pt x="29" y="33"/>
                  </a:cubicBezTo>
                  <a:cubicBezTo>
                    <a:pt x="41" y="27"/>
                    <a:pt x="47" y="24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ïśľíďê">
              <a:extLst>
                <a:ext uri="{FF2B5EF4-FFF2-40B4-BE49-F238E27FC236}">
                  <a16:creationId xmlns:a16="http://schemas.microsoft.com/office/drawing/2014/main" id="{914AECA0-EE08-4404-817C-F40449A71E82}"/>
                </a:ext>
              </a:extLst>
            </p:cNvPr>
            <p:cNvSpPr/>
            <p:nvPr/>
          </p:nvSpPr>
          <p:spPr bwMode="auto">
            <a:xfrm>
              <a:off x="5978526" y="4403726"/>
              <a:ext cx="192088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10"/>
                    <a:pt x="41" y="6"/>
                    <a:pt x="29" y="0"/>
                  </a:cubicBezTo>
                  <a:cubicBezTo>
                    <a:pt x="17" y="6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iṥḷiďé">
              <a:extLst>
                <a:ext uri="{FF2B5EF4-FFF2-40B4-BE49-F238E27FC236}">
                  <a16:creationId xmlns:a16="http://schemas.microsoft.com/office/drawing/2014/main" id="{A928E163-FAEB-474B-9E16-EA3A6A0C2638}"/>
                </a:ext>
              </a:extLst>
            </p:cNvPr>
            <p:cNvSpPr/>
            <p:nvPr/>
          </p:nvSpPr>
          <p:spPr bwMode="auto">
            <a:xfrm>
              <a:off x="5837238" y="4322763"/>
              <a:ext cx="190500" cy="107950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7" y="27"/>
                    <a:pt x="29" y="33"/>
                  </a:cubicBezTo>
                  <a:cubicBezTo>
                    <a:pt x="41" y="27"/>
                    <a:pt x="46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íS1îďé">
              <a:extLst>
                <a:ext uri="{FF2B5EF4-FFF2-40B4-BE49-F238E27FC236}">
                  <a16:creationId xmlns:a16="http://schemas.microsoft.com/office/drawing/2014/main" id="{31B8D9F0-0F04-4B62-A3EA-48B40DDE793E}"/>
                </a:ext>
              </a:extLst>
            </p:cNvPr>
            <p:cNvSpPr/>
            <p:nvPr/>
          </p:nvSpPr>
          <p:spPr bwMode="auto">
            <a:xfrm>
              <a:off x="5694363" y="4243388"/>
              <a:ext cx="192088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8" y="16"/>
                  </a:cubicBezTo>
                  <a:cubicBezTo>
                    <a:pt x="47" y="10"/>
                    <a:pt x="41" y="6"/>
                    <a:pt x="29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iṣļiḑè">
              <a:extLst>
                <a:ext uri="{FF2B5EF4-FFF2-40B4-BE49-F238E27FC236}">
                  <a16:creationId xmlns:a16="http://schemas.microsoft.com/office/drawing/2014/main" id="{18F88777-8088-4AE4-B899-C72A0363648F}"/>
                </a:ext>
              </a:extLst>
            </p:cNvPr>
            <p:cNvSpPr/>
            <p:nvPr/>
          </p:nvSpPr>
          <p:spPr bwMode="auto">
            <a:xfrm>
              <a:off x="5553076" y="4160838"/>
              <a:ext cx="195263" cy="107950"/>
            </a:xfrm>
            <a:custGeom>
              <a:avLst/>
              <a:gdLst>
                <a:gd name="T0" fmla="*/ 0 w 59"/>
                <a:gd name="T1" fmla="*/ 17 h 33"/>
                <a:gd name="T2" fmla="*/ 29 w 59"/>
                <a:gd name="T3" fmla="*/ 33 h 33"/>
                <a:gd name="T4" fmla="*/ 59 w 59"/>
                <a:gd name="T5" fmla="*/ 17 h 33"/>
                <a:gd name="T6" fmla="*/ 30 w 59"/>
                <a:gd name="T7" fmla="*/ 0 h 33"/>
                <a:gd name="T8" fmla="*/ 0 w 59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7"/>
                  </a:moveTo>
                  <a:cubicBezTo>
                    <a:pt x="12" y="23"/>
                    <a:pt x="18" y="27"/>
                    <a:pt x="29" y="33"/>
                  </a:cubicBezTo>
                  <a:cubicBezTo>
                    <a:pt x="41" y="27"/>
                    <a:pt x="47" y="23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íSḻíḋê">
              <a:extLst>
                <a:ext uri="{FF2B5EF4-FFF2-40B4-BE49-F238E27FC236}">
                  <a16:creationId xmlns:a16="http://schemas.microsoft.com/office/drawing/2014/main" id="{2CCD5049-1257-4793-BA51-B74AF615C691}"/>
                </a:ext>
              </a:extLst>
            </p:cNvPr>
            <p:cNvSpPr/>
            <p:nvPr/>
          </p:nvSpPr>
          <p:spPr bwMode="auto">
            <a:xfrm>
              <a:off x="5351463" y="4044951"/>
              <a:ext cx="254000" cy="146050"/>
            </a:xfrm>
            <a:custGeom>
              <a:avLst/>
              <a:gdLst>
                <a:gd name="T0" fmla="*/ 0 w 77"/>
                <a:gd name="T1" fmla="*/ 17 h 44"/>
                <a:gd name="T2" fmla="*/ 48 w 77"/>
                <a:gd name="T3" fmla="*/ 44 h 44"/>
                <a:gd name="T4" fmla="*/ 77 w 77"/>
                <a:gd name="T5" fmla="*/ 27 h 44"/>
                <a:gd name="T6" fmla="*/ 30 w 77"/>
                <a:gd name="T7" fmla="*/ 0 h 44"/>
                <a:gd name="T8" fmla="*/ 0 w 77"/>
                <a:gd name="T9" fmla="*/ 1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4">
                  <a:moveTo>
                    <a:pt x="0" y="17"/>
                  </a:moveTo>
                  <a:cubicBezTo>
                    <a:pt x="19" y="27"/>
                    <a:pt x="29" y="33"/>
                    <a:pt x="48" y="44"/>
                  </a:cubicBezTo>
                  <a:cubicBezTo>
                    <a:pt x="59" y="37"/>
                    <a:pt x="65" y="34"/>
                    <a:pt x="77" y="27"/>
                  </a:cubicBezTo>
                  <a:cubicBezTo>
                    <a:pt x="58" y="16"/>
                    <a:pt x="49" y="11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íŝḻiďê">
              <a:extLst>
                <a:ext uri="{FF2B5EF4-FFF2-40B4-BE49-F238E27FC236}">
                  <a16:creationId xmlns:a16="http://schemas.microsoft.com/office/drawing/2014/main" id="{73855EAE-7DFD-4F91-9183-7E43C8637418}"/>
                </a:ext>
              </a:extLst>
            </p:cNvPr>
            <p:cNvSpPr/>
            <p:nvPr/>
          </p:nvSpPr>
          <p:spPr bwMode="auto">
            <a:xfrm>
              <a:off x="5272088" y="3998913"/>
              <a:ext cx="192088" cy="109538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7" y="27"/>
                    <a:pt x="29" y="33"/>
                  </a:cubicBezTo>
                  <a:cubicBezTo>
                    <a:pt x="41" y="27"/>
                    <a:pt x="47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ï$1íḋê">
              <a:extLst>
                <a:ext uri="{FF2B5EF4-FFF2-40B4-BE49-F238E27FC236}">
                  <a16:creationId xmlns:a16="http://schemas.microsoft.com/office/drawing/2014/main" id="{15BD319F-2942-441F-9631-5BD72FBAFCB5}"/>
                </a:ext>
              </a:extLst>
            </p:cNvPr>
            <p:cNvSpPr/>
            <p:nvPr/>
          </p:nvSpPr>
          <p:spPr bwMode="auto">
            <a:xfrm>
              <a:off x="6669088" y="4975226"/>
              <a:ext cx="193675" cy="111125"/>
            </a:xfrm>
            <a:custGeom>
              <a:avLst/>
              <a:gdLst>
                <a:gd name="T0" fmla="*/ 0 w 59"/>
                <a:gd name="T1" fmla="*/ 17 h 34"/>
                <a:gd name="T2" fmla="*/ 29 w 59"/>
                <a:gd name="T3" fmla="*/ 34 h 34"/>
                <a:gd name="T4" fmla="*/ 59 w 59"/>
                <a:gd name="T5" fmla="*/ 17 h 34"/>
                <a:gd name="T6" fmla="*/ 30 w 59"/>
                <a:gd name="T7" fmla="*/ 0 h 34"/>
                <a:gd name="T8" fmla="*/ 0 w 5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4">
                  <a:moveTo>
                    <a:pt x="0" y="17"/>
                  </a:moveTo>
                  <a:cubicBezTo>
                    <a:pt x="12" y="24"/>
                    <a:pt x="18" y="27"/>
                    <a:pt x="29" y="34"/>
                  </a:cubicBezTo>
                  <a:cubicBezTo>
                    <a:pt x="41" y="27"/>
                    <a:pt x="47" y="24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íšlîďe">
              <a:extLst>
                <a:ext uri="{FF2B5EF4-FFF2-40B4-BE49-F238E27FC236}">
                  <a16:creationId xmlns:a16="http://schemas.microsoft.com/office/drawing/2014/main" id="{AEDCC8FC-2A6B-4CBF-B005-C1938FC9645B}"/>
                </a:ext>
              </a:extLst>
            </p:cNvPr>
            <p:cNvSpPr/>
            <p:nvPr/>
          </p:nvSpPr>
          <p:spPr bwMode="auto">
            <a:xfrm>
              <a:off x="6529388" y="4895851"/>
              <a:ext cx="192088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7"/>
                  </a:cubicBezTo>
                  <a:cubicBezTo>
                    <a:pt x="46" y="10"/>
                    <a:pt x="41" y="7"/>
                    <a:pt x="29" y="0"/>
                  </a:cubicBezTo>
                  <a:cubicBezTo>
                    <a:pt x="17" y="7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íṡḷïḓe">
              <a:extLst>
                <a:ext uri="{FF2B5EF4-FFF2-40B4-BE49-F238E27FC236}">
                  <a16:creationId xmlns:a16="http://schemas.microsoft.com/office/drawing/2014/main" id="{C11DFA39-6CB4-4E41-82E8-E8CE31D8095B}"/>
                </a:ext>
              </a:extLst>
            </p:cNvPr>
            <p:cNvSpPr/>
            <p:nvPr/>
          </p:nvSpPr>
          <p:spPr bwMode="auto">
            <a:xfrm>
              <a:off x="6388101" y="4813301"/>
              <a:ext cx="190500" cy="111125"/>
            </a:xfrm>
            <a:custGeom>
              <a:avLst/>
              <a:gdLst>
                <a:gd name="T0" fmla="*/ 0 w 58"/>
                <a:gd name="T1" fmla="*/ 17 h 34"/>
                <a:gd name="T2" fmla="*/ 29 w 58"/>
                <a:gd name="T3" fmla="*/ 34 h 34"/>
                <a:gd name="T4" fmla="*/ 58 w 58"/>
                <a:gd name="T5" fmla="*/ 17 h 34"/>
                <a:gd name="T6" fmla="*/ 29 w 58"/>
                <a:gd name="T7" fmla="*/ 0 h 34"/>
                <a:gd name="T8" fmla="*/ 0 w 5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0" y="17"/>
                  </a:moveTo>
                  <a:cubicBezTo>
                    <a:pt x="12" y="24"/>
                    <a:pt x="17" y="27"/>
                    <a:pt x="29" y="34"/>
                  </a:cubicBezTo>
                  <a:cubicBezTo>
                    <a:pt x="41" y="27"/>
                    <a:pt x="46" y="24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7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îšļidê">
              <a:extLst>
                <a:ext uri="{FF2B5EF4-FFF2-40B4-BE49-F238E27FC236}">
                  <a16:creationId xmlns:a16="http://schemas.microsoft.com/office/drawing/2014/main" id="{C102639C-D5EA-4CF7-8AEB-C641BD04F961}"/>
                </a:ext>
              </a:extLst>
            </p:cNvPr>
            <p:cNvSpPr/>
            <p:nvPr/>
          </p:nvSpPr>
          <p:spPr bwMode="auto">
            <a:xfrm>
              <a:off x="5540376" y="4329113"/>
              <a:ext cx="896938" cy="514350"/>
            </a:xfrm>
            <a:custGeom>
              <a:avLst/>
              <a:gdLst>
                <a:gd name="T0" fmla="*/ 0 w 272"/>
                <a:gd name="T1" fmla="*/ 17 h 156"/>
                <a:gd name="T2" fmla="*/ 243 w 272"/>
                <a:gd name="T3" fmla="*/ 156 h 156"/>
                <a:gd name="T4" fmla="*/ 272 w 272"/>
                <a:gd name="T5" fmla="*/ 139 h 156"/>
                <a:gd name="T6" fmla="*/ 30 w 272"/>
                <a:gd name="T7" fmla="*/ 0 h 156"/>
                <a:gd name="T8" fmla="*/ 0 w 272"/>
                <a:gd name="T9" fmla="*/ 1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0" y="17"/>
                  </a:moveTo>
                  <a:cubicBezTo>
                    <a:pt x="81" y="63"/>
                    <a:pt x="162" y="110"/>
                    <a:pt x="243" y="156"/>
                  </a:cubicBezTo>
                  <a:cubicBezTo>
                    <a:pt x="255" y="149"/>
                    <a:pt x="261" y="146"/>
                    <a:pt x="272" y="139"/>
                  </a:cubicBezTo>
                  <a:cubicBezTo>
                    <a:pt x="192" y="93"/>
                    <a:pt x="111" y="4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ïṧlïďe">
              <a:extLst>
                <a:ext uri="{FF2B5EF4-FFF2-40B4-BE49-F238E27FC236}">
                  <a16:creationId xmlns:a16="http://schemas.microsoft.com/office/drawing/2014/main" id="{9ED27700-CCA4-4A68-9AAD-C8D2E2102B1D}"/>
                </a:ext>
              </a:extLst>
            </p:cNvPr>
            <p:cNvSpPr/>
            <p:nvPr/>
          </p:nvSpPr>
          <p:spPr bwMode="auto">
            <a:xfrm>
              <a:off x="5400676" y="4249738"/>
              <a:ext cx="192088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10"/>
                    <a:pt x="41" y="6"/>
                    <a:pt x="29" y="0"/>
                  </a:cubicBezTo>
                  <a:cubicBezTo>
                    <a:pt x="17" y="6"/>
                    <a:pt x="11" y="9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ïś1íďé">
              <a:extLst>
                <a:ext uri="{FF2B5EF4-FFF2-40B4-BE49-F238E27FC236}">
                  <a16:creationId xmlns:a16="http://schemas.microsoft.com/office/drawing/2014/main" id="{D618FEC1-9347-4E94-9A1C-DACD4E40CEA3}"/>
                </a:ext>
              </a:extLst>
            </p:cNvPr>
            <p:cNvSpPr/>
            <p:nvPr/>
          </p:nvSpPr>
          <p:spPr bwMode="auto">
            <a:xfrm>
              <a:off x="5259388" y="4167188"/>
              <a:ext cx="192088" cy="107950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7" y="27"/>
                    <a:pt x="29" y="33"/>
                  </a:cubicBezTo>
                  <a:cubicBezTo>
                    <a:pt x="41" y="27"/>
                    <a:pt x="46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îṧľïḓé">
              <a:extLst>
                <a:ext uri="{FF2B5EF4-FFF2-40B4-BE49-F238E27FC236}">
                  <a16:creationId xmlns:a16="http://schemas.microsoft.com/office/drawing/2014/main" id="{2F826F17-FD87-4DAD-A58E-7F521F3596E8}"/>
                </a:ext>
              </a:extLst>
            </p:cNvPr>
            <p:cNvSpPr/>
            <p:nvPr/>
          </p:nvSpPr>
          <p:spPr bwMode="auto">
            <a:xfrm>
              <a:off x="5118101" y="4084638"/>
              <a:ext cx="190500" cy="112713"/>
            </a:xfrm>
            <a:custGeom>
              <a:avLst/>
              <a:gdLst>
                <a:gd name="T0" fmla="*/ 0 w 58"/>
                <a:gd name="T1" fmla="*/ 17 h 34"/>
                <a:gd name="T2" fmla="*/ 29 w 58"/>
                <a:gd name="T3" fmla="*/ 34 h 34"/>
                <a:gd name="T4" fmla="*/ 58 w 58"/>
                <a:gd name="T5" fmla="*/ 17 h 34"/>
                <a:gd name="T6" fmla="*/ 29 w 58"/>
                <a:gd name="T7" fmla="*/ 0 h 34"/>
                <a:gd name="T8" fmla="*/ 0 w 5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0" y="17"/>
                  </a:moveTo>
                  <a:cubicBezTo>
                    <a:pt x="12" y="24"/>
                    <a:pt x="18" y="27"/>
                    <a:pt x="29" y="34"/>
                  </a:cubicBezTo>
                  <a:cubicBezTo>
                    <a:pt x="41" y="27"/>
                    <a:pt x="47" y="24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4" name="iŝ1ïďê">
              <a:extLst>
                <a:ext uri="{FF2B5EF4-FFF2-40B4-BE49-F238E27FC236}">
                  <a16:creationId xmlns:a16="http://schemas.microsoft.com/office/drawing/2014/main" id="{F5D50A8E-D546-4F80-AC42-7726DCC40D7F}"/>
                </a:ext>
              </a:extLst>
            </p:cNvPr>
            <p:cNvSpPr/>
            <p:nvPr/>
          </p:nvSpPr>
          <p:spPr bwMode="auto">
            <a:xfrm>
              <a:off x="5160963" y="4503738"/>
              <a:ext cx="1035050" cy="609600"/>
            </a:xfrm>
            <a:custGeom>
              <a:avLst/>
              <a:gdLst>
                <a:gd name="T0" fmla="*/ 652 w 652"/>
                <a:gd name="T1" fmla="*/ 238 h 384"/>
                <a:gd name="T2" fmla="*/ 237 w 652"/>
                <a:gd name="T3" fmla="*/ 0 h 384"/>
                <a:gd name="T4" fmla="*/ 0 w 652"/>
                <a:gd name="T5" fmla="*/ 145 h 384"/>
                <a:gd name="T6" fmla="*/ 415 w 652"/>
                <a:gd name="T7" fmla="*/ 384 h 384"/>
                <a:gd name="T8" fmla="*/ 652 w 652"/>
                <a:gd name="T9" fmla="*/ 23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384">
                  <a:moveTo>
                    <a:pt x="652" y="238"/>
                  </a:moveTo>
                  <a:lnTo>
                    <a:pt x="237" y="0"/>
                  </a:lnTo>
                  <a:lnTo>
                    <a:pt x="0" y="145"/>
                  </a:lnTo>
                  <a:lnTo>
                    <a:pt x="415" y="384"/>
                  </a:lnTo>
                  <a:lnTo>
                    <a:pt x="652" y="238"/>
                  </a:lnTo>
                  <a:close/>
                </a:path>
              </a:pathLst>
            </a:custGeom>
            <a:solidFill>
              <a:srgbClr val="CAE0E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5" name="iṡḻïḍê">
              <a:extLst>
                <a:ext uri="{FF2B5EF4-FFF2-40B4-BE49-F238E27FC236}">
                  <a16:creationId xmlns:a16="http://schemas.microsoft.com/office/drawing/2014/main" id="{83D3D78D-DC69-4DBC-81FE-8C7FE861BBED}"/>
                </a:ext>
              </a:extLst>
            </p:cNvPr>
            <p:cNvSpPr/>
            <p:nvPr/>
          </p:nvSpPr>
          <p:spPr bwMode="auto">
            <a:xfrm>
              <a:off x="6718301" y="4964113"/>
              <a:ext cx="550863" cy="346075"/>
            </a:xfrm>
            <a:custGeom>
              <a:avLst/>
              <a:gdLst>
                <a:gd name="T0" fmla="*/ 21 w 347"/>
                <a:gd name="T1" fmla="*/ 214 h 218"/>
                <a:gd name="T2" fmla="*/ 21 w 347"/>
                <a:gd name="T3" fmla="*/ 202 h 218"/>
                <a:gd name="T4" fmla="*/ 347 w 347"/>
                <a:gd name="T5" fmla="*/ 17 h 218"/>
                <a:gd name="T6" fmla="*/ 347 w 347"/>
                <a:gd name="T7" fmla="*/ 0 h 218"/>
                <a:gd name="T8" fmla="*/ 0 w 347"/>
                <a:gd name="T9" fmla="*/ 200 h 218"/>
                <a:gd name="T10" fmla="*/ 6 w 347"/>
                <a:gd name="T11" fmla="*/ 210 h 218"/>
                <a:gd name="T12" fmla="*/ 14 w 347"/>
                <a:gd name="T13" fmla="*/ 218 h 218"/>
                <a:gd name="T14" fmla="*/ 21 w 347"/>
                <a:gd name="T15" fmla="*/ 21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18">
                  <a:moveTo>
                    <a:pt x="21" y="214"/>
                  </a:moveTo>
                  <a:lnTo>
                    <a:pt x="21" y="202"/>
                  </a:lnTo>
                  <a:lnTo>
                    <a:pt x="347" y="17"/>
                  </a:lnTo>
                  <a:lnTo>
                    <a:pt x="347" y="0"/>
                  </a:lnTo>
                  <a:lnTo>
                    <a:pt x="0" y="200"/>
                  </a:lnTo>
                  <a:lnTo>
                    <a:pt x="6" y="210"/>
                  </a:lnTo>
                  <a:lnTo>
                    <a:pt x="14" y="218"/>
                  </a:lnTo>
                  <a:lnTo>
                    <a:pt x="21" y="214"/>
                  </a:lnTo>
                  <a:close/>
                </a:path>
              </a:pathLst>
            </a:custGeom>
            <a:solidFill>
              <a:srgbClr val="474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6" name="iŝliḑè">
              <a:extLst>
                <a:ext uri="{FF2B5EF4-FFF2-40B4-BE49-F238E27FC236}">
                  <a16:creationId xmlns:a16="http://schemas.microsoft.com/office/drawing/2014/main" id="{0C479616-6D03-46A8-8E59-97F652034C02}"/>
                </a:ext>
              </a:extLst>
            </p:cNvPr>
            <p:cNvSpPr/>
            <p:nvPr/>
          </p:nvSpPr>
          <p:spPr bwMode="auto">
            <a:xfrm>
              <a:off x="5999163" y="2403476"/>
              <a:ext cx="379413" cy="1252538"/>
            </a:xfrm>
            <a:custGeom>
              <a:avLst/>
              <a:gdLst>
                <a:gd name="T0" fmla="*/ 239 w 239"/>
                <a:gd name="T1" fmla="*/ 137 h 789"/>
                <a:gd name="T2" fmla="*/ 239 w 239"/>
                <a:gd name="T3" fmla="*/ 789 h 789"/>
                <a:gd name="T4" fmla="*/ 0 w 239"/>
                <a:gd name="T5" fmla="*/ 652 h 789"/>
                <a:gd name="T6" fmla="*/ 2 w 239"/>
                <a:gd name="T7" fmla="*/ 0 h 789"/>
                <a:gd name="T8" fmla="*/ 239 w 239"/>
                <a:gd name="T9" fmla="*/ 137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789">
                  <a:moveTo>
                    <a:pt x="239" y="137"/>
                  </a:moveTo>
                  <a:lnTo>
                    <a:pt x="239" y="789"/>
                  </a:lnTo>
                  <a:lnTo>
                    <a:pt x="0" y="652"/>
                  </a:lnTo>
                  <a:lnTo>
                    <a:pt x="2" y="0"/>
                  </a:lnTo>
                  <a:lnTo>
                    <a:pt x="239" y="137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îśḻiḓé">
              <a:extLst>
                <a:ext uri="{FF2B5EF4-FFF2-40B4-BE49-F238E27FC236}">
                  <a16:creationId xmlns:a16="http://schemas.microsoft.com/office/drawing/2014/main" id="{7605030C-C427-4E8A-AD98-5A1C72490E15}"/>
                </a:ext>
              </a:extLst>
            </p:cNvPr>
            <p:cNvSpPr/>
            <p:nvPr/>
          </p:nvSpPr>
          <p:spPr bwMode="auto">
            <a:xfrm>
              <a:off x="6816726" y="3419476"/>
              <a:ext cx="719138" cy="903288"/>
            </a:xfrm>
            <a:custGeom>
              <a:avLst/>
              <a:gdLst>
                <a:gd name="T0" fmla="*/ 2 w 453"/>
                <a:gd name="T1" fmla="*/ 0 h 569"/>
                <a:gd name="T2" fmla="*/ 453 w 453"/>
                <a:gd name="T3" fmla="*/ 259 h 569"/>
                <a:gd name="T4" fmla="*/ 453 w 453"/>
                <a:gd name="T5" fmla="*/ 569 h 569"/>
                <a:gd name="T6" fmla="*/ 0 w 453"/>
                <a:gd name="T7" fmla="*/ 309 h 569"/>
                <a:gd name="T8" fmla="*/ 2 w 453"/>
                <a:gd name="T9" fmla="*/ 0 h 569"/>
                <a:gd name="T10" fmla="*/ 193 w 453"/>
                <a:gd name="T11" fmla="*/ 330 h 569"/>
                <a:gd name="T12" fmla="*/ 248 w 453"/>
                <a:gd name="T13" fmla="*/ 305 h 569"/>
                <a:gd name="T14" fmla="*/ 193 w 453"/>
                <a:gd name="T15" fmla="*/ 216 h 569"/>
                <a:gd name="T16" fmla="*/ 193 w 453"/>
                <a:gd name="T17" fmla="*/ 33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569">
                  <a:moveTo>
                    <a:pt x="2" y="0"/>
                  </a:moveTo>
                  <a:lnTo>
                    <a:pt x="453" y="259"/>
                  </a:lnTo>
                  <a:lnTo>
                    <a:pt x="453" y="569"/>
                  </a:lnTo>
                  <a:lnTo>
                    <a:pt x="0" y="309"/>
                  </a:lnTo>
                  <a:lnTo>
                    <a:pt x="2" y="0"/>
                  </a:lnTo>
                  <a:close/>
                  <a:moveTo>
                    <a:pt x="193" y="330"/>
                  </a:moveTo>
                  <a:lnTo>
                    <a:pt x="248" y="305"/>
                  </a:lnTo>
                  <a:lnTo>
                    <a:pt x="193" y="216"/>
                  </a:lnTo>
                  <a:lnTo>
                    <a:pt x="193" y="330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iSļiḋê">
              <a:extLst>
                <a:ext uri="{FF2B5EF4-FFF2-40B4-BE49-F238E27FC236}">
                  <a16:creationId xmlns:a16="http://schemas.microsoft.com/office/drawing/2014/main" id="{99887F08-3136-49B4-BD65-6253AF02B863}"/>
                </a:ext>
              </a:extLst>
            </p:cNvPr>
            <p:cNvSpPr/>
            <p:nvPr/>
          </p:nvSpPr>
          <p:spPr bwMode="auto">
            <a:xfrm>
              <a:off x="6816726" y="3419476"/>
              <a:ext cx="719138" cy="903288"/>
            </a:xfrm>
            <a:custGeom>
              <a:avLst/>
              <a:gdLst>
                <a:gd name="T0" fmla="*/ 2 w 453"/>
                <a:gd name="T1" fmla="*/ 0 h 569"/>
                <a:gd name="T2" fmla="*/ 453 w 453"/>
                <a:gd name="T3" fmla="*/ 259 h 569"/>
                <a:gd name="T4" fmla="*/ 453 w 453"/>
                <a:gd name="T5" fmla="*/ 569 h 569"/>
                <a:gd name="T6" fmla="*/ 0 w 453"/>
                <a:gd name="T7" fmla="*/ 309 h 569"/>
                <a:gd name="T8" fmla="*/ 2 w 453"/>
                <a:gd name="T9" fmla="*/ 0 h 569"/>
                <a:gd name="T10" fmla="*/ 193 w 453"/>
                <a:gd name="T11" fmla="*/ 330 h 569"/>
                <a:gd name="T12" fmla="*/ 248 w 453"/>
                <a:gd name="T13" fmla="*/ 305 h 569"/>
                <a:gd name="T14" fmla="*/ 193 w 453"/>
                <a:gd name="T15" fmla="*/ 216 h 569"/>
                <a:gd name="T16" fmla="*/ 193 w 453"/>
                <a:gd name="T17" fmla="*/ 33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569">
                  <a:moveTo>
                    <a:pt x="2" y="0"/>
                  </a:moveTo>
                  <a:lnTo>
                    <a:pt x="453" y="259"/>
                  </a:lnTo>
                  <a:lnTo>
                    <a:pt x="453" y="569"/>
                  </a:lnTo>
                  <a:lnTo>
                    <a:pt x="0" y="309"/>
                  </a:lnTo>
                  <a:lnTo>
                    <a:pt x="2" y="0"/>
                  </a:lnTo>
                  <a:moveTo>
                    <a:pt x="193" y="330"/>
                  </a:moveTo>
                  <a:lnTo>
                    <a:pt x="248" y="305"/>
                  </a:lnTo>
                  <a:lnTo>
                    <a:pt x="193" y="216"/>
                  </a:lnTo>
                  <a:lnTo>
                    <a:pt x="193" y="3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îš1ïďè">
              <a:extLst>
                <a:ext uri="{FF2B5EF4-FFF2-40B4-BE49-F238E27FC236}">
                  <a16:creationId xmlns:a16="http://schemas.microsoft.com/office/drawing/2014/main" id="{EF7F814C-3D6B-4BA9-8325-C745EFCA6E69}"/>
                </a:ext>
              </a:extLst>
            </p:cNvPr>
            <p:cNvSpPr/>
            <p:nvPr/>
          </p:nvSpPr>
          <p:spPr bwMode="auto">
            <a:xfrm>
              <a:off x="6440488" y="3067051"/>
              <a:ext cx="1101725" cy="692150"/>
            </a:xfrm>
            <a:custGeom>
              <a:avLst/>
              <a:gdLst>
                <a:gd name="T0" fmla="*/ 694 w 694"/>
                <a:gd name="T1" fmla="*/ 400 h 436"/>
                <a:gd name="T2" fmla="*/ 694 w 694"/>
                <a:gd name="T3" fmla="*/ 436 h 436"/>
                <a:gd name="T4" fmla="*/ 0 w 694"/>
                <a:gd name="T5" fmla="*/ 35 h 436"/>
                <a:gd name="T6" fmla="*/ 0 w 694"/>
                <a:gd name="T7" fmla="*/ 0 h 436"/>
                <a:gd name="T8" fmla="*/ 694 w 694"/>
                <a:gd name="T9" fmla="*/ 40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436">
                  <a:moveTo>
                    <a:pt x="694" y="400"/>
                  </a:moveTo>
                  <a:lnTo>
                    <a:pt x="694" y="436"/>
                  </a:lnTo>
                  <a:lnTo>
                    <a:pt x="0" y="35"/>
                  </a:lnTo>
                  <a:lnTo>
                    <a:pt x="0" y="0"/>
                  </a:lnTo>
                  <a:lnTo>
                    <a:pt x="694" y="400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0" name="ïsḷíḓé">
              <a:extLst>
                <a:ext uri="{FF2B5EF4-FFF2-40B4-BE49-F238E27FC236}">
                  <a16:creationId xmlns:a16="http://schemas.microsoft.com/office/drawing/2014/main" id="{0F593D2A-E944-411C-B90C-EF7EF07B7DD8}"/>
                </a:ext>
              </a:extLst>
            </p:cNvPr>
            <p:cNvSpPr/>
            <p:nvPr/>
          </p:nvSpPr>
          <p:spPr bwMode="auto">
            <a:xfrm>
              <a:off x="6440488" y="2963863"/>
              <a:ext cx="1101725" cy="692150"/>
            </a:xfrm>
            <a:custGeom>
              <a:avLst/>
              <a:gdLst>
                <a:gd name="T0" fmla="*/ 694 w 694"/>
                <a:gd name="T1" fmla="*/ 401 h 436"/>
                <a:gd name="T2" fmla="*/ 694 w 694"/>
                <a:gd name="T3" fmla="*/ 436 h 436"/>
                <a:gd name="T4" fmla="*/ 0 w 694"/>
                <a:gd name="T5" fmla="*/ 36 h 436"/>
                <a:gd name="T6" fmla="*/ 0 w 694"/>
                <a:gd name="T7" fmla="*/ 0 h 436"/>
                <a:gd name="T8" fmla="*/ 694 w 694"/>
                <a:gd name="T9" fmla="*/ 401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436">
                  <a:moveTo>
                    <a:pt x="694" y="401"/>
                  </a:moveTo>
                  <a:lnTo>
                    <a:pt x="694" y="4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694" y="401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1" name="íSḷide">
              <a:extLst>
                <a:ext uri="{FF2B5EF4-FFF2-40B4-BE49-F238E27FC236}">
                  <a16:creationId xmlns:a16="http://schemas.microsoft.com/office/drawing/2014/main" id="{E9B26933-C1B2-478A-BC4A-907B41253673}"/>
                </a:ext>
              </a:extLst>
            </p:cNvPr>
            <p:cNvSpPr/>
            <p:nvPr/>
          </p:nvSpPr>
          <p:spPr bwMode="auto">
            <a:xfrm>
              <a:off x="5922963" y="2268538"/>
              <a:ext cx="1719263" cy="2201863"/>
            </a:xfrm>
            <a:custGeom>
              <a:avLst/>
              <a:gdLst>
                <a:gd name="T0" fmla="*/ 2 w 1083"/>
                <a:gd name="T1" fmla="*/ 0 h 1387"/>
                <a:gd name="T2" fmla="*/ 1083 w 1083"/>
                <a:gd name="T3" fmla="*/ 625 h 1387"/>
                <a:gd name="T4" fmla="*/ 1081 w 1083"/>
                <a:gd name="T5" fmla="*/ 1387 h 1387"/>
                <a:gd name="T6" fmla="*/ 0 w 1083"/>
                <a:gd name="T7" fmla="*/ 764 h 1387"/>
                <a:gd name="T8" fmla="*/ 2 w 1083"/>
                <a:gd name="T9" fmla="*/ 0 h 1387"/>
                <a:gd name="T10" fmla="*/ 287 w 1083"/>
                <a:gd name="T11" fmla="*/ 874 h 1387"/>
                <a:gd name="T12" fmla="*/ 287 w 1083"/>
                <a:gd name="T13" fmla="*/ 222 h 1387"/>
                <a:gd name="T14" fmla="*/ 50 w 1083"/>
                <a:gd name="T15" fmla="*/ 85 h 1387"/>
                <a:gd name="T16" fmla="*/ 48 w 1083"/>
                <a:gd name="T17" fmla="*/ 737 h 1387"/>
                <a:gd name="T18" fmla="*/ 287 w 1083"/>
                <a:gd name="T19" fmla="*/ 874 h 1387"/>
                <a:gd name="T20" fmla="*/ 1016 w 1083"/>
                <a:gd name="T21" fmla="*/ 1294 h 1387"/>
                <a:gd name="T22" fmla="*/ 1016 w 1083"/>
                <a:gd name="T23" fmla="*/ 984 h 1387"/>
                <a:gd name="T24" fmla="*/ 565 w 1083"/>
                <a:gd name="T25" fmla="*/ 725 h 1387"/>
                <a:gd name="T26" fmla="*/ 563 w 1083"/>
                <a:gd name="T27" fmla="*/ 1034 h 1387"/>
                <a:gd name="T28" fmla="*/ 1016 w 1083"/>
                <a:gd name="T29" fmla="*/ 1294 h 1387"/>
                <a:gd name="T30" fmla="*/ 540 w 1083"/>
                <a:gd name="T31" fmla="*/ 1020 h 1387"/>
                <a:gd name="T32" fmla="*/ 540 w 1083"/>
                <a:gd name="T33" fmla="*/ 710 h 1387"/>
                <a:gd name="T34" fmla="*/ 326 w 1083"/>
                <a:gd name="T35" fmla="*/ 586 h 1387"/>
                <a:gd name="T36" fmla="*/ 324 w 1083"/>
                <a:gd name="T37" fmla="*/ 897 h 1387"/>
                <a:gd name="T38" fmla="*/ 540 w 1083"/>
                <a:gd name="T39" fmla="*/ 1020 h 1387"/>
                <a:gd name="T40" fmla="*/ 1020 w 1083"/>
                <a:gd name="T41" fmla="*/ 810 h 1387"/>
                <a:gd name="T42" fmla="*/ 1020 w 1083"/>
                <a:gd name="T43" fmla="*/ 775 h 1387"/>
                <a:gd name="T44" fmla="*/ 326 w 1083"/>
                <a:gd name="T45" fmla="*/ 374 h 1387"/>
                <a:gd name="T46" fmla="*/ 326 w 1083"/>
                <a:gd name="T47" fmla="*/ 409 h 1387"/>
                <a:gd name="T48" fmla="*/ 1020 w 1083"/>
                <a:gd name="T49" fmla="*/ 810 h 1387"/>
                <a:gd name="T50" fmla="*/ 1020 w 1083"/>
                <a:gd name="T51" fmla="*/ 679 h 1387"/>
                <a:gd name="T52" fmla="*/ 1020 w 1083"/>
                <a:gd name="T53" fmla="*/ 644 h 1387"/>
                <a:gd name="T54" fmla="*/ 326 w 1083"/>
                <a:gd name="T55" fmla="*/ 245 h 1387"/>
                <a:gd name="T56" fmla="*/ 326 w 1083"/>
                <a:gd name="T57" fmla="*/ 281 h 1387"/>
                <a:gd name="T58" fmla="*/ 1020 w 1083"/>
                <a:gd name="T59" fmla="*/ 679 h 1387"/>
                <a:gd name="T60" fmla="*/ 1020 w 1083"/>
                <a:gd name="T61" fmla="*/ 874 h 1387"/>
                <a:gd name="T62" fmla="*/ 1020 w 1083"/>
                <a:gd name="T63" fmla="*/ 839 h 1387"/>
                <a:gd name="T64" fmla="*/ 326 w 1083"/>
                <a:gd name="T65" fmla="*/ 438 h 1387"/>
                <a:gd name="T66" fmla="*/ 326 w 1083"/>
                <a:gd name="T67" fmla="*/ 474 h 1387"/>
                <a:gd name="T68" fmla="*/ 1020 w 1083"/>
                <a:gd name="T69" fmla="*/ 874 h 1387"/>
                <a:gd name="T70" fmla="*/ 1020 w 1083"/>
                <a:gd name="T71" fmla="*/ 743 h 1387"/>
                <a:gd name="T72" fmla="*/ 1020 w 1083"/>
                <a:gd name="T73" fmla="*/ 710 h 1387"/>
                <a:gd name="T74" fmla="*/ 326 w 1083"/>
                <a:gd name="T75" fmla="*/ 310 h 1387"/>
                <a:gd name="T76" fmla="*/ 326 w 1083"/>
                <a:gd name="T77" fmla="*/ 345 h 1387"/>
                <a:gd name="T78" fmla="*/ 1020 w 1083"/>
                <a:gd name="T79" fmla="*/ 743 h 1387"/>
                <a:gd name="T80" fmla="*/ 1020 w 1083"/>
                <a:gd name="T81" fmla="*/ 939 h 1387"/>
                <a:gd name="T82" fmla="*/ 1020 w 1083"/>
                <a:gd name="T83" fmla="*/ 903 h 1387"/>
                <a:gd name="T84" fmla="*/ 326 w 1083"/>
                <a:gd name="T85" fmla="*/ 503 h 1387"/>
                <a:gd name="T86" fmla="*/ 326 w 1083"/>
                <a:gd name="T87" fmla="*/ 538 h 1387"/>
                <a:gd name="T88" fmla="*/ 1020 w 1083"/>
                <a:gd name="T89" fmla="*/ 939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3" h="1387">
                  <a:moveTo>
                    <a:pt x="2" y="0"/>
                  </a:moveTo>
                  <a:lnTo>
                    <a:pt x="1083" y="625"/>
                  </a:lnTo>
                  <a:lnTo>
                    <a:pt x="1081" y="1387"/>
                  </a:lnTo>
                  <a:lnTo>
                    <a:pt x="0" y="764"/>
                  </a:lnTo>
                  <a:lnTo>
                    <a:pt x="2" y="0"/>
                  </a:lnTo>
                  <a:close/>
                  <a:moveTo>
                    <a:pt x="287" y="874"/>
                  </a:moveTo>
                  <a:lnTo>
                    <a:pt x="287" y="222"/>
                  </a:lnTo>
                  <a:lnTo>
                    <a:pt x="50" y="85"/>
                  </a:lnTo>
                  <a:lnTo>
                    <a:pt x="48" y="737"/>
                  </a:lnTo>
                  <a:lnTo>
                    <a:pt x="287" y="874"/>
                  </a:lnTo>
                  <a:close/>
                  <a:moveTo>
                    <a:pt x="1016" y="1294"/>
                  </a:moveTo>
                  <a:lnTo>
                    <a:pt x="1016" y="984"/>
                  </a:lnTo>
                  <a:lnTo>
                    <a:pt x="565" y="725"/>
                  </a:lnTo>
                  <a:lnTo>
                    <a:pt x="563" y="1034"/>
                  </a:lnTo>
                  <a:lnTo>
                    <a:pt x="1016" y="1294"/>
                  </a:lnTo>
                  <a:close/>
                  <a:moveTo>
                    <a:pt x="540" y="1020"/>
                  </a:moveTo>
                  <a:lnTo>
                    <a:pt x="540" y="710"/>
                  </a:lnTo>
                  <a:lnTo>
                    <a:pt x="326" y="586"/>
                  </a:lnTo>
                  <a:lnTo>
                    <a:pt x="324" y="897"/>
                  </a:lnTo>
                  <a:lnTo>
                    <a:pt x="540" y="1020"/>
                  </a:lnTo>
                  <a:close/>
                  <a:moveTo>
                    <a:pt x="1020" y="810"/>
                  </a:moveTo>
                  <a:lnTo>
                    <a:pt x="1020" y="775"/>
                  </a:lnTo>
                  <a:lnTo>
                    <a:pt x="326" y="374"/>
                  </a:lnTo>
                  <a:lnTo>
                    <a:pt x="326" y="409"/>
                  </a:lnTo>
                  <a:lnTo>
                    <a:pt x="1020" y="810"/>
                  </a:lnTo>
                  <a:close/>
                  <a:moveTo>
                    <a:pt x="1020" y="679"/>
                  </a:moveTo>
                  <a:lnTo>
                    <a:pt x="1020" y="644"/>
                  </a:lnTo>
                  <a:lnTo>
                    <a:pt x="326" y="245"/>
                  </a:lnTo>
                  <a:lnTo>
                    <a:pt x="326" y="281"/>
                  </a:lnTo>
                  <a:lnTo>
                    <a:pt x="1020" y="679"/>
                  </a:lnTo>
                  <a:close/>
                  <a:moveTo>
                    <a:pt x="1020" y="874"/>
                  </a:moveTo>
                  <a:lnTo>
                    <a:pt x="1020" y="839"/>
                  </a:lnTo>
                  <a:lnTo>
                    <a:pt x="326" y="438"/>
                  </a:lnTo>
                  <a:lnTo>
                    <a:pt x="326" y="474"/>
                  </a:lnTo>
                  <a:lnTo>
                    <a:pt x="1020" y="874"/>
                  </a:lnTo>
                  <a:close/>
                  <a:moveTo>
                    <a:pt x="1020" y="743"/>
                  </a:moveTo>
                  <a:lnTo>
                    <a:pt x="1020" y="710"/>
                  </a:lnTo>
                  <a:lnTo>
                    <a:pt x="326" y="310"/>
                  </a:lnTo>
                  <a:lnTo>
                    <a:pt x="326" y="345"/>
                  </a:lnTo>
                  <a:lnTo>
                    <a:pt x="1020" y="743"/>
                  </a:lnTo>
                  <a:close/>
                  <a:moveTo>
                    <a:pt x="1020" y="939"/>
                  </a:moveTo>
                  <a:lnTo>
                    <a:pt x="1020" y="903"/>
                  </a:lnTo>
                  <a:lnTo>
                    <a:pt x="326" y="503"/>
                  </a:lnTo>
                  <a:lnTo>
                    <a:pt x="326" y="538"/>
                  </a:lnTo>
                  <a:lnTo>
                    <a:pt x="1020" y="939"/>
                  </a:lnTo>
                  <a:close/>
                </a:path>
              </a:pathLst>
            </a:custGeom>
            <a:solidFill>
              <a:srgbClr val="0F7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íṥlïḋè">
              <a:extLst>
                <a:ext uri="{FF2B5EF4-FFF2-40B4-BE49-F238E27FC236}">
                  <a16:creationId xmlns:a16="http://schemas.microsoft.com/office/drawing/2014/main" id="{B7DC3F3B-CF5D-4954-BD0D-335E3BA31700}"/>
                </a:ext>
              </a:extLst>
            </p:cNvPr>
            <p:cNvSpPr/>
            <p:nvPr/>
          </p:nvSpPr>
          <p:spPr bwMode="auto">
            <a:xfrm>
              <a:off x="5922963" y="2268538"/>
              <a:ext cx="1719263" cy="2201863"/>
            </a:xfrm>
            <a:custGeom>
              <a:avLst/>
              <a:gdLst>
                <a:gd name="T0" fmla="*/ 2 w 1083"/>
                <a:gd name="T1" fmla="*/ 0 h 1387"/>
                <a:gd name="T2" fmla="*/ 1083 w 1083"/>
                <a:gd name="T3" fmla="*/ 625 h 1387"/>
                <a:gd name="T4" fmla="*/ 1081 w 1083"/>
                <a:gd name="T5" fmla="*/ 1387 h 1387"/>
                <a:gd name="T6" fmla="*/ 0 w 1083"/>
                <a:gd name="T7" fmla="*/ 764 h 1387"/>
                <a:gd name="T8" fmla="*/ 2 w 1083"/>
                <a:gd name="T9" fmla="*/ 0 h 1387"/>
                <a:gd name="T10" fmla="*/ 287 w 1083"/>
                <a:gd name="T11" fmla="*/ 874 h 1387"/>
                <a:gd name="T12" fmla="*/ 287 w 1083"/>
                <a:gd name="T13" fmla="*/ 222 h 1387"/>
                <a:gd name="T14" fmla="*/ 50 w 1083"/>
                <a:gd name="T15" fmla="*/ 85 h 1387"/>
                <a:gd name="T16" fmla="*/ 48 w 1083"/>
                <a:gd name="T17" fmla="*/ 737 h 1387"/>
                <a:gd name="T18" fmla="*/ 287 w 1083"/>
                <a:gd name="T19" fmla="*/ 874 h 1387"/>
                <a:gd name="T20" fmla="*/ 1016 w 1083"/>
                <a:gd name="T21" fmla="*/ 1294 h 1387"/>
                <a:gd name="T22" fmla="*/ 1016 w 1083"/>
                <a:gd name="T23" fmla="*/ 984 h 1387"/>
                <a:gd name="T24" fmla="*/ 565 w 1083"/>
                <a:gd name="T25" fmla="*/ 725 h 1387"/>
                <a:gd name="T26" fmla="*/ 563 w 1083"/>
                <a:gd name="T27" fmla="*/ 1034 h 1387"/>
                <a:gd name="T28" fmla="*/ 1016 w 1083"/>
                <a:gd name="T29" fmla="*/ 1294 h 1387"/>
                <a:gd name="T30" fmla="*/ 540 w 1083"/>
                <a:gd name="T31" fmla="*/ 1020 h 1387"/>
                <a:gd name="T32" fmla="*/ 540 w 1083"/>
                <a:gd name="T33" fmla="*/ 710 h 1387"/>
                <a:gd name="T34" fmla="*/ 326 w 1083"/>
                <a:gd name="T35" fmla="*/ 586 h 1387"/>
                <a:gd name="T36" fmla="*/ 324 w 1083"/>
                <a:gd name="T37" fmla="*/ 897 h 1387"/>
                <a:gd name="T38" fmla="*/ 540 w 1083"/>
                <a:gd name="T39" fmla="*/ 1020 h 1387"/>
                <a:gd name="T40" fmla="*/ 1020 w 1083"/>
                <a:gd name="T41" fmla="*/ 810 h 1387"/>
                <a:gd name="T42" fmla="*/ 1020 w 1083"/>
                <a:gd name="T43" fmla="*/ 775 h 1387"/>
                <a:gd name="T44" fmla="*/ 326 w 1083"/>
                <a:gd name="T45" fmla="*/ 374 h 1387"/>
                <a:gd name="T46" fmla="*/ 326 w 1083"/>
                <a:gd name="T47" fmla="*/ 409 h 1387"/>
                <a:gd name="T48" fmla="*/ 1020 w 1083"/>
                <a:gd name="T49" fmla="*/ 810 h 1387"/>
                <a:gd name="T50" fmla="*/ 1020 w 1083"/>
                <a:gd name="T51" fmla="*/ 679 h 1387"/>
                <a:gd name="T52" fmla="*/ 1020 w 1083"/>
                <a:gd name="T53" fmla="*/ 644 h 1387"/>
                <a:gd name="T54" fmla="*/ 326 w 1083"/>
                <a:gd name="T55" fmla="*/ 245 h 1387"/>
                <a:gd name="T56" fmla="*/ 326 w 1083"/>
                <a:gd name="T57" fmla="*/ 281 h 1387"/>
                <a:gd name="T58" fmla="*/ 1020 w 1083"/>
                <a:gd name="T59" fmla="*/ 679 h 1387"/>
                <a:gd name="T60" fmla="*/ 1020 w 1083"/>
                <a:gd name="T61" fmla="*/ 874 h 1387"/>
                <a:gd name="T62" fmla="*/ 1020 w 1083"/>
                <a:gd name="T63" fmla="*/ 839 h 1387"/>
                <a:gd name="T64" fmla="*/ 326 w 1083"/>
                <a:gd name="T65" fmla="*/ 438 h 1387"/>
                <a:gd name="T66" fmla="*/ 326 w 1083"/>
                <a:gd name="T67" fmla="*/ 474 h 1387"/>
                <a:gd name="T68" fmla="*/ 1020 w 1083"/>
                <a:gd name="T69" fmla="*/ 874 h 1387"/>
                <a:gd name="T70" fmla="*/ 1020 w 1083"/>
                <a:gd name="T71" fmla="*/ 743 h 1387"/>
                <a:gd name="T72" fmla="*/ 1020 w 1083"/>
                <a:gd name="T73" fmla="*/ 710 h 1387"/>
                <a:gd name="T74" fmla="*/ 326 w 1083"/>
                <a:gd name="T75" fmla="*/ 310 h 1387"/>
                <a:gd name="T76" fmla="*/ 326 w 1083"/>
                <a:gd name="T77" fmla="*/ 345 h 1387"/>
                <a:gd name="T78" fmla="*/ 1020 w 1083"/>
                <a:gd name="T79" fmla="*/ 743 h 1387"/>
                <a:gd name="T80" fmla="*/ 1020 w 1083"/>
                <a:gd name="T81" fmla="*/ 939 h 1387"/>
                <a:gd name="T82" fmla="*/ 1020 w 1083"/>
                <a:gd name="T83" fmla="*/ 903 h 1387"/>
                <a:gd name="T84" fmla="*/ 326 w 1083"/>
                <a:gd name="T85" fmla="*/ 503 h 1387"/>
                <a:gd name="T86" fmla="*/ 326 w 1083"/>
                <a:gd name="T87" fmla="*/ 538 h 1387"/>
                <a:gd name="T88" fmla="*/ 1020 w 1083"/>
                <a:gd name="T89" fmla="*/ 939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3" h="1387">
                  <a:moveTo>
                    <a:pt x="2" y="0"/>
                  </a:moveTo>
                  <a:lnTo>
                    <a:pt x="1083" y="625"/>
                  </a:lnTo>
                  <a:lnTo>
                    <a:pt x="1081" y="1387"/>
                  </a:lnTo>
                  <a:lnTo>
                    <a:pt x="0" y="764"/>
                  </a:lnTo>
                  <a:lnTo>
                    <a:pt x="2" y="0"/>
                  </a:lnTo>
                  <a:moveTo>
                    <a:pt x="287" y="874"/>
                  </a:moveTo>
                  <a:lnTo>
                    <a:pt x="287" y="222"/>
                  </a:lnTo>
                  <a:lnTo>
                    <a:pt x="50" y="85"/>
                  </a:lnTo>
                  <a:lnTo>
                    <a:pt x="48" y="737"/>
                  </a:lnTo>
                  <a:lnTo>
                    <a:pt x="287" y="874"/>
                  </a:lnTo>
                  <a:moveTo>
                    <a:pt x="1016" y="1294"/>
                  </a:moveTo>
                  <a:lnTo>
                    <a:pt x="1016" y="984"/>
                  </a:lnTo>
                  <a:lnTo>
                    <a:pt x="565" y="725"/>
                  </a:lnTo>
                  <a:lnTo>
                    <a:pt x="563" y="1034"/>
                  </a:lnTo>
                  <a:lnTo>
                    <a:pt x="1016" y="1294"/>
                  </a:lnTo>
                  <a:moveTo>
                    <a:pt x="540" y="1020"/>
                  </a:moveTo>
                  <a:lnTo>
                    <a:pt x="540" y="710"/>
                  </a:lnTo>
                  <a:lnTo>
                    <a:pt x="326" y="586"/>
                  </a:lnTo>
                  <a:lnTo>
                    <a:pt x="324" y="897"/>
                  </a:lnTo>
                  <a:lnTo>
                    <a:pt x="540" y="1020"/>
                  </a:lnTo>
                  <a:moveTo>
                    <a:pt x="1020" y="810"/>
                  </a:moveTo>
                  <a:lnTo>
                    <a:pt x="1020" y="775"/>
                  </a:lnTo>
                  <a:lnTo>
                    <a:pt x="326" y="374"/>
                  </a:lnTo>
                  <a:lnTo>
                    <a:pt x="326" y="409"/>
                  </a:lnTo>
                  <a:lnTo>
                    <a:pt x="1020" y="810"/>
                  </a:lnTo>
                  <a:moveTo>
                    <a:pt x="1020" y="679"/>
                  </a:moveTo>
                  <a:lnTo>
                    <a:pt x="1020" y="644"/>
                  </a:lnTo>
                  <a:lnTo>
                    <a:pt x="326" y="245"/>
                  </a:lnTo>
                  <a:lnTo>
                    <a:pt x="326" y="281"/>
                  </a:lnTo>
                  <a:lnTo>
                    <a:pt x="1020" y="679"/>
                  </a:lnTo>
                  <a:moveTo>
                    <a:pt x="1020" y="874"/>
                  </a:moveTo>
                  <a:lnTo>
                    <a:pt x="1020" y="839"/>
                  </a:lnTo>
                  <a:lnTo>
                    <a:pt x="326" y="438"/>
                  </a:lnTo>
                  <a:lnTo>
                    <a:pt x="326" y="474"/>
                  </a:lnTo>
                  <a:lnTo>
                    <a:pt x="1020" y="874"/>
                  </a:lnTo>
                  <a:moveTo>
                    <a:pt x="1020" y="743"/>
                  </a:moveTo>
                  <a:lnTo>
                    <a:pt x="1020" y="710"/>
                  </a:lnTo>
                  <a:lnTo>
                    <a:pt x="326" y="310"/>
                  </a:lnTo>
                  <a:lnTo>
                    <a:pt x="326" y="345"/>
                  </a:lnTo>
                  <a:lnTo>
                    <a:pt x="1020" y="743"/>
                  </a:lnTo>
                  <a:moveTo>
                    <a:pt x="1020" y="939"/>
                  </a:moveTo>
                  <a:lnTo>
                    <a:pt x="1020" y="903"/>
                  </a:lnTo>
                  <a:lnTo>
                    <a:pt x="326" y="503"/>
                  </a:lnTo>
                  <a:lnTo>
                    <a:pt x="326" y="538"/>
                  </a:lnTo>
                  <a:lnTo>
                    <a:pt x="1020" y="9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3" name="ïs1íḓê">
              <a:extLst>
                <a:ext uri="{FF2B5EF4-FFF2-40B4-BE49-F238E27FC236}">
                  <a16:creationId xmlns:a16="http://schemas.microsoft.com/office/drawing/2014/main" id="{8ED3574E-7CD7-45E9-9827-B7B3B9288F9A}"/>
                </a:ext>
              </a:extLst>
            </p:cNvPr>
            <p:cNvSpPr/>
            <p:nvPr/>
          </p:nvSpPr>
          <p:spPr bwMode="auto">
            <a:xfrm>
              <a:off x="6437313" y="3198813"/>
              <a:ext cx="342900" cy="688975"/>
            </a:xfrm>
            <a:custGeom>
              <a:avLst/>
              <a:gdLst>
                <a:gd name="T0" fmla="*/ 216 w 216"/>
                <a:gd name="T1" fmla="*/ 124 h 434"/>
                <a:gd name="T2" fmla="*/ 216 w 216"/>
                <a:gd name="T3" fmla="*/ 434 h 434"/>
                <a:gd name="T4" fmla="*/ 0 w 216"/>
                <a:gd name="T5" fmla="*/ 311 h 434"/>
                <a:gd name="T6" fmla="*/ 2 w 216"/>
                <a:gd name="T7" fmla="*/ 0 h 434"/>
                <a:gd name="T8" fmla="*/ 216 w 216"/>
                <a:gd name="T9" fmla="*/ 12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434">
                  <a:moveTo>
                    <a:pt x="216" y="124"/>
                  </a:moveTo>
                  <a:lnTo>
                    <a:pt x="216" y="434"/>
                  </a:lnTo>
                  <a:lnTo>
                    <a:pt x="0" y="311"/>
                  </a:lnTo>
                  <a:lnTo>
                    <a:pt x="2" y="0"/>
                  </a:lnTo>
                  <a:lnTo>
                    <a:pt x="216" y="124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ís1ïdé">
              <a:extLst>
                <a:ext uri="{FF2B5EF4-FFF2-40B4-BE49-F238E27FC236}">
                  <a16:creationId xmlns:a16="http://schemas.microsoft.com/office/drawing/2014/main" id="{815EBAA4-B4DB-481B-AF88-B547B4C2C604}"/>
                </a:ext>
              </a:extLst>
            </p:cNvPr>
            <p:cNvSpPr/>
            <p:nvPr/>
          </p:nvSpPr>
          <p:spPr bwMode="auto">
            <a:xfrm>
              <a:off x="6440488" y="2862263"/>
              <a:ext cx="1101725" cy="692150"/>
            </a:xfrm>
            <a:custGeom>
              <a:avLst/>
              <a:gdLst>
                <a:gd name="T0" fmla="*/ 694 w 694"/>
                <a:gd name="T1" fmla="*/ 401 h 436"/>
                <a:gd name="T2" fmla="*/ 694 w 694"/>
                <a:gd name="T3" fmla="*/ 436 h 436"/>
                <a:gd name="T4" fmla="*/ 0 w 694"/>
                <a:gd name="T5" fmla="*/ 35 h 436"/>
                <a:gd name="T6" fmla="*/ 0 w 694"/>
                <a:gd name="T7" fmla="*/ 0 h 436"/>
                <a:gd name="T8" fmla="*/ 694 w 694"/>
                <a:gd name="T9" fmla="*/ 401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436">
                  <a:moveTo>
                    <a:pt x="694" y="401"/>
                  </a:moveTo>
                  <a:lnTo>
                    <a:pt x="694" y="436"/>
                  </a:lnTo>
                  <a:lnTo>
                    <a:pt x="0" y="35"/>
                  </a:lnTo>
                  <a:lnTo>
                    <a:pt x="0" y="0"/>
                  </a:lnTo>
                  <a:lnTo>
                    <a:pt x="694" y="401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ïśḷïḋè">
              <a:extLst>
                <a:ext uri="{FF2B5EF4-FFF2-40B4-BE49-F238E27FC236}">
                  <a16:creationId xmlns:a16="http://schemas.microsoft.com/office/drawing/2014/main" id="{01CFA070-4C6B-4F6A-B2DC-0F8E9D04AEDE}"/>
                </a:ext>
              </a:extLst>
            </p:cNvPr>
            <p:cNvSpPr/>
            <p:nvPr/>
          </p:nvSpPr>
          <p:spPr bwMode="auto">
            <a:xfrm>
              <a:off x="6440488" y="2760663"/>
              <a:ext cx="1101725" cy="687388"/>
            </a:xfrm>
            <a:custGeom>
              <a:avLst/>
              <a:gdLst>
                <a:gd name="T0" fmla="*/ 694 w 694"/>
                <a:gd name="T1" fmla="*/ 400 h 433"/>
                <a:gd name="T2" fmla="*/ 694 w 694"/>
                <a:gd name="T3" fmla="*/ 433 h 433"/>
                <a:gd name="T4" fmla="*/ 0 w 694"/>
                <a:gd name="T5" fmla="*/ 35 h 433"/>
                <a:gd name="T6" fmla="*/ 0 w 694"/>
                <a:gd name="T7" fmla="*/ 0 h 433"/>
                <a:gd name="T8" fmla="*/ 694 w 694"/>
                <a:gd name="T9" fmla="*/ 40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433">
                  <a:moveTo>
                    <a:pt x="694" y="400"/>
                  </a:moveTo>
                  <a:lnTo>
                    <a:pt x="694" y="433"/>
                  </a:lnTo>
                  <a:lnTo>
                    <a:pt x="0" y="35"/>
                  </a:lnTo>
                  <a:lnTo>
                    <a:pt x="0" y="0"/>
                  </a:lnTo>
                  <a:lnTo>
                    <a:pt x="694" y="400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6" name="î$ļíḓé">
              <a:extLst>
                <a:ext uri="{FF2B5EF4-FFF2-40B4-BE49-F238E27FC236}">
                  <a16:creationId xmlns:a16="http://schemas.microsoft.com/office/drawing/2014/main" id="{297E7A22-26F8-46AE-96AD-032A79245304}"/>
                </a:ext>
              </a:extLst>
            </p:cNvPr>
            <p:cNvSpPr/>
            <p:nvPr/>
          </p:nvSpPr>
          <p:spPr bwMode="auto">
            <a:xfrm>
              <a:off x="6440488" y="2657476"/>
              <a:ext cx="1101725" cy="688975"/>
            </a:xfrm>
            <a:custGeom>
              <a:avLst/>
              <a:gdLst>
                <a:gd name="T0" fmla="*/ 694 w 694"/>
                <a:gd name="T1" fmla="*/ 399 h 434"/>
                <a:gd name="T2" fmla="*/ 694 w 694"/>
                <a:gd name="T3" fmla="*/ 434 h 434"/>
                <a:gd name="T4" fmla="*/ 0 w 694"/>
                <a:gd name="T5" fmla="*/ 36 h 434"/>
                <a:gd name="T6" fmla="*/ 0 w 694"/>
                <a:gd name="T7" fmla="*/ 0 h 434"/>
                <a:gd name="T8" fmla="*/ 694 w 694"/>
                <a:gd name="T9" fmla="*/ 39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434">
                  <a:moveTo>
                    <a:pt x="694" y="399"/>
                  </a:moveTo>
                  <a:lnTo>
                    <a:pt x="694" y="434"/>
                  </a:lnTo>
                  <a:lnTo>
                    <a:pt x="0" y="36"/>
                  </a:lnTo>
                  <a:lnTo>
                    <a:pt x="0" y="0"/>
                  </a:lnTo>
                  <a:lnTo>
                    <a:pt x="694" y="399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7" name="ïşḻíḑé">
              <a:extLst>
                <a:ext uri="{FF2B5EF4-FFF2-40B4-BE49-F238E27FC236}">
                  <a16:creationId xmlns:a16="http://schemas.microsoft.com/office/drawing/2014/main" id="{63852D59-2F11-4861-A282-6B1AE168EFA2}"/>
                </a:ext>
              </a:extLst>
            </p:cNvPr>
            <p:cNvSpPr/>
            <p:nvPr/>
          </p:nvSpPr>
          <p:spPr bwMode="auto">
            <a:xfrm>
              <a:off x="7123113" y="3762376"/>
              <a:ext cx="87313" cy="180975"/>
            </a:xfrm>
            <a:custGeom>
              <a:avLst/>
              <a:gdLst>
                <a:gd name="T0" fmla="*/ 0 w 55"/>
                <a:gd name="T1" fmla="*/ 0 h 114"/>
                <a:gd name="T2" fmla="*/ 55 w 55"/>
                <a:gd name="T3" fmla="*/ 89 h 114"/>
                <a:gd name="T4" fmla="*/ 0 w 55"/>
                <a:gd name="T5" fmla="*/ 114 h 114"/>
                <a:gd name="T6" fmla="*/ 0 w 55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14">
                  <a:moveTo>
                    <a:pt x="0" y="0"/>
                  </a:moveTo>
                  <a:lnTo>
                    <a:pt x="55" y="89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0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îṧļîdê">
              <a:extLst>
                <a:ext uri="{FF2B5EF4-FFF2-40B4-BE49-F238E27FC236}">
                  <a16:creationId xmlns:a16="http://schemas.microsoft.com/office/drawing/2014/main" id="{3FE1D3AC-6E67-409D-A9DB-364D0B784B4C}"/>
                </a:ext>
              </a:extLst>
            </p:cNvPr>
            <p:cNvSpPr/>
            <p:nvPr/>
          </p:nvSpPr>
          <p:spPr bwMode="auto">
            <a:xfrm>
              <a:off x="5443538" y="2798763"/>
              <a:ext cx="244475" cy="265113"/>
            </a:xfrm>
            <a:custGeom>
              <a:avLst/>
              <a:gdLst>
                <a:gd name="T0" fmla="*/ 8 w 74"/>
                <a:gd name="T1" fmla="*/ 14 h 80"/>
                <a:gd name="T2" fmla="*/ 4 w 74"/>
                <a:gd name="T3" fmla="*/ 19 h 80"/>
                <a:gd name="T4" fmla="*/ 2 w 74"/>
                <a:gd name="T5" fmla="*/ 23 h 80"/>
                <a:gd name="T6" fmla="*/ 1 w 74"/>
                <a:gd name="T7" fmla="*/ 26 h 80"/>
                <a:gd name="T8" fmla="*/ 1 w 74"/>
                <a:gd name="T9" fmla="*/ 29 h 80"/>
                <a:gd name="T10" fmla="*/ 1 w 74"/>
                <a:gd name="T11" fmla="*/ 34 h 80"/>
                <a:gd name="T12" fmla="*/ 1 w 74"/>
                <a:gd name="T13" fmla="*/ 36 h 80"/>
                <a:gd name="T14" fmla="*/ 1 w 74"/>
                <a:gd name="T15" fmla="*/ 40 h 80"/>
                <a:gd name="T16" fmla="*/ 3 w 74"/>
                <a:gd name="T17" fmla="*/ 44 h 80"/>
                <a:gd name="T18" fmla="*/ 4 w 74"/>
                <a:gd name="T19" fmla="*/ 49 h 80"/>
                <a:gd name="T20" fmla="*/ 7 w 74"/>
                <a:gd name="T21" fmla="*/ 54 h 80"/>
                <a:gd name="T22" fmla="*/ 14 w 74"/>
                <a:gd name="T23" fmla="*/ 65 h 80"/>
                <a:gd name="T24" fmla="*/ 16 w 74"/>
                <a:gd name="T25" fmla="*/ 68 h 80"/>
                <a:gd name="T26" fmla="*/ 19 w 74"/>
                <a:gd name="T27" fmla="*/ 71 h 80"/>
                <a:gd name="T28" fmla="*/ 23 w 74"/>
                <a:gd name="T29" fmla="*/ 74 h 80"/>
                <a:gd name="T30" fmla="*/ 26 w 74"/>
                <a:gd name="T31" fmla="*/ 76 h 80"/>
                <a:gd name="T32" fmla="*/ 29 w 74"/>
                <a:gd name="T33" fmla="*/ 78 h 80"/>
                <a:gd name="T34" fmla="*/ 32 w 74"/>
                <a:gd name="T35" fmla="*/ 79 h 80"/>
                <a:gd name="T36" fmla="*/ 35 w 74"/>
                <a:gd name="T37" fmla="*/ 80 h 80"/>
                <a:gd name="T38" fmla="*/ 38 w 74"/>
                <a:gd name="T39" fmla="*/ 80 h 80"/>
                <a:gd name="T40" fmla="*/ 41 w 74"/>
                <a:gd name="T41" fmla="*/ 80 h 80"/>
                <a:gd name="T42" fmla="*/ 45 w 74"/>
                <a:gd name="T43" fmla="*/ 78 h 80"/>
                <a:gd name="T44" fmla="*/ 71 w 74"/>
                <a:gd name="T45" fmla="*/ 61 h 80"/>
                <a:gd name="T46" fmla="*/ 73 w 74"/>
                <a:gd name="T47" fmla="*/ 57 h 80"/>
                <a:gd name="T48" fmla="*/ 74 w 74"/>
                <a:gd name="T49" fmla="*/ 54 h 80"/>
                <a:gd name="T50" fmla="*/ 74 w 74"/>
                <a:gd name="T51" fmla="*/ 51 h 80"/>
                <a:gd name="T52" fmla="*/ 74 w 74"/>
                <a:gd name="T53" fmla="*/ 46 h 80"/>
                <a:gd name="T54" fmla="*/ 74 w 74"/>
                <a:gd name="T55" fmla="*/ 42 h 80"/>
                <a:gd name="T56" fmla="*/ 73 w 74"/>
                <a:gd name="T57" fmla="*/ 39 h 80"/>
                <a:gd name="T58" fmla="*/ 72 w 74"/>
                <a:gd name="T59" fmla="*/ 36 h 80"/>
                <a:gd name="T60" fmla="*/ 71 w 74"/>
                <a:gd name="T61" fmla="*/ 31 h 80"/>
                <a:gd name="T62" fmla="*/ 68 w 74"/>
                <a:gd name="T63" fmla="*/ 26 h 80"/>
                <a:gd name="T64" fmla="*/ 61 w 74"/>
                <a:gd name="T65" fmla="*/ 15 h 80"/>
                <a:gd name="T66" fmla="*/ 59 w 74"/>
                <a:gd name="T67" fmla="*/ 12 h 80"/>
                <a:gd name="T68" fmla="*/ 56 w 74"/>
                <a:gd name="T69" fmla="*/ 9 h 80"/>
                <a:gd name="T70" fmla="*/ 52 w 74"/>
                <a:gd name="T71" fmla="*/ 6 h 80"/>
                <a:gd name="T72" fmla="*/ 49 w 74"/>
                <a:gd name="T73" fmla="*/ 4 h 80"/>
                <a:gd name="T74" fmla="*/ 46 w 74"/>
                <a:gd name="T75" fmla="*/ 2 h 80"/>
                <a:gd name="T76" fmla="*/ 43 w 74"/>
                <a:gd name="T77" fmla="*/ 1 h 80"/>
                <a:gd name="T78" fmla="*/ 40 w 74"/>
                <a:gd name="T79" fmla="*/ 0 h 80"/>
                <a:gd name="T80" fmla="*/ 36 w 74"/>
                <a:gd name="T81" fmla="*/ 0 h 80"/>
                <a:gd name="T82" fmla="*/ 34 w 74"/>
                <a:gd name="T83" fmla="*/ 0 h 80"/>
                <a:gd name="T84" fmla="*/ 30 w 74"/>
                <a:gd name="T85" fmla="*/ 2 h 80"/>
                <a:gd name="T86" fmla="*/ 32 w 74"/>
                <a:gd name="T87" fmla="*/ 20 h 80"/>
                <a:gd name="T88" fmla="*/ 38 w 74"/>
                <a:gd name="T89" fmla="*/ 26 h 80"/>
                <a:gd name="T90" fmla="*/ 47 w 74"/>
                <a:gd name="T91" fmla="*/ 38 h 80"/>
                <a:gd name="T92" fmla="*/ 49 w 74"/>
                <a:gd name="T93" fmla="*/ 45 h 80"/>
                <a:gd name="T94" fmla="*/ 52 w 74"/>
                <a:gd name="T95" fmla="*/ 52 h 80"/>
                <a:gd name="T96" fmla="*/ 53 w 74"/>
                <a:gd name="T97" fmla="*/ 61 h 80"/>
                <a:gd name="T98" fmla="*/ 51 w 74"/>
                <a:gd name="T99" fmla="*/ 65 h 80"/>
                <a:gd name="T100" fmla="*/ 43 w 74"/>
                <a:gd name="T101" fmla="*/ 60 h 80"/>
                <a:gd name="T102" fmla="*/ 36 w 74"/>
                <a:gd name="T103" fmla="*/ 54 h 80"/>
                <a:gd name="T104" fmla="*/ 29 w 74"/>
                <a:gd name="T105" fmla="*/ 42 h 80"/>
                <a:gd name="T106" fmla="*/ 24 w 74"/>
                <a:gd name="T107" fmla="*/ 32 h 80"/>
                <a:gd name="T108" fmla="*/ 22 w 74"/>
                <a:gd name="T109" fmla="*/ 22 h 80"/>
                <a:gd name="T110" fmla="*/ 24 w 74"/>
                <a:gd name="T111" fmla="*/ 1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" h="80">
                  <a:moveTo>
                    <a:pt x="25" y="5"/>
                  </a:moveTo>
                  <a:cubicBezTo>
                    <a:pt x="25" y="5"/>
                    <a:pt x="24" y="5"/>
                    <a:pt x="24" y="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6" y="10"/>
                    <a:pt x="15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5"/>
                    <a:pt x="7" y="15"/>
                    <a:pt x="6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4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2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0" y="29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3"/>
                    <a:pt x="1" y="34"/>
                  </a:cubicBez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1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8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2" y="41"/>
                    <a:pt x="2" y="41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4" y="47"/>
                    <a:pt x="4" y="48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5" y="50"/>
                    <a:pt x="5" y="51"/>
                  </a:cubicBezTo>
                  <a:cubicBezTo>
                    <a:pt x="5" y="51"/>
                    <a:pt x="5" y="52"/>
                    <a:pt x="6" y="52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8" y="56"/>
                    <a:pt x="8" y="57"/>
                  </a:cubicBezTo>
                  <a:cubicBezTo>
                    <a:pt x="9" y="58"/>
                    <a:pt x="9" y="59"/>
                    <a:pt x="10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62"/>
                    <a:pt x="12" y="63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6"/>
                    <a:pt x="15" y="66"/>
                    <a:pt x="15" y="66"/>
                  </a:cubicBezTo>
                  <a:cubicBezTo>
                    <a:pt x="15" y="67"/>
                    <a:pt x="16" y="67"/>
                    <a:pt x="16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0" y="71"/>
                    <a:pt x="20" y="72"/>
                    <a:pt x="20" y="72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2" y="74"/>
                    <a:pt x="23" y="74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5" y="75"/>
                    <a:pt x="25" y="75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9"/>
                    <a:pt x="33" y="79"/>
                    <a:pt x="34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5" y="80"/>
                    <a:pt x="36" y="80"/>
                    <a:pt x="36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8" y="80"/>
                    <a:pt x="38" y="80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0"/>
                    <a:pt x="41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3" y="79"/>
                    <a:pt x="43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4" y="79"/>
                    <a:pt x="44" y="78"/>
                    <a:pt x="45" y="78"/>
                  </a:cubicBezTo>
                  <a:cubicBezTo>
                    <a:pt x="45" y="78"/>
                    <a:pt x="45" y="78"/>
                    <a:pt x="45" y="78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5"/>
                    <a:pt x="68" y="64"/>
                    <a:pt x="69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1" y="62"/>
                    <a:pt x="71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2" y="61"/>
                    <a:pt x="72" y="60"/>
                    <a:pt x="72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3" y="59"/>
                    <a:pt x="73" y="58"/>
                    <a:pt x="73" y="58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6"/>
                    <a:pt x="74" y="56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0"/>
                  </a:cubicBezTo>
                  <a:cubicBezTo>
                    <a:pt x="74" y="50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7"/>
                    <a:pt x="74" y="47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4"/>
                    <a:pt x="74" y="44"/>
                  </a:cubicBezTo>
                  <a:cubicBezTo>
                    <a:pt x="74" y="43"/>
                    <a:pt x="74" y="43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1"/>
                  </a:cubicBezTo>
                  <a:cubicBezTo>
                    <a:pt x="74" y="41"/>
                    <a:pt x="73" y="40"/>
                    <a:pt x="73" y="40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8"/>
                    <a:pt x="73" y="37"/>
                    <a:pt x="73" y="37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34"/>
                    <a:pt x="72" y="34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1" y="31"/>
                    <a:pt x="70" y="30"/>
                    <a:pt x="70" y="30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69" y="28"/>
                    <a:pt x="69" y="28"/>
                    <a:pt x="69" y="27"/>
                  </a:cubicBezTo>
                  <a:cubicBezTo>
                    <a:pt x="69" y="27"/>
                    <a:pt x="69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7" y="24"/>
                    <a:pt x="66" y="22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3" y="17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4"/>
                    <a:pt x="60" y="14"/>
                    <a:pt x="60" y="14"/>
                  </a:cubicBezTo>
                  <a:cubicBezTo>
                    <a:pt x="60" y="13"/>
                    <a:pt x="59" y="13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5" y="9"/>
                    <a:pt x="55" y="8"/>
                    <a:pt x="54" y="8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2" y="6"/>
                    <a:pt x="52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0" y="5"/>
                    <a:pt x="50" y="5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1"/>
                    <a:pt x="30" y="1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lnTo>
                    <a:pt x="25" y="5"/>
                  </a:lnTo>
                  <a:close/>
                  <a:moveTo>
                    <a:pt x="29" y="18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30" y="19"/>
                    <a:pt x="31" y="19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3" y="21"/>
                    <a:pt x="34" y="21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6" y="23"/>
                    <a:pt x="37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8" y="26"/>
                    <a:pt x="38" y="26"/>
                  </a:cubicBezTo>
                  <a:cubicBezTo>
                    <a:pt x="39" y="26"/>
                    <a:pt x="39" y="27"/>
                    <a:pt x="39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9"/>
                    <a:pt x="42" y="31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6" y="36"/>
                    <a:pt x="47" y="3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39"/>
                    <a:pt x="47" y="40"/>
                  </a:cubicBezTo>
                  <a:cubicBezTo>
                    <a:pt x="48" y="40"/>
                    <a:pt x="48" y="41"/>
                    <a:pt x="48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3"/>
                    <a:pt x="49" y="44"/>
                    <a:pt x="49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6"/>
                    <a:pt x="50" y="47"/>
                    <a:pt x="51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50"/>
                    <a:pt x="51" y="51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3"/>
                    <a:pt x="52" y="54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3" y="57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60"/>
                    <a:pt x="53" y="61"/>
                  </a:cubicBezTo>
                  <a:cubicBezTo>
                    <a:pt x="53" y="62"/>
                    <a:pt x="53" y="63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5"/>
                    <a:pt x="52" y="65"/>
                    <a:pt x="52" y="66"/>
                  </a:cubicBezTo>
                  <a:cubicBezTo>
                    <a:pt x="52" y="66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0" y="65"/>
                    <a:pt x="49" y="64"/>
                    <a:pt x="48" y="64"/>
                  </a:cubicBezTo>
                  <a:cubicBezTo>
                    <a:pt x="47" y="63"/>
                    <a:pt x="46" y="63"/>
                    <a:pt x="46" y="6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61"/>
                    <a:pt x="44" y="61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2" y="59"/>
                    <a:pt x="41" y="59"/>
                    <a:pt x="40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39" y="56"/>
                    <a:pt x="38" y="56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7" y="55"/>
                    <a:pt x="37" y="54"/>
                    <a:pt x="36" y="54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1"/>
                    <a:pt x="33" y="49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6"/>
                    <a:pt x="29" y="44"/>
                    <a:pt x="29" y="42"/>
                  </a:cubicBezTo>
                  <a:cubicBezTo>
                    <a:pt x="28" y="42"/>
                    <a:pt x="28" y="41"/>
                    <a:pt x="28" y="41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6" y="37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4"/>
                    <a:pt x="25" y="33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3" y="28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5"/>
                    <a:pt x="22" y="24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0"/>
                    <a:pt x="22" y="19"/>
                  </a:cubicBezTo>
                  <a:cubicBezTo>
                    <a:pt x="22" y="18"/>
                    <a:pt x="22" y="17"/>
                    <a:pt x="22" y="16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4"/>
                  </a:cubicBezTo>
                  <a:cubicBezTo>
                    <a:pt x="23" y="14"/>
                    <a:pt x="23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6" y="16"/>
                    <a:pt x="27" y="16"/>
                  </a:cubicBezTo>
                  <a:cubicBezTo>
                    <a:pt x="28" y="17"/>
                    <a:pt x="28" y="17"/>
                    <a:pt x="29" y="18"/>
                  </a:cubicBez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9" name="iṥľïďé">
              <a:extLst>
                <a:ext uri="{FF2B5EF4-FFF2-40B4-BE49-F238E27FC236}">
                  <a16:creationId xmlns:a16="http://schemas.microsoft.com/office/drawing/2014/main" id="{4AD7FF2C-04C0-4B4B-B968-C8E455EC435C}"/>
                </a:ext>
              </a:extLst>
            </p:cNvPr>
            <p:cNvSpPr/>
            <p:nvPr/>
          </p:nvSpPr>
          <p:spPr bwMode="auto">
            <a:xfrm>
              <a:off x="5345113" y="2667001"/>
              <a:ext cx="446088" cy="528638"/>
            </a:xfrm>
            <a:custGeom>
              <a:avLst/>
              <a:gdLst>
                <a:gd name="T0" fmla="*/ 50 w 135"/>
                <a:gd name="T1" fmla="*/ 0 h 160"/>
                <a:gd name="T2" fmla="*/ 42 w 135"/>
                <a:gd name="T3" fmla="*/ 2 h 160"/>
                <a:gd name="T4" fmla="*/ 33 w 135"/>
                <a:gd name="T5" fmla="*/ 7 h 160"/>
                <a:gd name="T6" fmla="*/ 16 w 135"/>
                <a:gd name="T7" fmla="*/ 17 h 160"/>
                <a:gd name="T8" fmla="*/ 6 w 135"/>
                <a:gd name="T9" fmla="*/ 26 h 160"/>
                <a:gd name="T10" fmla="*/ 2 w 135"/>
                <a:gd name="T11" fmla="*/ 35 h 160"/>
                <a:gd name="T12" fmla="*/ 1 w 135"/>
                <a:gd name="T13" fmla="*/ 42 h 160"/>
                <a:gd name="T14" fmla="*/ 0 w 135"/>
                <a:gd name="T15" fmla="*/ 53 h 160"/>
                <a:gd name="T16" fmla="*/ 0 w 135"/>
                <a:gd name="T17" fmla="*/ 61 h 160"/>
                <a:gd name="T18" fmla="*/ 2 w 135"/>
                <a:gd name="T19" fmla="*/ 73 h 160"/>
                <a:gd name="T20" fmla="*/ 4 w 135"/>
                <a:gd name="T21" fmla="*/ 82 h 160"/>
                <a:gd name="T22" fmla="*/ 9 w 135"/>
                <a:gd name="T23" fmla="*/ 95 h 160"/>
                <a:gd name="T24" fmla="*/ 15 w 135"/>
                <a:gd name="T25" fmla="*/ 108 h 160"/>
                <a:gd name="T26" fmla="*/ 29 w 135"/>
                <a:gd name="T27" fmla="*/ 127 h 160"/>
                <a:gd name="T28" fmla="*/ 37 w 135"/>
                <a:gd name="T29" fmla="*/ 137 h 160"/>
                <a:gd name="T30" fmla="*/ 45 w 135"/>
                <a:gd name="T31" fmla="*/ 144 h 160"/>
                <a:gd name="T32" fmla="*/ 53 w 135"/>
                <a:gd name="T33" fmla="*/ 150 h 160"/>
                <a:gd name="T34" fmla="*/ 61 w 135"/>
                <a:gd name="T35" fmla="*/ 154 h 160"/>
                <a:gd name="T36" fmla="*/ 67 w 135"/>
                <a:gd name="T37" fmla="*/ 157 h 160"/>
                <a:gd name="T38" fmla="*/ 72 w 135"/>
                <a:gd name="T39" fmla="*/ 158 h 160"/>
                <a:gd name="T40" fmla="*/ 77 w 135"/>
                <a:gd name="T41" fmla="*/ 159 h 160"/>
                <a:gd name="T42" fmla="*/ 82 w 135"/>
                <a:gd name="T43" fmla="*/ 160 h 160"/>
                <a:gd name="T44" fmla="*/ 88 w 135"/>
                <a:gd name="T45" fmla="*/ 159 h 160"/>
                <a:gd name="T46" fmla="*/ 95 w 135"/>
                <a:gd name="T47" fmla="*/ 157 h 160"/>
                <a:gd name="T48" fmla="*/ 119 w 135"/>
                <a:gd name="T49" fmla="*/ 143 h 160"/>
                <a:gd name="T50" fmla="*/ 128 w 135"/>
                <a:gd name="T51" fmla="*/ 134 h 160"/>
                <a:gd name="T52" fmla="*/ 132 w 135"/>
                <a:gd name="T53" fmla="*/ 125 h 160"/>
                <a:gd name="T54" fmla="*/ 134 w 135"/>
                <a:gd name="T55" fmla="*/ 118 h 160"/>
                <a:gd name="T56" fmla="*/ 135 w 135"/>
                <a:gd name="T57" fmla="*/ 107 h 160"/>
                <a:gd name="T58" fmla="*/ 135 w 135"/>
                <a:gd name="T59" fmla="*/ 98 h 160"/>
                <a:gd name="T60" fmla="*/ 133 w 135"/>
                <a:gd name="T61" fmla="*/ 87 h 160"/>
                <a:gd name="T62" fmla="*/ 131 w 135"/>
                <a:gd name="T63" fmla="*/ 78 h 160"/>
                <a:gd name="T64" fmla="*/ 126 w 135"/>
                <a:gd name="T65" fmla="*/ 65 h 160"/>
                <a:gd name="T66" fmla="*/ 120 w 135"/>
                <a:gd name="T67" fmla="*/ 52 h 160"/>
                <a:gd name="T68" fmla="*/ 106 w 135"/>
                <a:gd name="T69" fmla="*/ 33 h 160"/>
                <a:gd name="T70" fmla="*/ 98 w 135"/>
                <a:gd name="T71" fmla="*/ 23 h 160"/>
                <a:gd name="T72" fmla="*/ 90 w 135"/>
                <a:gd name="T73" fmla="*/ 16 h 160"/>
                <a:gd name="T74" fmla="*/ 81 w 135"/>
                <a:gd name="T75" fmla="*/ 10 h 160"/>
                <a:gd name="T76" fmla="*/ 74 w 135"/>
                <a:gd name="T77" fmla="*/ 6 h 160"/>
                <a:gd name="T78" fmla="*/ 67 w 135"/>
                <a:gd name="T79" fmla="*/ 3 h 160"/>
                <a:gd name="T80" fmla="*/ 63 w 135"/>
                <a:gd name="T81" fmla="*/ 2 h 160"/>
                <a:gd name="T82" fmla="*/ 58 w 135"/>
                <a:gd name="T83" fmla="*/ 1 h 160"/>
                <a:gd name="T84" fmla="*/ 68 w 135"/>
                <a:gd name="T85" fmla="*/ 28 h 160"/>
                <a:gd name="T86" fmla="*/ 82 w 135"/>
                <a:gd name="T87" fmla="*/ 42 h 160"/>
                <a:gd name="T88" fmla="*/ 97 w 135"/>
                <a:gd name="T89" fmla="*/ 63 h 160"/>
                <a:gd name="T90" fmla="*/ 106 w 135"/>
                <a:gd name="T91" fmla="*/ 83 h 160"/>
                <a:gd name="T92" fmla="*/ 112 w 135"/>
                <a:gd name="T93" fmla="*/ 105 h 160"/>
                <a:gd name="T94" fmla="*/ 113 w 135"/>
                <a:gd name="T95" fmla="*/ 126 h 160"/>
                <a:gd name="T96" fmla="*/ 109 w 135"/>
                <a:gd name="T97" fmla="*/ 142 h 160"/>
                <a:gd name="T98" fmla="*/ 103 w 135"/>
                <a:gd name="T99" fmla="*/ 147 h 160"/>
                <a:gd name="T100" fmla="*/ 96 w 135"/>
                <a:gd name="T101" fmla="*/ 146 h 160"/>
                <a:gd name="T102" fmla="*/ 87 w 135"/>
                <a:gd name="T103" fmla="*/ 143 h 160"/>
                <a:gd name="T104" fmla="*/ 78 w 135"/>
                <a:gd name="T105" fmla="*/ 139 h 160"/>
                <a:gd name="T106" fmla="*/ 61 w 135"/>
                <a:gd name="T107" fmla="*/ 126 h 160"/>
                <a:gd name="T108" fmla="*/ 46 w 135"/>
                <a:gd name="T109" fmla="*/ 109 h 160"/>
                <a:gd name="T110" fmla="*/ 33 w 135"/>
                <a:gd name="T111" fmla="*/ 88 h 160"/>
                <a:gd name="T112" fmla="*/ 25 w 135"/>
                <a:gd name="T113" fmla="*/ 68 h 160"/>
                <a:gd name="T114" fmla="*/ 21 w 135"/>
                <a:gd name="T115" fmla="*/ 47 h 160"/>
                <a:gd name="T116" fmla="*/ 24 w 135"/>
                <a:gd name="T117" fmla="*/ 23 h 160"/>
                <a:gd name="T118" fmla="*/ 29 w 135"/>
                <a:gd name="T119" fmla="*/ 13 h 160"/>
                <a:gd name="T120" fmla="*/ 35 w 135"/>
                <a:gd name="T121" fmla="*/ 13 h 160"/>
                <a:gd name="T122" fmla="*/ 43 w 135"/>
                <a:gd name="T123" fmla="*/ 15 h 160"/>
                <a:gd name="T124" fmla="*/ 51 w 135"/>
                <a:gd name="T125" fmla="*/ 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5" h="160">
                  <a:moveTo>
                    <a:pt x="55" y="0"/>
                  </a:moveTo>
                  <a:cubicBezTo>
                    <a:pt x="54" y="0"/>
                    <a:pt x="54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8" y="1"/>
                    <a:pt x="48" y="1"/>
                    <a:pt x="47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1"/>
                    <a:pt x="44" y="2"/>
                    <a:pt x="43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1" y="3"/>
                    <a:pt x="41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3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2" y="8"/>
                    <a:pt x="31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5" y="12"/>
                    <a:pt x="24" y="12"/>
                    <a:pt x="23" y="13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4" y="18"/>
                    <a:pt x="13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1"/>
                    <a:pt x="10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8"/>
                    <a:pt x="5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2"/>
                    <a:pt x="3" y="33"/>
                    <a:pt x="3" y="34"/>
                  </a:cubicBezTo>
                  <a:cubicBezTo>
                    <a:pt x="3" y="34"/>
                    <a:pt x="3" y="34"/>
                    <a:pt x="2" y="35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4"/>
                    <a:pt x="0" y="45"/>
                  </a:cubicBezTo>
                  <a:cubicBezTo>
                    <a:pt x="0" y="45"/>
                    <a:pt x="0" y="46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49"/>
                    <a:pt x="0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5"/>
                    <a:pt x="0" y="56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59"/>
                    <a:pt x="0" y="59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3"/>
                    <a:pt x="0" y="64"/>
                  </a:cubicBezTo>
                  <a:cubicBezTo>
                    <a:pt x="0" y="65"/>
                    <a:pt x="1" y="66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9"/>
                    <a:pt x="1" y="70"/>
                  </a:cubicBezTo>
                  <a:cubicBezTo>
                    <a:pt x="1" y="71"/>
                    <a:pt x="2" y="72"/>
                    <a:pt x="2" y="73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6"/>
                    <a:pt x="3" y="76"/>
                  </a:cubicBezTo>
                  <a:cubicBezTo>
                    <a:pt x="3" y="77"/>
                    <a:pt x="3" y="79"/>
                    <a:pt x="3" y="80"/>
                  </a:cubicBezTo>
                  <a:cubicBezTo>
                    <a:pt x="4" y="80"/>
                    <a:pt x="4" y="81"/>
                    <a:pt x="4" y="81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2"/>
                    <a:pt x="4" y="83"/>
                    <a:pt x="5" y="83"/>
                  </a:cubicBezTo>
                  <a:cubicBezTo>
                    <a:pt x="5" y="84"/>
                    <a:pt x="5" y="86"/>
                    <a:pt x="6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7" y="89"/>
                    <a:pt x="7" y="89"/>
                  </a:cubicBezTo>
                  <a:cubicBezTo>
                    <a:pt x="7" y="90"/>
                    <a:pt x="7" y="91"/>
                    <a:pt x="7" y="91"/>
                  </a:cubicBezTo>
                  <a:cubicBezTo>
                    <a:pt x="8" y="92"/>
                    <a:pt x="8" y="94"/>
                    <a:pt x="9" y="95"/>
                  </a:cubicBezTo>
                  <a:cubicBezTo>
                    <a:pt x="9" y="95"/>
                    <a:pt x="9" y="95"/>
                    <a:pt x="9" y="96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8"/>
                    <a:pt x="11" y="99"/>
                    <a:pt x="11" y="100"/>
                  </a:cubicBezTo>
                  <a:cubicBezTo>
                    <a:pt x="12" y="101"/>
                    <a:pt x="12" y="102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4" y="105"/>
                    <a:pt x="14" y="106"/>
                    <a:pt x="15" y="108"/>
                  </a:cubicBezTo>
                  <a:cubicBezTo>
                    <a:pt x="16" y="108"/>
                    <a:pt x="16" y="109"/>
                    <a:pt x="16" y="109"/>
                  </a:cubicBezTo>
                  <a:cubicBezTo>
                    <a:pt x="17" y="112"/>
                    <a:pt x="19" y="114"/>
                    <a:pt x="20" y="116"/>
                  </a:cubicBezTo>
                  <a:cubicBezTo>
                    <a:pt x="20" y="116"/>
                    <a:pt x="21" y="117"/>
                    <a:pt x="21" y="117"/>
                  </a:cubicBezTo>
                  <a:cubicBezTo>
                    <a:pt x="22" y="119"/>
                    <a:pt x="23" y="120"/>
                    <a:pt x="24" y="122"/>
                  </a:cubicBezTo>
                  <a:cubicBezTo>
                    <a:pt x="25" y="123"/>
                    <a:pt x="25" y="123"/>
                    <a:pt x="26" y="124"/>
                  </a:cubicBezTo>
                  <a:cubicBezTo>
                    <a:pt x="27" y="125"/>
                    <a:pt x="28" y="126"/>
                    <a:pt x="29" y="127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30" y="129"/>
                    <a:pt x="30" y="129"/>
                    <a:pt x="31" y="130"/>
                  </a:cubicBezTo>
                  <a:cubicBezTo>
                    <a:pt x="32" y="131"/>
                    <a:pt x="33" y="132"/>
                    <a:pt x="33" y="133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34"/>
                    <a:pt x="35" y="134"/>
                    <a:pt x="35" y="135"/>
                  </a:cubicBezTo>
                  <a:cubicBezTo>
                    <a:pt x="36" y="135"/>
                    <a:pt x="36" y="136"/>
                    <a:pt x="37" y="137"/>
                  </a:cubicBezTo>
                  <a:cubicBezTo>
                    <a:pt x="38" y="137"/>
                    <a:pt x="38" y="138"/>
                    <a:pt x="39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41" y="141"/>
                    <a:pt x="42" y="141"/>
                    <a:pt x="43" y="142"/>
                  </a:cubicBezTo>
                  <a:cubicBezTo>
                    <a:pt x="44" y="143"/>
                    <a:pt x="44" y="143"/>
                    <a:pt x="45" y="143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7" y="145"/>
                    <a:pt x="48" y="146"/>
                    <a:pt x="48" y="147"/>
                  </a:cubicBezTo>
                  <a:cubicBezTo>
                    <a:pt x="49" y="147"/>
                    <a:pt x="50" y="147"/>
                    <a:pt x="50" y="148"/>
                  </a:cubicBezTo>
                  <a:cubicBezTo>
                    <a:pt x="51" y="148"/>
                    <a:pt x="51" y="148"/>
                    <a:pt x="51" y="148"/>
                  </a:cubicBezTo>
                  <a:cubicBezTo>
                    <a:pt x="51" y="148"/>
                    <a:pt x="51" y="148"/>
                    <a:pt x="51" y="148"/>
                  </a:cubicBezTo>
                  <a:cubicBezTo>
                    <a:pt x="52" y="149"/>
                    <a:pt x="53" y="149"/>
                    <a:pt x="53" y="150"/>
                  </a:cubicBezTo>
                  <a:cubicBezTo>
                    <a:pt x="54" y="150"/>
                    <a:pt x="55" y="151"/>
                    <a:pt x="56" y="151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7" y="152"/>
                    <a:pt x="58" y="152"/>
                    <a:pt x="58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61" y="154"/>
                    <a:pt x="61" y="154"/>
                    <a:pt x="62" y="155"/>
                  </a:cubicBezTo>
                  <a:cubicBezTo>
                    <a:pt x="63" y="155"/>
                    <a:pt x="63" y="155"/>
                    <a:pt x="63" y="155"/>
                  </a:cubicBezTo>
                  <a:cubicBezTo>
                    <a:pt x="63" y="155"/>
                    <a:pt x="63" y="155"/>
                    <a:pt x="63" y="155"/>
                  </a:cubicBezTo>
                  <a:cubicBezTo>
                    <a:pt x="64" y="155"/>
                    <a:pt x="64" y="156"/>
                    <a:pt x="65" y="156"/>
                  </a:cubicBezTo>
                  <a:cubicBezTo>
                    <a:pt x="65" y="156"/>
                    <a:pt x="65" y="156"/>
                    <a:pt x="65" y="156"/>
                  </a:cubicBezTo>
                  <a:cubicBezTo>
                    <a:pt x="66" y="156"/>
                    <a:pt x="67" y="157"/>
                    <a:pt x="67" y="157"/>
                  </a:cubicBezTo>
                  <a:cubicBezTo>
                    <a:pt x="68" y="157"/>
                    <a:pt x="68" y="157"/>
                    <a:pt x="68" y="157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69" y="157"/>
                    <a:pt x="69" y="158"/>
                    <a:pt x="70" y="158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71" y="158"/>
                    <a:pt x="71" y="158"/>
                    <a:pt x="71" y="158"/>
                  </a:cubicBezTo>
                  <a:cubicBezTo>
                    <a:pt x="72" y="158"/>
                    <a:pt x="72" y="158"/>
                    <a:pt x="72" y="158"/>
                  </a:cubicBezTo>
                  <a:cubicBezTo>
                    <a:pt x="73" y="158"/>
                    <a:pt x="73" y="158"/>
                    <a:pt x="73" y="158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5" y="159"/>
                    <a:pt x="75" y="159"/>
                    <a:pt x="75" y="159"/>
                  </a:cubicBezTo>
                  <a:cubicBezTo>
                    <a:pt x="76" y="159"/>
                    <a:pt x="76" y="159"/>
                    <a:pt x="77" y="159"/>
                  </a:cubicBezTo>
                  <a:cubicBezTo>
                    <a:pt x="77" y="159"/>
                    <a:pt x="77" y="159"/>
                    <a:pt x="77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8" y="159"/>
                    <a:pt x="79" y="159"/>
                    <a:pt x="79" y="15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80" y="160"/>
                    <a:pt x="80" y="160"/>
                    <a:pt x="80" y="160"/>
                  </a:cubicBezTo>
                  <a:cubicBezTo>
                    <a:pt x="81" y="160"/>
                    <a:pt x="81" y="160"/>
                    <a:pt x="82" y="160"/>
                  </a:cubicBezTo>
                  <a:cubicBezTo>
                    <a:pt x="82" y="160"/>
                    <a:pt x="82" y="160"/>
                    <a:pt x="82" y="160"/>
                  </a:cubicBezTo>
                  <a:cubicBezTo>
                    <a:pt x="83" y="160"/>
                    <a:pt x="83" y="160"/>
                    <a:pt x="83" y="160"/>
                  </a:cubicBezTo>
                  <a:cubicBezTo>
                    <a:pt x="83" y="160"/>
                    <a:pt x="84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6" y="159"/>
                    <a:pt x="87" y="159"/>
                    <a:pt x="88" y="159"/>
                  </a:cubicBezTo>
                  <a:cubicBezTo>
                    <a:pt x="88" y="159"/>
                    <a:pt x="88" y="159"/>
                    <a:pt x="88" y="159"/>
                  </a:cubicBezTo>
                  <a:cubicBezTo>
                    <a:pt x="88" y="159"/>
                    <a:pt x="88" y="159"/>
                    <a:pt x="88" y="159"/>
                  </a:cubicBezTo>
                  <a:cubicBezTo>
                    <a:pt x="90" y="159"/>
                    <a:pt x="91" y="158"/>
                    <a:pt x="92" y="158"/>
                  </a:cubicBezTo>
                  <a:cubicBezTo>
                    <a:pt x="92" y="158"/>
                    <a:pt x="92" y="158"/>
                    <a:pt x="92" y="158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3" y="158"/>
                    <a:pt x="94" y="157"/>
                    <a:pt x="94" y="157"/>
                  </a:cubicBezTo>
                  <a:cubicBezTo>
                    <a:pt x="95" y="157"/>
                    <a:pt x="95" y="157"/>
                    <a:pt x="95" y="157"/>
                  </a:cubicBezTo>
                  <a:cubicBezTo>
                    <a:pt x="96" y="156"/>
                    <a:pt x="96" y="156"/>
                    <a:pt x="97" y="156"/>
                  </a:cubicBezTo>
                  <a:cubicBezTo>
                    <a:pt x="97" y="156"/>
                    <a:pt x="97" y="156"/>
                    <a:pt x="97" y="156"/>
                  </a:cubicBezTo>
                  <a:cubicBezTo>
                    <a:pt x="106" y="151"/>
                    <a:pt x="106" y="151"/>
                    <a:pt x="106" y="151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20" y="142"/>
                    <a:pt x="121" y="142"/>
                    <a:pt x="122" y="141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4" y="139"/>
                    <a:pt x="124" y="139"/>
                    <a:pt x="125" y="138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7" y="136"/>
                    <a:pt x="127" y="135"/>
                    <a:pt x="128" y="134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29" y="132"/>
                    <a:pt x="130" y="131"/>
                    <a:pt x="131" y="130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1" y="128"/>
                    <a:pt x="132" y="127"/>
                    <a:pt x="132" y="126"/>
                  </a:cubicBezTo>
                  <a:cubicBezTo>
                    <a:pt x="132" y="126"/>
                    <a:pt x="132" y="125"/>
                    <a:pt x="132" y="125"/>
                  </a:cubicBezTo>
                  <a:cubicBezTo>
                    <a:pt x="133" y="124"/>
                    <a:pt x="133" y="124"/>
                    <a:pt x="133" y="124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3" y="122"/>
                    <a:pt x="134" y="121"/>
                    <a:pt x="134" y="120"/>
                  </a:cubicBezTo>
                  <a:cubicBezTo>
                    <a:pt x="134" y="119"/>
                    <a:pt x="134" y="119"/>
                    <a:pt x="134" y="119"/>
                  </a:cubicBezTo>
                  <a:cubicBezTo>
                    <a:pt x="134" y="119"/>
                    <a:pt x="134" y="119"/>
                    <a:pt x="134" y="119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34" y="117"/>
                    <a:pt x="135" y="116"/>
                    <a:pt x="135" y="115"/>
                  </a:cubicBezTo>
                  <a:cubicBezTo>
                    <a:pt x="135" y="114"/>
                    <a:pt x="135" y="114"/>
                    <a:pt x="135" y="113"/>
                  </a:cubicBezTo>
                  <a:cubicBezTo>
                    <a:pt x="135" y="113"/>
                    <a:pt x="135" y="113"/>
                    <a:pt x="135" y="113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5" y="111"/>
                    <a:pt x="135" y="110"/>
                    <a:pt x="135" y="110"/>
                  </a:cubicBezTo>
                  <a:cubicBezTo>
                    <a:pt x="135" y="109"/>
                    <a:pt x="135" y="108"/>
                    <a:pt x="135" y="107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5" y="106"/>
                    <a:pt x="135" y="105"/>
                    <a:pt x="135" y="104"/>
                  </a:cubicBezTo>
                  <a:cubicBezTo>
                    <a:pt x="135" y="103"/>
                    <a:pt x="135" y="102"/>
                    <a:pt x="135" y="101"/>
                  </a:cubicBezTo>
                  <a:cubicBezTo>
                    <a:pt x="135" y="101"/>
                    <a:pt x="135" y="100"/>
                    <a:pt x="135" y="100"/>
                  </a:cubicBezTo>
                  <a:cubicBezTo>
                    <a:pt x="135" y="99"/>
                    <a:pt x="135" y="99"/>
                    <a:pt x="135" y="99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5" y="98"/>
                    <a:pt x="135" y="97"/>
                    <a:pt x="135" y="96"/>
                  </a:cubicBezTo>
                  <a:cubicBezTo>
                    <a:pt x="134" y="95"/>
                    <a:pt x="134" y="94"/>
                    <a:pt x="134" y="93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4" y="92"/>
                    <a:pt x="134" y="91"/>
                    <a:pt x="134" y="90"/>
                  </a:cubicBezTo>
                  <a:cubicBezTo>
                    <a:pt x="133" y="89"/>
                    <a:pt x="133" y="88"/>
                    <a:pt x="133" y="87"/>
                  </a:cubicBezTo>
                  <a:cubicBezTo>
                    <a:pt x="133" y="86"/>
                    <a:pt x="133" y="86"/>
                    <a:pt x="133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2" y="85"/>
                    <a:pt x="132" y="84"/>
                    <a:pt x="132" y="84"/>
                  </a:cubicBezTo>
                  <a:cubicBezTo>
                    <a:pt x="132" y="83"/>
                    <a:pt x="132" y="81"/>
                    <a:pt x="131" y="80"/>
                  </a:cubicBezTo>
                  <a:cubicBezTo>
                    <a:pt x="131" y="80"/>
                    <a:pt x="131" y="79"/>
                    <a:pt x="131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1" y="78"/>
                    <a:pt x="130" y="77"/>
                    <a:pt x="130" y="77"/>
                  </a:cubicBezTo>
                  <a:cubicBezTo>
                    <a:pt x="130" y="75"/>
                    <a:pt x="129" y="74"/>
                    <a:pt x="129" y="73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8" y="71"/>
                    <a:pt x="128" y="71"/>
                    <a:pt x="128" y="71"/>
                  </a:cubicBezTo>
                  <a:cubicBezTo>
                    <a:pt x="128" y="70"/>
                    <a:pt x="128" y="69"/>
                    <a:pt x="127" y="68"/>
                  </a:cubicBezTo>
                  <a:cubicBezTo>
                    <a:pt x="127" y="67"/>
                    <a:pt x="126" y="66"/>
                    <a:pt x="126" y="65"/>
                  </a:cubicBezTo>
                  <a:cubicBezTo>
                    <a:pt x="126" y="65"/>
                    <a:pt x="126" y="64"/>
                    <a:pt x="125" y="64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5" y="62"/>
                    <a:pt x="124" y="61"/>
                    <a:pt x="123" y="60"/>
                  </a:cubicBezTo>
                  <a:cubicBezTo>
                    <a:pt x="123" y="59"/>
                    <a:pt x="123" y="58"/>
                    <a:pt x="122" y="57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1" y="55"/>
                    <a:pt x="120" y="54"/>
                    <a:pt x="120" y="52"/>
                  </a:cubicBezTo>
                  <a:cubicBezTo>
                    <a:pt x="119" y="52"/>
                    <a:pt x="119" y="51"/>
                    <a:pt x="119" y="51"/>
                  </a:cubicBezTo>
                  <a:cubicBezTo>
                    <a:pt x="117" y="48"/>
                    <a:pt x="116" y="46"/>
                    <a:pt x="115" y="44"/>
                  </a:cubicBezTo>
                  <a:cubicBezTo>
                    <a:pt x="114" y="44"/>
                    <a:pt x="114" y="43"/>
                    <a:pt x="114" y="43"/>
                  </a:cubicBezTo>
                  <a:cubicBezTo>
                    <a:pt x="113" y="41"/>
                    <a:pt x="112" y="40"/>
                    <a:pt x="110" y="38"/>
                  </a:cubicBezTo>
                  <a:cubicBezTo>
                    <a:pt x="110" y="37"/>
                    <a:pt x="109" y="37"/>
                    <a:pt x="109" y="36"/>
                  </a:cubicBezTo>
                  <a:cubicBezTo>
                    <a:pt x="108" y="35"/>
                    <a:pt x="107" y="34"/>
                    <a:pt x="106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1"/>
                    <a:pt x="104" y="31"/>
                    <a:pt x="104" y="30"/>
                  </a:cubicBezTo>
                  <a:cubicBezTo>
                    <a:pt x="103" y="29"/>
                    <a:pt x="102" y="28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6"/>
                    <a:pt x="100" y="26"/>
                    <a:pt x="100" y="25"/>
                  </a:cubicBezTo>
                  <a:cubicBezTo>
                    <a:pt x="99" y="25"/>
                    <a:pt x="98" y="24"/>
                    <a:pt x="98" y="23"/>
                  </a:cubicBezTo>
                  <a:cubicBezTo>
                    <a:pt x="97" y="23"/>
                    <a:pt x="96" y="22"/>
                    <a:pt x="96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4" y="19"/>
                    <a:pt x="93" y="18"/>
                    <a:pt x="92" y="18"/>
                  </a:cubicBezTo>
                  <a:cubicBezTo>
                    <a:pt x="91" y="17"/>
                    <a:pt x="91" y="17"/>
                    <a:pt x="90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8" y="15"/>
                    <a:pt x="87" y="14"/>
                    <a:pt x="86" y="13"/>
                  </a:cubicBezTo>
                  <a:cubicBezTo>
                    <a:pt x="86" y="13"/>
                    <a:pt x="85" y="12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1"/>
                    <a:pt x="82" y="10"/>
                    <a:pt x="81" y="10"/>
                  </a:cubicBezTo>
                  <a:cubicBezTo>
                    <a:pt x="81" y="9"/>
                    <a:pt x="80" y="9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7" y="7"/>
                    <a:pt x="77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8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6" y="1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lose/>
                  <a:moveTo>
                    <a:pt x="62" y="24"/>
                  </a:moveTo>
                  <a:cubicBezTo>
                    <a:pt x="63" y="25"/>
                    <a:pt x="63" y="25"/>
                    <a:pt x="63" y="25"/>
                  </a:cubicBezTo>
                  <a:cubicBezTo>
                    <a:pt x="65" y="26"/>
                    <a:pt x="66" y="27"/>
                    <a:pt x="68" y="28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70" y="30"/>
                    <a:pt x="72" y="32"/>
                    <a:pt x="73" y="33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6" y="35"/>
                    <a:pt x="77" y="37"/>
                    <a:pt x="78" y="38"/>
                  </a:cubicBezTo>
                  <a:cubicBezTo>
                    <a:pt x="79" y="38"/>
                    <a:pt x="79" y="39"/>
                    <a:pt x="79" y="39"/>
                  </a:cubicBezTo>
                  <a:cubicBezTo>
                    <a:pt x="80" y="40"/>
                    <a:pt x="81" y="41"/>
                    <a:pt x="82" y="42"/>
                  </a:cubicBezTo>
                  <a:cubicBezTo>
                    <a:pt x="83" y="43"/>
                    <a:pt x="84" y="44"/>
                    <a:pt x="84" y="45"/>
                  </a:cubicBezTo>
                  <a:cubicBezTo>
                    <a:pt x="85" y="46"/>
                    <a:pt x="86" y="47"/>
                    <a:pt x="87" y="48"/>
                  </a:cubicBezTo>
                  <a:cubicBezTo>
                    <a:pt x="88" y="49"/>
                    <a:pt x="88" y="50"/>
                    <a:pt x="89" y="51"/>
                  </a:cubicBezTo>
                  <a:cubicBezTo>
                    <a:pt x="90" y="52"/>
                    <a:pt x="91" y="54"/>
                    <a:pt x="92" y="56"/>
                  </a:cubicBezTo>
                  <a:cubicBezTo>
                    <a:pt x="93" y="56"/>
                    <a:pt x="93" y="56"/>
                    <a:pt x="93" y="57"/>
                  </a:cubicBezTo>
                  <a:cubicBezTo>
                    <a:pt x="94" y="59"/>
                    <a:pt x="96" y="61"/>
                    <a:pt x="97" y="63"/>
                  </a:cubicBezTo>
                  <a:cubicBezTo>
                    <a:pt x="97" y="64"/>
                    <a:pt x="98" y="64"/>
                    <a:pt x="98" y="65"/>
                  </a:cubicBezTo>
                  <a:cubicBezTo>
                    <a:pt x="99" y="67"/>
                    <a:pt x="100" y="68"/>
                    <a:pt x="101" y="70"/>
                  </a:cubicBezTo>
                  <a:cubicBezTo>
                    <a:pt x="101" y="71"/>
                    <a:pt x="101" y="71"/>
                    <a:pt x="102" y="72"/>
                  </a:cubicBezTo>
                  <a:cubicBezTo>
                    <a:pt x="102" y="74"/>
                    <a:pt x="103" y="75"/>
                    <a:pt x="104" y="76"/>
                  </a:cubicBezTo>
                  <a:cubicBezTo>
                    <a:pt x="104" y="77"/>
                    <a:pt x="104" y="77"/>
                    <a:pt x="104" y="78"/>
                  </a:cubicBezTo>
                  <a:cubicBezTo>
                    <a:pt x="105" y="80"/>
                    <a:pt x="106" y="81"/>
                    <a:pt x="106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8" y="87"/>
                    <a:pt x="108" y="89"/>
                    <a:pt x="109" y="91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0" y="94"/>
                    <a:pt x="110" y="96"/>
                    <a:pt x="111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2" y="101"/>
                    <a:pt x="112" y="103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3" y="108"/>
                    <a:pt x="113" y="110"/>
                    <a:pt x="113" y="112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14" y="115"/>
                    <a:pt x="114" y="117"/>
                    <a:pt x="114" y="119"/>
                  </a:cubicBezTo>
                  <a:cubicBezTo>
                    <a:pt x="114" y="121"/>
                    <a:pt x="113" y="123"/>
                    <a:pt x="113" y="125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3" y="128"/>
                    <a:pt x="113" y="130"/>
                    <a:pt x="112" y="131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2" y="134"/>
                    <a:pt x="112" y="135"/>
                    <a:pt x="111" y="137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0" y="139"/>
                    <a:pt x="110" y="140"/>
                    <a:pt x="109" y="142"/>
                  </a:cubicBezTo>
                  <a:cubicBezTo>
                    <a:pt x="109" y="142"/>
                    <a:pt x="109" y="142"/>
                    <a:pt x="109" y="142"/>
                  </a:cubicBezTo>
                  <a:cubicBezTo>
                    <a:pt x="108" y="144"/>
                    <a:pt x="108" y="145"/>
                    <a:pt x="107" y="146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5" y="147"/>
                    <a:pt x="10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3" y="147"/>
                    <a:pt x="102" y="147"/>
                    <a:pt x="102" y="147"/>
                  </a:cubicBezTo>
                  <a:cubicBezTo>
                    <a:pt x="102" y="147"/>
                    <a:pt x="101" y="147"/>
                    <a:pt x="101" y="147"/>
                  </a:cubicBezTo>
                  <a:cubicBezTo>
                    <a:pt x="100" y="147"/>
                    <a:pt x="100" y="147"/>
                    <a:pt x="99" y="147"/>
                  </a:cubicBezTo>
                  <a:cubicBezTo>
                    <a:pt x="99" y="147"/>
                    <a:pt x="99" y="147"/>
                    <a:pt x="98" y="147"/>
                  </a:cubicBezTo>
                  <a:cubicBezTo>
                    <a:pt x="98" y="147"/>
                    <a:pt x="97" y="146"/>
                    <a:pt x="97" y="146"/>
                  </a:cubicBezTo>
                  <a:cubicBezTo>
                    <a:pt x="96" y="146"/>
                    <a:pt x="96" y="146"/>
                    <a:pt x="96" y="146"/>
                  </a:cubicBezTo>
                  <a:cubicBezTo>
                    <a:pt x="95" y="146"/>
                    <a:pt x="95" y="146"/>
                    <a:pt x="95" y="146"/>
                  </a:cubicBezTo>
                  <a:cubicBezTo>
                    <a:pt x="94" y="146"/>
                    <a:pt x="93" y="146"/>
                    <a:pt x="93" y="146"/>
                  </a:cubicBezTo>
                  <a:cubicBezTo>
                    <a:pt x="92" y="145"/>
                    <a:pt x="92" y="145"/>
                    <a:pt x="92" y="145"/>
                  </a:cubicBezTo>
                  <a:cubicBezTo>
                    <a:pt x="91" y="145"/>
                    <a:pt x="91" y="145"/>
                    <a:pt x="90" y="145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44"/>
                    <a:pt x="88" y="144"/>
                    <a:pt x="87" y="143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6" y="143"/>
                    <a:pt x="85" y="143"/>
                    <a:pt x="84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2"/>
                    <a:pt x="82" y="141"/>
                    <a:pt x="81" y="141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0" y="140"/>
                    <a:pt x="79" y="140"/>
                    <a:pt x="78" y="139"/>
                  </a:cubicBezTo>
                  <a:cubicBezTo>
                    <a:pt x="76" y="138"/>
                    <a:pt x="74" y="137"/>
                    <a:pt x="72" y="136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0" y="134"/>
                    <a:pt x="69" y="133"/>
                    <a:pt x="67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5" y="130"/>
                    <a:pt x="63" y="128"/>
                    <a:pt x="61" y="127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59" y="125"/>
                    <a:pt x="58" y="123"/>
                    <a:pt x="57" y="122"/>
                  </a:cubicBezTo>
                  <a:cubicBezTo>
                    <a:pt x="56" y="122"/>
                    <a:pt x="56" y="121"/>
                    <a:pt x="56" y="121"/>
                  </a:cubicBezTo>
                  <a:cubicBezTo>
                    <a:pt x="55" y="120"/>
                    <a:pt x="54" y="119"/>
                    <a:pt x="53" y="118"/>
                  </a:cubicBezTo>
                  <a:cubicBezTo>
                    <a:pt x="52" y="117"/>
                    <a:pt x="51" y="116"/>
                    <a:pt x="51" y="115"/>
                  </a:cubicBezTo>
                  <a:cubicBezTo>
                    <a:pt x="50" y="114"/>
                    <a:pt x="49" y="113"/>
                    <a:pt x="48" y="111"/>
                  </a:cubicBezTo>
                  <a:cubicBezTo>
                    <a:pt x="47" y="111"/>
                    <a:pt x="47" y="110"/>
                    <a:pt x="46" y="109"/>
                  </a:cubicBezTo>
                  <a:cubicBezTo>
                    <a:pt x="45" y="108"/>
                    <a:pt x="44" y="106"/>
                    <a:pt x="43" y="105"/>
                  </a:cubicBezTo>
                  <a:cubicBezTo>
                    <a:pt x="42" y="104"/>
                    <a:pt x="42" y="104"/>
                    <a:pt x="42" y="103"/>
                  </a:cubicBezTo>
                  <a:cubicBezTo>
                    <a:pt x="40" y="101"/>
                    <a:pt x="39" y="99"/>
                    <a:pt x="38" y="97"/>
                  </a:cubicBezTo>
                  <a:cubicBezTo>
                    <a:pt x="37" y="96"/>
                    <a:pt x="37" y="96"/>
                    <a:pt x="37" y="95"/>
                  </a:cubicBezTo>
                  <a:cubicBezTo>
                    <a:pt x="36" y="93"/>
                    <a:pt x="35" y="92"/>
                    <a:pt x="34" y="90"/>
                  </a:cubicBezTo>
                  <a:cubicBezTo>
                    <a:pt x="34" y="89"/>
                    <a:pt x="33" y="89"/>
                    <a:pt x="33" y="88"/>
                  </a:cubicBezTo>
                  <a:cubicBezTo>
                    <a:pt x="32" y="86"/>
                    <a:pt x="32" y="85"/>
                    <a:pt x="31" y="83"/>
                  </a:cubicBezTo>
                  <a:cubicBezTo>
                    <a:pt x="31" y="83"/>
                    <a:pt x="31" y="82"/>
                    <a:pt x="30" y="82"/>
                  </a:cubicBezTo>
                  <a:cubicBezTo>
                    <a:pt x="30" y="80"/>
                    <a:pt x="29" y="78"/>
                    <a:pt x="28" y="77"/>
                  </a:cubicBezTo>
                  <a:cubicBezTo>
                    <a:pt x="28" y="76"/>
                    <a:pt x="28" y="76"/>
                    <a:pt x="28" y="75"/>
                  </a:cubicBezTo>
                  <a:cubicBezTo>
                    <a:pt x="27" y="73"/>
                    <a:pt x="26" y="71"/>
                    <a:pt x="26" y="69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5" y="66"/>
                    <a:pt x="24" y="64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3" y="59"/>
                    <a:pt x="23" y="57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2"/>
                    <a:pt x="22" y="50"/>
                    <a:pt x="22" y="48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1" y="43"/>
                    <a:pt x="21" y="41"/>
                  </a:cubicBezTo>
                  <a:cubicBezTo>
                    <a:pt x="21" y="39"/>
                    <a:pt x="21" y="37"/>
                    <a:pt x="21" y="3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2"/>
                    <a:pt x="22" y="30"/>
                    <a:pt x="22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6"/>
                    <a:pt x="23" y="25"/>
                    <a:pt x="24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5" y="20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6"/>
                    <a:pt x="27" y="15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3"/>
                    <a:pt x="32" y="13"/>
                    <a:pt x="33" y="13"/>
                  </a:cubicBezTo>
                  <a:cubicBezTo>
                    <a:pt x="33" y="13"/>
                    <a:pt x="34" y="13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3"/>
                    <a:pt x="37" y="13"/>
                  </a:cubicBezTo>
                  <a:cubicBezTo>
                    <a:pt x="37" y="13"/>
                    <a:pt x="37" y="13"/>
                    <a:pt x="38" y="14"/>
                  </a:cubicBezTo>
                  <a:cubicBezTo>
                    <a:pt x="38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2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4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6"/>
                    <a:pt x="47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7"/>
                    <a:pt x="50" y="17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2" y="18"/>
                    <a:pt x="53" y="19"/>
                    <a:pt x="53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20"/>
                    <a:pt x="56" y="20"/>
                    <a:pt x="57" y="21"/>
                  </a:cubicBezTo>
                  <a:cubicBezTo>
                    <a:pt x="59" y="22"/>
                    <a:pt x="61" y="23"/>
                    <a:pt x="62" y="24"/>
                  </a:cubicBez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íṡ1iḋê">
              <a:extLst>
                <a:ext uri="{FF2B5EF4-FFF2-40B4-BE49-F238E27FC236}">
                  <a16:creationId xmlns:a16="http://schemas.microsoft.com/office/drawing/2014/main" id="{CF1154C9-49F7-4EE7-974A-32972CC66FBB}"/>
                </a:ext>
              </a:extLst>
            </p:cNvPr>
            <p:cNvSpPr/>
            <p:nvPr/>
          </p:nvSpPr>
          <p:spPr bwMode="auto">
            <a:xfrm>
              <a:off x="5240338" y="2411413"/>
              <a:ext cx="752475" cy="1014413"/>
            </a:xfrm>
            <a:custGeom>
              <a:avLst/>
              <a:gdLst>
                <a:gd name="T0" fmla="*/ 226 w 228"/>
                <a:gd name="T1" fmla="*/ 191 h 308"/>
                <a:gd name="T2" fmla="*/ 220 w 228"/>
                <a:gd name="T3" fmla="*/ 164 h 308"/>
                <a:gd name="T4" fmla="*/ 206 w 228"/>
                <a:gd name="T5" fmla="*/ 127 h 308"/>
                <a:gd name="T6" fmla="*/ 184 w 228"/>
                <a:gd name="T7" fmla="*/ 89 h 308"/>
                <a:gd name="T8" fmla="*/ 158 w 228"/>
                <a:gd name="T9" fmla="*/ 55 h 308"/>
                <a:gd name="T10" fmla="*/ 132 w 228"/>
                <a:gd name="T11" fmla="*/ 31 h 308"/>
                <a:gd name="T12" fmla="*/ 107 w 228"/>
                <a:gd name="T13" fmla="*/ 14 h 308"/>
                <a:gd name="T14" fmla="*/ 83 w 228"/>
                <a:gd name="T15" fmla="*/ 4 h 308"/>
                <a:gd name="T16" fmla="*/ 63 w 228"/>
                <a:gd name="T17" fmla="*/ 0 h 308"/>
                <a:gd name="T18" fmla="*/ 40 w 228"/>
                <a:gd name="T19" fmla="*/ 2 h 308"/>
                <a:gd name="T20" fmla="*/ 18 w 228"/>
                <a:gd name="T21" fmla="*/ 15 h 308"/>
                <a:gd name="T22" fmla="*/ 50 w 228"/>
                <a:gd name="T23" fmla="*/ 14 h 308"/>
                <a:gd name="T24" fmla="*/ 82 w 228"/>
                <a:gd name="T25" fmla="*/ 25 h 308"/>
                <a:gd name="T26" fmla="*/ 121 w 228"/>
                <a:gd name="T27" fmla="*/ 52 h 308"/>
                <a:gd name="T28" fmla="*/ 141 w 228"/>
                <a:gd name="T29" fmla="*/ 73 h 308"/>
                <a:gd name="T30" fmla="*/ 123 w 228"/>
                <a:gd name="T31" fmla="*/ 58 h 308"/>
                <a:gd name="T32" fmla="*/ 105 w 228"/>
                <a:gd name="T33" fmla="*/ 47 h 308"/>
                <a:gd name="T34" fmla="*/ 89 w 228"/>
                <a:gd name="T35" fmla="*/ 40 h 308"/>
                <a:gd name="T36" fmla="*/ 73 w 228"/>
                <a:gd name="T37" fmla="*/ 38 h 308"/>
                <a:gd name="T38" fmla="*/ 56 w 228"/>
                <a:gd name="T39" fmla="*/ 40 h 308"/>
                <a:gd name="T40" fmla="*/ 26 w 228"/>
                <a:gd name="T41" fmla="*/ 56 h 308"/>
                <a:gd name="T42" fmla="*/ 7 w 228"/>
                <a:gd name="T43" fmla="*/ 77 h 308"/>
                <a:gd name="T44" fmla="*/ 1 w 228"/>
                <a:gd name="T45" fmla="*/ 96 h 308"/>
                <a:gd name="T46" fmla="*/ 0 w 228"/>
                <a:gd name="T47" fmla="*/ 117 h 308"/>
                <a:gd name="T48" fmla="*/ 2 w 228"/>
                <a:gd name="T49" fmla="*/ 135 h 308"/>
                <a:gd name="T50" fmla="*/ 7 w 228"/>
                <a:gd name="T51" fmla="*/ 158 h 308"/>
                <a:gd name="T52" fmla="*/ 20 w 228"/>
                <a:gd name="T53" fmla="*/ 190 h 308"/>
                <a:gd name="T54" fmla="*/ 52 w 228"/>
                <a:gd name="T55" fmla="*/ 236 h 308"/>
                <a:gd name="T56" fmla="*/ 71 w 228"/>
                <a:gd name="T57" fmla="*/ 254 h 308"/>
                <a:gd name="T58" fmla="*/ 88 w 228"/>
                <a:gd name="T59" fmla="*/ 266 h 308"/>
                <a:gd name="T60" fmla="*/ 107 w 228"/>
                <a:gd name="T61" fmla="*/ 275 h 308"/>
                <a:gd name="T62" fmla="*/ 124 w 228"/>
                <a:gd name="T63" fmla="*/ 278 h 308"/>
                <a:gd name="T64" fmla="*/ 139 w 228"/>
                <a:gd name="T65" fmla="*/ 277 h 308"/>
                <a:gd name="T66" fmla="*/ 178 w 228"/>
                <a:gd name="T67" fmla="*/ 257 h 308"/>
                <a:gd name="T68" fmla="*/ 194 w 228"/>
                <a:gd name="T69" fmla="*/ 234 h 308"/>
                <a:gd name="T70" fmla="*/ 198 w 228"/>
                <a:gd name="T71" fmla="*/ 216 h 308"/>
                <a:gd name="T72" fmla="*/ 199 w 228"/>
                <a:gd name="T73" fmla="*/ 195 h 308"/>
                <a:gd name="T74" fmla="*/ 196 w 228"/>
                <a:gd name="T75" fmla="*/ 174 h 308"/>
                <a:gd name="T76" fmla="*/ 193 w 228"/>
                <a:gd name="T77" fmla="*/ 161 h 308"/>
                <a:gd name="T78" fmla="*/ 204 w 228"/>
                <a:gd name="T79" fmla="*/ 204 h 308"/>
                <a:gd name="T80" fmla="*/ 205 w 228"/>
                <a:gd name="T81" fmla="*/ 251 h 308"/>
                <a:gd name="T82" fmla="*/ 192 w 228"/>
                <a:gd name="T83" fmla="*/ 288 h 308"/>
                <a:gd name="T84" fmla="*/ 172 w 228"/>
                <a:gd name="T85" fmla="*/ 308 h 308"/>
                <a:gd name="T86" fmla="*/ 209 w 228"/>
                <a:gd name="T87" fmla="*/ 283 h 308"/>
                <a:gd name="T88" fmla="*/ 224 w 228"/>
                <a:gd name="T89" fmla="*/ 255 h 308"/>
                <a:gd name="T90" fmla="*/ 228 w 228"/>
                <a:gd name="T91" fmla="*/ 231 h 308"/>
                <a:gd name="T92" fmla="*/ 104 w 228"/>
                <a:gd name="T93" fmla="*/ 72 h 308"/>
                <a:gd name="T94" fmla="*/ 139 w 228"/>
                <a:gd name="T95" fmla="*/ 109 h 308"/>
                <a:gd name="T96" fmla="*/ 167 w 228"/>
                <a:gd name="T97" fmla="*/ 162 h 308"/>
                <a:gd name="T98" fmla="*/ 176 w 228"/>
                <a:gd name="T99" fmla="*/ 194 h 308"/>
                <a:gd name="T100" fmla="*/ 176 w 228"/>
                <a:gd name="T101" fmla="*/ 230 h 308"/>
                <a:gd name="T102" fmla="*/ 163 w 228"/>
                <a:gd name="T103" fmla="*/ 262 h 308"/>
                <a:gd name="T104" fmla="*/ 141 w 228"/>
                <a:gd name="T105" fmla="*/ 265 h 308"/>
                <a:gd name="T106" fmla="*/ 115 w 228"/>
                <a:gd name="T107" fmla="*/ 257 h 308"/>
                <a:gd name="T108" fmla="*/ 86 w 228"/>
                <a:gd name="T109" fmla="*/ 236 h 308"/>
                <a:gd name="T110" fmla="*/ 48 w 228"/>
                <a:gd name="T111" fmla="*/ 188 h 308"/>
                <a:gd name="T112" fmla="*/ 28 w 228"/>
                <a:gd name="T113" fmla="*/ 143 h 308"/>
                <a:gd name="T114" fmla="*/ 22 w 228"/>
                <a:gd name="T115" fmla="*/ 110 h 308"/>
                <a:gd name="T116" fmla="*/ 24 w 228"/>
                <a:gd name="T117" fmla="*/ 78 h 308"/>
                <a:gd name="T118" fmla="*/ 38 w 228"/>
                <a:gd name="T119" fmla="*/ 51 h 308"/>
                <a:gd name="T120" fmla="*/ 62 w 228"/>
                <a:gd name="T121" fmla="*/ 51 h 308"/>
                <a:gd name="T122" fmla="*/ 89 w 228"/>
                <a:gd name="T123" fmla="*/ 6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308">
                  <a:moveTo>
                    <a:pt x="228" y="214"/>
                  </a:moveTo>
                  <a:cubicBezTo>
                    <a:pt x="228" y="213"/>
                    <a:pt x="228" y="213"/>
                    <a:pt x="228" y="213"/>
                  </a:cubicBezTo>
                  <a:cubicBezTo>
                    <a:pt x="228" y="213"/>
                    <a:pt x="228" y="212"/>
                    <a:pt x="228" y="211"/>
                  </a:cubicBezTo>
                  <a:cubicBezTo>
                    <a:pt x="228" y="210"/>
                    <a:pt x="228" y="210"/>
                    <a:pt x="228" y="209"/>
                  </a:cubicBezTo>
                  <a:cubicBezTo>
                    <a:pt x="228" y="208"/>
                    <a:pt x="228" y="207"/>
                    <a:pt x="228" y="207"/>
                  </a:cubicBezTo>
                  <a:cubicBezTo>
                    <a:pt x="228" y="206"/>
                    <a:pt x="228" y="205"/>
                    <a:pt x="228" y="205"/>
                  </a:cubicBezTo>
                  <a:cubicBezTo>
                    <a:pt x="227" y="204"/>
                    <a:pt x="227" y="204"/>
                    <a:pt x="227" y="203"/>
                  </a:cubicBezTo>
                  <a:cubicBezTo>
                    <a:pt x="227" y="202"/>
                    <a:pt x="227" y="201"/>
                    <a:pt x="227" y="200"/>
                  </a:cubicBezTo>
                  <a:cubicBezTo>
                    <a:pt x="227" y="199"/>
                    <a:pt x="227" y="199"/>
                    <a:pt x="227" y="198"/>
                  </a:cubicBezTo>
                  <a:cubicBezTo>
                    <a:pt x="227" y="197"/>
                    <a:pt x="227" y="197"/>
                    <a:pt x="227" y="197"/>
                  </a:cubicBezTo>
                  <a:cubicBezTo>
                    <a:pt x="227" y="195"/>
                    <a:pt x="226" y="193"/>
                    <a:pt x="226" y="191"/>
                  </a:cubicBezTo>
                  <a:cubicBezTo>
                    <a:pt x="226" y="191"/>
                    <a:pt x="226" y="191"/>
                    <a:pt x="226" y="191"/>
                  </a:cubicBezTo>
                  <a:cubicBezTo>
                    <a:pt x="226" y="191"/>
                    <a:pt x="226" y="191"/>
                    <a:pt x="226" y="191"/>
                  </a:cubicBezTo>
                  <a:cubicBezTo>
                    <a:pt x="226" y="189"/>
                    <a:pt x="225" y="187"/>
                    <a:pt x="225" y="185"/>
                  </a:cubicBezTo>
                  <a:cubicBezTo>
                    <a:pt x="225" y="184"/>
                    <a:pt x="225" y="184"/>
                    <a:pt x="225" y="184"/>
                  </a:cubicBezTo>
                  <a:cubicBezTo>
                    <a:pt x="225" y="184"/>
                    <a:pt x="224" y="183"/>
                    <a:pt x="224" y="182"/>
                  </a:cubicBezTo>
                  <a:cubicBezTo>
                    <a:pt x="224" y="181"/>
                    <a:pt x="224" y="180"/>
                    <a:pt x="224" y="179"/>
                  </a:cubicBezTo>
                  <a:cubicBezTo>
                    <a:pt x="223" y="178"/>
                    <a:pt x="223" y="178"/>
                    <a:pt x="223" y="178"/>
                  </a:cubicBezTo>
                  <a:cubicBezTo>
                    <a:pt x="223" y="177"/>
                    <a:pt x="223" y="176"/>
                    <a:pt x="223" y="175"/>
                  </a:cubicBezTo>
                  <a:cubicBezTo>
                    <a:pt x="222" y="174"/>
                    <a:pt x="222" y="173"/>
                    <a:pt x="222" y="172"/>
                  </a:cubicBezTo>
                  <a:cubicBezTo>
                    <a:pt x="222" y="172"/>
                    <a:pt x="222" y="171"/>
                    <a:pt x="222" y="171"/>
                  </a:cubicBezTo>
                  <a:cubicBezTo>
                    <a:pt x="221" y="169"/>
                    <a:pt x="221" y="168"/>
                    <a:pt x="221" y="167"/>
                  </a:cubicBezTo>
                  <a:cubicBezTo>
                    <a:pt x="220" y="167"/>
                    <a:pt x="220" y="166"/>
                    <a:pt x="220" y="165"/>
                  </a:cubicBezTo>
                  <a:cubicBezTo>
                    <a:pt x="220" y="165"/>
                    <a:pt x="220" y="164"/>
                    <a:pt x="220" y="164"/>
                  </a:cubicBezTo>
                  <a:cubicBezTo>
                    <a:pt x="219" y="162"/>
                    <a:pt x="219" y="161"/>
                    <a:pt x="218" y="160"/>
                  </a:cubicBezTo>
                  <a:cubicBezTo>
                    <a:pt x="218" y="159"/>
                    <a:pt x="218" y="159"/>
                    <a:pt x="218" y="158"/>
                  </a:cubicBezTo>
                  <a:cubicBezTo>
                    <a:pt x="218" y="157"/>
                    <a:pt x="218" y="157"/>
                    <a:pt x="217" y="156"/>
                  </a:cubicBezTo>
                  <a:cubicBezTo>
                    <a:pt x="217" y="155"/>
                    <a:pt x="216" y="153"/>
                    <a:pt x="216" y="152"/>
                  </a:cubicBezTo>
                  <a:cubicBezTo>
                    <a:pt x="216" y="151"/>
                    <a:pt x="215" y="151"/>
                    <a:pt x="215" y="150"/>
                  </a:cubicBezTo>
                  <a:cubicBezTo>
                    <a:pt x="215" y="150"/>
                    <a:pt x="215" y="149"/>
                    <a:pt x="215" y="149"/>
                  </a:cubicBezTo>
                  <a:cubicBezTo>
                    <a:pt x="214" y="147"/>
                    <a:pt x="213" y="145"/>
                    <a:pt x="212" y="143"/>
                  </a:cubicBezTo>
                  <a:cubicBezTo>
                    <a:pt x="212" y="142"/>
                    <a:pt x="212" y="141"/>
                    <a:pt x="212" y="141"/>
                  </a:cubicBezTo>
                  <a:cubicBezTo>
                    <a:pt x="212" y="140"/>
                    <a:pt x="212" y="140"/>
                    <a:pt x="212" y="140"/>
                  </a:cubicBezTo>
                  <a:cubicBezTo>
                    <a:pt x="210" y="137"/>
                    <a:pt x="209" y="134"/>
                    <a:pt x="208" y="131"/>
                  </a:cubicBezTo>
                  <a:cubicBezTo>
                    <a:pt x="207" y="130"/>
                    <a:pt x="207" y="130"/>
                    <a:pt x="207" y="130"/>
                  </a:cubicBezTo>
                  <a:cubicBezTo>
                    <a:pt x="207" y="129"/>
                    <a:pt x="206" y="128"/>
                    <a:pt x="206" y="127"/>
                  </a:cubicBezTo>
                  <a:cubicBezTo>
                    <a:pt x="206" y="126"/>
                    <a:pt x="205" y="125"/>
                    <a:pt x="205" y="124"/>
                  </a:cubicBezTo>
                  <a:cubicBezTo>
                    <a:pt x="204" y="123"/>
                    <a:pt x="203" y="122"/>
                    <a:pt x="203" y="120"/>
                  </a:cubicBezTo>
                  <a:cubicBezTo>
                    <a:pt x="202" y="119"/>
                    <a:pt x="202" y="118"/>
                    <a:pt x="201" y="117"/>
                  </a:cubicBezTo>
                  <a:cubicBezTo>
                    <a:pt x="201" y="117"/>
                    <a:pt x="201" y="117"/>
                    <a:pt x="201" y="117"/>
                  </a:cubicBezTo>
                  <a:cubicBezTo>
                    <a:pt x="200" y="116"/>
                    <a:pt x="200" y="114"/>
                    <a:pt x="199" y="113"/>
                  </a:cubicBezTo>
                  <a:cubicBezTo>
                    <a:pt x="199" y="112"/>
                    <a:pt x="198" y="111"/>
                    <a:pt x="198" y="111"/>
                  </a:cubicBezTo>
                  <a:cubicBezTo>
                    <a:pt x="197" y="109"/>
                    <a:pt x="196" y="108"/>
                    <a:pt x="195" y="106"/>
                  </a:cubicBezTo>
                  <a:cubicBezTo>
                    <a:pt x="195" y="105"/>
                    <a:pt x="194" y="105"/>
                    <a:pt x="194" y="104"/>
                  </a:cubicBezTo>
                  <a:cubicBezTo>
                    <a:pt x="193" y="102"/>
                    <a:pt x="192" y="100"/>
                    <a:pt x="191" y="99"/>
                  </a:cubicBezTo>
                  <a:cubicBezTo>
                    <a:pt x="190" y="98"/>
                    <a:pt x="190" y="98"/>
                    <a:pt x="190" y="97"/>
                  </a:cubicBezTo>
                  <a:cubicBezTo>
                    <a:pt x="188" y="95"/>
                    <a:pt x="187" y="93"/>
                    <a:pt x="186" y="91"/>
                  </a:cubicBezTo>
                  <a:cubicBezTo>
                    <a:pt x="185" y="90"/>
                    <a:pt x="185" y="89"/>
                    <a:pt x="184" y="89"/>
                  </a:cubicBezTo>
                  <a:cubicBezTo>
                    <a:pt x="183" y="87"/>
                    <a:pt x="182" y="86"/>
                    <a:pt x="181" y="84"/>
                  </a:cubicBezTo>
                  <a:cubicBezTo>
                    <a:pt x="181" y="83"/>
                    <a:pt x="180" y="82"/>
                    <a:pt x="180" y="82"/>
                  </a:cubicBezTo>
                  <a:cubicBezTo>
                    <a:pt x="179" y="80"/>
                    <a:pt x="178" y="79"/>
                    <a:pt x="177" y="78"/>
                  </a:cubicBezTo>
                  <a:cubicBezTo>
                    <a:pt x="176" y="77"/>
                    <a:pt x="176" y="76"/>
                    <a:pt x="175" y="75"/>
                  </a:cubicBezTo>
                  <a:cubicBezTo>
                    <a:pt x="174" y="74"/>
                    <a:pt x="173" y="73"/>
                    <a:pt x="172" y="72"/>
                  </a:cubicBezTo>
                  <a:cubicBezTo>
                    <a:pt x="172" y="71"/>
                    <a:pt x="171" y="70"/>
                    <a:pt x="170" y="69"/>
                  </a:cubicBezTo>
                  <a:cubicBezTo>
                    <a:pt x="169" y="68"/>
                    <a:pt x="169" y="67"/>
                    <a:pt x="168" y="67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7" y="65"/>
                    <a:pt x="166" y="64"/>
                    <a:pt x="165" y="63"/>
                  </a:cubicBezTo>
                  <a:cubicBezTo>
                    <a:pt x="164" y="62"/>
                    <a:pt x="163" y="61"/>
                    <a:pt x="162" y="60"/>
                  </a:cubicBezTo>
                  <a:cubicBezTo>
                    <a:pt x="162" y="59"/>
                    <a:pt x="161" y="58"/>
                    <a:pt x="160" y="57"/>
                  </a:cubicBezTo>
                  <a:cubicBezTo>
                    <a:pt x="160" y="57"/>
                    <a:pt x="159" y="56"/>
                    <a:pt x="158" y="55"/>
                  </a:cubicBezTo>
                  <a:cubicBezTo>
                    <a:pt x="158" y="54"/>
                    <a:pt x="158" y="54"/>
                    <a:pt x="158" y="54"/>
                  </a:cubicBezTo>
                  <a:cubicBezTo>
                    <a:pt x="155" y="52"/>
                    <a:pt x="153" y="50"/>
                    <a:pt x="151" y="48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5"/>
                    <a:pt x="146" y="43"/>
                    <a:pt x="145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4" y="41"/>
                    <a:pt x="143" y="40"/>
                    <a:pt x="142" y="40"/>
                  </a:cubicBezTo>
                  <a:cubicBezTo>
                    <a:pt x="141" y="38"/>
                    <a:pt x="140" y="37"/>
                    <a:pt x="139" y="36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37" y="35"/>
                    <a:pt x="137" y="35"/>
                    <a:pt x="136" y="34"/>
                  </a:cubicBezTo>
                  <a:cubicBezTo>
                    <a:pt x="135" y="33"/>
                    <a:pt x="134" y="33"/>
                    <a:pt x="133" y="32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2" y="30"/>
                    <a:pt x="131" y="30"/>
                    <a:pt x="130" y="29"/>
                  </a:cubicBezTo>
                  <a:cubicBezTo>
                    <a:pt x="129" y="29"/>
                    <a:pt x="129" y="28"/>
                    <a:pt x="128" y="28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6" y="26"/>
                    <a:pt x="125" y="26"/>
                    <a:pt x="124" y="25"/>
                  </a:cubicBezTo>
                  <a:cubicBezTo>
                    <a:pt x="124" y="24"/>
                    <a:pt x="123" y="24"/>
                    <a:pt x="122" y="24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0" y="22"/>
                    <a:pt x="118" y="21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5" y="19"/>
                    <a:pt x="113" y="18"/>
                    <a:pt x="112" y="17"/>
                  </a:cubicBezTo>
                  <a:cubicBezTo>
                    <a:pt x="111" y="17"/>
                    <a:pt x="111" y="16"/>
                    <a:pt x="111" y="16"/>
                  </a:cubicBezTo>
                  <a:cubicBezTo>
                    <a:pt x="109" y="15"/>
                    <a:pt x="108" y="15"/>
                    <a:pt x="107" y="14"/>
                  </a:cubicBezTo>
                  <a:cubicBezTo>
                    <a:pt x="106" y="14"/>
                    <a:pt x="106" y="14"/>
                    <a:pt x="105" y="13"/>
                  </a:cubicBezTo>
                  <a:cubicBezTo>
                    <a:pt x="105" y="13"/>
                    <a:pt x="104" y="13"/>
                    <a:pt x="103" y="12"/>
                  </a:cubicBezTo>
                  <a:cubicBezTo>
                    <a:pt x="103" y="12"/>
                    <a:pt x="103" y="12"/>
                    <a:pt x="102" y="12"/>
                  </a:cubicBezTo>
                  <a:cubicBezTo>
                    <a:pt x="101" y="11"/>
                    <a:pt x="100" y="11"/>
                    <a:pt x="100" y="10"/>
                  </a:cubicBezTo>
                  <a:cubicBezTo>
                    <a:pt x="99" y="10"/>
                    <a:pt x="99" y="10"/>
                    <a:pt x="98" y="10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6" y="9"/>
                    <a:pt x="94" y="8"/>
                    <a:pt x="93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89" y="6"/>
                    <a:pt x="88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7" y="5"/>
                    <a:pt x="86" y="5"/>
                    <a:pt x="85" y="5"/>
                  </a:cubicBezTo>
                  <a:cubicBezTo>
                    <a:pt x="85" y="4"/>
                    <a:pt x="84" y="4"/>
                    <a:pt x="83" y="4"/>
                  </a:cubicBezTo>
                  <a:cubicBezTo>
                    <a:pt x="83" y="4"/>
                    <a:pt x="82" y="4"/>
                    <a:pt x="82" y="4"/>
                  </a:cubicBezTo>
                  <a:cubicBezTo>
                    <a:pt x="81" y="3"/>
                    <a:pt x="80" y="3"/>
                    <a:pt x="80" y="3"/>
                  </a:cubicBezTo>
                  <a:cubicBezTo>
                    <a:pt x="79" y="3"/>
                    <a:pt x="79" y="3"/>
                    <a:pt x="78" y="3"/>
                  </a:cubicBezTo>
                  <a:cubicBezTo>
                    <a:pt x="78" y="2"/>
                    <a:pt x="77" y="2"/>
                    <a:pt x="76" y="2"/>
                  </a:cubicBezTo>
                  <a:cubicBezTo>
                    <a:pt x="76" y="2"/>
                    <a:pt x="75" y="2"/>
                    <a:pt x="74" y="2"/>
                  </a:cubicBezTo>
                  <a:cubicBezTo>
                    <a:pt x="74" y="2"/>
                    <a:pt x="74" y="2"/>
                    <a:pt x="73" y="1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71" y="1"/>
                    <a:pt x="70" y="1"/>
                    <a:pt x="69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7" y="1"/>
                    <a:pt x="67" y="1"/>
                    <a:pt x="66" y="0"/>
                  </a:cubicBezTo>
                  <a:cubicBezTo>
                    <a:pt x="65" y="0"/>
                    <a:pt x="64" y="0"/>
                    <a:pt x="6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55" y="0"/>
                    <a:pt x="54" y="0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7" y="1"/>
                    <a:pt x="46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3" y="1"/>
                  </a:cubicBezTo>
                  <a:cubicBezTo>
                    <a:pt x="42" y="2"/>
                    <a:pt x="41" y="2"/>
                    <a:pt x="40" y="2"/>
                  </a:cubicBezTo>
                  <a:cubicBezTo>
                    <a:pt x="39" y="2"/>
                    <a:pt x="39" y="3"/>
                    <a:pt x="38" y="3"/>
                  </a:cubicBezTo>
                  <a:cubicBezTo>
                    <a:pt x="38" y="3"/>
                    <a:pt x="37" y="3"/>
                    <a:pt x="36" y="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4" y="5"/>
                    <a:pt x="33" y="5"/>
                  </a:cubicBezTo>
                  <a:cubicBezTo>
                    <a:pt x="32" y="5"/>
                    <a:pt x="32" y="5"/>
                    <a:pt x="31" y="6"/>
                  </a:cubicBezTo>
                  <a:cubicBezTo>
                    <a:pt x="30" y="6"/>
                    <a:pt x="28" y="7"/>
                    <a:pt x="27" y="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8" y="19"/>
                    <a:pt x="9" y="18"/>
                  </a:cubicBezTo>
                  <a:cubicBezTo>
                    <a:pt x="10" y="18"/>
                    <a:pt x="10" y="18"/>
                    <a:pt x="11" y="18"/>
                  </a:cubicBezTo>
                  <a:cubicBezTo>
                    <a:pt x="12" y="17"/>
                    <a:pt x="13" y="17"/>
                    <a:pt x="14" y="16"/>
                  </a:cubicBezTo>
                  <a:cubicBezTo>
                    <a:pt x="15" y="16"/>
                    <a:pt x="16" y="16"/>
                    <a:pt x="17" y="15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9" y="15"/>
                    <a:pt x="20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4" y="14"/>
                    <a:pt x="26" y="13"/>
                    <a:pt x="27" y="13"/>
                  </a:cubicBezTo>
                  <a:cubicBezTo>
                    <a:pt x="27" y="13"/>
                    <a:pt x="28" y="13"/>
                    <a:pt x="28" y="13"/>
                  </a:cubicBezTo>
                  <a:cubicBezTo>
                    <a:pt x="29" y="13"/>
                    <a:pt x="30" y="13"/>
                    <a:pt x="31" y="13"/>
                  </a:cubicBezTo>
                  <a:cubicBezTo>
                    <a:pt x="32" y="13"/>
                    <a:pt x="33" y="13"/>
                    <a:pt x="34" y="13"/>
                  </a:cubicBezTo>
                  <a:cubicBezTo>
                    <a:pt x="35" y="13"/>
                    <a:pt x="36" y="13"/>
                    <a:pt x="37" y="13"/>
                  </a:cubicBezTo>
                  <a:cubicBezTo>
                    <a:pt x="38" y="13"/>
                    <a:pt x="39" y="13"/>
                    <a:pt x="40" y="13"/>
                  </a:cubicBezTo>
                  <a:cubicBezTo>
                    <a:pt x="40" y="13"/>
                    <a:pt x="41" y="13"/>
                    <a:pt x="42" y="13"/>
                  </a:cubicBezTo>
                  <a:cubicBezTo>
                    <a:pt x="43" y="13"/>
                    <a:pt x="44" y="13"/>
                    <a:pt x="45" y="13"/>
                  </a:cubicBezTo>
                  <a:cubicBezTo>
                    <a:pt x="46" y="13"/>
                    <a:pt x="46" y="13"/>
                    <a:pt x="47" y="13"/>
                  </a:cubicBezTo>
                  <a:cubicBezTo>
                    <a:pt x="48" y="13"/>
                    <a:pt x="49" y="14"/>
                    <a:pt x="50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3" y="14"/>
                    <a:pt x="54" y="15"/>
                    <a:pt x="55" y="15"/>
                  </a:cubicBezTo>
                  <a:cubicBezTo>
                    <a:pt x="56" y="15"/>
                    <a:pt x="57" y="15"/>
                    <a:pt x="58" y="16"/>
                  </a:cubicBezTo>
                  <a:cubicBezTo>
                    <a:pt x="59" y="16"/>
                    <a:pt x="60" y="16"/>
                    <a:pt x="60" y="16"/>
                  </a:cubicBezTo>
                  <a:cubicBezTo>
                    <a:pt x="61" y="16"/>
                    <a:pt x="63" y="17"/>
                    <a:pt x="64" y="17"/>
                  </a:cubicBezTo>
                  <a:cubicBezTo>
                    <a:pt x="64" y="17"/>
                    <a:pt x="65" y="18"/>
                    <a:pt x="66" y="18"/>
                  </a:cubicBezTo>
                  <a:cubicBezTo>
                    <a:pt x="67" y="18"/>
                    <a:pt x="69" y="19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3" y="21"/>
                    <a:pt x="75" y="21"/>
                    <a:pt x="76" y="22"/>
                  </a:cubicBezTo>
                  <a:cubicBezTo>
                    <a:pt x="77" y="22"/>
                    <a:pt x="77" y="23"/>
                    <a:pt x="78" y="23"/>
                  </a:cubicBezTo>
                  <a:cubicBezTo>
                    <a:pt x="79" y="24"/>
                    <a:pt x="81" y="24"/>
                    <a:pt x="82" y="25"/>
                  </a:cubicBezTo>
                  <a:cubicBezTo>
                    <a:pt x="83" y="25"/>
                    <a:pt x="83" y="25"/>
                    <a:pt x="84" y="26"/>
                  </a:cubicBezTo>
                  <a:cubicBezTo>
                    <a:pt x="86" y="27"/>
                    <a:pt x="87" y="28"/>
                    <a:pt x="89" y="29"/>
                  </a:cubicBezTo>
                  <a:cubicBezTo>
                    <a:pt x="91" y="30"/>
                    <a:pt x="93" y="31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7" y="34"/>
                    <a:pt x="99" y="35"/>
                    <a:pt x="101" y="36"/>
                  </a:cubicBezTo>
                  <a:cubicBezTo>
                    <a:pt x="101" y="37"/>
                    <a:pt x="102" y="37"/>
                    <a:pt x="103" y="37"/>
                  </a:cubicBezTo>
                  <a:cubicBezTo>
                    <a:pt x="104" y="38"/>
                    <a:pt x="105" y="39"/>
                    <a:pt x="106" y="40"/>
                  </a:cubicBezTo>
                  <a:cubicBezTo>
                    <a:pt x="107" y="41"/>
                    <a:pt x="108" y="41"/>
                    <a:pt x="109" y="42"/>
                  </a:cubicBezTo>
                  <a:cubicBezTo>
                    <a:pt x="110" y="43"/>
                    <a:pt x="111" y="44"/>
                    <a:pt x="112" y="44"/>
                  </a:cubicBezTo>
                  <a:cubicBezTo>
                    <a:pt x="113" y="45"/>
                    <a:pt x="114" y="46"/>
                    <a:pt x="115" y="47"/>
                  </a:cubicBezTo>
                  <a:cubicBezTo>
                    <a:pt x="115" y="47"/>
                    <a:pt x="116" y="48"/>
                    <a:pt x="117" y="49"/>
                  </a:cubicBezTo>
                  <a:cubicBezTo>
                    <a:pt x="119" y="50"/>
                    <a:pt x="120" y="51"/>
                    <a:pt x="121" y="52"/>
                  </a:cubicBezTo>
                  <a:cubicBezTo>
                    <a:pt x="122" y="53"/>
                    <a:pt x="122" y="54"/>
                    <a:pt x="123" y="54"/>
                  </a:cubicBezTo>
                  <a:cubicBezTo>
                    <a:pt x="125" y="56"/>
                    <a:pt x="126" y="57"/>
                    <a:pt x="128" y="59"/>
                  </a:cubicBezTo>
                  <a:cubicBezTo>
                    <a:pt x="128" y="59"/>
                    <a:pt x="129" y="60"/>
                    <a:pt x="129" y="60"/>
                  </a:cubicBezTo>
                  <a:cubicBezTo>
                    <a:pt x="132" y="62"/>
                    <a:pt x="134" y="65"/>
                    <a:pt x="136" y="67"/>
                  </a:cubicBezTo>
                  <a:cubicBezTo>
                    <a:pt x="137" y="68"/>
                    <a:pt x="138" y="69"/>
                    <a:pt x="139" y="70"/>
                  </a:cubicBezTo>
                  <a:cubicBezTo>
                    <a:pt x="139" y="71"/>
                    <a:pt x="140" y="72"/>
                    <a:pt x="141" y="72"/>
                  </a:cubicBezTo>
                  <a:cubicBezTo>
                    <a:pt x="142" y="73"/>
                    <a:pt x="143" y="75"/>
                    <a:pt x="144" y="76"/>
                  </a:cubicBezTo>
                  <a:cubicBezTo>
                    <a:pt x="144" y="76"/>
                    <a:pt x="145" y="77"/>
                    <a:pt x="146" y="78"/>
                  </a:cubicBezTo>
                  <a:cubicBezTo>
                    <a:pt x="146" y="79"/>
                    <a:pt x="147" y="79"/>
                    <a:pt x="147" y="80"/>
                  </a:cubicBezTo>
                  <a:cubicBezTo>
                    <a:pt x="146" y="79"/>
                    <a:pt x="146" y="79"/>
                    <a:pt x="146" y="79"/>
                  </a:cubicBezTo>
                  <a:cubicBezTo>
                    <a:pt x="146" y="79"/>
                    <a:pt x="146" y="79"/>
                    <a:pt x="146" y="79"/>
                  </a:cubicBezTo>
                  <a:cubicBezTo>
                    <a:pt x="144" y="77"/>
                    <a:pt x="143" y="75"/>
                    <a:pt x="141" y="73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9" y="71"/>
                    <a:pt x="137" y="70"/>
                    <a:pt x="136" y="69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5" y="68"/>
                    <a:pt x="135" y="68"/>
                    <a:pt x="134" y="67"/>
                  </a:cubicBezTo>
                  <a:cubicBezTo>
                    <a:pt x="134" y="66"/>
                    <a:pt x="133" y="66"/>
                    <a:pt x="132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64"/>
                    <a:pt x="130" y="64"/>
                    <a:pt x="130" y="63"/>
                  </a:cubicBezTo>
                  <a:cubicBezTo>
                    <a:pt x="129" y="63"/>
                    <a:pt x="128" y="62"/>
                    <a:pt x="128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6" y="60"/>
                    <a:pt x="126" y="60"/>
                    <a:pt x="125" y="60"/>
                  </a:cubicBezTo>
                  <a:cubicBezTo>
                    <a:pt x="125" y="59"/>
                    <a:pt x="124" y="59"/>
                    <a:pt x="123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2" y="57"/>
                    <a:pt x="121" y="57"/>
                    <a:pt x="121" y="56"/>
                  </a:cubicBezTo>
                  <a:cubicBezTo>
                    <a:pt x="120" y="56"/>
                    <a:pt x="120" y="56"/>
                    <a:pt x="119" y="55"/>
                  </a:cubicBezTo>
                  <a:cubicBezTo>
                    <a:pt x="119" y="55"/>
                    <a:pt x="119" y="55"/>
                    <a:pt x="119" y="55"/>
                  </a:cubicBezTo>
                  <a:cubicBezTo>
                    <a:pt x="118" y="54"/>
                    <a:pt x="116" y="53"/>
                    <a:pt x="115" y="52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4" y="52"/>
                    <a:pt x="113" y="51"/>
                    <a:pt x="111" y="50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10" y="49"/>
                    <a:pt x="109" y="49"/>
                    <a:pt x="108" y="48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6" y="47"/>
                    <a:pt x="106" y="47"/>
                    <a:pt x="105" y="47"/>
                  </a:cubicBezTo>
                  <a:cubicBezTo>
                    <a:pt x="105" y="47"/>
                    <a:pt x="104" y="46"/>
                    <a:pt x="104" y="46"/>
                  </a:cubicBezTo>
                  <a:cubicBezTo>
                    <a:pt x="103" y="46"/>
                    <a:pt x="103" y="46"/>
                    <a:pt x="102" y="45"/>
                  </a:cubicBezTo>
                  <a:cubicBezTo>
                    <a:pt x="102" y="45"/>
                    <a:pt x="101" y="45"/>
                    <a:pt x="101" y="45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99" y="44"/>
                    <a:pt x="98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6" y="42"/>
                    <a:pt x="94" y="42"/>
                    <a:pt x="93" y="42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1" y="41"/>
                    <a:pt x="90" y="41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0"/>
                    <a:pt x="88" y="40"/>
                    <a:pt x="87" y="40"/>
                  </a:cubicBezTo>
                  <a:cubicBezTo>
                    <a:pt x="87" y="40"/>
                    <a:pt x="86" y="40"/>
                    <a:pt x="86" y="39"/>
                  </a:cubicBezTo>
                  <a:cubicBezTo>
                    <a:pt x="86" y="39"/>
                    <a:pt x="85" y="39"/>
                    <a:pt x="85" y="39"/>
                  </a:cubicBezTo>
                  <a:cubicBezTo>
                    <a:pt x="84" y="39"/>
                    <a:pt x="84" y="39"/>
                    <a:pt x="83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39"/>
                    <a:pt x="81" y="38"/>
                    <a:pt x="81" y="38"/>
                  </a:cubicBezTo>
                  <a:cubicBezTo>
                    <a:pt x="80" y="38"/>
                    <a:pt x="80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38"/>
                    <a:pt x="78" y="38"/>
                    <a:pt x="77" y="38"/>
                  </a:cubicBezTo>
                  <a:cubicBezTo>
                    <a:pt x="76" y="38"/>
                    <a:pt x="76" y="38"/>
                    <a:pt x="75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4" y="38"/>
                    <a:pt x="74" y="38"/>
                    <a:pt x="73" y="38"/>
                  </a:cubicBezTo>
                  <a:cubicBezTo>
                    <a:pt x="73" y="38"/>
                    <a:pt x="72" y="37"/>
                    <a:pt x="71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8" y="38"/>
                    <a:pt x="67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4" y="38"/>
                    <a:pt x="62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9" y="39"/>
                    <a:pt x="58" y="39"/>
                    <a:pt x="57" y="39"/>
                  </a:cubicBezTo>
                  <a:cubicBezTo>
                    <a:pt x="57" y="39"/>
                    <a:pt x="56" y="39"/>
                    <a:pt x="56" y="40"/>
                  </a:cubicBezTo>
                  <a:cubicBezTo>
                    <a:pt x="56" y="40"/>
                    <a:pt x="55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41"/>
                    <a:pt x="53" y="41"/>
                    <a:pt x="52" y="41"/>
                  </a:cubicBezTo>
                  <a:cubicBezTo>
                    <a:pt x="51" y="41"/>
                    <a:pt x="51" y="42"/>
                    <a:pt x="51" y="42"/>
                  </a:cubicBezTo>
                  <a:cubicBezTo>
                    <a:pt x="49" y="42"/>
                    <a:pt x="48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4" y="57"/>
                    <a:pt x="23" y="58"/>
                    <a:pt x="22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0" y="60"/>
                    <a:pt x="18" y="61"/>
                    <a:pt x="17" y="62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6" y="64"/>
                    <a:pt x="15" y="65"/>
                    <a:pt x="14" y="66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2" y="68"/>
                    <a:pt x="11" y="70"/>
                    <a:pt x="10" y="71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10" y="72"/>
                    <a:pt x="9" y="73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8" y="75"/>
                    <a:pt x="7" y="76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6" y="79"/>
                    <a:pt x="6" y="80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4"/>
                    <a:pt x="4" y="85"/>
                    <a:pt x="4" y="8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8"/>
                    <a:pt x="3" y="88"/>
                  </a:cubicBezTo>
                  <a:cubicBezTo>
                    <a:pt x="3" y="89"/>
                    <a:pt x="3" y="90"/>
                    <a:pt x="2" y="90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2" y="94"/>
                    <a:pt x="1" y="95"/>
                  </a:cubicBezTo>
                  <a:cubicBezTo>
                    <a:pt x="1" y="95"/>
                    <a:pt x="1" y="95"/>
                    <a:pt x="1" y="96"/>
                  </a:cubicBezTo>
                  <a:cubicBezTo>
                    <a:pt x="1" y="96"/>
                    <a:pt x="1" y="97"/>
                    <a:pt x="1" y="97"/>
                  </a:cubicBezTo>
                  <a:cubicBezTo>
                    <a:pt x="1" y="98"/>
                    <a:pt x="1" y="98"/>
                    <a:pt x="1" y="99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1"/>
                    <a:pt x="0" y="101"/>
                    <a:pt x="0" y="102"/>
                  </a:cubicBezTo>
                  <a:cubicBezTo>
                    <a:pt x="0" y="102"/>
                    <a:pt x="0" y="103"/>
                    <a:pt x="0" y="10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0" y="106"/>
                    <a:pt x="0" y="107"/>
                  </a:cubicBezTo>
                  <a:cubicBezTo>
                    <a:pt x="0" y="107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0" y="111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0" y="116"/>
                    <a:pt x="0" y="11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9"/>
                    <a:pt x="0" y="119"/>
                  </a:cubicBezTo>
                  <a:cubicBezTo>
                    <a:pt x="0" y="120"/>
                    <a:pt x="0" y="121"/>
                    <a:pt x="0" y="121"/>
                  </a:cubicBezTo>
                  <a:cubicBezTo>
                    <a:pt x="0" y="122"/>
                    <a:pt x="0" y="122"/>
                    <a:pt x="0" y="123"/>
                  </a:cubicBezTo>
                  <a:cubicBezTo>
                    <a:pt x="0" y="123"/>
                    <a:pt x="0" y="124"/>
                    <a:pt x="0" y="124"/>
                  </a:cubicBezTo>
                  <a:cubicBezTo>
                    <a:pt x="0" y="125"/>
                    <a:pt x="0" y="125"/>
                    <a:pt x="0" y="126"/>
                  </a:cubicBezTo>
                  <a:cubicBezTo>
                    <a:pt x="0" y="126"/>
                    <a:pt x="1" y="127"/>
                    <a:pt x="1" y="128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1"/>
                    <a:pt x="1" y="133"/>
                    <a:pt x="2" y="134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6"/>
                    <a:pt x="2" y="138"/>
                    <a:pt x="2" y="139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3" y="140"/>
                    <a:pt x="3" y="141"/>
                    <a:pt x="3" y="141"/>
                  </a:cubicBezTo>
                  <a:cubicBezTo>
                    <a:pt x="3" y="142"/>
                    <a:pt x="3" y="143"/>
                    <a:pt x="3" y="144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4" y="146"/>
                    <a:pt x="4" y="146"/>
                    <a:pt x="4" y="147"/>
                  </a:cubicBezTo>
                  <a:cubicBezTo>
                    <a:pt x="4" y="148"/>
                    <a:pt x="4" y="148"/>
                    <a:pt x="4" y="149"/>
                  </a:cubicBezTo>
                  <a:cubicBezTo>
                    <a:pt x="5" y="149"/>
                    <a:pt x="5" y="150"/>
                    <a:pt x="5" y="150"/>
                  </a:cubicBezTo>
                  <a:cubicBezTo>
                    <a:pt x="5" y="151"/>
                    <a:pt x="5" y="152"/>
                    <a:pt x="5" y="153"/>
                  </a:cubicBezTo>
                  <a:cubicBezTo>
                    <a:pt x="6" y="153"/>
                    <a:pt x="6" y="153"/>
                    <a:pt x="6" y="154"/>
                  </a:cubicBezTo>
                  <a:cubicBezTo>
                    <a:pt x="6" y="154"/>
                    <a:pt x="6" y="155"/>
                    <a:pt x="6" y="155"/>
                  </a:cubicBezTo>
                  <a:cubicBezTo>
                    <a:pt x="7" y="156"/>
                    <a:pt x="7" y="157"/>
                    <a:pt x="7" y="158"/>
                  </a:cubicBezTo>
                  <a:cubicBezTo>
                    <a:pt x="7" y="159"/>
                    <a:pt x="7" y="159"/>
                    <a:pt x="8" y="160"/>
                  </a:cubicBezTo>
                  <a:cubicBezTo>
                    <a:pt x="8" y="160"/>
                    <a:pt x="8" y="160"/>
                    <a:pt x="8" y="161"/>
                  </a:cubicBezTo>
                  <a:cubicBezTo>
                    <a:pt x="8" y="162"/>
                    <a:pt x="9" y="163"/>
                    <a:pt x="9" y="164"/>
                  </a:cubicBezTo>
                  <a:cubicBezTo>
                    <a:pt x="9" y="164"/>
                    <a:pt x="9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1" y="170"/>
                    <a:pt x="12" y="171"/>
                  </a:cubicBezTo>
                  <a:cubicBezTo>
                    <a:pt x="12" y="171"/>
                    <a:pt x="12" y="172"/>
                    <a:pt x="12" y="172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3" y="175"/>
                    <a:pt x="14" y="177"/>
                    <a:pt x="15" y="180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16" y="181"/>
                    <a:pt x="16" y="181"/>
                    <a:pt x="16" y="181"/>
                  </a:cubicBezTo>
                  <a:cubicBezTo>
                    <a:pt x="17" y="184"/>
                    <a:pt x="19" y="187"/>
                    <a:pt x="20" y="190"/>
                  </a:cubicBezTo>
                  <a:cubicBezTo>
                    <a:pt x="20" y="191"/>
                    <a:pt x="20" y="191"/>
                    <a:pt x="20" y="191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2" y="194"/>
                    <a:pt x="24" y="197"/>
                    <a:pt x="26" y="200"/>
                  </a:cubicBezTo>
                  <a:cubicBezTo>
                    <a:pt x="26" y="201"/>
                    <a:pt x="26" y="201"/>
                    <a:pt x="26" y="201"/>
                  </a:cubicBezTo>
                  <a:cubicBezTo>
                    <a:pt x="28" y="204"/>
                    <a:pt x="30" y="207"/>
                    <a:pt x="32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4" y="213"/>
                    <a:pt x="36" y="216"/>
                    <a:pt x="38" y="219"/>
                  </a:cubicBezTo>
                  <a:cubicBezTo>
                    <a:pt x="38" y="220"/>
                    <a:pt x="38" y="220"/>
                    <a:pt x="38" y="220"/>
                  </a:cubicBezTo>
                  <a:cubicBezTo>
                    <a:pt x="40" y="222"/>
                    <a:pt x="42" y="225"/>
                    <a:pt x="45" y="228"/>
                  </a:cubicBezTo>
                  <a:cubicBezTo>
                    <a:pt x="45" y="228"/>
                    <a:pt x="45" y="228"/>
                    <a:pt x="45" y="228"/>
                  </a:cubicBezTo>
                  <a:cubicBezTo>
                    <a:pt x="45" y="229"/>
                    <a:pt x="45" y="229"/>
                    <a:pt x="45" y="229"/>
                  </a:cubicBezTo>
                  <a:cubicBezTo>
                    <a:pt x="47" y="231"/>
                    <a:pt x="50" y="234"/>
                    <a:pt x="52" y="236"/>
                  </a:cubicBezTo>
                  <a:cubicBezTo>
                    <a:pt x="52" y="237"/>
                    <a:pt x="52" y="237"/>
                    <a:pt x="52" y="237"/>
                  </a:cubicBezTo>
                  <a:cubicBezTo>
                    <a:pt x="53" y="237"/>
                    <a:pt x="53" y="237"/>
                    <a:pt x="53" y="237"/>
                  </a:cubicBezTo>
                  <a:cubicBezTo>
                    <a:pt x="55" y="239"/>
                    <a:pt x="56" y="241"/>
                    <a:pt x="58" y="243"/>
                  </a:cubicBezTo>
                  <a:cubicBezTo>
                    <a:pt x="58" y="243"/>
                    <a:pt x="58" y="243"/>
                    <a:pt x="58" y="243"/>
                  </a:cubicBezTo>
                  <a:cubicBezTo>
                    <a:pt x="59" y="243"/>
                    <a:pt x="59" y="243"/>
                    <a:pt x="59" y="243"/>
                  </a:cubicBezTo>
                  <a:cubicBezTo>
                    <a:pt x="60" y="245"/>
                    <a:pt x="61" y="246"/>
                    <a:pt x="63" y="247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3" y="248"/>
                    <a:pt x="64" y="248"/>
                    <a:pt x="64" y="249"/>
                  </a:cubicBezTo>
                  <a:cubicBezTo>
                    <a:pt x="65" y="249"/>
                    <a:pt x="66" y="250"/>
                    <a:pt x="67" y="251"/>
                  </a:cubicBezTo>
                  <a:cubicBezTo>
                    <a:pt x="68" y="252"/>
                    <a:pt x="68" y="252"/>
                    <a:pt x="68" y="252"/>
                  </a:cubicBezTo>
                  <a:cubicBezTo>
                    <a:pt x="68" y="252"/>
                    <a:pt x="69" y="252"/>
                    <a:pt x="69" y="253"/>
                  </a:cubicBezTo>
                  <a:cubicBezTo>
                    <a:pt x="70" y="253"/>
                    <a:pt x="70" y="254"/>
                    <a:pt x="71" y="254"/>
                  </a:cubicBezTo>
                  <a:cubicBezTo>
                    <a:pt x="72" y="255"/>
                    <a:pt x="72" y="255"/>
                    <a:pt x="72" y="255"/>
                  </a:cubicBezTo>
                  <a:cubicBezTo>
                    <a:pt x="72" y="255"/>
                    <a:pt x="73" y="256"/>
                    <a:pt x="74" y="256"/>
                  </a:cubicBezTo>
                  <a:cubicBezTo>
                    <a:pt x="74" y="257"/>
                    <a:pt x="75" y="257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7" y="259"/>
                    <a:pt x="77" y="259"/>
                    <a:pt x="78" y="260"/>
                  </a:cubicBezTo>
                  <a:cubicBezTo>
                    <a:pt x="79" y="260"/>
                    <a:pt x="79" y="260"/>
                    <a:pt x="80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2"/>
                    <a:pt x="82" y="263"/>
                    <a:pt x="84" y="263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84" y="264"/>
                    <a:pt x="84" y="264"/>
                    <a:pt x="84" y="264"/>
                  </a:cubicBezTo>
                  <a:cubicBezTo>
                    <a:pt x="85" y="264"/>
                    <a:pt x="86" y="265"/>
                    <a:pt x="87" y="266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9" y="267"/>
                    <a:pt x="90" y="267"/>
                    <a:pt x="91" y="268"/>
                  </a:cubicBezTo>
                  <a:cubicBezTo>
                    <a:pt x="92" y="268"/>
                    <a:pt x="92" y="268"/>
                    <a:pt x="92" y="268"/>
                  </a:cubicBezTo>
                  <a:cubicBezTo>
                    <a:pt x="93" y="269"/>
                    <a:pt x="93" y="269"/>
                    <a:pt x="94" y="269"/>
                  </a:cubicBezTo>
                  <a:cubicBezTo>
                    <a:pt x="94" y="269"/>
                    <a:pt x="94" y="270"/>
                    <a:pt x="95" y="270"/>
                  </a:cubicBezTo>
                  <a:cubicBezTo>
                    <a:pt x="95" y="270"/>
                    <a:pt x="96" y="270"/>
                    <a:pt x="97" y="271"/>
                  </a:cubicBezTo>
                  <a:cubicBezTo>
                    <a:pt x="97" y="271"/>
                    <a:pt x="97" y="271"/>
                    <a:pt x="98" y="271"/>
                  </a:cubicBezTo>
                  <a:cubicBezTo>
                    <a:pt x="98" y="271"/>
                    <a:pt x="98" y="271"/>
                    <a:pt x="98" y="271"/>
                  </a:cubicBezTo>
                  <a:cubicBezTo>
                    <a:pt x="100" y="272"/>
                    <a:pt x="101" y="272"/>
                    <a:pt x="102" y="273"/>
                  </a:cubicBezTo>
                  <a:cubicBezTo>
                    <a:pt x="102" y="273"/>
                    <a:pt x="102" y="273"/>
                    <a:pt x="102" y="273"/>
                  </a:cubicBezTo>
                  <a:cubicBezTo>
                    <a:pt x="103" y="273"/>
                    <a:pt x="104" y="274"/>
                    <a:pt x="106" y="274"/>
                  </a:cubicBezTo>
                  <a:cubicBezTo>
                    <a:pt x="106" y="274"/>
                    <a:pt x="106" y="274"/>
                    <a:pt x="106" y="274"/>
                  </a:cubicBezTo>
                  <a:cubicBezTo>
                    <a:pt x="106" y="275"/>
                    <a:pt x="107" y="275"/>
                    <a:pt x="107" y="275"/>
                  </a:cubicBezTo>
                  <a:cubicBezTo>
                    <a:pt x="108" y="275"/>
                    <a:pt x="108" y="275"/>
                    <a:pt x="109" y="275"/>
                  </a:cubicBezTo>
                  <a:cubicBezTo>
                    <a:pt x="110" y="276"/>
                    <a:pt x="110" y="276"/>
                    <a:pt x="110" y="276"/>
                  </a:cubicBezTo>
                  <a:cubicBezTo>
                    <a:pt x="110" y="276"/>
                    <a:pt x="111" y="276"/>
                    <a:pt x="112" y="276"/>
                  </a:cubicBezTo>
                  <a:cubicBezTo>
                    <a:pt x="112" y="276"/>
                    <a:pt x="112" y="276"/>
                    <a:pt x="113" y="276"/>
                  </a:cubicBezTo>
                  <a:cubicBezTo>
                    <a:pt x="113" y="277"/>
                    <a:pt x="114" y="277"/>
                    <a:pt x="114" y="277"/>
                  </a:cubicBezTo>
                  <a:cubicBezTo>
                    <a:pt x="115" y="277"/>
                    <a:pt x="115" y="277"/>
                    <a:pt x="116" y="277"/>
                  </a:cubicBezTo>
                  <a:cubicBezTo>
                    <a:pt x="116" y="277"/>
                    <a:pt x="116" y="277"/>
                    <a:pt x="116" y="277"/>
                  </a:cubicBezTo>
                  <a:cubicBezTo>
                    <a:pt x="117" y="277"/>
                    <a:pt x="117" y="277"/>
                    <a:pt x="118" y="278"/>
                  </a:cubicBezTo>
                  <a:cubicBezTo>
                    <a:pt x="118" y="278"/>
                    <a:pt x="119" y="278"/>
                    <a:pt x="120" y="278"/>
                  </a:cubicBezTo>
                  <a:cubicBezTo>
                    <a:pt x="120" y="278"/>
                    <a:pt x="120" y="278"/>
                    <a:pt x="120" y="278"/>
                  </a:cubicBezTo>
                  <a:cubicBezTo>
                    <a:pt x="121" y="278"/>
                    <a:pt x="121" y="278"/>
                    <a:pt x="122" y="278"/>
                  </a:cubicBezTo>
                  <a:cubicBezTo>
                    <a:pt x="122" y="278"/>
                    <a:pt x="123" y="278"/>
                    <a:pt x="124" y="278"/>
                  </a:cubicBezTo>
                  <a:cubicBezTo>
                    <a:pt x="124" y="278"/>
                    <a:pt x="124" y="278"/>
                    <a:pt x="124" y="278"/>
                  </a:cubicBezTo>
                  <a:cubicBezTo>
                    <a:pt x="125" y="278"/>
                    <a:pt x="125" y="278"/>
                    <a:pt x="126" y="278"/>
                  </a:cubicBezTo>
                  <a:cubicBezTo>
                    <a:pt x="126" y="278"/>
                    <a:pt x="127" y="278"/>
                    <a:pt x="128" y="278"/>
                  </a:cubicBezTo>
                  <a:cubicBezTo>
                    <a:pt x="128" y="278"/>
                    <a:pt x="128" y="278"/>
                    <a:pt x="128" y="278"/>
                  </a:cubicBezTo>
                  <a:cubicBezTo>
                    <a:pt x="129" y="278"/>
                    <a:pt x="129" y="278"/>
                    <a:pt x="129" y="278"/>
                  </a:cubicBezTo>
                  <a:cubicBezTo>
                    <a:pt x="130" y="278"/>
                    <a:pt x="131" y="278"/>
                    <a:pt x="132" y="278"/>
                  </a:cubicBezTo>
                  <a:cubicBezTo>
                    <a:pt x="133" y="278"/>
                    <a:pt x="133" y="278"/>
                    <a:pt x="133" y="278"/>
                  </a:cubicBezTo>
                  <a:cubicBezTo>
                    <a:pt x="134" y="278"/>
                    <a:pt x="134" y="278"/>
                    <a:pt x="134" y="278"/>
                  </a:cubicBezTo>
                  <a:cubicBezTo>
                    <a:pt x="135" y="278"/>
                    <a:pt x="136" y="278"/>
                    <a:pt x="138" y="278"/>
                  </a:cubicBezTo>
                  <a:cubicBezTo>
                    <a:pt x="138" y="278"/>
                    <a:pt x="138" y="278"/>
                    <a:pt x="138" y="278"/>
                  </a:cubicBezTo>
                  <a:cubicBezTo>
                    <a:pt x="138" y="277"/>
                    <a:pt x="138" y="277"/>
                    <a:pt x="138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40" y="277"/>
                    <a:pt x="141" y="277"/>
                    <a:pt x="142" y="277"/>
                  </a:cubicBezTo>
                  <a:cubicBezTo>
                    <a:pt x="142" y="277"/>
                    <a:pt x="142" y="276"/>
                    <a:pt x="143" y="276"/>
                  </a:cubicBezTo>
                  <a:cubicBezTo>
                    <a:pt x="143" y="276"/>
                    <a:pt x="144" y="276"/>
                    <a:pt x="144" y="276"/>
                  </a:cubicBezTo>
                  <a:cubicBezTo>
                    <a:pt x="145" y="276"/>
                    <a:pt x="145" y="276"/>
                    <a:pt x="145" y="276"/>
                  </a:cubicBezTo>
                  <a:cubicBezTo>
                    <a:pt x="146" y="275"/>
                    <a:pt x="146" y="275"/>
                    <a:pt x="147" y="275"/>
                  </a:cubicBezTo>
                  <a:cubicBezTo>
                    <a:pt x="147" y="275"/>
                    <a:pt x="148" y="274"/>
                    <a:pt x="148" y="274"/>
                  </a:cubicBezTo>
                  <a:cubicBezTo>
                    <a:pt x="149" y="274"/>
                    <a:pt x="150" y="273"/>
                    <a:pt x="152" y="272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73" y="260"/>
                    <a:pt x="173" y="260"/>
                    <a:pt x="173" y="260"/>
                  </a:cubicBezTo>
                  <a:cubicBezTo>
                    <a:pt x="174" y="259"/>
                    <a:pt x="176" y="258"/>
                    <a:pt x="177" y="257"/>
                  </a:cubicBezTo>
                  <a:cubicBezTo>
                    <a:pt x="178" y="257"/>
                    <a:pt x="178" y="257"/>
                    <a:pt x="178" y="257"/>
                  </a:cubicBezTo>
                  <a:cubicBezTo>
                    <a:pt x="179" y="256"/>
                    <a:pt x="180" y="255"/>
                    <a:pt x="182" y="254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3" y="252"/>
                    <a:pt x="184" y="251"/>
                    <a:pt x="185" y="250"/>
                  </a:cubicBezTo>
                  <a:cubicBezTo>
                    <a:pt x="186" y="249"/>
                    <a:pt x="186" y="249"/>
                    <a:pt x="186" y="249"/>
                  </a:cubicBezTo>
                  <a:cubicBezTo>
                    <a:pt x="187" y="248"/>
                    <a:pt x="188" y="246"/>
                    <a:pt x="188" y="245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9" y="244"/>
                    <a:pt x="190" y="243"/>
                    <a:pt x="190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1" y="241"/>
                    <a:pt x="191" y="240"/>
                    <a:pt x="192" y="239"/>
                  </a:cubicBezTo>
                  <a:cubicBezTo>
                    <a:pt x="192" y="239"/>
                    <a:pt x="192" y="239"/>
                    <a:pt x="192" y="239"/>
                  </a:cubicBezTo>
                  <a:cubicBezTo>
                    <a:pt x="193" y="237"/>
                    <a:pt x="193" y="236"/>
                    <a:pt x="194" y="234"/>
                  </a:cubicBezTo>
                  <a:cubicBezTo>
                    <a:pt x="194" y="234"/>
                    <a:pt x="194" y="234"/>
                    <a:pt x="194" y="234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5" y="232"/>
                    <a:pt x="195" y="231"/>
                    <a:pt x="195" y="230"/>
                  </a:cubicBezTo>
                  <a:cubicBezTo>
                    <a:pt x="196" y="229"/>
                    <a:pt x="196" y="229"/>
                    <a:pt x="196" y="229"/>
                  </a:cubicBezTo>
                  <a:cubicBezTo>
                    <a:pt x="196" y="229"/>
                    <a:pt x="196" y="228"/>
                    <a:pt x="196" y="228"/>
                  </a:cubicBezTo>
                  <a:cubicBezTo>
                    <a:pt x="196" y="227"/>
                    <a:pt x="196" y="226"/>
                    <a:pt x="196" y="226"/>
                  </a:cubicBezTo>
                  <a:cubicBezTo>
                    <a:pt x="197" y="225"/>
                    <a:pt x="197" y="225"/>
                    <a:pt x="197" y="225"/>
                  </a:cubicBezTo>
                  <a:cubicBezTo>
                    <a:pt x="197" y="224"/>
                    <a:pt x="197" y="224"/>
                    <a:pt x="197" y="223"/>
                  </a:cubicBezTo>
                  <a:cubicBezTo>
                    <a:pt x="197" y="223"/>
                    <a:pt x="197" y="222"/>
                    <a:pt x="197" y="221"/>
                  </a:cubicBezTo>
                  <a:cubicBezTo>
                    <a:pt x="197" y="221"/>
                    <a:pt x="198" y="221"/>
                    <a:pt x="198" y="220"/>
                  </a:cubicBezTo>
                  <a:cubicBezTo>
                    <a:pt x="198" y="220"/>
                    <a:pt x="198" y="219"/>
                    <a:pt x="198" y="219"/>
                  </a:cubicBezTo>
                  <a:cubicBezTo>
                    <a:pt x="198" y="218"/>
                    <a:pt x="198" y="218"/>
                    <a:pt x="198" y="217"/>
                  </a:cubicBezTo>
                  <a:cubicBezTo>
                    <a:pt x="198" y="216"/>
                    <a:pt x="198" y="216"/>
                    <a:pt x="198" y="216"/>
                  </a:cubicBezTo>
                  <a:cubicBezTo>
                    <a:pt x="198" y="215"/>
                    <a:pt x="198" y="215"/>
                    <a:pt x="198" y="214"/>
                  </a:cubicBezTo>
                  <a:cubicBezTo>
                    <a:pt x="198" y="214"/>
                    <a:pt x="199" y="213"/>
                    <a:pt x="199" y="212"/>
                  </a:cubicBezTo>
                  <a:cubicBezTo>
                    <a:pt x="199" y="212"/>
                    <a:pt x="199" y="212"/>
                    <a:pt x="199" y="212"/>
                  </a:cubicBezTo>
                  <a:cubicBezTo>
                    <a:pt x="199" y="211"/>
                    <a:pt x="199" y="210"/>
                    <a:pt x="199" y="209"/>
                  </a:cubicBezTo>
                  <a:cubicBezTo>
                    <a:pt x="199" y="209"/>
                    <a:pt x="199" y="208"/>
                    <a:pt x="199" y="208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199" y="206"/>
                    <a:pt x="199" y="205"/>
                    <a:pt x="199" y="203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9" y="202"/>
                    <a:pt x="199" y="200"/>
                    <a:pt x="199" y="199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8"/>
                    <a:pt x="199" y="197"/>
                    <a:pt x="199" y="197"/>
                  </a:cubicBezTo>
                  <a:cubicBezTo>
                    <a:pt x="199" y="196"/>
                    <a:pt x="199" y="195"/>
                    <a:pt x="199" y="195"/>
                  </a:cubicBezTo>
                  <a:cubicBezTo>
                    <a:pt x="199" y="194"/>
                    <a:pt x="199" y="194"/>
                    <a:pt x="199" y="193"/>
                  </a:cubicBezTo>
                  <a:cubicBezTo>
                    <a:pt x="199" y="193"/>
                    <a:pt x="199" y="192"/>
                    <a:pt x="199" y="191"/>
                  </a:cubicBezTo>
                  <a:cubicBezTo>
                    <a:pt x="198" y="191"/>
                    <a:pt x="198" y="191"/>
                    <a:pt x="198" y="190"/>
                  </a:cubicBezTo>
                  <a:cubicBezTo>
                    <a:pt x="198" y="190"/>
                    <a:pt x="198" y="189"/>
                    <a:pt x="198" y="188"/>
                  </a:cubicBezTo>
                  <a:cubicBezTo>
                    <a:pt x="198" y="187"/>
                    <a:pt x="198" y="187"/>
                    <a:pt x="198" y="186"/>
                  </a:cubicBezTo>
                  <a:cubicBezTo>
                    <a:pt x="198" y="186"/>
                    <a:pt x="198" y="186"/>
                    <a:pt x="198" y="186"/>
                  </a:cubicBezTo>
                  <a:cubicBezTo>
                    <a:pt x="198" y="184"/>
                    <a:pt x="198" y="183"/>
                    <a:pt x="197" y="181"/>
                  </a:cubicBezTo>
                  <a:cubicBezTo>
                    <a:pt x="197" y="181"/>
                    <a:pt x="197" y="181"/>
                    <a:pt x="197" y="181"/>
                  </a:cubicBezTo>
                  <a:cubicBezTo>
                    <a:pt x="197" y="181"/>
                    <a:pt x="197" y="181"/>
                    <a:pt x="197" y="181"/>
                  </a:cubicBezTo>
                  <a:cubicBezTo>
                    <a:pt x="197" y="180"/>
                    <a:pt x="197" y="178"/>
                    <a:pt x="197" y="177"/>
                  </a:cubicBezTo>
                  <a:cubicBezTo>
                    <a:pt x="196" y="176"/>
                    <a:pt x="196" y="176"/>
                    <a:pt x="196" y="176"/>
                  </a:cubicBezTo>
                  <a:cubicBezTo>
                    <a:pt x="196" y="176"/>
                    <a:pt x="196" y="175"/>
                    <a:pt x="196" y="174"/>
                  </a:cubicBezTo>
                  <a:cubicBezTo>
                    <a:pt x="196" y="174"/>
                    <a:pt x="196" y="173"/>
                    <a:pt x="196" y="172"/>
                  </a:cubicBezTo>
                  <a:cubicBezTo>
                    <a:pt x="195" y="171"/>
                    <a:pt x="195" y="171"/>
                    <a:pt x="195" y="171"/>
                  </a:cubicBezTo>
                  <a:cubicBezTo>
                    <a:pt x="195" y="170"/>
                    <a:pt x="195" y="170"/>
                    <a:pt x="195" y="169"/>
                  </a:cubicBezTo>
                  <a:cubicBezTo>
                    <a:pt x="195" y="168"/>
                    <a:pt x="195" y="168"/>
                    <a:pt x="194" y="167"/>
                  </a:cubicBezTo>
                  <a:cubicBezTo>
                    <a:pt x="194" y="167"/>
                    <a:pt x="194" y="166"/>
                    <a:pt x="194" y="166"/>
                  </a:cubicBezTo>
                  <a:cubicBezTo>
                    <a:pt x="194" y="165"/>
                    <a:pt x="194" y="164"/>
                    <a:pt x="193" y="163"/>
                  </a:cubicBezTo>
                  <a:cubicBezTo>
                    <a:pt x="193" y="163"/>
                    <a:pt x="193" y="162"/>
                    <a:pt x="193" y="162"/>
                  </a:cubicBezTo>
                  <a:cubicBezTo>
                    <a:pt x="193" y="161"/>
                    <a:pt x="193" y="161"/>
                    <a:pt x="193" y="161"/>
                  </a:cubicBezTo>
                  <a:cubicBezTo>
                    <a:pt x="192" y="160"/>
                    <a:pt x="192" y="159"/>
                    <a:pt x="192" y="158"/>
                  </a:cubicBezTo>
                  <a:cubicBezTo>
                    <a:pt x="192" y="157"/>
                    <a:pt x="191" y="157"/>
                    <a:pt x="191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58"/>
                    <a:pt x="193" y="159"/>
                    <a:pt x="193" y="161"/>
                  </a:cubicBezTo>
                  <a:cubicBezTo>
                    <a:pt x="194" y="162"/>
                    <a:pt x="194" y="163"/>
                    <a:pt x="194" y="165"/>
                  </a:cubicBezTo>
                  <a:cubicBezTo>
                    <a:pt x="195" y="166"/>
                    <a:pt x="195" y="167"/>
                    <a:pt x="196" y="169"/>
                  </a:cubicBezTo>
                  <a:cubicBezTo>
                    <a:pt x="196" y="170"/>
                    <a:pt x="196" y="171"/>
                    <a:pt x="197" y="172"/>
                  </a:cubicBezTo>
                  <a:cubicBezTo>
                    <a:pt x="197" y="174"/>
                    <a:pt x="198" y="175"/>
                    <a:pt x="198" y="176"/>
                  </a:cubicBezTo>
                  <a:cubicBezTo>
                    <a:pt x="198" y="177"/>
                    <a:pt x="199" y="179"/>
                    <a:pt x="199" y="180"/>
                  </a:cubicBezTo>
                  <a:cubicBezTo>
                    <a:pt x="199" y="181"/>
                    <a:pt x="200" y="182"/>
                    <a:pt x="200" y="183"/>
                  </a:cubicBezTo>
                  <a:cubicBezTo>
                    <a:pt x="200" y="185"/>
                    <a:pt x="201" y="186"/>
                    <a:pt x="201" y="187"/>
                  </a:cubicBezTo>
                  <a:cubicBezTo>
                    <a:pt x="201" y="188"/>
                    <a:pt x="201" y="189"/>
                    <a:pt x="202" y="190"/>
                  </a:cubicBezTo>
                  <a:cubicBezTo>
                    <a:pt x="202" y="192"/>
                    <a:pt x="202" y="193"/>
                    <a:pt x="203" y="194"/>
                  </a:cubicBezTo>
                  <a:cubicBezTo>
                    <a:pt x="203" y="195"/>
                    <a:pt x="203" y="196"/>
                    <a:pt x="203" y="197"/>
                  </a:cubicBezTo>
                  <a:cubicBezTo>
                    <a:pt x="203" y="199"/>
                    <a:pt x="204" y="201"/>
                    <a:pt x="204" y="203"/>
                  </a:cubicBezTo>
                  <a:cubicBezTo>
                    <a:pt x="204" y="204"/>
                    <a:pt x="204" y="204"/>
                    <a:pt x="204" y="204"/>
                  </a:cubicBezTo>
                  <a:cubicBezTo>
                    <a:pt x="205" y="206"/>
                    <a:pt x="205" y="208"/>
                    <a:pt x="205" y="210"/>
                  </a:cubicBezTo>
                  <a:cubicBezTo>
                    <a:pt x="205" y="211"/>
                    <a:pt x="205" y="212"/>
                    <a:pt x="205" y="212"/>
                  </a:cubicBezTo>
                  <a:cubicBezTo>
                    <a:pt x="206" y="214"/>
                    <a:pt x="206" y="216"/>
                    <a:pt x="206" y="217"/>
                  </a:cubicBezTo>
                  <a:cubicBezTo>
                    <a:pt x="206" y="218"/>
                    <a:pt x="206" y="219"/>
                    <a:pt x="206" y="219"/>
                  </a:cubicBezTo>
                  <a:cubicBezTo>
                    <a:pt x="206" y="221"/>
                    <a:pt x="206" y="222"/>
                    <a:pt x="206" y="224"/>
                  </a:cubicBezTo>
                  <a:cubicBezTo>
                    <a:pt x="206" y="225"/>
                    <a:pt x="206" y="225"/>
                    <a:pt x="206" y="226"/>
                  </a:cubicBezTo>
                  <a:cubicBezTo>
                    <a:pt x="207" y="228"/>
                    <a:pt x="207" y="230"/>
                    <a:pt x="207" y="232"/>
                  </a:cubicBezTo>
                  <a:cubicBezTo>
                    <a:pt x="207" y="235"/>
                    <a:pt x="207" y="237"/>
                    <a:pt x="206" y="239"/>
                  </a:cubicBezTo>
                  <a:cubicBezTo>
                    <a:pt x="206" y="239"/>
                    <a:pt x="206" y="240"/>
                    <a:pt x="206" y="241"/>
                  </a:cubicBezTo>
                  <a:cubicBezTo>
                    <a:pt x="206" y="242"/>
                    <a:pt x="206" y="244"/>
                    <a:pt x="206" y="245"/>
                  </a:cubicBezTo>
                  <a:cubicBezTo>
                    <a:pt x="206" y="246"/>
                    <a:pt x="206" y="247"/>
                    <a:pt x="206" y="247"/>
                  </a:cubicBezTo>
                  <a:cubicBezTo>
                    <a:pt x="206" y="249"/>
                    <a:pt x="205" y="250"/>
                    <a:pt x="205" y="251"/>
                  </a:cubicBezTo>
                  <a:cubicBezTo>
                    <a:pt x="205" y="252"/>
                    <a:pt x="205" y="253"/>
                    <a:pt x="205" y="254"/>
                  </a:cubicBezTo>
                  <a:cubicBezTo>
                    <a:pt x="205" y="255"/>
                    <a:pt x="205" y="256"/>
                    <a:pt x="204" y="257"/>
                  </a:cubicBezTo>
                  <a:cubicBezTo>
                    <a:pt x="204" y="258"/>
                    <a:pt x="204" y="259"/>
                    <a:pt x="204" y="260"/>
                  </a:cubicBezTo>
                  <a:cubicBezTo>
                    <a:pt x="204" y="261"/>
                    <a:pt x="203" y="261"/>
                    <a:pt x="203" y="262"/>
                  </a:cubicBezTo>
                  <a:cubicBezTo>
                    <a:pt x="203" y="263"/>
                    <a:pt x="203" y="265"/>
                    <a:pt x="202" y="266"/>
                  </a:cubicBezTo>
                  <a:cubicBezTo>
                    <a:pt x="202" y="266"/>
                    <a:pt x="202" y="267"/>
                    <a:pt x="202" y="268"/>
                  </a:cubicBezTo>
                  <a:cubicBezTo>
                    <a:pt x="201" y="269"/>
                    <a:pt x="201" y="271"/>
                    <a:pt x="200" y="272"/>
                  </a:cubicBezTo>
                  <a:cubicBezTo>
                    <a:pt x="200" y="272"/>
                    <a:pt x="200" y="273"/>
                    <a:pt x="200" y="274"/>
                  </a:cubicBezTo>
                  <a:cubicBezTo>
                    <a:pt x="199" y="276"/>
                    <a:pt x="198" y="278"/>
                    <a:pt x="197" y="280"/>
                  </a:cubicBezTo>
                  <a:cubicBezTo>
                    <a:pt x="196" y="281"/>
                    <a:pt x="196" y="283"/>
                    <a:pt x="195" y="284"/>
                  </a:cubicBezTo>
                  <a:cubicBezTo>
                    <a:pt x="195" y="284"/>
                    <a:pt x="195" y="284"/>
                    <a:pt x="195" y="284"/>
                  </a:cubicBezTo>
                  <a:cubicBezTo>
                    <a:pt x="194" y="286"/>
                    <a:pt x="193" y="287"/>
                    <a:pt x="192" y="288"/>
                  </a:cubicBez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1"/>
                    <a:pt x="190" y="292"/>
                  </a:cubicBezTo>
                  <a:cubicBezTo>
                    <a:pt x="190" y="292"/>
                    <a:pt x="189" y="293"/>
                    <a:pt x="189" y="293"/>
                  </a:cubicBezTo>
                  <a:cubicBezTo>
                    <a:pt x="188" y="294"/>
                    <a:pt x="188" y="295"/>
                    <a:pt x="187" y="296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5" y="298"/>
                    <a:pt x="184" y="299"/>
                    <a:pt x="183" y="300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1"/>
                    <a:pt x="181" y="302"/>
                    <a:pt x="180" y="302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4"/>
                    <a:pt x="178" y="304"/>
                    <a:pt x="177" y="305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75" y="307"/>
                    <a:pt x="173" y="307"/>
                    <a:pt x="172" y="308"/>
                  </a:cubicBezTo>
                  <a:cubicBezTo>
                    <a:pt x="172" y="308"/>
                    <a:pt x="172" y="308"/>
                    <a:pt x="172" y="308"/>
                  </a:cubicBezTo>
                  <a:cubicBezTo>
                    <a:pt x="172" y="308"/>
                    <a:pt x="172" y="308"/>
                    <a:pt x="172" y="308"/>
                  </a:cubicBezTo>
                  <a:cubicBezTo>
                    <a:pt x="172" y="308"/>
                    <a:pt x="172" y="308"/>
                    <a:pt x="172" y="308"/>
                  </a:cubicBezTo>
                  <a:cubicBezTo>
                    <a:pt x="194" y="295"/>
                    <a:pt x="194" y="295"/>
                    <a:pt x="194" y="295"/>
                  </a:cubicBezTo>
                  <a:cubicBezTo>
                    <a:pt x="195" y="295"/>
                    <a:pt x="196" y="294"/>
                    <a:pt x="197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2"/>
                    <a:pt x="200" y="291"/>
                    <a:pt x="201" y="291"/>
                  </a:cubicBezTo>
                  <a:cubicBezTo>
                    <a:pt x="202" y="290"/>
                    <a:pt x="202" y="290"/>
                    <a:pt x="202" y="290"/>
                  </a:cubicBezTo>
                  <a:cubicBezTo>
                    <a:pt x="203" y="289"/>
                    <a:pt x="204" y="288"/>
                    <a:pt x="204" y="287"/>
                  </a:cubicBezTo>
                  <a:cubicBezTo>
                    <a:pt x="205" y="287"/>
                    <a:pt x="205" y="287"/>
                    <a:pt x="205" y="287"/>
                  </a:cubicBezTo>
                  <a:cubicBezTo>
                    <a:pt x="206" y="286"/>
                    <a:pt x="207" y="285"/>
                    <a:pt x="208" y="284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9" y="282"/>
                    <a:pt x="210" y="281"/>
                    <a:pt x="211" y="281"/>
                  </a:cubicBezTo>
                  <a:cubicBezTo>
                    <a:pt x="211" y="280"/>
                    <a:pt x="211" y="280"/>
                    <a:pt x="212" y="279"/>
                  </a:cubicBezTo>
                  <a:cubicBezTo>
                    <a:pt x="212" y="278"/>
                    <a:pt x="213" y="278"/>
                    <a:pt x="214" y="277"/>
                  </a:cubicBezTo>
                  <a:cubicBezTo>
                    <a:pt x="214" y="276"/>
                    <a:pt x="214" y="276"/>
                    <a:pt x="214" y="276"/>
                  </a:cubicBezTo>
                  <a:cubicBezTo>
                    <a:pt x="214" y="276"/>
                    <a:pt x="214" y="276"/>
                    <a:pt x="214" y="276"/>
                  </a:cubicBezTo>
                  <a:cubicBezTo>
                    <a:pt x="216" y="273"/>
                    <a:pt x="217" y="270"/>
                    <a:pt x="219" y="267"/>
                  </a:cubicBezTo>
                  <a:cubicBezTo>
                    <a:pt x="219" y="267"/>
                    <a:pt x="219" y="267"/>
                    <a:pt x="219" y="267"/>
                  </a:cubicBezTo>
                  <a:cubicBezTo>
                    <a:pt x="220" y="265"/>
                    <a:pt x="221" y="263"/>
                    <a:pt x="221" y="261"/>
                  </a:cubicBezTo>
                  <a:cubicBezTo>
                    <a:pt x="222" y="261"/>
                    <a:pt x="222" y="261"/>
                    <a:pt x="222" y="261"/>
                  </a:cubicBezTo>
                  <a:cubicBezTo>
                    <a:pt x="222" y="260"/>
                    <a:pt x="222" y="260"/>
                    <a:pt x="222" y="259"/>
                  </a:cubicBezTo>
                  <a:cubicBezTo>
                    <a:pt x="222" y="258"/>
                    <a:pt x="223" y="257"/>
                    <a:pt x="223" y="256"/>
                  </a:cubicBezTo>
                  <a:cubicBezTo>
                    <a:pt x="224" y="255"/>
                    <a:pt x="224" y="255"/>
                    <a:pt x="224" y="255"/>
                  </a:cubicBezTo>
                  <a:cubicBezTo>
                    <a:pt x="224" y="254"/>
                    <a:pt x="224" y="254"/>
                    <a:pt x="224" y="253"/>
                  </a:cubicBezTo>
                  <a:cubicBezTo>
                    <a:pt x="224" y="252"/>
                    <a:pt x="225" y="251"/>
                    <a:pt x="225" y="250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5" y="248"/>
                    <a:pt x="225" y="248"/>
                    <a:pt x="225" y="247"/>
                  </a:cubicBezTo>
                  <a:cubicBezTo>
                    <a:pt x="226" y="246"/>
                    <a:pt x="226" y="245"/>
                    <a:pt x="226" y="244"/>
                  </a:cubicBezTo>
                  <a:cubicBezTo>
                    <a:pt x="226" y="244"/>
                    <a:pt x="226" y="243"/>
                    <a:pt x="226" y="243"/>
                  </a:cubicBezTo>
                  <a:cubicBezTo>
                    <a:pt x="226" y="242"/>
                    <a:pt x="226" y="242"/>
                    <a:pt x="227" y="241"/>
                  </a:cubicBezTo>
                  <a:cubicBezTo>
                    <a:pt x="227" y="240"/>
                    <a:pt x="227" y="239"/>
                    <a:pt x="227" y="238"/>
                  </a:cubicBezTo>
                  <a:cubicBezTo>
                    <a:pt x="227" y="238"/>
                    <a:pt x="227" y="238"/>
                    <a:pt x="227" y="237"/>
                  </a:cubicBezTo>
                  <a:cubicBezTo>
                    <a:pt x="227" y="236"/>
                    <a:pt x="227" y="236"/>
                    <a:pt x="227" y="235"/>
                  </a:cubicBezTo>
                  <a:cubicBezTo>
                    <a:pt x="227" y="234"/>
                    <a:pt x="228" y="233"/>
                    <a:pt x="228" y="232"/>
                  </a:cubicBezTo>
                  <a:cubicBezTo>
                    <a:pt x="228" y="231"/>
                    <a:pt x="228" y="231"/>
                    <a:pt x="228" y="231"/>
                  </a:cubicBezTo>
                  <a:cubicBezTo>
                    <a:pt x="228" y="230"/>
                    <a:pt x="228" y="229"/>
                    <a:pt x="228" y="228"/>
                  </a:cubicBezTo>
                  <a:cubicBezTo>
                    <a:pt x="228" y="227"/>
                    <a:pt x="228" y="227"/>
                    <a:pt x="228" y="226"/>
                  </a:cubicBezTo>
                  <a:cubicBezTo>
                    <a:pt x="228" y="226"/>
                    <a:pt x="228" y="226"/>
                    <a:pt x="228" y="226"/>
                  </a:cubicBezTo>
                  <a:cubicBezTo>
                    <a:pt x="228" y="224"/>
                    <a:pt x="228" y="222"/>
                    <a:pt x="228" y="220"/>
                  </a:cubicBezTo>
                  <a:cubicBezTo>
                    <a:pt x="228" y="220"/>
                    <a:pt x="228" y="220"/>
                    <a:pt x="228" y="220"/>
                  </a:cubicBezTo>
                  <a:cubicBezTo>
                    <a:pt x="228" y="218"/>
                    <a:pt x="228" y="216"/>
                    <a:pt x="228" y="214"/>
                  </a:cubicBezTo>
                  <a:close/>
                  <a:moveTo>
                    <a:pt x="93" y="65"/>
                  </a:moveTo>
                  <a:cubicBezTo>
                    <a:pt x="93" y="65"/>
                    <a:pt x="93" y="65"/>
                    <a:pt x="93" y="65"/>
                  </a:cubicBezTo>
                  <a:cubicBezTo>
                    <a:pt x="95" y="66"/>
                    <a:pt x="96" y="67"/>
                    <a:pt x="98" y="68"/>
                  </a:cubicBezTo>
                  <a:cubicBezTo>
                    <a:pt x="98" y="68"/>
                    <a:pt x="99" y="68"/>
                    <a:pt x="99" y="69"/>
                  </a:cubicBezTo>
                  <a:cubicBezTo>
                    <a:pt x="100" y="69"/>
                    <a:pt x="101" y="70"/>
                    <a:pt x="102" y="71"/>
                  </a:cubicBezTo>
                  <a:cubicBezTo>
                    <a:pt x="102" y="71"/>
                    <a:pt x="103" y="72"/>
                    <a:pt x="104" y="72"/>
                  </a:cubicBezTo>
                  <a:cubicBezTo>
                    <a:pt x="104" y="73"/>
                    <a:pt x="105" y="73"/>
                    <a:pt x="106" y="74"/>
                  </a:cubicBezTo>
                  <a:cubicBezTo>
                    <a:pt x="107" y="75"/>
                    <a:pt x="107" y="75"/>
                    <a:pt x="108" y="76"/>
                  </a:cubicBezTo>
                  <a:cubicBezTo>
                    <a:pt x="109" y="76"/>
                    <a:pt x="110" y="77"/>
                    <a:pt x="110" y="78"/>
                  </a:cubicBezTo>
                  <a:cubicBezTo>
                    <a:pt x="111" y="78"/>
                    <a:pt x="112" y="79"/>
                    <a:pt x="113" y="80"/>
                  </a:cubicBezTo>
                  <a:cubicBezTo>
                    <a:pt x="113" y="80"/>
                    <a:pt x="114" y="81"/>
                    <a:pt x="115" y="81"/>
                  </a:cubicBezTo>
                  <a:cubicBezTo>
                    <a:pt x="116" y="83"/>
                    <a:pt x="117" y="84"/>
                    <a:pt x="118" y="85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8"/>
                    <a:pt x="123" y="89"/>
                    <a:pt x="124" y="91"/>
                  </a:cubicBezTo>
                  <a:cubicBezTo>
                    <a:pt x="125" y="91"/>
                    <a:pt x="125" y="92"/>
                    <a:pt x="125" y="92"/>
                  </a:cubicBezTo>
                  <a:cubicBezTo>
                    <a:pt x="128" y="95"/>
                    <a:pt x="130" y="97"/>
                    <a:pt x="132" y="100"/>
                  </a:cubicBezTo>
                  <a:cubicBezTo>
                    <a:pt x="133" y="101"/>
                    <a:pt x="133" y="101"/>
                    <a:pt x="133" y="101"/>
                  </a:cubicBezTo>
                  <a:cubicBezTo>
                    <a:pt x="135" y="103"/>
                    <a:pt x="137" y="106"/>
                    <a:pt x="139" y="109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1" y="112"/>
                    <a:pt x="143" y="115"/>
                    <a:pt x="145" y="118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47" y="121"/>
                    <a:pt x="149" y="125"/>
                    <a:pt x="151" y="128"/>
                  </a:cubicBezTo>
                  <a:cubicBezTo>
                    <a:pt x="151" y="128"/>
                    <a:pt x="151" y="128"/>
                    <a:pt x="151" y="128"/>
                  </a:cubicBezTo>
                  <a:cubicBezTo>
                    <a:pt x="153" y="131"/>
                    <a:pt x="155" y="134"/>
                    <a:pt x="156" y="137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41"/>
                    <a:pt x="160" y="144"/>
                    <a:pt x="161" y="147"/>
                  </a:cubicBezTo>
                  <a:cubicBezTo>
                    <a:pt x="162" y="148"/>
                    <a:pt x="162" y="148"/>
                    <a:pt x="162" y="149"/>
                  </a:cubicBezTo>
                  <a:cubicBezTo>
                    <a:pt x="163" y="151"/>
                    <a:pt x="164" y="153"/>
                    <a:pt x="165" y="156"/>
                  </a:cubicBezTo>
                  <a:cubicBezTo>
                    <a:pt x="165" y="156"/>
                    <a:pt x="165" y="157"/>
                    <a:pt x="166" y="157"/>
                  </a:cubicBezTo>
                  <a:cubicBezTo>
                    <a:pt x="166" y="159"/>
                    <a:pt x="167" y="160"/>
                    <a:pt x="167" y="162"/>
                  </a:cubicBezTo>
                  <a:cubicBezTo>
                    <a:pt x="168" y="163"/>
                    <a:pt x="168" y="164"/>
                    <a:pt x="168" y="164"/>
                  </a:cubicBezTo>
                  <a:cubicBezTo>
                    <a:pt x="169" y="166"/>
                    <a:pt x="169" y="167"/>
                    <a:pt x="169" y="168"/>
                  </a:cubicBezTo>
                  <a:cubicBezTo>
                    <a:pt x="170" y="169"/>
                    <a:pt x="170" y="169"/>
                    <a:pt x="170" y="170"/>
                  </a:cubicBezTo>
                  <a:cubicBezTo>
                    <a:pt x="170" y="171"/>
                    <a:pt x="171" y="172"/>
                    <a:pt x="171" y="173"/>
                  </a:cubicBezTo>
                  <a:cubicBezTo>
                    <a:pt x="171" y="174"/>
                    <a:pt x="171" y="175"/>
                    <a:pt x="172" y="176"/>
                  </a:cubicBezTo>
                  <a:cubicBezTo>
                    <a:pt x="172" y="177"/>
                    <a:pt x="172" y="178"/>
                    <a:pt x="172" y="178"/>
                  </a:cubicBezTo>
                  <a:cubicBezTo>
                    <a:pt x="173" y="180"/>
                    <a:pt x="173" y="181"/>
                    <a:pt x="173" y="182"/>
                  </a:cubicBezTo>
                  <a:cubicBezTo>
                    <a:pt x="173" y="182"/>
                    <a:pt x="174" y="183"/>
                    <a:pt x="174" y="184"/>
                  </a:cubicBezTo>
                  <a:cubicBezTo>
                    <a:pt x="174" y="185"/>
                    <a:pt x="174" y="186"/>
                    <a:pt x="174" y="187"/>
                  </a:cubicBezTo>
                  <a:cubicBezTo>
                    <a:pt x="175" y="188"/>
                    <a:pt x="175" y="188"/>
                    <a:pt x="175" y="189"/>
                  </a:cubicBezTo>
                  <a:cubicBezTo>
                    <a:pt x="175" y="190"/>
                    <a:pt x="175" y="192"/>
                    <a:pt x="176" y="193"/>
                  </a:cubicBezTo>
                  <a:cubicBezTo>
                    <a:pt x="176" y="194"/>
                    <a:pt x="176" y="194"/>
                    <a:pt x="176" y="194"/>
                  </a:cubicBezTo>
                  <a:cubicBezTo>
                    <a:pt x="176" y="196"/>
                    <a:pt x="176" y="197"/>
                    <a:pt x="176" y="199"/>
                  </a:cubicBezTo>
                  <a:cubicBezTo>
                    <a:pt x="176" y="199"/>
                    <a:pt x="176" y="200"/>
                    <a:pt x="177" y="200"/>
                  </a:cubicBezTo>
                  <a:cubicBezTo>
                    <a:pt x="177" y="202"/>
                    <a:pt x="177" y="203"/>
                    <a:pt x="177" y="204"/>
                  </a:cubicBezTo>
                  <a:cubicBezTo>
                    <a:pt x="177" y="205"/>
                    <a:pt x="177" y="205"/>
                    <a:pt x="177" y="206"/>
                  </a:cubicBezTo>
                  <a:cubicBezTo>
                    <a:pt x="177" y="207"/>
                    <a:pt x="177" y="208"/>
                    <a:pt x="177" y="209"/>
                  </a:cubicBezTo>
                  <a:cubicBezTo>
                    <a:pt x="177" y="210"/>
                    <a:pt x="177" y="210"/>
                    <a:pt x="177" y="211"/>
                  </a:cubicBezTo>
                  <a:cubicBezTo>
                    <a:pt x="177" y="212"/>
                    <a:pt x="177" y="214"/>
                    <a:pt x="177" y="216"/>
                  </a:cubicBezTo>
                  <a:cubicBezTo>
                    <a:pt x="177" y="217"/>
                    <a:pt x="177" y="219"/>
                    <a:pt x="177" y="220"/>
                  </a:cubicBezTo>
                  <a:cubicBezTo>
                    <a:pt x="177" y="221"/>
                    <a:pt x="177" y="221"/>
                    <a:pt x="177" y="222"/>
                  </a:cubicBezTo>
                  <a:cubicBezTo>
                    <a:pt x="177" y="223"/>
                    <a:pt x="177" y="224"/>
                    <a:pt x="177" y="225"/>
                  </a:cubicBezTo>
                  <a:cubicBezTo>
                    <a:pt x="177" y="226"/>
                    <a:pt x="177" y="226"/>
                    <a:pt x="177" y="227"/>
                  </a:cubicBezTo>
                  <a:cubicBezTo>
                    <a:pt x="177" y="228"/>
                    <a:pt x="177" y="229"/>
                    <a:pt x="176" y="230"/>
                  </a:cubicBezTo>
                  <a:cubicBezTo>
                    <a:pt x="176" y="230"/>
                    <a:pt x="176" y="231"/>
                    <a:pt x="176" y="231"/>
                  </a:cubicBezTo>
                  <a:cubicBezTo>
                    <a:pt x="176" y="232"/>
                    <a:pt x="176" y="233"/>
                    <a:pt x="176" y="234"/>
                  </a:cubicBezTo>
                  <a:cubicBezTo>
                    <a:pt x="176" y="235"/>
                    <a:pt x="175" y="235"/>
                    <a:pt x="175" y="236"/>
                  </a:cubicBezTo>
                  <a:cubicBezTo>
                    <a:pt x="175" y="237"/>
                    <a:pt x="175" y="237"/>
                    <a:pt x="175" y="238"/>
                  </a:cubicBezTo>
                  <a:cubicBezTo>
                    <a:pt x="175" y="239"/>
                    <a:pt x="174" y="240"/>
                    <a:pt x="174" y="241"/>
                  </a:cubicBezTo>
                  <a:cubicBezTo>
                    <a:pt x="174" y="241"/>
                    <a:pt x="174" y="242"/>
                    <a:pt x="174" y="242"/>
                  </a:cubicBezTo>
                  <a:cubicBezTo>
                    <a:pt x="173" y="243"/>
                    <a:pt x="173" y="244"/>
                    <a:pt x="173" y="245"/>
                  </a:cubicBezTo>
                  <a:cubicBezTo>
                    <a:pt x="173" y="246"/>
                    <a:pt x="172" y="246"/>
                    <a:pt x="172" y="247"/>
                  </a:cubicBezTo>
                  <a:cubicBezTo>
                    <a:pt x="172" y="248"/>
                    <a:pt x="171" y="250"/>
                    <a:pt x="170" y="251"/>
                  </a:cubicBezTo>
                  <a:cubicBezTo>
                    <a:pt x="169" y="253"/>
                    <a:pt x="168" y="256"/>
                    <a:pt x="167" y="258"/>
                  </a:cubicBezTo>
                  <a:cubicBezTo>
                    <a:pt x="166" y="259"/>
                    <a:pt x="165" y="260"/>
                    <a:pt x="164" y="262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163" y="263"/>
                    <a:pt x="162" y="264"/>
                    <a:pt x="161" y="265"/>
                  </a:cubicBezTo>
                  <a:cubicBezTo>
                    <a:pt x="161" y="265"/>
                    <a:pt x="161" y="265"/>
                    <a:pt x="161" y="265"/>
                  </a:cubicBezTo>
                  <a:cubicBezTo>
                    <a:pt x="160" y="265"/>
                    <a:pt x="160" y="265"/>
                    <a:pt x="160" y="265"/>
                  </a:cubicBezTo>
                  <a:cubicBezTo>
                    <a:pt x="159" y="265"/>
                    <a:pt x="159" y="265"/>
                    <a:pt x="159" y="265"/>
                  </a:cubicBezTo>
                  <a:cubicBezTo>
                    <a:pt x="158" y="265"/>
                    <a:pt x="157" y="265"/>
                    <a:pt x="155" y="266"/>
                  </a:cubicBezTo>
                  <a:cubicBezTo>
                    <a:pt x="155" y="266"/>
                    <a:pt x="154" y="266"/>
                    <a:pt x="154" y="266"/>
                  </a:cubicBezTo>
                  <a:cubicBezTo>
                    <a:pt x="153" y="266"/>
                    <a:pt x="152" y="266"/>
                    <a:pt x="151" y="266"/>
                  </a:cubicBezTo>
                  <a:cubicBezTo>
                    <a:pt x="150" y="266"/>
                    <a:pt x="150" y="266"/>
                    <a:pt x="149" y="266"/>
                  </a:cubicBezTo>
                  <a:cubicBezTo>
                    <a:pt x="149" y="266"/>
                    <a:pt x="148" y="266"/>
                    <a:pt x="147" y="266"/>
                  </a:cubicBezTo>
                  <a:cubicBezTo>
                    <a:pt x="147" y="266"/>
                    <a:pt x="146" y="266"/>
                    <a:pt x="145" y="266"/>
                  </a:cubicBezTo>
                  <a:cubicBezTo>
                    <a:pt x="145" y="266"/>
                    <a:pt x="144" y="266"/>
                    <a:pt x="143" y="266"/>
                  </a:cubicBezTo>
                  <a:cubicBezTo>
                    <a:pt x="143" y="265"/>
                    <a:pt x="142" y="265"/>
                    <a:pt x="141" y="265"/>
                  </a:cubicBezTo>
                  <a:cubicBezTo>
                    <a:pt x="141" y="265"/>
                    <a:pt x="140" y="265"/>
                    <a:pt x="139" y="265"/>
                  </a:cubicBezTo>
                  <a:cubicBezTo>
                    <a:pt x="139" y="265"/>
                    <a:pt x="138" y="265"/>
                    <a:pt x="137" y="265"/>
                  </a:cubicBezTo>
                  <a:cubicBezTo>
                    <a:pt x="137" y="264"/>
                    <a:pt x="136" y="264"/>
                    <a:pt x="136" y="264"/>
                  </a:cubicBezTo>
                  <a:cubicBezTo>
                    <a:pt x="135" y="264"/>
                    <a:pt x="134" y="264"/>
                    <a:pt x="133" y="264"/>
                  </a:cubicBezTo>
                  <a:cubicBezTo>
                    <a:pt x="133" y="263"/>
                    <a:pt x="132" y="263"/>
                    <a:pt x="132" y="263"/>
                  </a:cubicBezTo>
                  <a:cubicBezTo>
                    <a:pt x="131" y="263"/>
                    <a:pt x="130" y="263"/>
                    <a:pt x="129" y="262"/>
                  </a:cubicBezTo>
                  <a:cubicBezTo>
                    <a:pt x="128" y="262"/>
                    <a:pt x="128" y="262"/>
                    <a:pt x="128" y="262"/>
                  </a:cubicBezTo>
                  <a:cubicBezTo>
                    <a:pt x="126" y="261"/>
                    <a:pt x="125" y="261"/>
                    <a:pt x="124" y="260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2" y="260"/>
                    <a:pt x="121" y="259"/>
                    <a:pt x="119" y="259"/>
                  </a:cubicBezTo>
                  <a:cubicBezTo>
                    <a:pt x="119" y="258"/>
                    <a:pt x="119" y="258"/>
                    <a:pt x="118" y="258"/>
                  </a:cubicBezTo>
                  <a:cubicBezTo>
                    <a:pt x="117" y="258"/>
                    <a:pt x="116" y="257"/>
                    <a:pt x="115" y="257"/>
                  </a:cubicBezTo>
                  <a:cubicBezTo>
                    <a:pt x="115" y="256"/>
                    <a:pt x="114" y="256"/>
                    <a:pt x="114" y="256"/>
                  </a:cubicBezTo>
                  <a:cubicBezTo>
                    <a:pt x="113" y="255"/>
                    <a:pt x="111" y="254"/>
                    <a:pt x="110" y="254"/>
                  </a:cubicBezTo>
                  <a:cubicBezTo>
                    <a:pt x="108" y="253"/>
                    <a:pt x="107" y="252"/>
                    <a:pt x="106" y="251"/>
                  </a:cubicBezTo>
                  <a:cubicBezTo>
                    <a:pt x="105" y="251"/>
                    <a:pt x="105" y="251"/>
                    <a:pt x="105" y="251"/>
                  </a:cubicBezTo>
                  <a:cubicBezTo>
                    <a:pt x="104" y="250"/>
                    <a:pt x="103" y="249"/>
                    <a:pt x="101" y="248"/>
                  </a:cubicBezTo>
                  <a:cubicBezTo>
                    <a:pt x="101" y="248"/>
                    <a:pt x="100" y="247"/>
                    <a:pt x="100" y="247"/>
                  </a:cubicBezTo>
                  <a:cubicBezTo>
                    <a:pt x="99" y="246"/>
                    <a:pt x="98" y="246"/>
                    <a:pt x="97" y="245"/>
                  </a:cubicBezTo>
                  <a:cubicBezTo>
                    <a:pt x="96" y="245"/>
                    <a:pt x="96" y="244"/>
                    <a:pt x="95" y="244"/>
                  </a:cubicBezTo>
                  <a:cubicBezTo>
                    <a:pt x="94" y="243"/>
                    <a:pt x="94" y="243"/>
                    <a:pt x="93" y="242"/>
                  </a:cubicBezTo>
                  <a:cubicBezTo>
                    <a:pt x="92" y="241"/>
                    <a:pt x="91" y="241"/>
                    <a:pt x="91" y="240"/>
                  </a:cubicBezTo>
                  <a:cubicBezTo>
                    <a:pt x="90" y="240"/>
                    <a:pt x="89" y="239"/>
                    <a:pt x="89" y="238"/>
                  </a:cubicBezTo>
                  <a:cubicBezTo>
                    <a:pt x="88" y="238"/>
                    <a:pt x="87" y="237"/>
                    <a:pt x="86" y="236"/>
                  </a:cubicBezTo>
                  <a:cubicBezTo>
                    <a:pt x="85" y="236"/>
                    <a:pt x="85" y="235"/>
                    <a:pt x="84" y="234"/>
                  </a:cubicBezTo>
                  <a:cubicBezTo>
                    <a:pt x="83" y="233"/>
                    <a:pt x="82" y="232"/>
                    <a:pt x="80" y="231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78" y="228"/>
                    <a:pt x="76" y="227"/>
                    <a:pt x="75" y="225"/>
                  </a:cubicBezTo>
                  <a:cubicBezTo>
                    <a:pt x="74" y="224"/>
                    <a:pt x="74" y="224"/>
                    <a:pt x="73" y="224"/>
                  </a:cubicBezTo>
                  <a:cubicBezTo>
                    <a:pt x="71" y="221"/>
                    <a:pt x="69" y="219"/>
                    <a:pt x="67" y="216"/>
                  </a:cubicBezTo>
                  <a:cubicBezTo>
                    <a:pt x="66" y="215"/>
                    <a:pt x="66" y="215"/>
                    <a:pt x="66" y="215"/>
                  </a:cubicBezTo>
                  <a:cubicBezTo>
                    <a:pt x="64" y="213"/>
                    <a:pt x="62" y="210"/>
                    <a:pt x="60" y="207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7" y="204"/>
                    <a:pt x="55" y="201"/>
                    <a:pt x="53" y="198"/>
                  </a:cubicBezTo>
                  <a:cubicBezTo>
                    <a:pt x="53" y="197"/>
                    <a:pt x="53" y="197"/>
                    <a:pt x="53" y="197"/>
                  </a:cubicBezTo>
                  <a:cubicBezTo>
                    <a:pt x="51" y="194"/>
                    <a:pt x="49" y="191"/>
                    <a:pt x="48" y="188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6" y="185"/>
                    <a:pt x="44" y="182"/>
                    <a:pt x="42" y="179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0" y="175"/>
                    <a:pt x="39" y="172"/>
                    <a:pt x="37" y="169"/>
                  </a:cubicBezTo>
                  <a:cubicBezTo>
                    <a:pt x="37" y="168"/>
                    <a:pt x="37" y="168"/>
                    <a:pt x="37" y="167"/>
                  </a:cubicBezTo>
                  <a:cubicBezTo>
                    <a:pt x="36" y="165"/>
                    <a:pt x="35" y="163"/>
                    <a:pt x="34" y="160"/>
                  </a:cubicBezTo>
                  <a:cubicBezTo>
                    <a:pt x="34" y="160"/>
                    <a:pt x="33" y="159"/>
                    <a:pt x="33" y="158"/>
                  </a:cubicBezTo>
                  <a:cubicBezTo>
                    <a:pt x="33" y="157"/>
                    <a:pt x="32" y="155"/>
                    <a:pt x="31" y="154"/>
                  </a:cubicBezTo>
                  <a:cubicBezTo>
                    <a:pt x="31" y="153"/>
                    <a:pt x="31" y="152"/>
                    <a:pt x="31" y="151"/>
                  </a:cubicBezTo>
                  <a:cubicBezTo>
                    <a:pt x="30" y="150"/>
                    <a:pt x="30" y="149"/>
                    <a:pt x="30" y="148"/>
                  </a:cubicBezTo>
                  <a:cubicBezTo>
                    <a:pt x="29" y="147"/>
                    <a:pt x="29" y="146"/>
                    <a:pt x="29" y="146"/>
                  </a:cubicBezTo>
                  <a:cubicBezTo>
                    <a:pt x="28" y="145"/>
                    <a:pt x="28" y="144"/>
                    <a:pt x="28" y="143"/>
                  </a:cubicBezTo>
                  <a:cubicBezTo>
                    <a:pt x="28" y="142"/>
                    <a:pt x="27" y="141"/>
                    <a:pt x="27" y="140"/>
                  </a:cubicBezTo>
                  <a:cubicBezTo>
                    <a:pt x="27" y="139"/>
                    <a:pt x="27" y="138"/>
                    <a:pt x="26" y="137"/>
                  </a:cubicBezTo>
                  <a:cubicBezTo>
                    <a:pt x="26" y="136"/>
                    <a:pt x="26" y="135"/>
                    <a:pt x="26" y="134"/>
                  </a:cubicBezTo>
                  <a:cubicBezTo>
                    <a:pt x="25" y="134"/>
                    <a:pt x="25" y="133"/>
                    <a:pt x="25" y="132"/>
                  </a:cubicBezTo>
                  <a:cubicBezTo>
                    <a:pt x="25" y="131"/>
                    <a:pt x="25" y="130"/>
                    <a:pt x="24" y="129"/>
                  </a:cubicBezTo>
                  <a:cubicBezTo>
                    <a:pt x="24" y="128"/>
                    <a:pt x="24" y="128"/>
                    <a:pt x="24" y="127"/>
                  </a:cubicBezTo>
                  <a:cubicBezTo>
                    <a:pt x="24" y="125"/>
                    <a:pt x="23" y="124"/>
                    <a:pt x="23" y="122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3" y="120"/>
                    <a:pt x="23" y="119"/>
                    <a:pt x="22" y="117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4"/>
                    <a:pt x="22" y="113"/>
                    <a:pt x="22" y="112"/>
                  </a:cubicBezTo>
                  <a:cubicBezTo>
                    <a:pt x="22" y="111"/>
                    <a:pt x="22" y="111"/>
                    <a:pt x="22" y="110"/>
                  </a:cubicBezTo>
                  <a:cubicBezTo>
                    <a:pt x="22" y="109"/>
                    <a:pt x="22" y="108"/>
                    <a:pt x="22" y="107"/>
                  </a:cubicBezTo>
                  <a:cubicBezTo>
                    <a:pt x="22" y="106"/>
                    <a:pt x="22" y="106"/>
                    <a:pt x="21" y="105"/>
                  </a:cubicBezTo>
                  <a:cubicBezTo>
                    <a:pt x="21" y="104"/>
                    <a:pt x="21" y="102"/>
                    <a:pt x="21" y="100"/>
                  </a:cubicBezTo>
                  <a:cubicBezTo>
                    <a:pt x="21" y="99"/>
                    <a:pt x="21" y="97"/>
                    <a:pt x="22" y="96"/>
                  </a:cubicBezTo>
                  <a:cubicBezTo>
                    <a:pt x="22" y="95"/>
                    <a:pt x="22" y="95"/>
                    <a:pt x="22" y="94"/>
                  </a:cubicBezTo>
                  <a:cubicBezTo>
                    <a:pt x="22" y="93"/>
                    <a:pt x="22" y="92"/>
                    <a:pt x="22" y="91"/>
                  </a:cubicBezTo>
                  <a:cubicBezTo>
                    <a:pt x="22" y="90"/>
                    <a:pt x="22" y="90"/>
                    <a:pt x="22" y="89"/>
                  </a:cubicBezTo>
                  <a:cubicBezTo>
                    <a:pt x="22" y="88"/>
                    <a:pt x="22" y="87"/>
                    <a:pt x="22" y="86"/>
                  </a:cubicBezTo>
                  <a:cubicBezTo>
                    <a:pt x="22" y="86"/>
                    <a:pt x="23" y="85"/>
                    <a:pt x="23" y="84"/>
                  </a:cubicBezTo>
                  <a:cubicBezTo>
                    <a:pt x="23" y="84"/>
                    <a:pt x="23" y="83"/>
                    <a:pt x="23" y="82"/>
                  </a:cubicBezTo>
                  <a:cubicBezTo>
                    <a:pt x="23" y="81"/>
                    <a:pt x="23" y="81"/>
                    <a:pt x="23" y="80"/>
                  </a:cubicBezTo>
                  <a:cubicBezTo>
                    <a:pt x="24" y="79"/>
                    <a:pt x="24" y="79"/>
                    <a:pt x="24" y="78"/>
                  </a:cubicBezTo>
                  <a:cubicBezTo>
                    <a:pt x="24" y="77"/>
                    <a:pt x="24" y="76"/>
                    <a:pt x="25" y="75"/>
                  </a:cubicBezTo>
                  <a:cubicBezTo>
                    <a:pt x="25" y="75"/>
                    <a:pt x="25" y="74"/>
                    <a:pt x="25" y="74"/>
                  </a:cubicBezTo>
                  <a:cubicBezTo>
                    <a:pt x="25" y="73"/>
                    <a:pt x="26" y="72"/>
                    <a:pt x="26" y="71"/>
                  </a:cubicBezTo>
                  <a:cubicBezTo>
                    <a:pt x="26" y="70"/>
                    <a:pt x="26" y="70"/>
                    <a:pt x="27" y="69"/>
                  </a:cubicBezTo>
                  <a:cubicBezTo>
                    <a:pt x="27" y="68"/>
                    <a:pt x="28" y="66"/>
                    <a:pt x="29" y="65"/>
                  </a:cubicBezTo>
                  <a:cubicBezTo>
                    <a:pt x="29" y="64"/>
                    <a:pt x="30" y="62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1" y="60"/>
                    <a:pt x="31" y="59"/>
                    <a:pt x="32" y="58"/>
                  </a:cubicBezTo>
                  <a:cubicBezTo>
                    <a:pt x="33" y="57"/>
                    <a:pt x="34" y="56"/>
                    <a:pt x="35" y="54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3"/>
                    <a:pt x="37" y="52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1" y="51"/>
                    <a:pt x="42" y="50"/>
                    <a:pt x="44" y="50"/>
                  </a:cubicBezTo>
                  <a:cubicBezTo>
                    <a:pt x="44" y="50"/>
                    <a:pt x="45" y="50"/>
                    <a:pt x="45" y="50"/>
                  </a:cubicBezTo>
                  <a:cubicBezTo>
                    <a:pt x="46" y="50"/>
                    <a:pt x="47" y="50"/>
                    <a:pt x="48" y="50"/>
                  </a:cubicBezTo>
                  <a:cubicBezTo>
                    <a:pt x="48" y="50"/>
                    <a:pt x="49" y="50"/>
                    <a:pt x="49" y="50"/>
                  </a:cubicBezTo>
                  <a:cubicBezTo>
                    <a:pt x="50" y="50"/>
                    <a:pt x="51" y="50"/>
                    <a:pt x="52" y="50"/>
                  </a:cubicBezTo>
                  <a:cubicBezTo>
                    <a:pt x="52" y="50"/>
                    <a:pt x="53" y="50"/>
                    <a:pt x="54" y="50"/>
                  </a:cubicBezTo>
                  <a:cubicBezTo>
                    <a:pt x="54" y="50"/>
                    <a:pt x="55" y="50"/>
                    <a:pt x="55" y="50"/>
                  </a:cubicBezTo>
                  <a:cubicBezTo>
                    <a:pt x="56" y="50"/>
                    <a:pt x="57" y="51"/>
                    <a:pt x="58" y="51"/>
                  </a:cubicBezTo>
                  <a:cubicBezTo>
                    <a:pt x="58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1"/>
                  </a:cubicBezTo>
                  <a:cubicBezTo>
                    <a:pt x="62" y="51"/>
                    <a:pt x="63" y="52"/>
                    <a:pt x="63" y="52"/>
                  </a:cubicBezTo>
                  <a:cubicBezTo>
                    <a:pt x="64" y="52"/>
                    <a:pt x="65" y="52"/>
                    <a:pt x="66" y="52"/>
                  </a:cubicBezTo>
                  <a:cubicBezTo>
                    <a:pt x="66" y="52"/>
                    <a:pt x="67" y="53"/>
                    <a:pt x="67" y="53"/>
                  </a:cubicBezTo>
                  <a:cubicBezTo>
                    <a:pt x="68" y="53"/>
                    <a:pt x="69" y="53"/>
                    <a:pt x="70" y="54"/>
                  </a:cubicBezTo>
                  <a:cubicBezTo>
                    <a:pt x="70" y="54"/>
                    <a:pt x="71" y="54"/>
                    <a:pt x="71" y="54"/>
                  </a:cubicBezTo>
                  <a:cubicBezTo>
                    <a:pt x="73" y="54"/>
                    <a:pt x="74" y="55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7" y="56"/>
                    <a:pt x="78" y="57"/>
                    <a:pt x="79" y="57"/>
                  </a:cubicBezTo>
                  <a:cubicBezTo>
                    <a:pt x="80" y="57"/>
                    <a:pt x="80" y="58"/>
                    <a:pt x="81" y="58"/>
                  </a:cubicBezTo>
                  <a:cubicBezTo>
                    <a:pt x="82" y="58"/>
                    <a:pt x="83" y="59"/>
                    <a:pt x="84" y="59"/>
                  </a:cubicBezTo>
                  <a:cubicBezTo>
                    <a:pt x="84" y="60"/>
                    <a:pt x="85" y="60"/>
                    <a:pt x="85" y="60"/>
                  </a:cubicBezTo>
                  <a:cubicBezTo>
                    <a:pt x="86" y="61"/>
                    <a:pt x="88" y="61"/>
                    <a:pt x="89" y="62"/>
                  </a:cubicBezTo>
                  <a:cubicBezTo>
                    <a:pt x="90" y="63"/>
                    <a:pt x="92" y="64"/>
                    <a:pt x="93" y="65"/>
                  </a:cubicBez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íṥlïḋe">
              <a:extLst>
                <a:ext uri="{FF2B5EF4-FFF2-40B4-BE49-F238E27FC236}">
                  <a16:creationId xmlns:a16="http://schemas.microsoft.com/office/drawing/2014/main" id="{BC3B588A-B795-438E-B00D-90B459B1891E}"/>
                </a:ext>
              </a:extLst>
            </p:cNvPr>
            <p:cNvSpPr/>
            <p:nvPr/>
          </p:nvSpPr>
          <p:spPr bwMode="auto">
            <a:xfrm>
              <a:off x="5341938" y="2678113"/>
              <a:ext cx="379413" cy="549275"/>
            </a:xfrm>
            <a:custGeom>
              <a:avLst/>
              <a:gdLst>
                <a:gd name="T0" fmla="*/ 58 w 115"/>
                <a:gd name="T1" fmla="*/ 18 h 167"/>
                <a:gd name="T2" fmla="*/ 115 w 115"/>
                <a:gd name="T3" fmla="*/ 116 h 167"/>
                <a:gd name="T4" fmla="*/ 57 w 115"/>
                <a:gd name="T5" fmla="*/ 149 h 167"/>
                <a:gd name="T6" fmla="*/ 1 w 115"/>
                <a:gd name="T7" fmla="*/ 50 h 167"/>
                <a:gd name="T8" fmla="*/ 58 w 115"/>
                <a:gd name="T9" fmla="*/ 18 h 167"/>
                <a:gd name="T10" fmla="*/ 58 w 115"/>
                <a:gd name="T11" fmla="*/ 113 h 167"/>
                <a:gd name="T12" fmla="*/ 84 w 115"/>
                <a:gd name="T13" fmla="*/ 98 h 167"/>
                <a:gd name="T14" fmla="*/ 58 w 115"/>
                <a:gd name="T15" fmla="*/ 53 h 167"/>
                <a:gd name="T16" fmla="*/ 31 w 115"/>
                <a:gd name="T17" fmla="*/ 68 h 167"/>
                <a:gd name="T18" fmla="*/ 58 w 115"/>
                <a:gd name="T19" fmla="*/ 1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67">
                  <a:moveTo>
                    <a:pt x="58" y="18"/>
                  </a:moveTo>
                  <a:cubicBezTo>
                    <a:pt x="89" y="36"/>
                    <a:pt x="115" y="80"/>
                    <a:pt x="115" y="116"/>
                  </a:cubicBezTo>
                  <a:cubicBezTo>
                    <a:pt x="114" y="152"/>
                    <a:pt x="89" y="167"/>
                    <a:pt x="57" y="149"/>
                  </a:cubicBezTo>
                  <a:cubicBezTo>
                    <a:pt x="26" y="131"/>
                    <a:pt x="0" y="87"/>
                    <a:pt x="1" y="50"/>
                  </a:cubicBezTo>
                  <a:cubicBezTo>
                    <a:pt x="1" y="14"/>
                    <a:pt x="26" y="0"/>
                    <a:pt x="58" y="18"/>
                  </a:cubicBezTo>
                  <a:close/>
                  <a:moveTo>
                    <a:pt x="58" y="113"/>
                  </a:moveTo>
                  <a:cubicBezTo>
                    <a:pt x="72" y="122"/>
                    <a:pt x="84" y="115"/>
                    <a:pt x="84" y="98"/>
                  </a:cubicBezTo>
                  <a:cubicBezTo>
                    <a:pt x="84" y="82"/>
                    <a:pt x="72" y="62"/>
                    <a:pt x="58" y="53"/>
                  </a:cubicBezTo>
                  <a:cubicBezTo>
                    <a:pt x="43" y="45"/>
                    <a:pt x="31" y="52"/>
                    <a:pt x="31" y="68"/>
                  </a:cubicBezTo>
                  <a:cubicBezTo>
                    <a:pt x="31" y="85"/>
                    <a:pt x="43" y="105"/>
                    <a:pt x="58" y="113"/>
                  </a:cubicBezTo>
                </a:path>
              </a:pathLst>
            </a:custGeom>
            <a:solidFill>
              <a:srgbClr val="F2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ïṩľíḍé">
              <a:extLst>
                <a:ext uri="{FF2B5EF4-FFF2-40B4-BE49-F238E27FC236}">
                  <a16:creationId xmlns:a16="http://schemas.microsoft.com/office/drawing/2014/main" id="{1F89F1A0-439D-480F-B8FC-8191DAD25781}"/>
                </a:ext>
              </a:extLst>
            </p:cNvPr>
            <p:cNvSpPr/>
            <p:nvPr/>
          </p:nvSpPr>
          <p:spPr bwMode="auto">
            <a:xfrm>
              <a:off x="5443538" y="2825751"/>
              <a:ext cx="176213" cy="254000"/>
            </a:xfrm>
            <a:custGeom>
              <a:avLst/>
              <a:gdLst>
                <a:gd name="T0" fmla="*/ 27 w 53"/>
                <a:gd name="T1" fmla="*/ 8 h 77"/>
                <a:gd name="T2" fmla="*/ 53 w 53"/>
                <a:gd name="T3" fmla="*/ 53 h 77"/>
                <a:gd name="T4" fmla="*/ 27 w 53"/>
                <a:gd name="T5" fmla="*/ 68 h 77"/>
                <a:gd name="T6" fmla="*/ 0 w 53"/>
                <a:gd name="T7" fmla="*/ 23 h 77"/>
                <a:gd name="T8" fmla="*/ 27 w 53"/>
                <a:gd name="T9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77">
                  <a:moveTo>
                    <a:pt x="27" y="8"/>
                  </a:moveTo>
                  <a:cubicBezTo>
                    <a:pt x="41" y="17"/>
                    <a:pt x="53" y="37"/>
                    <a:pt x="53" y="53"/>
                  </a:cubicBezTo>
                  <a:cubicBezTo>
                    <a:pt x="53" y="70"/>
                    <a:pt x="41" y="77"/>
                    <a:pt x="27" y="68"/>
                  </a:cubicBezTo>
                  <a:cubicBezTo>
                    <a:pt x="12" y="60"/>
                    <a:pt x="0" y="40"/>
                    <a:pt x="0" y="23"/>
                  </a:cubicBezTo>
                  <a:cubicBezTo>
                    <a:pt x="0" y="7"/>
                    <a:pt x="12" y="0"/>
                    <a:pt x="2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ïSľíḋe">
              <a:extLst>
                <a:ext uri="{FF2B5EF4-FFF2-40B4-BE49-F238E27FC236}">
                  <a16:creationId xmlns:a16="http://schemas.microsoft.com/office/drawing/2014/main" id="{A3A397EA-D158-4F22-A68E-22C01E19B199}"/>
                </a:ext>
              </a:extLst>
            </p:cNvPr>
            <p:cNvSpPr/>
            <p:nvPr/>
          </p:nvSpPr>
          <p:spPr bwMode="auto">
            <a:xfrm>
              <a:off x="5140326" y="2381251"/>
              <a:ext cx="782638" cy="1139825"/>
            </a:xfrm>
            <a:custGeom>
              <a:avLst/>
              <a:gdLst>
                <a:gd name="T0" fmla="*/ 119 w 237"/>
                <a:gd name="T1" fmla="*/ 38 h 346"/>
                <a:gd name="T2" fmla="*/ 237 w 237"/>
                <a:gd name="T3" fmla="*/ 241 h 346"/>
                <a:gd name="T4" fmla="*/ 118 w 237"/>
                <a:gd name="T5" fmla="*/ 309 h 346"/>
                <a:gd name="T6" fmla="*/ 1 w 237"/>
                <a:gd name="T7" fmla="*/ 105 h 346"/>
                <a:gd name="T8" fmla="*/ 119 w 237"/>
                <a:gd name="T9" fmla="*/ 38 h 346"/>
                <a:gd name="T10" fmla="*/ 118 w 237"/>
                <a:gd name="T11" fmla="*/ 275 h 346"/>
                <a:gd name="T12" fmla="*/ 207 w 237"/>
                <a:gd name="T13" fmla="*/ 225 h 346"/>
                <a:gd name="T14" fmla="*/ 119 w 237"/>
                <a:gd name="T15" fmla="*/ 71 h 346"/>
                <a:gd name="T16" fmla="*/ 30 w 237"/>
                <a:gd name="T17" fmla="*/ 122 h 346"/>
                <a:gd name="T18" fmla="*/ 118 w 237"/>
                <a:gd name="T19" fmla="*/ 27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346">
                  <a:moveTo>
                    <a:pt x="119" y="38"/>
                  </a:moveTo>
                  <a:cubicBezTo>
                    <a:pt x="184" y="75"/>
                    <a:pt x="237" y="166"/>
                    <a:pt x="237" y="241"/>
                  </a:cubicBezTo>
                  <a:cubicBezTo>
                    <a:pt x="236" y="316"/>
                    <a:pt x="183" y="346"/>
                    <a:pt x="118" y="309"/>
                  </a:cubicBezTo>
                  <a:cubicBezTo>
                    <a:pt x="53" y="271"/>
                    <a:pt x="0" y="180"/>
                    <a:pt x="1" y="105"/>
                  </a:cubicBezTo>
                  <a:cubicBezTo>
                    <a:pt x="1" y="30"/>
                    <a:pt x="54" y="0"/>
                    <a:pt x="119" y="38"/>
                  </a:cubicBezTo>
                  <a:close/>
                  <a:moveTo>
                    <a:pt x="118" y="275"/>
                  </a:moveTo>
                  <a:cubicBezTo>
                    <a:pt x="167" y="304"/>
                    <a:pt x="207" y="281"/>
                    <a:pt x="207" y="225"/>
                  </a:cubicBezTo>
                  <a:cubicBezTo>
                    <a:pt x="208" y="168"/>
                    <a:pt x="168" y="100"/>
                    <a:pt x="119" y="71"/>
                  </a:cubicBezTo>
                  <a:cubicBezTo>
                    <a:pt x="70" y="43"/>
                    <a:pt x="30" y="66"/>
                    <a:pt x="30" y="122"/>
                  </a:cubicBezTo>
                  <a:cubicBezTo>
                    <a:pt x="30" y="178"/>
                    <a:pt x="69" y="247"/>
                    <a:pt x="118" y="275"/>
                  </a:cubicBezTo>
                </a:path>
              </a:pathLst>
            </a:custGeom>
            <a:solidFill>
              <a:srgbClr val="F2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ïsliḓé">
              <a:extLst>
                <a:ext uri="{FF2B5EF4-FFF2-40B4-BE49-F238E27FC236}">
                  <a16:creationId xmlns:a16="http://schemas.microsoft.com/office/drawing/2014/main" id="{CA34FECF-A580-416F-896F-660961641FCE}"/>
                </a:ext>
              </a:extLst>
            </p:cNvPr>
            <p:cNvSpPr/>
            <p:nvPr/>
          </p:nvSpPr>
          <p:spPr bwMode="auto">
            <a:xfrm>
              <a:off x="5240338" y="2522538"/>
              <a:ext cx="587375" cy="860425"/>
            </a:xfrm>
            <a:custGeom>
              <a:avLst/>
              <a:gdLst>
                <a:gd name="T0" fmla="*/ 89 w 178"/>
                <a:gd name="T1" fmla="*/ 28 h 261"/>
                <a:gd name="T2" fmla="*/ 177 w 178"/>
                <a:gd name="T3" fmla="*/ 182 h 261"/>
                <a:gd name="T4" fmla="*/ 88 w 178"/>
                <a:gd name="T5" fmla="*/ 232 h 261"/>
                <a:gd name="T6" fmla="*/ 0 w 178"/>
                <a:gd name="T7" fmla="*/ 79 h 261"/>
                <a:gd name="T8" fmla="*/ 89 w 178"/>
                <a:gd name="T9" fmla="*/ 28 h 261"/>
                <a:gd name="T10" fmla="*/ 88 w 178"/>
                <a:gd name="T11" fmla="*/ 196 h 261"/>
                <a:gd name="T12" fmla="*/ 146 w 178"/>
                <a:gd name="T13" fmla="*/ 163 h 261"/>
                <a:gd name="T14" fmla="*/ 89 w 178"/>
                <a:gd name="T15" fmla="*/ 65 h 261"/>
                <a:gd name="T16" fmla="*/ 32 w 178"/>
                <a:gd name="T17" fmla="*/ 97 h 261"/>
                <a:gd name="T18" fmla="*/ 88 w 178"/>
                <a:gd name="T19" fmla="*/ 19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261">
                  <a:moveTo>
                    <a:pt x="89" y="28"/>
                  </a:moveTo>
                  <a:cubicBezTo>
                    <a:pt x="138" y="57"/>
                    <a:pt x="178" y="125"/>
                    <a:pt x="177" y="182"/>
                  </a:cubicBezTo>
                  <a:cubicBezTo>
                    <a:pt x="177" y="238"/>
                    <a:pt x="137" y="261"/>
                    <a:pt x="88" y="232"/>
                  </a:cubicBezTo>
                  <a:cubicBezTo>
                    <a:pt x="39" y="204"/>
                    <a:pt x="0" y="135"/>
                    <a:pt x="0" y="79"/>
                  </a:cubicBezTo>
                  <a:cubicBezTo>
                    <a:pt x="0" y="23"/>
                    <a:pt x="40" y="0"/>
                    <a:pt x="89" y="28"/>
                  </a:cubicBezTo>
                  <a:close/>
                  <a:moveTo>
                    <a:pt x="88" y="196"/>
                  </a:moveTo>
                  <a:cubicBezTo>
                    <a:pt x="120" y="214"/>
                    <a:pt x="145" y="199"/>
                    <a:pt x="146" y="163"/>
                  </a:cubicBezTo>
                  <a:cubicBezTo>
                    <a:pt x="146" y="127"/>
                    <a:pt x="120" y="83"/>
                    <a:pt x="89" y="65"/>
                  </a:cubicBezTo>
                  <a:cubicBezTo>
                    <a:pt x="57" y="47"/>
                    <a:pt x="32" y="61"/>
                    <a:pt x="32" y="97"/>
                  </a:cubicBezTo>
                  <a:cubicBezTo>
                    <a:pt x="31" y="134"/>
                    <a:pt x="57" y="178"/>
                    <a:pt x="88" y="19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iṣlïďè">
              <a:extLst>
                <a:ext uri="{FF2B5EF4-FFF2-40B4-BE49-F238E27FC236}">
                  <a16:creationId xmlns:a16="http://schemas.microsoft.com/office/drawing/2014/main" id="{0FA672AC-8865-4476-9F0E-56AD24617890}"/>
                </a:ext>
              </a:extLst>
            </p:cNvPr>
            <p:cNvSpPr/>
            <p:nvPr/>
          </p:nvSpPr>
          <p:spPr bwMode="auto">
            <a:xfrm>
              <a:off x="4962526" y="2938463"/>
              <a:ext cx="581025" cy="334963"/>
            </a:xfrm>
            <a:custGeom>
              <a:avLst/>
              <a:gdLst>
                <a:gd name="T0" fmla="*/ 10 w 366"/>
                <a:gd name="T1" fmla="*/ 211 h 211"/>
                <a:gd name="T2" fmla="*/ 0 w 366"/>
                <a:gd name="T3" fmla="*/ 205 h 211"/>
                <a:gd name="T4" fmla="*/ 355 w 366"/>
                <a:gd name="T5" fmla="*/ 0 h 211"/>
                <a:gd name="T6" fmla="*/ 366 w 366"/>
                <a:gd name="T7" fmla="*/ 6 h 211"/>
                <a:gd name="T8" fmla="*/ 10 w 366"/>
                <a:gd name="T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211">
                  <a:moveTo>
                    <a:pt x="10" y="211"/>
                  </a:moveTo>
                  <a:lnTo>
                    <a:pt x="0" y="205"/>
                  </a:lnTo>
                  <a:lnTo>
                    <a:pt x="355" y="0"/>
                  </a:lnTo>
                  <a:lnTo>
                    <a:pt x="366" y="6"/>
                  </a:lnTo>
                  <a:lnTo>
                    <a:pt x="10" y="211"/>
                  </a:lnTo>
                  <a:close/>
                </a:path>
              </a:pathLst>
            </a:custGeom>
            <a:solidFill>
              <a:srgbClr val="0D6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îŝļide">
              <a:extLst>
                <a:ext uri="{FF2B5EF4-FFF2-40B4-BE49-F238E27FC236}">
                  <a16:creationId xmlns:a16="http://schemas.microsoft.com/office/drawing/2014/main" id="{814B3EFE-A66C-41FC-9D3E-AEB606D62CC5}"/>
                </a:ext>
              </a:extLst>
            </p:cNvPr>
            <p:cNvSpPr/>
            <p:nvPr/>
          </p:nvSpPr>
          <p:spPr bwMode="auto">
            <a:xfrm>
              <a:off x="4943476" y="3263901"/>
              <a:ext cx="34925" cy="20638"/>
            </a:xfrm>
            <a:custGeom>
              <a:avLst/>
              <a:gdLst>
                <a:gd name="T0" fmla="*/ 10 w 22"/>
                <a:gd name="T1" fmla="*/ 13 h 13"/>
                <a:gd name="T2" fmla="*/ 0 w 22"/>
                <a:gd name="T3" fmla="*/ 6 h 13"/>
                <a:gd name="T4" fmla="*/ 12 w 22"/>
                <a:gd name="T5" fmla="*/ 0 h 13"/>
                <a:gd name="T6" fmla="*/ 22 w 22"/>
                <a:gd name="T7" fmla="*/ 6 h 13"/>
                <a:gd name="T8" fmla="*/ 10 w 2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">
                  <a:moveTo>
                    <a:pt x="10" y="13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22" y="6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0D6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íṧľîďé">
              <a:extLst>
                <a:ext uri="{FF2B5EF4-FFF2-40B4-BE49-F238E27FC236}">
                  <a16:creationId xmlns:a16="http://schemas.microsoft.com/office/drawing/2014/main" id="{9B0EEB18-82FE-4109-9908-2111416302D8}"/>
                </a:ext>
              </a:extLst>
            </p:cNvPr>
            <p:cNvSpPr/>
            <p:nvPr/>
          </p:nvSpPr>
          <p:spPr bwMode="auto">
            <a:xfrm>
              <a:off x="4840288" y="3273426"/>
              <a:ext cx="119063" cy="14288"/>
            </a:xfrm>
            <a:custGeom>
              <a:avLst/>
              <a:gdLst>
                <a:gd name="T0" fmla="*/ 10 w 75"/>
                <a:gd name="T1" fmla="*/ 9 h 9"/>
                <a:gd name="T2" fmla="*/ 0 w 75"/>
                <a:gd name="T3" fmla="*/ 2 h 9"/>
                <a:gd name="T4" fmla="*/ 65 w 75"/>
                <a:gd name="T5" fmla="*/ 0 h 9"/>
                <a:gd name="T6" fmla="*/ 75 w 75"/>
                <a:gd name="T7" fmla="*/ 7 h 9"/>
                <a:gd name="T8" fmla="*/ 10 w 7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9">
                  <a:moveTo>
                    <a:pt x="10" y="9"/>
                  </a:moveTo>
                  <a:lnTo>
                    <a:pt x="0" y="2"/>
                  </a:lnTo>
                  <a:lnTo>
                    <a:pt x="65" y="0"/>
                  </a:lnTo>
                  <a:lnTo>
                    <a:pt x="75" y="7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C6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íš1îdê">
              <a:extLst>
                <a:ext uri="{FF2B5EF4-FFF2-40B4-BE49-F238E27FC236}">
                  <a16:creationId xmlns:a16="http://schemas.microsoft.com/office/drawing/2014/main" id="{857E04C1-20D6-4739-963E-870D2F529D82}"/>
                </a:ext>
              </a:extLst>
            </p:cNvPr>
            <p:cNvSpPr/>
            <p:nvPr/>
          </p:nvSpPr>
          <p:spPr bwMode="auto">
            <a:xfrm>
              <a:off x="4705351" y="3386138"/>
              <a:ext cx="85725" cy="122238"/>
            </a:xfrm>
            <a:custGeom>
              <a:avLst/>
              <a:gdLst>
                <a:gd name="T0" fmla="*/ 10 w 54"/>
                <a:gd name="T1" fmla="*/ 77 h 77"/>
                <a:gd name="T2" fmla="*/ 0 w 54"/>
                <a:gd name="T3" fmla="*/ 71 h 77"/>
                <a:gd name="T4" fmla="*/ 44 w 54"/>
                <a:gd name="T5" fmla="*/ 0 h 77"/>
                <a:gd name="T6" fmla="*/ 54 w 54"/>
                <a:gd name="T7" fmla="*/ 6 h 77"/>
                <a:gd name="T8" fmla="*/ 10 w 54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7">
                  <a:moveTo>
                    <a:pt x="10" y="77"/>
                  </a:moveTo>
                  <a:lnTo>
                    <a:pt x="0" y="71"/>
                  </a:lnTo>
                  <a:lnTo>
                    <a:pt x="44" y="0"/>
                  </a:lnTo>
                  <a:lnTo>
                    <a:pt x="54" y="6"/>
                  </a:lnTo>
                  <a:lnTo>
                    <a:pt x="10" y="77"/>
                  </a:lnTo>
                  <a:close/>
                </a:path>
              </a:pathLst>
            </a:custGeom>
            <a:solidFill>
              <a:srgbClr val="0B5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iS1ïḋe">
              <a:extLst>
                <a:ext uri="{FF2B5EF4-FFF2-40B4-BE49-F238E27FC236}">
                  <a16:creationId xmlns:a16="http://schemas.microsoft.com/office/drawing/2014/main" id="{088474A8-6ED6-4DE9-8422-45110AAF17D8}"/>
                </a:ext>
              </a:extLst>
            </p:cNvPr>
            <p:cNvSpPr/>
            <p:nvPr/>
          </p:nvSpPr>
          <p:spPr bwMode="auto">
            <a:xfrm>
              <a:off x="4714876" y="3373438"/>
              <a:ext cx="76200" cy="42863"/>
            </a:xfrm>
            <a:custGeom>
              <a:avLst/>
              <a:gdLst>
                <a:gd name="T0" fmla="*/ 11 w 48"/>
                <a:gd name="T1" fmla="*/ 27 h 27"/>
                <a:gd name="T2" fmla="*/ 0 w 48"/>
                <a:gd name="T3" fmla="*/ 20 h 27"/>
                <a:gd name="T4" fmla="*/ 38 w 48"/>
                <a:gd name="T5" fmla="*/ 0 h 27"/>
                <a:gd name="T6" fmla="*/ 48 w 48"/>
                <a:gd name="T7" fmla="*/ 6 h 27"/>
                <a:gd name="T8" fmla="*/ 11 w 4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1" y="27"/>
                  </a:moveTo>
                  <a:lnTo>
                    <a:pt x="0" y="20"/>
                  </a:lnTo>
                  <a:lnTo>
                    <a:pt x="38" y="0"/>
                  </a:lnTo>
                  <a:lnTo>
                    <a:pt x="48" y="6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rgbClr val="0D6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0" name="îśḻîďé">
              <a:extLst>
                <a:ext uri="{FF2B5EF4-FFF2-40B4-BE49-F238E27FC236}">
                  <a16:creationId xmlns:a16="http://schemas.microsoft.com/office/drawing/2014/main" id="{397830C8-469E-471E-9EB3-09438B703EE8}"/>
                </a:ext>
              </a:extLst>
            </p:cNvPr>
            <p:cNvSpPr/>
            <p:nvPr/>
          </p:nvSpPr>
          <p:spPr bwMode="auto">
            <a:xfrm>
              <a:off x="4714876" y="3405188"/>
              <a:ext cx="17463" cy="23813"/>
            </a:xfrm>
            <a:custGeom>
              <a:avLst/>
              <a:gdLst>
                <a:gd name="T0" fmla="*/ 11 w 11"/>
                <a:gd name="T1" fmla="*/ 15 h 15"/>
                <a:gd name="T2" fmla="*/ 0 w 11"/>
                <a:gd name="T3" fmla="*/ 9 h 15"/>
                <a:gd name="T4" fmla="*/ 0 w 11"/>
                <a:gd name="T5" fmla="*/ 0 h 15"/>
                <a:gd name="T6" fmla="*/ 11 w 11"/>
                <a:gd name="T7" fmla="*/ 7 h 15"/>
                <a:gd name="T8" fmla="*/ 11 w 11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11" y="15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15"/>
                  </a:lnTo>
                  <a:close/>
                </a:path>
              </a:pathLst>
            </a:custGeom>
            <a:solidFill>
              <a:srgbClr val="08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1" name="îşļiḓê">
              <a:extLst>
                <a:ext uri="{FF2B5EF4-FFF2-40B4-BE49-F238E27FC236}">
                  <a16:creationId xmlns:a16="http://schemas.microsoft.com/office/drawing/2014/main" id="{F9DA0C95-C8FE-4FDC-B6A1-55BAF1B36A92}"/>
                </a:ext>
              </a:extLst>
            </p:cNvPr>
            <p:cNvSpPr/>
            <p:nvPr/>
          </p:nvSpPr>
          <p:spPr bwMode="auto">
            <a:xfrm>
              <a:off x="4705351" y="3276601"/>
              <a:ext cx="150813" cy="85725"/>
            </a:xfrm>
            <a:custGeom>
              <a:avLst/>
              <a:gdLst>
                <a:gd name="T0" fmla="*/ 10 w 95"/>
                <a:gd name="T1" fmla="*/ 54 h 54"/>
                <a:gd name="T2" fmla="*/ 0 w 95"/>
                <a:gd name="T3" fmla="*/ 48 h 54"/>
                <a:gd name="T4" fmla="*/ 85 w 95"/>
                <a:gd name="T5" fmla="*/ 0 h 54"/>
                <a:gd name="T6" fmla="*/ 95 w 95"/>
                <a:gd name="T7" fmla="*/ 7 h 54"/>
                <a:gd name="T8" fmla="*/ 10 w 95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4">
                  <a:moveTo>
                    <a:pt x="10" y="54"/>
                  </a:moveTo>
                  <a:lnTo>
                    <a:pt x="0" y="48"/>
                  </a:lnTo>
                  <a:lnTo>
                    <a:pt x="85" y="0"/>
                  </a:lnTo>
                  <a:lnTo>
                    <a:pt x="95" y="7"/>
                  </a:lnTo>
                  <a:lnTo>
                    <a:pt x="10" y="54"/>
                  </a:lnTo>
                  <a:close/>
                </a:path>
              </a:pathLst>
            </a:custGeom>
            <a:solidFill>
              <a:srgbClr val="0D6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2" name="iṧ1íďè">
              <a:extLst>
                <a:ext uri="{FF2B5EF4-FFF2-40B4-BE49-F238E27FC236}">
                  <a16:creationId xmlns:a16="http://schemas.microsoft.com/office/drawing/2014/main" id="{990D9C29-FF1B-4E6F-A2B0-D8D7749856BE}"/>
                </a:ext>
              </a:extLst>
            </p:cNvPr>
            <p:cNvSpPr/>
            <p:nvPr/>
          </p:nvSpPr>
          <p:spPr bwMode="auto">
            <a:xfrm>
              <a:off x="4721226" y="2947988"/>
              <a:ext cx="822325" cy="560388"/>
            </a:xfrm>
            <a:custGeom>
              <a:avLst/>
              <a:gdLst>
                <a:gd name="T0" fmla="*/ 85 w 518"/>
                <a:gd name="T1" fmla="*/ 214 h 353"/>
                <a:gd name="T2" fmla="*/ 150 w 518"/>
                <a:gd name="T3" fmla="*/ 212 h 353"/>
                <a:gd name="T4" fmla="*/ 162 w 518"/>
                <a:gd name="T5" fmla="*/ 205 h 353"/>
                <a:gd name="T6" fmla="*/ 518 w 518"/>
                <a:gd name="T7" fmla="*/ 0 h 353"/>
                <a:gd name="T8" fmla="*/ 518 w 518"/>
                <a:gd name="T9" fmla="*/ 10 h 353"/>
                <a:gd name="T10" fmla="*/ 162 w 518"/>
                <a:gd name="T11" fmla="*/ 214 h 353"/>
                <a:gd name="T12" fmla="*/ 150 w 518"/>
                <a:gd name="T13" fmla="*/ 222 h 353"/>
                <a:gd name="T14" fmla="*/ 81 w 518"/>
                <a:gd name="T15" fmla="*/ 307 h 353"/>
                <a:gd name="T16" fmla="*/ 0 w 518"/>
                <a:gd name="T17" fmla="*/ 353 h 353"/>
                <a:gd name="T18" fmla="*/ 44 w 518"/>
                <a:gd name="T19" fmla="*/ 282 h 353"/>
                <a:gd name="T20" fmla="*/ 7 w 518"/>
                <a:gd name="T21" fmla="*/ 303 h 353"/>
                <a:gd name="T22" fmla="*/ 7 w 518"/>
                <a:gd name="T23" fmla="*/ 295 h 353"/>
                <a:gd name="T24" fmla="*/ 44 w 518"/>
                <a:gd name="T25" fmla="*/ 274 h 353"/>
                <a:gd name="T26" fmla="*/ 0 w 518"/>
                <a:gd name="T27" fmla="*/ 261 h 353"/>
                <a:gd name="T28" fmla="*/ 85 w 518"/>
                <a:gd name="T29" fmla="*/ 21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8" h="353">
                  <a:moveTo>
                    <a:pt x="85" y="214"/>
                  </a:moveTo>
                  <a:lnTo>
                    <a:pt x="150" y="212"/>
                  </a:lnTo>
                  <a:lnTo>
                    <a:pt x="162" y="205"/>
                  </a:lnTo>
                  <a:lnTo>
                    <a:pt x="518" y="0"/>
                  </a:lnTo>
                  <a:lnTo>
                    <a:pt x="518" y="10"/>
                  </a:lnTo>
                  <a:lnTo>
                    <a:pt x="162" y="214"/>
                  </a:lnTo>
                  <a:lnTo>
                    <a:pt x="150" y="222"/>
                  </a:lnTo>
                  <a:lnTo>
                    <a:pt x="81" y="307"/>
                  </a:lnTo>
                  <a:lnTo>
                    <a:pt x="0" y="353"/>
                  </a:lnTo>
                  <a:lnTo>
                    <a:pt x="44" y="282"/>
                  </a:lnTo>
                  <a:lnTo>
                    <a:pt x="7" y="303"/>
                  </a:lnTo>
                  <a:lnTo>
                    <a:pt x="7" y="295"/>
                  </a:lnTo>
                  <a:lnTo>
                    <a:pt x="44" y="274"/>
                  </a:lnTo>
                  <a:lnTo>
                    <a:pt x="0" y="261"/>
                  </a:lnTo>
                  <a:lnTo>
                    <a:pt x="85" y="214"/>
                  </a:lnTo>
                  <a:close/>
                </a:path>
              </a:pathLst>
            </a:custGeom>
            <a:solidFill>
              <a:srgbClr val="0F7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3" name="îṡlîḓê">
              <a:extLst>
                <a:ext uri="{FF2B5EF4-FFF2-40B4-BE49-F238E27FC236}">
                  <a16:creationId xmlns:a16="http://schemas.microsoft.com/office/drawing/2014/main" id="{57179B7D-DE3D-4CB1-862F-5B495E651985}"/>
                </a:ext>
              </a:extLst>
            </p:cNvPr>
            <p:cNvSpPr/>
            <p:nvPr/>
          </p:nvSpPr>
          <p:spPr bwMode="auto">
            <a:xfrm>
              <a:off x="6869113" y="1992313"/>
              <a:ext cx="465138" cy="606425"/>
            </a:xfrm>
            <a:custGeom>
              <a:avLst/>
              <a:gdLst>
                <a:gd name="T0" fmla="*/ 131 w 141"/>
                <a:gd name="T1" fmla="*/ 168 h 184"/>
                <a:gd name="T2" fmla="*/ 124 w 141"/>
                <a:gd name="T3" fmla="*/ 169 h 184"/>
                <a:gd name="T4" fmla="*/ 119 w 141"/>
                <a:gd name="T5" fmla="*/ 168 h 184"/>
                <a:gd name="T6" fmla="*/ 113 w 141"/>
                <a:gd name="T7" fmla="*/ 167 h 184"/>
                <a:gd name="T8" fmla="*/ 107 w 141"/>
                <a:gd name="T9" fmla="*/ 166 h 184"/>
                <a:gd name="T10" fmla="*/ 100 w 141"/>
                <a:gd name="T11" fmla="*/ 163 h 184"/>
                <a:gd name="T12" fmla="*/ 87 w 141"/>
                <a:gd name="T13" fmla="*/ 155 h 184"/>
                <a:gd name="T14" fmla="*/ 74 w 141"/>
                <a:gd name="T15" fmla="*/ 145 h 184"/>
                <a:gd name="T16" fmla="*/ 61 w 141"/>
                <a:gd name="T17" fmla="*/ 131 h 184"/>
                <a:gd name="T18" fmla="*/ 51 w 141"/>
                <a:gd name="T19" fmla="*/ 118 h 184"/>
                <a:gd name="T20" fmla="*/ 42 w 141"/>
                <a:gd name="T21" fmla="*/ 102 h 184"/>
                <a:gd name="T22" fmla="*/ 34 w 141"/>
                <a:gd name="T23" fmla="*/ 85 h 184"/>
                <a:gd name="T24" fmla="*/ 29 w 141"/>
                <a:gd name="T25" fmla="*/ 68 h 184"/>
                <a:gd name="T26" fmla="*/ 26 w 141"/>
                <a:gd name="T27" fmla="*/ 51 h 184"/>
                <a:gd name="T28" fmla="*/ 27 w 141"/>
                <a:gd name="T29" fmla="*/ 35 h 184"/>
                <a:gd name="T30" fmla="*/ 29 w 141"/>
                <a:gd name="T31" fmla="*/ 21 h 184"/>
                <a:gd name="T32" fmla="*/ 35 w 141"/>
                <a:gd name="T33" fmla="*/ 10 h 184"/>
                <a:gd name="T34" fmla="*/ 42 w 141"/>
                <a:gd name="T35" fmla="*/ 2 h 184"/>
                <a:gd name="T36" fmla="*/ 20 w 141"/>
                <a:gd name="T37" fmla="*/ 15 h 184"/>
                <a:gd name="T38" fmla="*/ 11 w 141"/>
                <a:gd name="T39" fmla="*/ 22 h 184"/>
                <a:gd name="T40" fmla="*/ 5 w 141"/>
                <a:gd name="T41" fmla="*/ 31 h 184"/>
                <a:gd name="T42" fmla="*/ 3 w 141"/>
                <a:gd name="T43" fmla="*/ 36 h 184"/>
                <a:gd name="T44" fmla="*/ 1 w 141"/>
                <a:gd name="T45" fmla="*/ 43 h 184"/>
                <a:gd name="T46" fmla="*/ 0 w 141"/>
                <a:gd name="T47" fmla="*/ 50 h 184"/>
                <a:gd name="T48" fmla="*/ 0 w 141"/>
                <a:gd name="T49" fmla="*/ 58 h 184"/>
                <a:gd name="T50" fmla="*/ 0 w 141"/>
                <a:gd name="T51" fmla="*/ 66 h 184"/>
                <a:gd name="T52" fmla="*/ 1 w 141"/>
                <a:gd name="T53" fmla="*/ 74 h 184"/>
                <a:gd name="T54" fmla="*/ 3 w 141"/>
                <a:gd name="T55" fmla="*/ 81 h 184"/>
                <a:gd name="T56" fmla="*/ 4 w 141"/>
                <a:gd name="T57" fmla="*/ 88 h 184"/>
                <a:gd name="T58" fmla="*/ 6 w 141"/>
                <a:gd name="T59" fmla="*/ 96 h 184"/>
                <a:gd name="T60" fmla="*/ 9 w 141"/>
                <a:gd name="T61" fmla="*/ 102 h 184"/>
                <a:gd name="T62" fmla="*/ 12 w 141"/>
                <a:gd name="T63" fmla="*/ 109 h 184"/>
                <a:gd name="T64" fmla="*/ 15 w 141"/>
                <a:gd name="T65" fmla="*/ 117 h 184"/>
                <a:gd name="T66" fmla="*/ 20 w 141"/>
                <a:gd name="T67" fmla="*/ 126 h 184"/>
                <a:gd name="T68" fmla="*/ 29 w 141"/>
                <a:gd name="T69" fmla="*/ 140 h 184"/>
                <a:gd name="T70" fmla="*/ 35 w 141"/>
                <a:gd name="T71" fmla="*/ 147 h 184"/>
                <a:gd name="T72" fmla="*/ 40 w 141"/>
                <a:gd name="T73" fmla="*/ 153 h 184"/>
                <a:gd name="T74" fmla="*/ 46 w 141"/>
                <a:gd name="T75" fmla="*/ 158 h 184"/>
                <a:gd name="T76" fmla="*/ 52 w 141"/>
                <a:gd name="T77" fmla="*/ 164 h 184"/>
                <a:gd name="T78" fmla="*/ 58 w 141"/>
                <a:gd name="T79" fmla="*/ 168 h 184"/>
                <a:gd name="T80" fmla="*/ 64 w 141"/>
                <a:gd name="T81" fmla="*/ 172 h 184"/>
                <a:gd name="T82" fmla="*/ 70 w 141"/>
                <a:gd name="T83" fmla="*/ 176 h 184"/>
                <a:gd name="T84" fmla="*/ 74 w 141"/>
                <a:gd name="T85" fmla="*/ 178 h 184"/>
                <a:gd name="T86" fmla="*/ 77 w 141"/>
                <a:gd name="T87" fmla="*/ 180 h 184"/>
                <a:gd name="T88" fmla="*/ 83 w 141"/>
                <a:gd name="T89" fmla="*/ 182 h 184"/>
                <a:gd name="T90" fmla="*/ 87 w 141"/>
                <a:gd name="T91" fmla="*/ 182 h 184"/>
                <a:gd name="T92" fmla="*/ 91 w 141"/>
                <a:gd name="T93" fmla="*/ 183 h 184"/>
                <a:gd name="T94" fmla="*/ 94 w 141"/>
                <a:gd name="T95" fmla="*/ 184 h 184"/>
                <a:gd name="T96" fmla="*/ 98 w 141"/>
                <a:gd name="T97" fmla="*/ 184 h 184"/>
                <a:gd name="T98" fmla="*/ 105 w 141"/>
                <a:gd name="T99" fmla="*/ 183 h 184"/>
                <a:gd name="T100" fmla="*/ 110 w 141"/>
                <a:gd name="T101" fmla="*/ 182 h 184"/>
                <a:gd name="T102" fmla="*/ 115 w 141"/>
                <a:gd name="T103" fmla="*/ 17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1" h="184">
                  <a:moveTo>
                    <a:pt x="138" y="166"/>
                  </a:moveTo>
                  <a:cubicBezTo>
                    <a:pt x="137" y="166"/>
                    <a:pt x="137" y="166"/>
                    <a:pt x="136" y="166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4" y="167"/>
                    <a:pt x="133" y="168"/>
                    <a:pt x="131" y="168"/>
                  </a:cubicBezTo>
                  <a:cubicBezTo>
                    <a:pt x="131" y="168"/>
                    <a:pt x="131" y="168"/>
                    <a:pt x="131" y="168"/>
                  </a:cubicBezTo>
                  <a:cubicBezTo>
                    <a:pt x="130" y="168"/>
                    <a:pt x="129" y="168"/>
                    <a:pt x="128" y="168"/>
                  </a:cubicBezTo>
                  <a:cubicBezTo>
                    <a:pt x="127" y="168"/>
                    <a:pt x="127" y="168"/>
                    <a:pt x="127" y="168"/>
                  </a:cubicBezTo>
                  <a:cubicBezTo>
                    <a:pt x="126" y="168"/>
                    <a:pt x="125" y="169"/>
                    <a:pt x="124" y="169"/>
                  </a:cubicBezTo>
                  <a:cubicBezTo>
                    <a:pt x="124" y="169"/>
                    <a:pt x="124" y="169"/>
                    <a:pt x="123" y="169"/>
                  </a:cubicBezTo>
                  <a:cubicBezTo>
                    <a:pt x="123" y="169"/>
                    <a:pt x="122" y="169"/>
                    <a:pt x="122" y="169"/>
                  </a:cubicBezTo>
                  <a:cubicBezTo>
                    <a:pt x="121" y="168"/>
                    <a:pt x="121" y="168"/>
                    <a:pt x="120" y="168"/>
                  </a:cubicBezTo>
                  <a:cubicBezTo>
                    <a:pt x="120" y="168"/>
                    <a:pt x="119" y="168"/>
                    <a:pt x="119" y="168"/>
                  </a:cubicBezTo>
                  <a:cubicBezTo>
                    <a:pt x="118" y="168"/>
                    <a:pt x="118" y="168"/>
                    <a:pt x="117" y="168"/>
                  </a:cubicBezTo>
                  <a:cubicBezTo>
                    <a:pt x="117" y="168"/>
                    <a:pt x="116" y="168"/>
                    <a:pt x="116" y="168"/>
                  </a:cubicBezTo>
                  <a:cubicBezTo>
                    <a:pt x="115" y="168"/>
                    <a:pt x="115" y="168"/>
                    <a:pt x="114" y="168"/>
                  </a:cubicBezTo>
                  <a:cubicBezTo>
                    <a:pt x="114" y="167"/>
                    <a:pt x="113" y="167"/>
                    <a:pt x="113" y="167"/>
                  </a:cubicBezTo>
                  <a:cubicBezTo>
                    <a:pt x="112" y="167"/>
                    <a:pt x="112" y="167"/>
                    <a:pt x="111" y="167"/>
                  </a:cubicBezTo>
                  <a:cubicBezTo>
                    <a:pt x="111" y="167"/>
                    <a:pt x="110" y="167"/>
                    <a:pt x="110" y="166"/>
                  </a:cubicBezTo>
                  <a:cubicBezTo>
                    <a:pt x="109" y="166"/>
                    <a:pt x="108" y="166"/>
                    <a:pt x="108" y="166"/>
                  </a:cubicBezTo>
                  <a:cubicBezTo>
                    <a:pt x="107" y="166"/>
                    <a:pt x="107" y="166"/>
                    <a:pt x="107" y="166"/>
                  </a:cubicBezTo>
                  <a:cubicBezTo>
                    <a:pt x="106" y="165"/>
                    <a:pt x="105" y="165"/>
                    <a:pt x="104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3" y="164"/>
                    <a:pt x="102" y="164"/>
                    <a:pt x="101" y="163"/>
                  </a:cubicBezTo>
                  <a:cubicBezTo>
                    <a:pt x="100" y="163"/>
                    <a:pt x="100" y="163"/>
                    <a:pt x="100" y="163"/>
                  </a:cubicBezTo>
                  <a:cubicBezTo>
                    <a:pt x="99" y="162"/>
                    <a:pt x="98" y="162"/>
                    <a:pt x="97" y="162"/>
                  </a:cubicBezTo>
                  <a:cubicBezTo>
                    <a:pt x="97" y="161"/>
                    <a:pt x="97" y="161"/>
                    <a:pt x="96" y="161"/>
                  </a:cubicBezTo>
                  <a:cubicBezTo>
                    <a:pt x="95" y="160"/>
                    <a:pt x="94" y="160"/>
                    <a:pt x="93" y="159"/>
                  </a:cubicBezTo>
                  <a:cubicBezTo>
                    <a:pt x="91" y="158"/>
                    <a:pt x="89" y="157"/>
                    <a:pt x="87" y="155"/>
                  </a:cubicBezTo>
                  <a:cubicBezTo>
                    <a:pt x="86" y="155"/>
                    <a:pt x="86" y="155"/>
                    <a:pt x="86" y="155"/>
                  </a:cubicBezTo>
                  <a:cubicBezTo>
                    <a:pt x="84" y="153"/>
                    <a:pt x="82" y="152"/>
                    <a:pt x="80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7" y="148"/>
                    <a:pt x="75" y="146"/>
                    <a:pt x="74" y="145"/>
                  </a:cubicBezTo>
                  <a:cubicBezTo>
                    <a:pt x="73" y="144"/>
                    <a:pt x="73" y="144"/>
                    <a:pt x="73" y="144"/>
                  </a:cubicBezTo>
                  <a:cubicBezTo>
                    <a:pt x="71" y="142"/>
                    <a:pt x="69" y="140"/>
                    <a:pt x="67" y="138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5" y="136"/>
                    <a:pt x="63" y="134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59" y="129"/>
                    <a:pt x="57" y="127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4" y="122"/>
                    <a:pt x="52" y="120"/>
                    <a:pt x="51" y="118"/>
                  </a:cubicBezTo>
                  <a:cubicBezTo>
                    <a:pt x="50" y="116"/>
                    <a:pt x="49" y="115"/>
                    <a:pt x="48" y="113"/>
                  </a:cubicBezTo>
                  <a:cubicBezTo>
                    <a:pt x="47" y="112"/>
                    <a:pt x="47" y="111"/>
                    <a:pt x="46" y="110"/>
                  </a:cubicBezTo>
                  <a:cubicBezTo>
                    <a:pt x="46" y="109"/>
                    <a:pt x="45" y="108"/>
                    <a:pt x="45" y="108"/>
                  </a:cubicBezTo>
                  <a:cubicBezTo>
                    <a:pt x="44" y="106"/>
                    <a:pt x="43" y="104"/>
                    <a:pt x="42" y="102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0" y="98"/>
                    <a:pt x="39" y="96"/>
                    <a:pt x="38" y="93"/>
                  </a:cubicBezTo>
                  <a:cubicBezTo>
                    <a:pt x="37" y="93"/>
                    <a:pt x="37" y="93"/>
                    <a:pt x="37" y="93"/>
                  </a:cubicBezTo>
                  <a:cubicBezTo>
                    <a:pt x="36" y="90"/>
                    <a:pt x="35" y="87"/>
                    <a:pt x="34" y="85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3" y="82"/>
                    <a:pt x="32" y="79"/>
                    <a:pt x="31" y="7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0" y="73"/>
                    <a:pt x="30" y="71"/>
                    <a:pt x="29" y="68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5"/>
                    <a:pt x="28" y="62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4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48"/>
                    <a:pt x="26" y="46"/>
                    <a:pt x="26" y="43"/>
                  </a:cubicBezTo>
                  <a:cubicBezTo>
                    <a:pt x="26" y="40"/>
                    <a:pt x="26" y="38"/>
                    <a:pt x="26" y="36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3"/>
                    <a:pt x="27" y="31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4"/>
                    <a:pt x="29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0"/>
                    <a:pt x="31" y="18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4"/>
                    <a:pt x="33" y="13"/>
                    <a:pt x="34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9"/>
                    <a:pt x="36" y="8"/>
                    <a:pt x="37" y="7"/>
                  </a:cubicBezTo>
                  <a:cubicBezTo>
                    <a:pt x="38" y="7"/>
                    <a:pt x="38" y="6"/>
                    <a:pt x="38" y="6"/>
                  </a:cubicBezTo>
                  <a:cubicBezTo>
                    <a:pt x="39" y="5"/>
                    <a:pt x="40" y="4"/>
                    <a:pt x="41" y="3"/>
                  </a:cubicBezTo>
                  <a:cubicBezTo>
                    <a:pt x="41" y="3"/>
                    <a:pt x="42" y="3"/>
                    <a:pt x="42" y="2"/>
                  </a:cubicBezTo>
                  <a:cubicBezTo>
                    <a:pt x="43" y="1"/>
                    <a:pt x="44" y="1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5" y="18"/>
                    <a:pt x="15" y="18"/>
                    <a:pt x="15" y="19"/>
                  </a:cubicBezTo>
                  <a:cubicBezTo>
                    <a:pt x="14" y="19"/>
                    <a:pt x="13" y="20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10" y="23"/>
                    <a:pt x="9" y="24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8"/>
                    <a:pt x="6" y="29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3"/>
                    <a:pt x="4" y="34"/>
                    <a:pt x="4" y="35"/>
                  </a:cubicBezTo>
                  <a:cubicBezTo>
                    <a:pt x="4" y="35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9"/>
                    <a:pt x="2" y="41"/>
                    <a:pt x="2" y="42"/>
                  </a:cubicBezTo>
                  <a:cubicBezTo>
                    <a:pt x="2" y="42"/>
                    <a:pt x="1" y="43"/>
                    <a:pt x="1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5"/>
                    <a:pt x="1" y="45"/>
                  </a:cubicBezTo>
                  <a:cubicBezTo>
                    <a:pt x="1" y="46"/>
                    <a:pt x="1" y="47"/>
                    <a:pt x="1" y="48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60"/>
                    <a:pt x="0" y="61"/>
                  </a:cubicBezTo>
                  <a:cubicBezTo>
                    <a:pt x="0" y="62"/>
                    <a:pt x="0" y="63"/>
                    <a:pt x="0" y="64"/>
                  </a:cubicBezTo>
                  <a:cubicBezTo>
                    <a:pt x="0" y="65"/>
                    <a:pt x="0" y="65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69"/>
                    <a:pt x="1" y="70"/>
                    <a:pt x="1" y="71"/>
                  </a:cubicBezTo>
                  <a:cubicBezTo>
                    <a:pt x="1" y="72"/>
                    <a:pt x="1" y="73"/>
                    <a:pt x="1" y="74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6"/>
                    <a:pt x="2" y="77"/>
                    <a:pt x="2" y="78"/>
                  </a:cubicBezTo>
                  <a:cubicBezTo>
                    <a:pt x="2" y="79"/>
                    <a:pt x="2" y="80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4"/>
                    <a:pt x="3" y="84"/>
                    <a:pt x="3" y="85"/>
                  </a:cubicBezTo>
                  <a:cubicBezTo>
                    <a:pt x="4" y="86"/>
                    <a:pt x="4" y="87"/>
                    <a:pt x="4" y="88"/>
                  </a:cubicBezTo>
                  <a:cubicBezTo>
                    <a:pt x="5" y="89"/>
                    <a:pt x="5" y="90"/>
                    <a:pt x="5" y="91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6" y="93"/>
                    <a:pt x="6" y="94"/>
                    <a:pt x="6" y="96"/>
                  </a:cubicBezTo>
                  <a:cubicBezTo>
                    <a:pt x="7" y="97"/>
                    <a:pt x="7" y="98"/>
                    <a:pt x="8" y="99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8" y="101"/>
                    <a:pt x="9" y="102"/>
                    <a:pt x="9" y="102"/>
                  </a:cubicBezTo>
                  <a:cubicBezTo>
                    <a:pt x="9" y="103"/>
                    <a:pt x="10" y="104"/>
                    <a:pt x="10" y="106"/>
                  </a:cubicBezTo>
                  <a:cubicBezTo>
                    <a:pt x="11" y="106"/>
                    <a:pt x="11" y="107"/>
                    <a:pt x="11" y="108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2" y="110"/>
                    <a:pt x="13" y="111"/>
                    <a:pt x="13" y="112"/>
                  </a:cubicBezTo>
                  <a:cubicBezTo>
                    <a:pt x="14" y="113"/>
                    <a:pt x="14" y="114"/>
                    <a:pt x="15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6" y="118"/>
                    <a:pt x="16" y="119"/>
                    <a:pt x="17" y="120"/>
                  </a:cubicBezTo>
                  <a:cubicBezTo>
                    <a:pt x="17" y="121"/>
                    <a:pt x="18" y="122"/>
                    <a:pt x="19" y="123"/>
                  </a:cubicBezTo>
                  <a:cubicBezTo>
                    <a:pt x="19" y="124"/>
                    <a:pt x="19" y="124"/>
                    <a:pt x="20" y="125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1" y="127"/>
                    <a:pt x="21" y="128"/>
                    <a:pt x="22" y="128"/>
                  </a:cubicBezTo>
                  <a:cubicBezTo>
                    <a:pt x="23" y="130"/>
                    <a:pt x="24" y="131"/>
                    <a:pt x="25" y="133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7" y="136"/>
                    <a:pt x="28" y="138"/>
                    <a:pt x="29" y="140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30" y="141"/>
                    <a:pt x="31" y="142"/>
                    <a:pt x="32" y="144"/>
                  </a:cubicBezTo>
                  <a:cubicBezTo>
                    <a:pt x="33" y="145"/>
                    <a:pt x="34" y="146"/>
                    <a:pt x="35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6" y="148"/>
                    <a:pt x="37" y="149"/>
                    <a:pt x="38" y="150"/>
                  </a:cubicBezTo>
                  <a:cubicBezTo>
                    <a:pt x="38" y="151"/>
                    <a:pt x="39" y="152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2" y="154"/>
                    <a:pt x="42" y="155"/>
                    <a:pt x="43" y="156"/>
                  </a:cubicBezTo>
                  <a:cubicBezTo>
                    <a:pt x="44" y="157"/>
                    <a:pt x="45" y="157"/>
                    <a:pt x="46" y="158"/>
                  </a:cubicBezTo>
                  <a:cubicBezTo>
                    <a:pt x="47" y="159"/>
                    <a:pt x="47" y="159"/>
                    <a:pt x="47" y="159"/>
                  </a:cubicBezTo>
                  <a:cubicBezTo>
                    <a:pt x="47" y="160"/>
                    <a:pt x="47" y="160"/>
                    <a:pt x="47" y="160"/>
                  </a:cubicBezTo>
                  <a:cubicBezTo>
                    <a:pt x="48" y="160"/>
                    <a:pt x="48" y="161"/>
                    <a:pt x="49" y="161"/>
                  </a:cubicBezTo>
                  <a:cubicBezTo>
                    <a:pt x="50" y="162"/>
                    <a:pt x="51" y="163"/>
                    <a:pt x="52" y="164"/>
                  </a:cubicBezTo>
                  <a:cubicBezTo>
                    <a:pt x="52" y="164"/>
                    <a:pt x="53" y="164"/>
                    <a:pt x="53" y="165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5" y="166"/>
                    <a:pt x="55" y="166"/>
                    <a:pt x="55" y="166"/>
                  </a:cubicBezTo>
                  <a:cubicBezTo>
                    <a:pt x="56" y="167"/>
                    <a:pt x="57" y="168"/>
                    <a:pt x="58" y="168"/>
                  </a:cubicBezTo>
                  <a:cubicBezTo>
                    <a:pt x="58" y="169"/>
                    <a:pt x="59" y="169"/>
                    <a:pt x="60" y="170"/>
                  </a:cubicBezTo>
                  <a:cubicBezTo>
                    <a:pt x="60" y="170"/>
                    <a:pt x="60" y="170"/>
                    <a:pt x="60" y="170"/>
                  </a:cubicBezTo>
                  <a:cubicBezTo>
                    <a:pt x="61" y="171"/>
                    <a:pt x="61" y="171"/>
                    <a:pt x="61" y="171"/>
                  </a:cubicBezTo>
                  <a:cubicBezTo>
                    <a:pt x="62" y="171"/>
                    <a:pt x="63" y="172"/>
                    <a:pt x="64" y="172"/>
                  </a:cubicBezTo>
                  <a:cubicBezTo>
                    <a:pt x="65" y="173"/>
                    <a:pt x="65" y="174"/>
                    <a:pt x="66" y="174"/>
                  </a:cubicBezTo>
                  <a:cubicBezTo>
                    <a:pt x="67" y="175"/>
                    <a:pt x="67" y="175"/>
                    <a:pt x="67" y="175"/>
                  </a:cubicBezTo>
                  <a:cubicBezTo>
                    <a:pt x="68" y="175"/>
                    <a:pt x="69" y="175"/>
                    <a:pt x="69" y="176"/>
                  </a:cubicBezTo>
                  <a:cubicBezTo>
                    <a:pt x="70" y="176"/>
                    <a:pt x="70" y="176"/>
                    <a:pt x="70" y="176"/>
                  </a:cubicBezTo>
                  <a:cubicBezTo>
                    <a:pt x="70" y="176"/>
                    <a:pt x="71" y="177"/>
                    <a:pt x="71" y="177"/>
                  </a:cubicBezTo>
                  <a:cubicBezTo>
                    <a:pt x="72" y="177"/>
                    <a:pt x="72" y="177"/>
                    <a:pt x="72" y="177"/>
                  </a:cubicBezTo>
                  <a:cubicBezTo>
                    <a:pt x="72" y="177"/>
                    <a:pt x="73" y="178"/>
                    <a:pt x="73" y="178"/>
                  </a:cubicBezTo>
                  <a:cubicBezTo>
                    <a:pt x="74" y="178"/>
                    <a:pt x="74" y="178"/>
                    <a:pt x="74" y="178"/>
                  </a:cubicBezTo>
                  <a:cubicBezTo>
                    <a:pt x="75" y="178"/>
                    <a:pt x="75" y="178"/>
                    <a:pt x="75" y="178"/>
                  </a:cubicBezTo>
                  <a:cubicBezTo>
                    <a:pt x="76" y="179"/>
                    <a:pt x="77" y="179"/>
                    <a:pt x="77" y="180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8" y="180"/>
                    <a:pt x="79" y="180"/>
                    <a:pt x="80" y="181"/>
                  </a:cubicBezTo>
                  <a:cubicBezTo>
                    <a:pt x="80" y="181"/>
                    <a:pt x="80" y="181"/>
                    <a:pt x="80" y="181"/>
                  </a:cubicBezTo>
                  <a:cubicBezTo>
                    <a:pt x="81" y="181"/>
                    <a:pt x="81" y="181"/>
                    <a:pt x="81" y="181"/>
                  </a:cubicBezTo>
                  <a:cubicBezTo>
                    <a:pt x="82" y="181"/>
                    <a:pt x="82" y="181"/>
                    <a:pt x="83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4" y="182"/>
                    <a:pt x="84" y="182"/>
                    <a:pt x="85" y="182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7" y="183"/>
                    <a:pt x="87" y="183"/>
                    <a:pt x="88" y="183"/>
                  </a:cubicBezTo>
                  <a:cubicBezTo>
                    <a:pt x="88" y="183"/>
                    <a:pt x="88" y="183"/>
                    <a:pt x="88" y="183"/>
                  </a:cubicBezTo>
                  <a:cubicBezTo>
                    <a:pt x="89" y="183"/>
                    <a:pt x="89" y="183"/>
                    <a:pt x="89" y="183"/>
                  </a:cubicBezTo>
                  <a:cubicBezTo>
                    <a:pt x="90" y="183"/>
                    <a:pt x="90" y="183"/>
                    <a:pt x="91" y="183"/>
                  </a:cubicBezTo>
                  <a:cubicBezTo>
                    <a:pt x="91" y="183"/>
                    <a:pt x="91" y="183"/>
                    <a:pt x="91" y="183"/>
                  </a:cubicBezTo>
                  <a:cubicBezTo>
                    <a:pt x="92" y="183"/>
                    <a:pt x="92" y="183"/>
                    <a:pt x="92" y="184"/>
                  </a:cubicBezTo>
                  <a:cubicBezTo>
                    <a:pt x="93" y="184"/>
                    <a:pt x="93" y="184"/>
                    <a:pt x="94" y="184"/>
                  </a:cubicBezTo>
                  <a:cubicBezTo>
                    <a:pt x="94" y="184"/>
                    <a:pt x="94" y="184"/>
                    <a:pt x="94" y="184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96" y="184"/>
                    <a:pt x="96" y="184"/>
                    <a:pt x="97" y="184"/>
                  </a:cubicBezTo>
                  <a:cubicBezTo>
                    <a:pt x="98" y="184"/>
                    <a:pt x="98" y="184"/>
                    <a:pt x="98" y="184"/>
                  </a:cubicBezTo>
                  <a:cubicBezTo>
                    <a:pt x="98" y="184"/>
                    <a:pt x="98" y="184"/>
                    <a:pt x="98" y="184"/>
                  </a:cubicBezTo>
                  <a:cubicBezTo>
                    <a:pt x="99" y="184"/>
                    <a:pt x="100" y="184"/>
                    <a:pt x="100" y="184"/>
                  </a:cubicBezTo>
                  <a:cubicBezTo>
                    <a:pt x="101" y="184"/>
                    <a:pt x="101" y="184"/>
                    <a:pt x="101" y="184"/>
                  </a:cubicBezTo>
                  <a:cubicBezTo>
                    <a:pt x="101" y="184"/>
                    <a:pt x="101" y="184"/>
                    <a:pt x="101" y="184"/>
                  </a:cubicBezTo>
                  <a:cubicBezTo>
                    <a:pt x="103" y="183"/>
                    <a:pt x="104" y="183"/>
                    <a:pt x="105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6" y="183"/>
                    <a:pt x="108" y="182"/>
                    <a:pt x="109" y="182"/>
                  </a:cubicBezTo>
                  <a:cubicBezTo>
                    <a:pt x="110" y="182"/>
                    <a:pt x="110" y="182"/>
                    <a:pt x="110" y="182"/>
                  </a:cubicBezTo>
                  <a:cubicBezTo>
                    <a:pt x="110" y="182"/>
                    <a:pt x="110" y="182"/>
                    <a:pt x="110" y="182"/>
                  </a:cubicBezTo>
                  <a:cubicBezTo>
                    <a:pt x="111" y="181"/>
                    <a:pt x="111" y="181"/>
                    <a:pt x="112" y="181"/>
                  </a:cubicBezTo>
                  <a:cubicBezTo>
                    <a:pt x="113" y="181"/>
                    <a:pt x="113" y="181"/>
                    <a:pt x="113" y="181"/>
                  </a:cubicBezTo>
                  <a:cubicBezTo>
                    <a:pt x="113" y="180"/>
                    <a:pt x="114" y="180"/>
                    <a:pt x="115" y="179"/>
                  </a:cubicBezTo>
                  <a:cubicBezTo>
                    <a:pt x="141" y="164"/>
                    <a:pt x="141" y="164"/>
                    <a:pt x="141" y="164"/>
                  </a:cubicBezTo>
                  <a:cubicBezTo>
                    <a:pt x="140" y="165"/>
                    <a:pt x="140" y="165"/>
                    <a:pt x="139" y="165"/>
                  </a:cubicBezTo>
                  <a:lnTo>
                    <a:pt x="138" y="166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îśļíḓê">
              <a:extLst>
                <a:ext uri="{FF2B5EF4-FFF2-40B4-BE49-F238E27FC236}">
                  <a16:creationId xmlns:a16="http://schemas.microsoft.com/office/drawing/2014/main" id="{4FD14316-B354-4F5A-9FAB-4098FB853C82}"/>
                </a:ext>
              </a:extLst>
            </p:cNvPr>
            <p:cNvSpPr/>
            <p:nvPr/>
          </p:nvSpPr>
          <p:spPr bwMode="auto">
            <a:xfrm>
              <a:off x="7315201" y="2390776"/>
              <a:ext cx="238125" cy="376238"/>
            </a:xfrm>
            <a:custGeom>
              <a:avLst/>
              <a:gdLst>
                <a:gd name="T0" fmla="*/ 26 w 72"/>
                <a:gd name="T1" fmla="*/ 0 h 114"/>
                <a:gd name="T2" fmla="*/ 0 w 72"/>
                <a:gd name="T3" fmla="*/ 15 h 114"/>
                <a:gd name="T4" fmla="*/ 46 w 72"/>
                <a:gd name="T5" fmla="*/ 42 h 114"/>
                <a:gd name="T6" fmla="*/ 46 w 72"/>
                <a:gd name="T7" fmla="*/ 48 h 114"/>
                <a:gd name="T8" fmla="*/ 45 w 72"/>
                <a:gd name="T9" fmla="*/ 49 h 114"/>
                <a:gd name="T10" fmla="*/ 45 w 72"/>
                <a:gd name="T11" fmla="*/ 54 h 114"/>
                <a:gd name="T12" fmla="*/ 45 w 72"/>
                <a:gd name="T13" fmla="*/ 56 h 114"/>
                <a:gd name="T14" fmla="*/ 45 w 72"/>
                <a:gd name="T15" fmla="*/ 59 h 114"/>
                <a:gd name="T16" fmla="*/ 44 w 72"/>
                <a:gd name="T17" fmla="*/ 62 h 114"/>
                <a:gd name="T18" fmla="*/ 44 w 72"/>
                <a:gd name="T19" fmla="*/ 65 h 114"/>
                <a:gd name="T20" fmla="*/ 43 w 72"/>
                <a:gd name="T21" fmla="*/ 67 h 114"/>
                <a:gd name="T22" fmla="*/ 42 w 72"/>
                <a:gd name="T23" fmla="*/ 70 h 114"/>
                <a:gd name="T24" fmla="*/ 42 w 72"/>
                <a:gd name="T25" fmla="*/ 73 h 114"/>
                <a:gd name="T26" fmla="*/ 41 w 72"/>
                <a:gd name="T27" fmla="*/ 76 h 114"/>
                <a:gd name="T28" fmla="*/ 40 w 72"/>
                <a:gd name="T29" fmla="*/ 79 h 114"/>
                <a:gd name="T30" fmla="*/ 39 w 72"/>
                <a:gd name="T31" fmla="*/ 81 h 114"/>
                <a:gd name="T32" fmla="*/ 37 w 72"/>
                <a:gd name="T33" fmla="*/ 87 h 114"/>
                <a:gd name="T34" fmla="*/ 35 w 72"/>
                <a:gd name="T35" fmla="*/ 91 h 114"/>
                <a:gd name="T36" fmla="*/ 34 w 72"/>
                <a:gd name="T37" fmla="*/ 92 h 114"/>
                <a:gd name="T38" fmla="*/ 32 w 72"/>
                <a:gd name="T39" fmla="*/ 95 h 114"/>
                <a:gd name="T40" fmla="*/ 28 w 72"/>
                <a:gd name="T41" fmla="*/ 100 h 114"/>
                <a:gd name="T42" fmla="*/ 28 w 72"/>
                <a:gd name="T43" fmla="*/ 101 h 114"/>
                <a:gd name="T44" fmla="*/ 24 w 72"/>
                <a:gd name="T45" fmla="*/ 105 h 114"/>
                <a:gd name="T46" fmla="*/ 23 w 72"/>
                <a:gd name="T47" fmla="*/ 106 h 114"/>
                <a:gd name="T48" fmla="*/ 19 w 72"/>
                <a:gd name="T49" fmla="*/ 110 h 114"/>
                <a:gd name="T50" fmla="*/ 18 w 72"/>
                <a:gd name="T51" fmla="*/ 111 h 114"/>
                <a:gd name="T52" fmla="*/ 12 w 72"/>
                <a:gd name="T53" fmla="*/ 114 h 114"/>
                <a:gd name="T54" fmla="*/ 39 w 72"/>
                <a:gd name="T55" fmla="*/ 99 h 114"/>
                <a:gd name="T56" fmla="*/ 44 w 72"/>
                <a:gd name="T57" fmla="*/ 95 h 114"/>
                <a:gd name="T58" fmla="*/ 45 w 72"/>
                <a:gd name="T59" fmla="*/ 95 h 114"/>
                <a:gd name="T60" fmla="*/ 49 w 72"/>
                <a:gd name="T61" fmla="*/ 91 h 114"/>
                <a:gd name="T62" fmla="*/ 50 w 72"/>
                <a:gd name="T63" fmla="*/ 90 h 114"/>
                <a:gd name="T64" fmla="*/ 54 w 72"/>
                <a:gd name="T65" fmla="*/ 86 h 114"/>
                <a:gd name="T66" fmla="*/ 55 w 72"/>
                <a:gd name="T67" fmla="*/ 85 h 114"/>
                <a:gd name="T68" fmla="*/ 58 w 72"/>
                <a:gd name="T69" fmla="*/ 80 h 114"/>
                <a:gd name="T70" fmla="*/ 59 w 72"/>
                <a:gd name="T71" fmla="*/ 79 h 114"/>
                <a:gd name="T72" fmla="*/ 60 w 72"/>
                <a:gd name="T73" fmla="*/ 77 h 114"/>
                <a:gd name="T74" fmla="*/ 61 w 72"/>
                <a:gd name="T75" fmla="*/ 76 h 114"/>
                <a:gd name="T76" fmla="*/ 63 w 72"/>
                <a:gd name="T77" fmla="*/ 72 h 114"/>
                <a:gd name="T78" fmla="*/ 63 w 72"/>
                <a:gd name="T79" fmla="*/ 72 h 114"/>
                <a:gd name="T80" fmla="*/ 65 w 72"/>
                <a:gd name="T81" fmla="*/ 66 h 114"/>
                <a:gd name="T82" fmla="*/ 66 w 72"/>
                <a:gd name="T83" fmla="*/ 65 h 114"/>
                <a:gd name="T84" fmla="*/ 66 w 72"/>
                <a:gd name="T85" fmla="*/ 64 h 114"/>
                <a:gd name="T86" fmla="*/ 67 w 72"/>
                <a:gd name="T87" fmla="*/ 60 h 114"/>
                <a:gd name="T88" fmla="*/ 68 w 72"/>
                <a:gd name="T89" fmla="*/ 59 h 114"/>
                <a:gd name="T90" fmla="*/ 68 w 72"/>
                <a:gd name="T91" fmla="*/ 58 h 114"/>
                <a:gd name="T92" fmla="*/ 69 w 72"/>
                <a:gd name="T93" fmla="*/ 55 h 114"/>
                <a:gd name="T94" fmla="*/ 69 w 72"/>
                <a:gd name="T95" fmla="*/ 54 h 114"/>
                <a:gd name="T96" fmla="*/ 69 w 72"/>
                <a:gd name="T97" fmla="*/ 52 h 114"/>
                <a:gd name="T98" fmla="*/ 70 w 72"/>
                <a:gd name="T99" fmla="*/ 50 h 114"/>
                <a:gd name="T100" fmla="*/ 70 w 72"/>
                <a:gd name="T101" fmla="*/ 48 h 114"/>
                <a:gd name="T102" fmla="*/ 70 w 72"/>
                <a:gd name="T103" fmla="*/ 46 h 114"/>
                <a:gd name="T104" fmla="*/ 71 w 72"/>
                <a:gd name="T105" fmla="*/ 44 h 114"/>
                <a:gd name="T106" fmla="*/ 71 w 72"/>
                <a:gd name="T107" fmla="*/ 43 h 114"/>
                <a:gd name="T108" fmla="*/ 71 w 72"/>
                <a:gd name="T109" fmla="*/ 41 h 114"/>
                <a:gd name="T110" fmla="*/ 71 w 72"/>
                <a:gd name="T111" fmla="*/ 38 h 114"/>
                <a:gd name="T112" fmla="*/ 71 w 72"/>
                <a:gd name="T113" fmla="*/ 37 h 114"/>
                <a:gd name="T114" fmla="*/ 72 w 72"/>
                <a:gd name="T115" fmla="*/ 34 h 114"/>
                <a:gd name="T116" fmla="*/ 72 w 72"/>
                <a:gd name="T117" fmla="*/ 33 h 114"/>
                <a:gd name="T118" fmla="*/ 72 w 72"/>
                <a:gd name="T119" fmla="*/ 32 h 114"/>
                <a:gd name="T120" fmla="*/ 72 w 72"/>
                <a:gd name="T121" fmla="*/ 27 h 114"/>
                <a:gd name="T122" fmla="*/ 72 w 72"/>
                <a:gd name="T123" fmla="*/ 26 h 114"/>
                <a:gd name="T124" fmla="*/ 26 w 72"/>
                <a:gd name="T12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2" h="114">
                  <a:moveTo>
                    <a:pt x="26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4"/>
                    <a:pt x="46" y="46"/>
                    <a:pt x="46" y="48"/>
                  </a:cubicBezTo>
                  <a:cubicBezTo>
                    <a:pt x="46" y="48"/>
                    <a:pt x="45" y="49"/>
                    <a:pt x="45" y="49"/>
                  </a:cubicBezTo>
                  <a:cubicBezTo>
                    <a:pt x="45" y="51"/>
                    <a:pt x="45" y="52"/>
                    <a:pt x="45" y="54"/>
                  </a:cubicBezTo>
                  <a:cubicBezTo>
                    <a:pt x="45" y="54"/>
                    <a:pt x="45" y="55"/>
                    <a:pt x="45" y="56"/>
                  </a:cubicBezTo>
                  <a:cubicBezTo>
                    <a:pt x="45" y="57"/>
                    <a:pt x="45" y="58"/>
                    <a:pt x="45" y="59"/>
                  </a:cubicBezTo>
                  <a:cubicBezTo>
                    <a:pt x="44" y="60"/>
                    <a:pt x="44" y="61"/>
                    <a:pt x="44" y="62"/>
                  </a:cubicBezTo>
                  <a:cubicBezTo>
                    <a:pt x="44" y="63"/>
                    <a:pt x="44" y="64"/>
                    <a:pt x="44" y="65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68"/>
                    <a:pt x="43" y="69"/>
                    <a:pt x="42" y="70"/>
                  </a:cubicBezTo>
                  <a:cubicBezTo>
                    <a:pt x="42" y="71"/>
                    <a:pt x="42" y="72"/>
                    <a:pt x="42" y="73"/>
                  </a:cubicBezTo>
                  <a:cubicBezTo>
                    <a:pt x="41" y="74"/>
                    <a:pt x="41" y="75"/>
                    <a:pt x="41" y="76"/>
                  </a:cubicBezTo>
                  <a:cubicBezTo>
                    <a:pt x="41" y="77"/>
                    <a:pt x="40" y="78"/>
                    <a:pt x="40" y="79"/>
                  </a:cubicBezTo>
                  <a:cubicBezTo>
                    <a:pt x="40" y="80"/>
                    <a:pt x="39" y="80"/>
                    <a:pt x="39" y="81"/>
                  </a:cubicBezTo>
                  <a:cubicBezTo>
                    <a:pt x="38" y="83"/>
                    <a:pt x="38" y="85"/>
                    <a:pt x="37" y="87"/>
                  </a:cubicBezTo>
                  <a:cubicBezTo>
                    <a:pt x="36" y="88"/>
                    <a:pt x="35" y="90"/>
                    <a:pt x="35" y="91"/>
                  </a:cubicBezTo>
                  <a:cubicBezTo>
                    <a:pt x="34" y="91"/>
                    <a:pt x="34" y="92"/>
                    <a:pt x="34" y="92"/>
                  </a:cubicBezTo>
                  <a:cubicBezTo>
                    <a:pt x="33" y="93"/>
                    <a:pt x="33" y="94"/>
                    <a:pt x="32" y="95"/>
                  </a:cubicBezTo>
                  <a:cubicBezTo>
                    <a:pt x="31" y="97"/>
                    <a:pt x="30" y="98"/>
                    <a:pt x="28" y="100"/>
                  </a:cubicBezTo>
                  <a:cubicBezTo>
                    <a:pt x="28" y="100"/>
                    <a:pt x="28" y="101"/>
                    <a:pt x="28" y="101"/>
                  </a:cubicBezTo>
                  <a:cubicBezTo>
                    <a:pt x="26" y="103"/>
                    <a:pt x="25" y="104"/>
                    <a:pt x="24" y="105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22" y="107"/>
                    <a:pt x="20" y="109"/>
                    <a:pt x="19" y="110"/>
                  </a:cubicBezTo>
                  <a:cubicBezTo>
                    <a:pt x="18" y="110"/>
                    <a:pt x="18" y="110"/>
                    <a:pt x="18" y="111"/>
                  </a:cubicBezTo>
                  <a:cubicBezTo>
                    <a:pt x="16" y="112"/>
                    <a:pt x="14" y="113"/>
                    <a:pt x="12" y="114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0" y="98"/>
                    <a:pt x="42" y="97"/>
                    <a:pt x="44" y="95"/>
                  </a:cubicBezTo>
                  <a:cubicBezTo>
                    <a:pt x="44" y="95"/>
                    <a:pt x="44" y="95"/>
                    <a:pt x="45" y="95"/>
                  </a:cubicBezTo>
                  <a:cubicBezTo>
                    <a:pt x="46" y="93"/>
                    <a:pt x="48" y="92"/>
                    <a:pt x="49" y="91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1" y="89"/>
                    <a:pt x="53" y="87"/>
                    <a:pt x="54" y="86"/>
                  </a:cubicBezTo>
                  <a:cubicBezTo>
                    <a:pt x="54" y="86"/>
                    <a:pt x="54" y="85"/>
                    <a:pt x="55" y="85"/>
                  </a:cubicBezTo>
                  <a:cubicBezTo>
                    <a:pt x="56" y="83"/>
                    <a:pt x="57" y="81"/>
                    <a:pt x="58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79"/>
                    <a:pt x="60" y="78"/>
                    <a:pt x="60" y="77"/>
                  </a:cubicBezTo>
                  <a:cubicBezTo>
                    <a:pt x="60" y="76"/>
                    <a:pt x="61" y="76"/>
                    <a:pt x="61" y="76"/>
                  </a:cubicBezTo>
                  <a:cubicBezTo>
                    <a:pt x="61" y="74"/>
                    <a:pt x="62" y="73"/>
                    <a:pt x="63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4" y="70"/>
                    <a:pt x="65" y="68"/>
                    <a:pt x="65" y="66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4"/>
                    <a:pt x="66" y="64"/>
                  </a:cubicBezTo>
                  <a:cubicBezTo>
                    <a:pt x="66" y="63"/>
                    <a:pt x="67" y="62"/>
                    <a:pt x="67" y="60"/>
                  </a:cubicBezTo>
                  <a:cubicBezTo>
                    <a:pt x="67" y="60"/>
                    <a:pt x="67" y="60"/>
                    <a:pt x="68" y="59"/>
                  </a:cubicBezTo>
                  <a:cubicBezTo>
                    <a:pt x="68" y="59"/>
                    <a:pt x="68" y="58"/>
                    <a:pt x="68" y="58"/>
                  </a:cubicBezTo>
                  <a:cubicBezTo>
                    <a:pt x="68" y="57"/>
                    <a:pt x="68" y="56"/>
                    <a:pt x="69" y="55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9" y="53"/>
                    <a:pt x="69" y="53"/>
                    <a:pt x="69" y="52"/>
                  </a:cubicBezTo>
                  <a:cubicBezTo>
                    <a:pt x="69" y="51"/>
                    <a:pt x="70" y="50"/>
                    <a:pt x="70" y="50"/>
                  </a:cubicBezTo>
                  <a:cubicBezTo>
                    <a:pt x="70" y="49"/>
                    <a:pt x="70" y="49"/>
                    <a:pt x="70" y="48"/>
                  </a:cubicBezTo>
                  <a:cubicBezTo>
                    <a:pt x="70" y="48"/>
                    <a:pt x="70" y="47"/>
                    <a:pt x="70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1" y="44"/>
                    <a:pt x="71" y="43"/>
                    <a:pt x="71" y="43"/>
                  </a:cubicBezTo>
                  <a:cubicBezTo>
                    <a:pt x="71" y="42"/>
                    <a:pt x="71" y="41"/>
                    <a:pt x="71" y="41"/>
                  </a:cubicBezTo>
                  <a:cubicBezTo>
                    <a:pt x="71" y="40"/>
                    <a:pt x="71" y="39"/>
                    <a:pt x="71" y="3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2" y="36"/>
                    <a:pt x="72" y="35"/>
                    <a:pt x="72" y="34"/>
                  </a:cubicBezTo>
                  <a:cubicBezTo>
                    <a:pt x="72" y="34"/>
                    <a:pt x="72" y="33"/>
                    <a:pt x="72" y="33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0"/>
                    <a:pt x="72" y="29"/>
                    <a:pt x="72" y="27"/>
                  </a:cubicBezTo>
                  <a:cubicBezTo>
                    <a:pt x="72" y="26"/>
                    <a:pt x="72" y="26"/>
                    <a:pt x="72" y="26"/>
                  </a:cubicBez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íšľíḍê">
              <a:extLst>
                <a:ext uri="{FF2B5EF4-FFF2-40B4-BE49-F238E27FC236}">
                  <a16:creationId xmlns:a16="http://schemas.microsoft.com/office/drawing/2014/main" id="{BE20298D-68DF-4E17-9DE6-DACE29F9E05B}"/>
                </a:ext>
              </a:extLst>
            </p:cNvPr>
            <p:cNvSpPr/>
            <p:nvPr/>
          </p:nvSpPr>
          <p:spPr bwMode="auto">
            <a:xfrm>
              <a:off x="6826251" y="1781176"/>
              <a:ext cx="415925" cy="303213"/>
            </a:xfrm>
            <a:custGeom>
              <a:avLst/>
              <a:gdLst>
                <a:gd name="T0" fmla="*/ 9 w 126"/>
                <a:gd name="T1" fmla="*/ 19 h 92"/>
                <a:gd name="T2" fmla="*/ 13 w 126"/>
                <a:gd name="T3" fmla="*/ 18 h 92"/>
                <a:gd name="T4" fmla="*/ 17 w 126"/>
                <a:gd name="T5" fmla="*/ 17 h 92"/>
                <a:gd name="T6" fmla="*/ 23 w 126"/>
                <a:gd name="T7" fmla="*/ 16 h 92"/>
                <a:gd name="T8" fmla="*/ 29 w 126"/>
                <a:gd name="T9" fmla="*/ 15 h 92"/>
                <a:gd name="T10" fmla="*/ 34 w 126"/>
                <a:gd name="T11" fmla="*/ 16 h 92"/>
                <a:gd name="T12" fmla="*/ 38 w 126"/>
                <a:gd name="T13" fmla="*/ 16 h 92"/>
                <a:gd name="T14" fmla="*/ 43 w 126"/>
                <a:gd name="T15" fmla="*/ 17 h 92"/>
                <a:gd name="T16" fmla="*/ 48 w 126"/>
                <a:gd name="T17" fmla="*/ 18 h 92"/>
                <a:gd name="T18" fmla="*/ 53 w 126"/>
                <a:gd name="T19" fmla="*/ 19 h 92"/>
                <a:gd name="T20" fmla="*/ 58 w 126"/>
                <a:gd name="T21" fmla="*/ 20 h 92"/>
                <a:gd name="T22" fmla="*/ 63 w 126"/>
                <a:gd name="T23" fmla="*/ 22 h 92"/>
                <a:gd name="T24" fmla="*/ 70 w 126"/>
                <a:gd name="T25" fmla="*/ 25 h 92"/>
                <a:gd name="T26" fmla="*/ 76 w 126"/>
                <a:gd name="T27" fmla="*/ 28 h 92"/>
                <a:gd name="T28" fmla="*/ 84 w 126"/>
                <a:gd name="T29" fmla="*/ 33 h 92"/>
                <a:gd name="T30" fmla="*/ 89 w 126"/>
                <a:gd name="T31" fmla="*/ 36 h 92"/>
                <a:gd name="T32" fmla="*/ 93 w 126"/>
                <a:gd name="T33" fmla="*/ 39 h 92"/>
                <a:gd name="T34" fmla="*/ 100 w 126"/>
                <a:gd name="T35" fmla="*/ 44 h 92"/>
                <a:gd name="T36" fmla="*/ 118 w 126"/>
                <a:gd name="T37" fmla="*/ 76 h 92"/>
                <a:gd name="T38" fmla="*/ 122 w 126"/>
                <a:gd name="T39" fmla="*/ 26 h 92"/>
                <a:gd name="T40" fmla="*/ 120 w 126"/>
                <a:gd name="T41" fmla="*/ 24 h 92"/>
                <a:gd name="T42" fmla="*/ 117 w 126"/>
                <a:gd name="T43" fmla="*/ 22 h 92"/>
                <a:gd name="T44" fmla="*/ 113 w 126"/>
                <a:gd name="T45" fmla="*/ 19 h 92"/>
                <a:gd name="T46" fmla="*/ 110 w 126"/>
                <a:gd name="T47" fmla="*/ 17 h 92"/>
                <a:gd name="T48" fmla="*/ 107 w 126"/>
                <a:gd name="T49" fmla="*/ 16 h 92"/>
                <a:gd name="T50" fmla="*/ 102 w 126"/>
                <a:gd name="T51" fmla="*/ 13 h 92"/>
                <a:gd name="T52" fmla="*/ 99 w 126"/>
                <a:gd name="T53" fmla="*/ 11 h 92"/>
                <a:gd name="T54" fmla="*/ 95 w 126"/>
                <a:gd name="T55" fmla="*/ 9 h 92"/>
                <a:gd name="T56" fmla="*/ 90 w 126"/>
                <a:gd name="T57" fmla="*/ 7 h 92"/>
                <a:gd name="T58" fmla="*/ 89 w 126"/>
                <a:gd name="T59" fmla="*/ 7 h 92"/>
                <a:gd name="T60" fmla="*/ 85 w 126"/>
                <a:gd name="T61" fmla="*/ 5 h 92"/>
                <a:gd name="T62" fmla="*/ 81 w 126"/>
                <a:gd name="T63" fmla="*/ 4 h 92"/>
                <a:gd name="T64" fmla="*/ 77 w 126"/>
                <a:gd name="T65" fmla="*/ 3 h 92"/>
                <a:gd name="T66" fmla="*/ 74 w 126"/>
                <a:gd name="T67" fmla="*/ 2 h 92"/>
                <a:gd name="T68" fmla="*/ 71 w 126"/>
                <a:gd name="T69" fmla="*/ 2 h 92"/>
                <a:gd name="T70" fmla="*/ 67 w 126"/>
                <a:gd name="T71" fmla="*/ 1 h 92"/>
                <a:gd name="T72" fmla="*/ 64 w 126"/>
                <a:gd name="T73" fmla="*/ 1 h 92"/>
                <a:gd name="T74" fmla="*/ 61 w 126"/>
                <a:gd name="T75" fmla="*/ 0 h 92"/>
                <a:gd name="T76" fmla="*/ 57 w 126"/>
                <a:gd name="T77" fmla="*/ 0 h 92"/>
                <a:gd name="T78" fmla="*/ 55 w 126"/>
                <a:gd name="T79" fmla="*/ 0 h 92"/>
                <a:gd name="T80" fmla="*/ 50 w 126"/>
                <a:gd name="T81" fmla="*/ 0 h 92"/>
                <a:gd name="T82" fmla="*/ 44 w 126"/>
                <a:gd name="T83" fmla="*/ 1 h 92"/>
                <a:gd name="T84" fmla="*/ 43 w 126"/>
                <a:gd name="T85" fmla="*/ 1 h 92"/>
                <a:gd name="T86" fmla="*/ 39 w 126"/>
                <a:gd name="T87" fmla="*/ 3 h 92"/>
                <a:gd name="T88" fmla="*/ 36 w 126"/>
                <a:gd name="T89" fmla="*/ 4 h 92"/>
                <a:gd name="T90" fmla="*/ 32 w 126"/>
                <a:gd name="T91" fmla="*/ 5 h 92"/>
                <a:gd name="T92" fmla="*/ 26 w 126"/>
                <a:gd name="T93" fmla="*/ 8 h 92"/>
                <a:gd name="T94" fmla="*/ 4 w 126"/>
                <a:gd name="T95" fmla="*/ 2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6" h="92">
                  <a:moveTo>
                    <a:pt x="6" y="20"/>
                  </a:moveTo>
                  <a:cubicBezTo>
                    <a:pt x="7" y="20"/>
                    <a:pt x="8" y="19"/>
                    <a:pt x="9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2" y="18"/>
                    <a:pt x="12" y="18"/>
                    <a:pt x="13" y="18"/>
                  </a:cubicBezTo>
                  <a:cubicBezTo>
                    <a:pt x="14" y="17"/>
                    <a:pt x="15" y="17"/>
                    <a:pt x="16" y="17"/>
                  </a:cubicBezTo>
                  <a:cubicBezTo>
                    <a:pt x="16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6"/>
                    <a:pt x="21" y="16"/>
                    <a:pt x="23" y="16"/>
                  </a:cubicBezTo>
                  <a:cubicBezTo>
                    <a:pt x="24" y="16"/>
                    <a:pt x="24" y="16"/>
                    <a:pt x="25" y="16"/>
                  </a:cubicBezTo>
                  <a:cubicBezTo>
                    <a:pt x="26" y="16"/>
                    <a:pt x="27" y="16"/>
                    <a:pt x="29" y="15"/>
                  </a:cubicBezTo>
                  <a:cubicBezTo>
                    <a:pt x="29" y="15"/>
                    <a:pt x="30" y="15"/>
                    <a:pt x="31" y="15"/>
                  </a:cubicBezTo>
                  <a:cubicBezTo>
                    <a:pt x="32" y="15"/>
                    <a:pt x="33" y="15"/>
                    <a:pt x="34" y="16"/>
                  </a:cubicBezTo>
                  <a:cubicBezTo>
                    <a:pt x="34" y="16"/>
                    <a:pt x="35" y="16"/>
                    <a:pt x="36" y="16"/>
                  </a:cubicBezTo>
                  <a:cubicBezTo>
                    <a:pt x="37" y="16"/>
                    <a:pt x="37" y="16"/>
                    <a:pt x="38" y="16"/>
                  </a:cubicBezTo>
                  <a:cubicBezTo>
                    <a:pt x="39" y="16"/>
                    <a:pt x="40" y="16"/>
                    <a:pt x="41" y="16"/>
                  </a:cubicBezTo>
                  <a:cubicBezTo>
                    <a:pt x="42" y="16"/>
                    <a:pt x="42" y="16"/>
                    <a:pt x="43" y="17"/>
                  </a:cubicBezTo>
                  <a:cubicBezTo>
                    <a:pt x="44" y="17"/>
                    <a:pt x="45" y="17"/>
                    <a:pt x="46" y="17"/>
                  </a:cubicBezTo>
                  <a:cubicBezTo>
                    <a:pt x="47" y="17"/>
                    <a:pt x="47" y="17"/>
                    <a:pt x="48" y="18"/>
                  </a:cubicBezTo>
                  <a:cubicBezTo>
                    <a:pt x="49" y="18"/>
                    <a:pt x="50" y="18"/>
                    <a:pt x="51" y="18"/>
                  </a:cubicBezTo>
                  <a:cubicBezTo>
                    <a:pt x="52" y="19"/>
                    <a:pt x="53" y="19"/>
                    <a:pt x="53" y="19"/>
                  </a:cubicBezTo>
                  <a:cubicBezTo>
                    <a:pt x="54" y="19"/>
                    <a:pt x="55" y="20"/>
                    <a:pt x="57" y="20"/>
                  </a:cubicBezTo>
                  <a:cubicBezTo>
                    <a:pt x="57" y="20"/>
                    <a:pt x="58" y="20"/>
                    <a:pt x="58" y="20"/>
                  </a:cubicBezTo>
                  <a:cubicBezTo>
                    <a:pt x="60" y="21"/>
                    <a:pt x="61" y="22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5" y="23"/>
                    <a:pt x="67" y="24"/>
                    <a:pt x="69" y="25"/>
                  </a:cubicBezTo>
                  <a:cubicBezTo>
                    <a:pt x="69" y="25"/>
                    <a:pt x="70" y="25"/>
                    <a:pt x="70" y="25"/>
                  </a:cubicBezTo>
                  <a:cubicBezTo>
                    <a:pt x="71" y="26"/>
                    <a:pt x="73" y="27"/>
                    <a:pt x="74" y="27"/>
                  </a:cubicBezTo>
                  <a:cubicBezTo>
                    <a:pt x="75" y="27"/>
                    <a:pt x="75" y="28"/>
                    <a:pt x="76" y="28"/>
                  </a:cubicBezTo>
                  <a:cubicBezTo>
                    <a:pt x="77" y="29"/>
                    <a:pt x="79" y="30"/>
                    <a:pt x="81" y="31"/>
                  </a:cubicBezTo>
                  <a:cubicBezTo>
                    <a:pt x="82" y="31"/>
                    <a:pt x="83" y="32"/>
                    <a:pt x="84" y="33"/>
                  </a:cubicBezTo>
                  <a:cubicBezTo>
                    <a:pt x="85" y="33"/>
                    <a:pt x="85" y="34"/>
                    <a:pt x="86" y="34"/>
                  </a:cubicBezTo>
                  <a:cubicBezTo>
                    <a:pt x="87" y="35"/>
                    <a:pt x="88" y="35"/>
                    <a:pt x="89" y="36"/>
                  </a:cubicBezTo>
                  <a:cubicBezTo>
                    <a:pt x="89" y="36"/>
                    <a:pt x="90" y="37"/>
                    <a:pt x="91" y="37"/>
                  </a:cubicBezTo>
                  <a:cubicBezTo>
                    <a:pt x="92" y="38"/>
                    <a:pt x="93" y="38"/>
                    <a:pt x="93" y="39"/>
                  </a:cubicBezTo>
                  <a:cubicBezTo>
                    <a:pt x="94" y="40"/>
                    <a:pt x="95" y="40"/>
                    <a:pt x="96" y="41"/>
                  </a:cubicBezTo>
                  <a:cubicBezTo>
                    <a:pt x="97" y="42"/>
                    <a:pt x="99" y="43"/>
                    <a:pt x="100" y="44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5" y="28"/>
                    <a:pt x="124" y="27"/>
                    <a:pt x="122" y="26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1" y="25"/>
                    <a:pt x="120" y="24"/>
                    <a:pt x="120" y="24"/>
                  </a:cubicBezTo>
                  <a:cubicBezTo>
                    <a:pt x="119" y="23"/>
                    <a:pt x="118" y="23"/>
                    <a:pt x="117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6" y="21"/>
                    <a:pt x="116" y="21"/>
                    <a:pt x="115" y="20"/>
                  </a:cubicBezTo>
                  <a:cubicBezTo>
                    <a:pt x="114" y="20"/>
                    <a:pt x="113" y="20"/>
                    <a:pt x="113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8"/>
                    <a:pt x="111" y="18"/>
                    <a:pt x="110" y="17"/>
                  </a:cubicBezTo>
                  <a:cubicBezTo>
                    <a:pt x="109" y="17"/>
                    <a:pt x="109" y="17"/>
                    <a:pt x="108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6" y="15"/>
                    <a:pt x="105" y="14"/>
                    <a:pt x="103" y="14"/>
                  </a:cubicBezTo>
                  <a:cubicBezTo>
                    <a:pt x="103" y="13"/>
                    <a:pt x="102" y="13"/>
                    <a:pt x="102" y="13"/>
                  </a:cubicBezTo>
                  <a:cubicBezTo>
                    <a:pt x="101" y="13"/>
                    <a:pt x="101" y="12"/>
                    <a:pt x="100" y="12"/>
                  </a:cubicBezTo>
                  <a:cubicBezTo>
                    <a:pt x="100" y="12"/>
                    <a:pt x="99" y="11"/>
                    <a:pt x="99" y="11"/>
                  </a:cubicBezTo>
                  <a:cubicBezTo>
                    <a:pt x="98" y="11"/>
                    <a:pt x="97" y="10"/>
                    <a:pt x="96" y="10"/>
                  </a:cubicBezTo>
                  <a:cubicBezTo>
                    <a:pt x="96" y="10"/>
                    <a:pt x="95" y="10"/>
                    <a:pt x="95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3" y="8"/>
                    <a:pt x="91" y="8"/>
                    <a:pt x="90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8" y="6"/>
                    <a:pt x="86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5"/>
                    <a:pt x="83" y="5"/>
                    <a:pt x="83" y="5"/>
                  </a:cubicBezTo>
                  <a:cubicBezTo>
                    <a:pt x="82" y="4"/>
                    <a:pt x="81" y="4"/>
                    <a:pt x="81" y="4"/>
                  </a:cubicBezTo>
                  <a:cubicBezTo>
                    <a:pt x="80" y="4"/>
                    <a:pt x="80" y="4"/>
                    <a:pt x="79" y="4"/>
                  </a:cubicBezTo>
                  <a:cubicBezTo>
                    <a:pt x="79" y="3"/>
                    <a:pt x="78" y="3"/>
                    <a:pt x="77" y="3"/>
                  </a:cubicBezTo>
                  <a:cubicBezTo>
                    <a:pt x="77" y="3"/>
                    <a:pt x="77" y="3"/>
                    <a:pt x="76" y="3"/>
                  </a:cubicBezTo>
                  <a:cubicBezTo>
                    <a:pt x="76" y="3"/>
                    <a:pt x="75" y="2"/>
                    <a:pt x="74" y="2"/>
                  </a:cubicBezTo>
                  <a:cubicBezTo>
                    <a:pt x="74" y="2"/>
                    <a:pt x="73" y="2"/>
                    <a:pt x="72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2"/>
                    <a:pt x="70" y="1"/>
                    <a:pt x="69" y="1"/>
                  </a:cubicBezTo>
                  <a:cubicBezTo>
                    <a:pt x="69" y="1"/>
                    <a:pt x="68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59" y="0"/>
                    <a:pt x="58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5" y="0"/>
                    <a:pt x="55" y="0"/>
                  </a:cubicBezTo>
                  <a:cubicBezTo>
                    <a:pt x="54" y="0"/>
                    <a:pt x="52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8" y="1"/>
                    <a:pt x="46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2" y="2"/>
                  </a:cubicBezTo>
                  <a:cubicBezTo>
                    <a:pt x="41" y="2"/>
                    <a:pt x="40" y="2"/>
                    <a:pt x="39" y="3"/>
                  </a:cubicBezTo>
                  <a:cubicBezTo>
                    <a:pt x="39" y="3"/>
                    <a:pt x="38" y="3"/>
                    <a:pt x="38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3" y="5"/>
                    <a:pt x="32" y="5"/>
                  </a:cubicBezTo>
                  <a:cubicBezTo>
                    <a:pt x="32" y="5"/>
                    <a:pt x="31" y="5"/>
                    <a:pt x="31" y="6"/>
                  </a:cubicBezTo>
                  <a:cubicBezTo>
                    <a:pt x="29" y="6"/>
                    <a:pt x="28" y="7"/>
                    <a:pt x="26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2"/>
                    <a:pt x="3" y="22"/>
                    <a:pt x="4" y="21"/>
                  </a:cubicBezTo>
                  <a:cubicBezTo>
                    <a:pt x="5" y="21"/>
                    <a:pt x="5" y="21"/>
                    <a:pt x="6" y="20"/>
                  </a:cubicBez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6" name="išḻïďê">
              <a:extLst>
                <a:ext uri="{FF2B5EF4-FFF2-40B4-BE49-F238E27FC236}">
                  <a16:creationId xmlns:a16="http://schemas.microsoft.com/office/drawing/2014/main" id="{B598F9FA-4644-4A77-857D-26AE37E01296}"/>
                </a:ext>
              </a:extLst>
            </p:cNvPr>
            <p:cNvSpPr/>
            <p:nvPr/>
          </p:nvSpPr>
          <p:spPr bwMode="auto">
            <a:xfrm>
              <a:off x="7226301" y="1936751"/>
              <a:ext cx="323850" cy="523875"/>
            </a:xfrm>
            <a:custGeom>
              <a:avLst/>
              <a:gdLst>
                <a:gd name="T0" fmla="*/ 57 w 98"/>
                <a:gd name="T1" fmla="*/ 103 h 159"/>
                <a:gd name="T2" fmla="*/ 60 w 98"/>
                <a:gd name="T3" fmla="*/ 112 h 159"/>
                <a:gd name="T4" fmla="*/ 63 w 98"/>
                <a:gd name="T5" fmla="*/ 122 h 159"/>
                <a:gd name="T6" fmla="*/ 66 w 98"/>
                <a:gd name="T7" fmla="*/ 132 h 159"/>
                <a:gd name="T8" fmla="*/ 68 w 98"/>
                <a:gd name="T9" fmla="*/ 141 h 159"/>
                <a:gd name="T10" fmla="*/ 70 w 98"/>
                <a:gd name="T11" fmla="*/ 151 h 159"/>
                <a:gd name="T12" fmla="*/ 98 w 98"/>
                <a:gd name="T13" fmla="*/ 144 h 159"/>
                <a:gd name="T14" fmla="*/ 97 w 98"/>
                <a:gd name="T15" fmla="*/ 137 h 159"/>
                <a:gd name="T16" fmla="*/ 96 w 98"/>
                <a:gd name="T17" fmla="*/ 134 h 159"/>
                <a:gd name="T18" fmla="*/ 95 w 98"/>
                <a:gd name="T19" fmla="*/ 125 h 159"/>
                <a:gd name="T20" fmla="*/ 94 w 98"/>
                <a:gd name="T21" fmla="*/ 125 h 159"/>
                <a:gd name="T22" fmla="*/ 92 w 98"/>
                <a:gd name="T23" fmla="*/ 117 h 159"/>
                <a:gd name="T24" fmla="*/ 92 w 98"/>
                <a:gd name="T25" fmla="*/ 113 h 159"/>
                <a:gd name="T26" fmla="*/ 90 w 98"/>
                <a:gd name="T27" fmla="*/ 107 h 159"/>
                <a:gd name="T28" fmla="*/ 88 w 98"/>
                <a:gd name="T29" fmla="*/ 101 h 159"/>
                <a:gd name="T30" fmla="*/ 86 w 98"/>
                <a:gd name="T31" fmla="*/ 96 h 159"/>
                <a:gd name="T32" fmla="*/ 84 w 98"/>
                <a:gd name="T33" fmla="*/ 90 h 159"/>
                <a:gd name="T34" fmla="*/ 82 w 98"/>
                <a:gd name="T35" fmla="*/ 86 h 159"/>
                <a:gd name="T36" fmla="*/ 79 w 98"/>
                <a:gd name="T37" fmla="*/ 79 h 159"/>
                <a:gd name="T38" fmla="*/ 78 w 98"/>
                <a:gd name="T39" fmla="*/ 76 h 159"/>
                <a:gd name="T40" fmla="*/ 74 w 98"/>
                <a:gd name="T41" fmla="*/ 68 h 159"/>
                <a:gd name="T42" fmla="*/ 71 w 98"/>
                <a:gd name="T43" fmla="*/ 61 h 159"/>
                <a:gd name="T44" fmla="*/ 67 w 98"/>
                <a:gd name="T45" fmla="*/ 55 h 159"/>
                <a:gd name="T46" fmla="*/ 64 w 98"/>
                <a:gd name="T47" fmla="*/ 51 h 159"/>
                <a:gd name="T48" fmla="*/ 59 w 98"/>
                <a:gd name="T49" fmla="*/ 42 h 159"/>
                <a:gd name="T50" fmla="*/ 55 w 98"/>
                <a:gd name="T51" fmla="*/ 36 h 159"/>
                <a:gd name="T52" fmla="*/ 50 w 98"/>
                <a:gd name="T53" fmla="*/ 29 h 159"/>
                <a:gd name="T54" fmla="*/ 47 w 98"/>
                <a:gd name="T55" fmla="*/ 25 h 159"/>
                <a:gd name="T56" fmla="*/ 44 w 98"/>
                <a:gd name="T57" fmla="*/ 21 h 159"/>
                <a:gd name="T58" fmla="*/ 40 w 98"/>
                <a:gd name="T59" fmla="*/ 15 h 159"/>
                <a:gd name="T60" fmla="*/ 36 w 98"/>
                <a:gd name="T61" fmla="*/ 10 h 159"/>
                <a:gd name="T62" fmla="*/ 32 w 98"/>
                <a:gd name="T63" fmla="*/ 7 h 159"/>
                <a:gd name="T64" fmla="*/ 26 w 98"/>
                <a:gd name="T65" fmla="*/ 1 h 159"/>
                <a:gd name="T66" fmla="*/ 0 w 98"/>
                <a:gd name="T67" fmla="*/ 15 h 159"/>
                <a:gd name="T68" fmla="*/ 7 w 98"/>
                <a:gd name="T69" fmla="*/ 24 h 159"/>
                <a:gd name="T70" fmla="*/ 13 w 98"/>
                <a:gd name="T71" fmla="*/ 30 h 159"/>
                <a:gd name="T72" fmla="*/ 21 w 98"/>
                <a:gd name="T73" fmla="*/ 40 h 159"/>
                <a:gd name="T74" fmla="*/ 28 w 98"/>
                <a:gd name="T75" fmla="*/ 49 h 159"/>
                <a:gd name="T76" fmla="*/ 33 w 98"/>
                <a:gd name="T77" fmla="*/ 57 h 159"/>
                <a:gd name="T78" fmla="*/ 38 w 98"/>
                <a:gd name="T79" fmla="*/ 66 h 159"/>
                <a:gd name="T80" fmla="*/ 44 w 98"/>
                <a:gd name="T81" fmla="*/ 75 h 159"/>
                <a:gd name="T82" fmla="*/ 52 w 98"/>
                <a:gd name="T83" fmla="*/ 92 h 159"/>
                <a:gd name="T84" fmla="*/ 56 w 98"/>
                <a:gd name="T85" fmla="*/ 10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" h="159">
                  <a:moveTo>
                    <a:pt x="56" y="101"/>
                  </a:moveTo>
                  <a:cubicBezTo>
                    <a:pt x="56" y="102"/>
                    <a:pt x="56" y="102"/>
                    <a:pt x="57" y="103"/>
                  </a:cubicBezTo>
                  <a:cubicBezTo>
                    <a:pt x="58" y="106"/>
                    <a:pt x="59" y="109"/>
                    <a:pt x="60" y="111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61" y="115"/>
                    <a:pt x="62" y="118"/>
                    <a:pt x="63" y="120"/>
                  </a:cubicBezTo>
                  <a:cubicBezTo>
                    <a:pt x="63" y="121"/>
                    <a:pt x="63" y="121"/>
                    <a:pt x="63" y="122"/>
                  </a:cubicBezTo>
                  <a:cubicBezTo>
                    <a:pt x="64" y="125"/>
                    <a:pt x="65" y="127"/>
                    <a:pt x="66" y="130"/>
                  </a:cubicBezTo>
                  <a:cubicBezTo>
                    <a:pt x="66" y="131"/>
                    <a:pt x="66" y="131"/>
                    <a:pt x="66" y="132"/>
                  </a:cubicBezTo>
                  <a:cubicBezTo>
                    <a:pt x="67" y="135"/>
                    <a:pt x="68" y="137"/>
                    <a:pt x="68" y="140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9" y="143"/>
                    <a:pt x="69" y="146"/>
                    <a:pt x="70" y="149"/>
                  </a:cubicBezTo>
                  <a:cubicBezTo>
                    <a:pt x="70" y="149"/>
                    <a:pt x="70" y="150"/>
                    <a:pt x="70" y="151"/>
                  </a:cubicBezTo>
                  <a:cubicBezTo>
                    <a:pt x="71" y="153"/>
                    <a:pt x="71" y="156"/>
                    <a:pt x="71" y="159"/>
                  </a:cubicBezTo>
                  <a:cubicBezTo>
                    <a:pt x="98" y="144"/>
                    <a:pt x="98" y="144"/>
                    <a:pt x="98" y="144"/>
                  </a:cubicBezTo>
                  <a:cubicBezTo>
                    <a:pt x="98" y="143"/>
                    <a:pt x="98" y="143"/>
                    <a:pt x="98" y="143"/>
                  </a:cubicBezTo>
                  <a:cubicBezTo>
                    <a:pt x="97" y="141"/>
                    <a:pt x="97" y="139"/>
                    <a:pt x="97" y="137"/>
                  </a:cubicBezTo>
                  <a:cubicBezTo>
                    <a:pt x="97" y="137"/>
                    <a:pt x="97" y="136"/>
                    <a:pt x="96" y="135"/>
                  </a:cubicBezTo>
                  <a:cubicBezTo>
                    <a:pt x="96" y="135"/>
                    <a:pt x="96" y="134"/>
                    <a:pt x="96" y="134"/>
                  </a:cubicBezTo>
                  <a:cubicBezTo>
                    <a:pt x="96" y="133"/>
                    <a:pt x="96" y="132"/>
                    <a:pt x="96" y="131"/>
                  </a:cubicBezTo>
                  <a:cubicBezTo>
                    <a:pt x="95" y="129"/>
                    <a:pt x="95" y="127"/>
                    <a:pt x="95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3"/>
                    <a:pt x="94" y="121"/>
                    <a:pt x="93" y="119"/>
                  </a:cubicBezTo>
                  <a:cubicBezTo>
                    <a:pt x="93" y="119"/>
                    <a:pt x="93" y="118"/>
                    <a:pt x="92" y="117"/>
                  </a:cubicBezTo>
                  <a:cubicBezTo>
                    <a:pt x="92" y="116"/>
                    <a:pt x="92" y="115"/>
                    <a:pt x="92" y="115"/>
                  </a:cubicBezTo>
                  <a:cubicBezTo>
                    <a:pt x="92" y="114"/>
                    <a:pt x="92" y="114"/>
                    <a:pt x="92" y="113"/>
                  </a:cubicBezTo>
                  <a:cubicBezTo>
                    <a:pt x="91" y="111"/>
                    <a:pt x="90" y="109"/>
                    <a:pt x="9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6"/>
                    <a:pt x="89" y="106"/>
                    <a:pt x="89" y="105"/>
                  </a:cubicBezTo>
                  <a:cubicBezTo>
                    <a:pt x="89" y="104"/>
                    <a:pt x="88" y="103"/>
                    <a:pt x="88" y="101"/>
                  </a:cubicBezTo>
                  <a:cubicBezTo>
                    <a:pt x="87" y="100"/>
                    <a:pt x="87" y="99"/>
                    <a:pt x="86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4"/>
                    <a:pt x="84" y="92"/>
                    <a:pt x="84" y="90"/>
                  </a:cubicBezTo>
                  <a:cubicBezTo>
                    <a:pt x="83" y="89"/>
                    <a:pt x="83" y="88"/>
                    <a:pt x="83" y="88"/>
                  </a:cubicBezTo>
                  <a:cubicBezTo>
                    <a:pt x="83" y="87"/>
                    <a:pt x="82" y="87"/>
                    <a:pt x="82" y="86"/>
                  </a:cubicBezTo>
                  <a:cubicBezTo>
                    <a:pt x="82" y="86"/>
                    <a:pt x="82" y="85"/>
                    <a:pt x="82" y="85"/>
                  </a:cubicBezTo>
                  <a:cubicBezTo>
                    <a:pt x="81" y="83"/>
                    <a:pt x="80" y="81"/>
                    <a:pt x="79" y="79"/>
                  </a:cubicBezTo>
                  <a:cubicBezTo>
                    <a:pt x="79" y="79"/>
                    <a:pt x="79" y="78"/>
                    <a:pt x="79" y="78"/>
                  </a:cubicBezTo>
                  <a:cubicBezTo>
                    <a:pt x="78" y="77"/>
                    <a:pt x="78" y="77"/>
                    <a:pt x="78" y="76"/>
                  </a:cubicBezTo>
                  <a:cubicBezTo>
                    <a:pt x="78" y="76"/>
                    <a:pt x="77" y="75"/>
                    <a:pt x="77" y="74"/>
                  </a:cubicBezTo>
                  <a:cubicBezTo>
                    <a:pt x="76" y="72"/>
                    <a:pt x="75" y="70"/>
                    <a:pt x="74" y="68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6"/>
                    <a:pt x="72" y="63"/>
                    <a:pt x="71" y="61"/>
                  </a:cubicBezTo>
                  <a:cubicBezTo>
                    <a:pt x="70" y="61"/>
                    <a:pt x="70" y="60"/>
                    <a:pt x="70" y="60"/>
                  </a:cubicBezTo>
                  <a:cubicBezTo>
                    <a:pt x="69" y="58"/>
                    <a:pt x="68" y="57"/>
                    <a:pt x="67" y="55"/>
                  </a:cubicBezTo>
                  <a:cubicBezTo>
                    <a:pt x="67" y="54"/>
                    <a:pt x="66" y="53"/>
                    <a:pt x="65" y="52"/>
                  </a:cubicBezTo>
                  <a:cubicBezTo>
                    <a:pt x="65" y="52"/>
                    <a:pt x="65" y="51"/>
                    <a:pt x="64" y="51"/>
                  </a:cubicBezTo>
                  <a:cubicBezTo>
                    <a:pt x="64" y="49"/>
                    <a:pt x="63" y="48"/>
                    <a:pt x="62" y="47"/>
                  </a:cubicBezTo>
                  <a:cubicBezTo>
                    <a:pt x="61" y="45"/>
                    <a:pt x="60" y="44"/>
                    <a:pt x="59" y="42"/>
                  </a:cubicBezTo>
                  <a:cubicBezTo>
                    <a:pt x="58" y="41"/>
                    <a:pt x="58" y="40"/>
                    <a:pt x="57" y="38"/>
                  </a:cubicBezTo>
                  <a:cubicBezTo>
                    <a:pt x="56" y="38"/>
                    <a:pt x="56" y="37"/>
                    <a:pt x="55" y="36"/>
                  </a:cubicBezTo>
                  <a:cubicBezTo>
                    <a:pt x="55" y="35"/>
                    <a:pt x="54" y="35"/>
                    <a:pt x="54" y="34"/>
                  </a:cubicBezTo>
                  <a:cubicBezTo>
                    <a:pt x="53" y="32"/>
                    <a:pt x="52" y="31"/>
                    <a:pt x="50" y="29"/>
                  </a:cubicBezTo>
                  <a:cubicBezTo>
                    <a:pt x="50" y="28"/>
                    <a:pt x="49" y="28"/>
                    <a:pt x="49" y="27"/>
                  </a:cubicBezTo>
                  <a:cubicBezTo>
                    <a:pt x="48" y="26"/>
                    <a:pt x="48" y="25"/>
                    <a:pt x="47" y="25"/>
                  </a:cubicBezTo>
                  <a:cubicBezTo>
                    <a:pt x="46" y="24"/>
                    <a:pt x="46" y="23"/>
                    <a:pt x="45" y="22"/>
                  </a:cubicBezTo>
                  <a:cubicBezTo>
                    <a:pt x="45" y="22"/>
                    <a:pt x="45" y="21"/>
                    <a:pt x="44" y="21"/>
                  </a:cubicBezTo>
                  <a:cubicBezTo>
                    <a:pt x="43" y="19"/>
                    <a:pt x="41" y="17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8" y="13"/>
                    <a:pt x="37" y="12"/>
                    <a:pt x="36" y="10"/>
                  </a:cubicBezTo>
                  <a:cubicBezTo>
                    <a:pt x="35" y="10"/>
                    <a:pt x="34" y="9"/>
                    <a:pt x="34" y="8"/>
                  </a:cubicBezTo>
                  <a:cubicBezTo>
                    <a:pt x="33" y="8"/>
                    <a:pt x="33" y="7"/>
                    <a:pt x="32" y="7"/>
                  </a:cubicBezTo>
                  <a:cubicBezTo>
                    <a:pt x="32" y="6"/>
                    <a:pt x="31" y="6"/>
                    <a:pt x="31" y="6"/>
                  </a:cubicBezTo>
                  <a:cubicBezTo>
                    <a:pt x="30" y="4"/>
                    <a:pt x="28" y="2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7"/>
                    <a:pt x="4" y="20"/>
                    <a:pt x="6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9" y="26"/>
                    <a:pt x="11" y="28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5" y="33"/>
                    <a:pt x="17" y="35"/>
                    <a:pt x="19" y="38"/>
                  </a:cubicBezTo>
                  <a:cubicBezTo>
                    <a:pt x="20" y="38"/>
                    <a:pt x="20" y="39"/>
                    <a:pt x="21" y="40"/>
                  </a:cubicBezTo>
                  <a:cubicBezTo>
                    <a:pt x="22" y="41"/>
                    <a:pt x="23" y="43"/>
                    <a:pt x="24" y="44"/>
                  </a:cubicBezTo>
                  <a:cubicBezTo>
                    <a:pt x="25" y="46"/>
                    <a:pt x="27" y="48"/>
                    <a:pt x="28" y="49"/>
                  </a:cubicBezTo>
                  <a:cubicBezTo>
                    <a:pt x="29" y="51"/>
                    <a:pt x="30" y="52"/>
                    <a:pt x="31" y="54"/>
                  </a:cubicBezTo>
                  <a:cubicBezTo>
                    <a:pt x="31" y="55"/>
                    <a:pt x="32" y="56"/>
                    <a:pt x="33" y="57"/>
                  </a:cubicBezTo>
                  <a:cubicBezTo>
                    <a:pt x="34" y="59"/>
                    <a:pt x="35" y="60"/>
                    <a:pt x="36" y="62"/>
                  </a:cubicBezTo>
                  <a:cubicBezTo>
                    <a:pt x="37" y="63"/>
                    <a:pt x="38" y="65"/>
                    <a:pt x="38" y="66"/>
                  </a:cubicBezTo>
                  <a:cubicBezTo>
                    <a:pt x="39" y="67"/>
                    <a:pt x="40" y="69"/>
                    <a:pt x="41" y="70"/>
                  </a:cubicBezTo>
                  <a:cubicBezTo>
                    <a:pt x="42" y="72"/>
                    <a:pt x="43" y="74"/>
                    <a:pt x="44" y="75"/>
                  </a:cubicBezTo>
                  <a:cubicBezTo>
                    <a:pt x="45" y="78"/>
                    <a:pt x="46" y="80"/>
                    <a:pt x="48" y="83"/>
                  </a:cubicBezTo>
                  <a:cubicBezTo>
                    <a:pt x="49" y="86"/>
                    <a:pt x="50" y="89"/>
                    <a:pt x="52" y="92"/>
                  </a:cubicBezTo>
                  <a:cubicBezTo>
                    <a:pt x="52" y="92"/>
                    <a:pt x="52" y="93"/>
                    <a:pt x="52" y="93"/>
                  </a:cubicBezTo>
                  <a:cubicBezTo>
                    <a:pt x="54" y="96"/>
                    <a:pt x="55" y="99"/>
                    <a:pt x="56" y="101"/>
                  </a:cubicBez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7" name="iṡlíḑè">
              <a:extLst>
                <a:ext uri="{FF2B5EF4-FFF2-40B4-BE49-F238E27FC236}">
                  <a16:creationId xmlns:a16="http://schemas.microsoft.com/office/drawing/2014/main" id="{7958E45C-6A66-4EB3-9553-F6A57D5DBE9D}"/>
                </a:ext>
              </a:extLst>
            </p:cNvPr>
            <p:cNvSpPr/>
            <p:nvPr/>
          </p:nvSpPr>
          <p:spPr bwMode="auto">
            <a:xfrm>
              <a:off x="6718301" y="1765301"/>
              <a:ext cx="749300" cy="1093788"/>
            </a:xfrm>
            <a:custGeom>
              <a:avLst/>
              <a:gdLst>
                <a:gd name="T0" fmla="*/ 114 w 227"/>
                <a:gd name="T1" fmla="*/ 36 h 332"/>
                <a:gd name="T2" fmla="*/ 133 w 227"/>
                <a:gd name="T3" fmla="*/ 49 h 332"/>
                <a:gd name="T4" fmla="*/ 125 w 227"/>
                <a:gd name="T5" fmla="*/ 97 h 332"/>
                <a:gd name="T6" fmla="*/ 114 w 227"/>
                <a:gd name="T7" fmla="*/ 89 h 332"/>
                <a:gd name="T8" fmla="*/ 46 w 227"/>
                <a:gd name="T9" fmla="*/ 127 h 332"/>
                <a:gd name="T10" fmla="*/ 113 w 227"/>
                <a:gd name="T11" fmla="*/ 244 h 332"/>
                <a:gd name="T12" fmla="*/ 181 w 227"/>
                <a:gd name="T13" fmla="*/ 205 h 332"/>
                <a:gd name="T14" fmla="*/ 227 w 227"/>
                <a:gd name="T15" fmla="*/ 232 h 332"/>
                <a:gd name="T16" fmla="*/ 113 w 227"/>
                <a:gd name="T17" fmla="*/ 296 h 332"/>
                <a:gd name="T18" fmla="*/ 0 w 227"/>
                <a:gd name="T19" fmla="*/ 101 h 332"/>
                <a:gd name="T20" fmla="*/ 114 w 227"/>
                <a:gd name="T21" fmla="*/ 3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332">
                  <a:moveTo>
                    <a:pt x="114" y="36"/>
                  </a:moveTo>
                  <a:cubicBezTo>
                    <a:pt x="120" y="40"/>
                    <a:pt x="127" y="44"/>
                    <a:pt x="133" y="49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1" y="94"/>
                    <a:pt x="118" y="91"/>
                    <a:pt x="114" y="89"/>
                  </a:cubicBezTo>
                  <a:cubicBezTo>
                    <a:pt x="76" y="67"/>
                    <a:pt x="46" y="84"/>
                    <a:pt x="46" y="127"/>
                  </a:cubicBezTo>
                  <a:cubicBezTo>
                    <a:pt x="46" y="170"/>
                    <a:pt x="76" y="222"/>
                    <a:pt x="113" y="244"/>
                  </a:cubicBezTo>
                  <a:cubicBezTo>
                    <a:pt x="150" y="265"/>
                    <a:pt x="181" y="248"/>
                    <a:pt x="181" y="205"/>
                  </a:cubicBezTo>
                  <a:cubicBezTo>
                    <a:pt x="227" y="232"/>
                    <a:pt x="227" y="232"/>
                    <a:pt x="227" y="232"/>
                  </a:cubicBezTo>
                  <a:cubicBezTo>
                    <a:pt x="227" y="303"/>
                    <a:pt x="175" y="332"/>
                    <a:pt x="113" y="296"/>
                  </a:cubicBezTo>
                  <a:cubicBezTo>
                    <a:pt x="51" y="261"/>
                    <a:pt x="0" y="172"/>
                    <a:pt x="0" y="101"/>
                  </a:cubicBezTo>
                  <a:cubicBezTo>
                    <a:pt x="0" y="29"/>
                    <a:pt x="51" y="0"/>
                    <a:pt x="11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8" name="ïŝ1îdê">
              <a:extLst>
                <a:ext uri="{FF2B5EF4-FFF2-40B4-BE49-F238E27FC236}">
                  <a16:creationId xmlns:a16="http://schemas.microsoft.com/office/drawing/2014/main" id="{32477DCE-9087-4E19-9EDF-CCA7FE70D2AC}"/>
                </a:ext>
              </a:extLst>
            </p:cNvPr>
            <p:cNvSpPr/>
            <p:nvPr/>
          </p:nvSpPr>
          <p:spPr bwMode="auto">
            <a:xfrm>
              <a:off x="7170738" y="1985963"/>
              <a:ext cx="288925" cy="474663"/>
            </a:xfrm>
            <a:custGeom>
              <a:avLst/>
              <a:gdLst>
                <a:gd name="T0" fmla="*/ 17 w 88"/>
                <a:gd name="T1" fmla="*/ 0 h 144"/>
                <a:gd name="T2" fmla="*/ 65 w 88"/>
                <a:gd name="T3" fmla="*/ 68 h 144"/>
                <a:gd name="T4" fmla="*/ 88 w 88"/>
                <a:gd name="T5" fmla="*/ 144 h 144"/>
                <a:gd name="T6" fmla="*/ 43 w 88"/>
                <a:gd name="T7" fmla="*/ 126 h 144"/>
                <a:gd name="T8" fmla="*/ 0 w 88"/>
                <a:gd name="T9" fmla="*/ 40 h 144"/>
                <a:gd name="T10" fmla="*/ 17 w 88"/>
                <a:gd name="T1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44">
                  <a:moveTo>
                    <a:pt x="17" y="0"/>
                  </a:moveTo>
                  <a:cubicBezTo>
                    <a:pt x="36" y="19"/>
                    <a:pt x="52" y="43"/>
                    <a:pt x="65" y="68"/>
                  </a:cubicBezTo>
                  <a:cubicBezTo>
                    <a:pt x="77" y="93"/>
                    <a:pt x="85" y="120"/>
                    <a:pt x="88" y="144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39" y="96"/>
                    <a:pt x="23" y="63"/>
                    <a:pt x="0" y="4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8F0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9" name="ïSļiďé">
              <a:extLst>
                <a:ext uri="{FF2B5EF4-FFF2-40B4-BE49-F238E27FC236}">
                  <a16:creationId xmlns:a16="http://schemas.microsoft.com/office/drawing/2014/main" id="{410A03C9-14ED-464D-B147-DC1E9C2DAE89}"/>
                </a:ext>
              </a:extLst>
            </p:cNvPr>
            <p:cNvSpPr/>
            <p:nvPr/>
          </p:nvSpPr>
          <p:spPr bwMode="auto">
            <a:xfrm>
              <a:off x="5500688" y="1404938"/>
              <a:ext cx="682625" cy="963613"/>
            </a:xfrm>
            <a:custGeom>
              <a:avLst/>
              <a:gdLst>
                <a:gd name="T0" fmla="*/ 30 w 207"/>
                <a:gd name="T1" fmla="*/ 2 h 292"/>
                <a:gd name="T2" fmla="*/ 24 w 207"/>
                <a:gd name="T3" fmla="*/ 1 h 292"/>
                <a:gd name="T4" fmla="*/ 23 w 207"/>
                <a:gd name="T5" fmla="*/ 1 h 292"/>
                <a:gd name="T6" fmla="*/ 21 w 207"/>
                <a:gd name="T7" fmla="*/ 2 h 292"/>
                <a:gd name="T8" fmla="*/ 20 w 207"/>
                <a:gd name="T9" fmla="*/ 2 h 292"/>
                <a:gd name="T10" fmla="*/ 19 w 207"/>
                <a:gd name="T11" fmla="*/ 3 h 292"/>
                <a:gd name="T12" fmla="*/ 18 w 207"/>
                <a:gd name="T13" fmla="*/ 3 h 292"/>
                <a:gd name="T14" fmla="*/ 17 w 207"/>
                <a:gd name="T15" fmla="*/ 3 h 292"/>
                <a:gd name="T16" fmla="*/ 16 w 207"/>
                <a:gd name="T17" fmla="*/ 4 h 292"/>
                <a:gd name="T18" fmla="*/ 14 w 207"/>
                <a:gd name="T19" fmla="*/ 4 h 292"/>
                <a:gd name="T20" fmla="*/ 13 w 207"/>
                <a:gd name="T21" fmla="*/ 5 h 292"/>
                <a:gd name="T22" fmla="*/ 12 w 207"/>
                <a:gd name="T23" fmla="*/ 5 h 292"/>
                <a:gd name="T24" fmla="*/ 11 w 207"/>
                <a:gd name="T25" fmla="*/ 5 h 292"/>
                <a:gd name="T26" fmla="*/ 10 w 207"/>
                <a:gd name="T27" fmla="*/ 6 h 292"/>
                <a:gd name="T28" fmla="*/ 8 w 207"/>
                <a:gd name="T29" fmla="*/ 6 h 292"/>
                <a:gd name="T30" fmla="*/ 7 w 207"/>
                <a:gd name="T31" fmla="*/ 7 h 292"/>
                <a:gd name="T32" fmla="*/ 0 w 207"/>
                <a:gd name="T33" fmla="*/ 21 h 292"/>
                <a:gd name="T34" fmla="*/ 12 w 207"/>
                <a:gd name="T35" fmla="*/ 198 h 292"/>
                <a:gd name="T36" fmla="*/ 35 w 207"/>
                <a:gd name="T37" fmla="*/ 258 h 292"/>
                <a:gd name="T38" fmla="*/ 36 w 207"/>
                <a:gd name="T39" fmla="*/ 257 h 292"/>
                <a:gd name="T40" fmla="*/ 37 w 207"/>
                <a:gd name="T41" fmla="*/ 257 h 292"/>
                <a:gd name="T42" fmla="*/ 37 w 207"/>
                <a:gd name="T43" fmla="*/ 257 h 292"/>
                <a:gd name="T44" fmla="*/ 38 w 207"/>
                <a:gd name="T45" fmla="*/ 257 h 292"/>
                <a:gd name="T46" fmla="*/ 38 w 207"/>
                <a:gd name="T47" fmla="*/ 257 h 292"/>
                <a:gd name="T48" fmla="*/ 39 w 207"/>
                <a:gd name="T49" fmla="*/ 256 h 292"/>
                <a:gd name="T50" fmla="*/ 40 w 207"/>
                <a:gd name="T51" fmla="*/ 256 h 292"/>
                <a:gd name="T52" fmla="*/ 40 w 207"/>
                <a:gd name="T53" fmla="*/ 256 h 292"/>
                <a:gd name="T54" fmla="*/ 41 w 207"/>
                <a:gd name="T55" fmla="*/ 256 h 292"/>
                <a:gd name="T56" fmla="*/ 41 w 207"/>
                <a:gd name="T57" fmla="*/ 256 h 292"/>
                <a:gd name="T58" fmla="*/ 42 w 207"/>
                <a:gd name="T59" fmla="*/ 255 h 292"/>
                <a:gd name="T60" fmla="*/ 42 w 207"/>
                <a:gd name="T61" fmla="*/ 255 h 292"/>
                <a:gd name="T62" fmla="*/ 43 w 207"/>
                <a:gd name="T63" fmla="*/ 255 h 292"/>
                <a:gd name="T64" fmla="*/ 44 w 207"/>
                <a:gd name="T65" fmla="*/ 255 h 292"/>
                <a:gd name="T66" fmla="*/ 44 w 207"/>
                <a:gd name="T67" fmla="*/ 255 h 292"/>
                <a:gd name="T68" fmla="*/ 45 w 207"/>
                <a:gd name="T69" fmla="*/ 254 h 292"/>
                <a:gd name="T70" fmla="*/ 45 w 207"/>
                <a:gd name="T71" fmla="*/ 254 h 292"/>
                <a:gd name="T72" fmla="*/ 46 w 207"/>
                <a:gd name="T73" fmla="*/ 254 h 292"/>
                <a:gd name="T74" fmla="*/ 47 w 207"/>
                <a:gd name="T75" fmla="*/ 254 h 292"/>
                <a:gd name="T76" fmla="*/ 47 w 207"/>
                <a:gd name="T77" fmla="*/ 254 h 292"/>
                <a:gd name="T78" fmla="*/ 48 w 207"/>
                <a:gd name="T79" fmla="*/ 253 h 292"/>
                <a:gd name="T80" fmla="*/ 48 w 207"/>
                <a:gd name="T81" fmla="*/ 253 h 292"/>
                <a:gd name="T82" fmla="*/ 49 w 207"/>
                <a:gd name="T83" fmla="*/ 253 h 292"/>
                <a:gd name="T84" fmla="*/ 50 w 207"/>
                <a:gd name="T85" fmla="*/ 253 h 292"/>
                <a:gd name="T86" fmla="*/ 50 w 207"/>
                <a:gd name="T87" fmla="*/ 253 h 292"/>
                <a:gd name="T88" fmla="*/ 51 w 207"/>
                <a:gd name="T89" fmla="*/ 252 h 292"/>
                <a:gd name="T90" fmla="*/ 51 w 207"/>
                <a:gd name="T91" fmla="*/ 252 h 292"/>
                <a:gd name="T92" fmla="*/ 52 w 207"/>
                <a:gd name="T93" fmla="*/ 252 h 292"/>
                <a:gd name="T94" fmla="*/ 53 w 207"/>
                <a:gd name="T95" fmla="*/ 252 h 292"/>
                <a:gd name="T96" fmla="*/ 53 w 207"/>
                <a:gd name="T97" fmla="*/ 252 h 292"/>
                <a:gd name="T98" fmla="*/ 54 w 207"/>
                <a:gd name="T99" fmla="*/ 252 h 292"/>
                <a:gd name="T100" fmla="*/ 181 w 207"/>
                <a:gd name="T101" fmla="*/ 291 h 292"/>
                <a:gd name="T102" fmla="*/ 187 w 207"/>
                <a:gd name="T103" fmla="*/ 291 h 292"/>
                <a:gd name="T104" fmla="*/ 207 w 207"/>
                <a:gd name="T105" fmla="*/ 271 h 292"/>
                <a:gd name="T106" fmla="*/ 195 w 207"/>
                <a:gd name="T107" fmla="*/ 9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7" h="292">
                  <a:moveTo>
                    <a:pt x="195" y="94"/>
                  </a:moveTo>
                  <a:cubicBezTo>
                    <a:pt x="30" y="2"/>
                    <a:pt x="30" y="2"/>
                    <a:pt x="30" y="2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8"/>
                    <a:pt x="0" y="13"/>
                    <a:pt x="0" y="2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82"/>
                    <a:pt x="5" y="194"/>
                    <a:pt x="12" y="198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6" y="257"/>
                    <a:pt x="36" y="257"/>
                    <a:pt x="36" y="257"/>
                  </a:cubicBezTo>
                  <a:cubicBezTo>
                    <a:pt x="36" y="257"/>
                    <a:pt x="36" y="257"/>
                    <a:pt x="36" y="257"/>
                  </a:cubicBezTo>
                  <a:cubicBezTo>
                    <a:pt x="37" y="257"/>
                    <a:pt x="37" y="257"/>
                    <a:pt x="37" y="257"/>
                  </a:cubicBezTo>
                  <a:cubicBezTo>
                    <a:pt x="37" y="257"/>
                    <a:pt x="37" y="257"/>
                    <a:pt x="37" y="257"/>
                  </a:cubicBezTo>
                  <a:cubicBezTo>
                    <a:pt x="37" y="257"/>
                    <a:pt x="37" y="257"/>
                    <a:pt x="37" y="257"/>
                  </a:cubicBezTo>
                  <a:cubicBezTo>
                    <a:pt x="37" y="257"/>
                    <a:pt x="37" y="257"/>
                    <a:pt x="37" y="257"/>
                  </a:cubicBezTo>
                  <a:cubicBezTo>
                    <a:pt x="38" y="257"/>
                    <a:pt x="38" y="257"/>
                    <a:pt x="38" y="257"/>
                  </a:cubicBezTo>
                  <a:cubicBezTo>
                    <a:pt x="38" y="257"/>
                    <a:pt x="38" y="257"/>
                    <a:pt x="38" y="257"/>
                  </a:cubicBezTo>
                  <a:cubicBezTo>
                    <a:pt x="38" y="256"/>
                    <a:pt x="38" y="256"/>
                    <a:pt x="38" y="256"/>
                  </a:cubicBezTo>
                  <a:cubicBezTo>
                    <a:pt x="38" y="257"/>
                    <a:pt x="38" y="257"/>
                    <a:pt x="38" y="257"/>
                  </a:cubicBezTo>
                  <a:cubicBezTo>
                    <a:pt x="39" y="256"/>
                    <a:pt x="39" y="256"/>
                    <a:pt x="39" y="256"/>
                  </a:cubicBezTo>
                  <a:cubicBezTo>
                    <a:pt x="39" y="256"/>
                    <a:pt x="39" y="256"/>
                    <a:pt x="39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1" y="256"/>
                    <a:pt x="41" y="256"/>
                    <a:pt x="41" y="256"/>
                  </a:cubicBezTo>
                  <a:cubicBezTo>
                    <a:pt x="41" y="256"/>
                    <a:pt x="41" y="256"/>
                    <a:pt x="41" y="256"/>
                  </a:cubicBezTo>
                  <a:cubicBezTo>
                    <a:pt x="41" y="255"/>
                    <a:pt x="41" y="255"/>
                    <a:pt x="41" y="255"/>
                  </a:cubicBezTo>
                  <a:cubicBezTo>
                    <a:pt x="41" y="256"/>
                    <a:pt x="41" y="256"/>
                    <a:pt x="41" y="256"/>
                  </a:cubicBezTo>
                  <a:cubicBezTo>
                    <a:pt x="42" y="255"/>
                    <a:pt x="42" y="255"/>
                    <a:pt x="42" y="255"/>
                  </a:cubicBezTo>
                  <a:cubicBezTo>
                    <a:pt x="42" y="255"/>
                    <a:pt x="42" y="255"/>
                    <a:pt x="42" y="255"/>
                  </a:cubicBezTo>
                  <a:cubicBezTo>
                    <a:pt x="42" y="255"/>
                    <a:pt x="42" y="255"/>
                    <a:pt x="42" y="255"/>
                  </a:cubicBezTo>
                  <a:cubicBezTo>
                    <a:pt x="42" y="255"/>
                    <a:pt x="42" y="255"/>
                    <a:pt x="42" y="255"/>
                  </a:cubicBezTo>
                  <a:cubicBezTo>
                    <a:pt x="43" y="255"/>
                    <a:pt x="43" y="255"/>
                    <a:pt x="43" y="255"/>
                  </a:cubicBezTo>
                  <a:cubicBezTo>
                    <a:pt x="43" y="255"/>
                    <a:pt x="43" y="255"/>
                    <a:pt x="43" y="255"/>
                  </a:cubicBezTo>
                  <a:cubicBezTo>
                    <a:pt x="44" y="255"/>
                    <a:pt x="44" y="255"/>
                    <a:pt x="44" y="255"/>
                  </a:cubicBezTo>
                  <a:cubicBezTo>
                    <a:pt x="44" y="255"/>
                    <a:pt x="44" y="255"/>
                    <a:pt x="44" y="255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44" y="255"/>
                    <a:pt x="44" y="255"/>
                    <a:pt x="44" y="255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6" y="254"/>
                    <a:pt x="46" y="254"/>
                    <a:pt x="46" y="254"/>
                  </a:cubicBezTo>
                  <a:cubicBezTo>
                    <a:pt x="46" y="254"/>
                    <a:pt x="46" y="254"/>
                    <a:pt x="46" y="254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7" y="253"/>
                    <a:pt x="47" y="253"/>
                    <a:pt x="47" y="253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8" y="253"/>
                    <a:pt x="48" y="253"/>
                    <a:pt x="48" y="253"/>
                  </a:cubicBezTo>
                  <a:cubicBezTo>
                    <a:pt x="48" y="253"/>
                    <a:pt x="48" y="253"/>
                    <a:pt x="48" y="253"/>
                  </a:cubicBezTo>
                  <a:cubicBezTo>
                    <a:pt x="48" y="253"/>
                    <a:pt x="48" y="253"/>
                    <a:pt x="48" y="253"/>
                  </a:cubicBezTo>
                  <a:cubicBezTo>
                    <a:pt x="48" y="253"/>
                    <a:pt x="48" y="253"/>
                    <a:pt x="48" y="253"/>
                  </a:cubicBezTo>
                  <a:cubicBezTo>
                    <a:pt x="49" y="253"/>
                    <a:pt x="49" y="253"/>
                    <a:pt x="49" y="253"/>
                  </a:cubicBezTo>
                  <a:cubicBezTo>
                    <a:pt x="49" y="253"/>
                    <a:pt x="49" y="253"/>
                    <a:pt x="49" y="253"/>
                  </a:cubicBezTo>
                  <a:cubicBezTo>
                    <a:pt x="50" y="253"/>
                    <a:pt x="50" y="253"/>
                    <a:pt x="50" y="253"/>
                  </a:cubicBezTo>
                  <a:cubicBezTo>
                    <a:pt x="50" y="253"/>
                    <a:pt x="50" y="253"/>
                    <a:pt x="50" y="253"/>
                  </a:cubicBezTo>
                  <a:cubicBezTo>
                    <a:pt x="50" y="252"/>
                    <a:pt x="50" y="252"/>
                    <a:pt x="50" y="252"/>
                  </a:cubicBezTo>
                  <a:cubicBezTo>
                    <a:pt x="50" y="253"/>
                    <a:pt x="50" y="253"/>
                    <a:pt x="50" y="253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2" y="252"/>
                    <a:pt x="52" y="252"/>
                    <a:pt x="52" y="252"/>
                  </a:cubicBezTo>
                  <a:cubicBezTo>
                    <a:pt x="52" y="252"/>
                    <a:pt x="52" y="252"/>
                    <a:pt x="52" y="252"/>
                  </a:cubicBezTo>
                  <a:cubicBezTo>
                    <a:pt x="53" y="252"/>
                    <a:pt x="53" y="252"/>
                    <a:pt x="53" y="252"/>
                  </a:cubicBezTo>
                  <a:cubicBezTo>
                    <a:pt x="53" y="252"/>
                    <a:pt x="53" y="252"/>
                    <a:pt x="53" y="252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2"/>
                    <a:pt x="53" y="252"/>
                    <a:pt x="53" y="252"/>
                  </a:cubicBezTo>
                  <a:cubicBezTo>
                    <a:pt x="54" y="251"/>
                    <a:pt x="54" y="251"/>
                    <a:pt x="54" y="251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181" y="291"/>
                    <a:pt x="181" y="291"/>
                    <a:pt x="181" y="291"/>
                  </a:cubicBezTo>
                  <a:cubicBezTo>
                    <a:pt x="183" y="292"/>
                    <a:pt x="185" y="292"/>
                    <a:pt x="187" y="291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188" y="291"/>
                    <a:pt x="188" y="291"/>
                    <a:pt x="188" y="291"/>
                  </a:cubicBezTo>
                  <a:cubicBezTo>
                    <a:pt x="200" y="286"/>
                    <a:pt x="207" y="286"/>
                    <a:pt x="207" y="271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207" y="110"/>
                    <a:pt x="201" y="98"/>
                    <a:pt x="195" y="94"/>
                  </a:cubicBez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0" name="iślïḓê">
              <a:extLst>
                <a:ext uri="{FF2B5EF4-FFF2-40B4-BE49-F238E27FC236}">
                  <a16:creationId xmlns:a16="http://schemas.microsoft.com/office/drawing/2014/main" id="{54F258ED-3FE1-4DCE-8C8B-17BB8B59EC48}"/>
                </a:ext>
              </a:extLst>
            </p:cNvPr>
            <p:cNvSpPr/>
            <p:nvPr/>
          </p:nvSpPr>
          <p:spPr bwMode="auto">
            <a:xfrm>
              <a:off x="5500688" y="1419226"/>
              <a:ext cx="633413" cy="955675"/>
            </a:xfrm>
            <a:custGeom>
              <a:avLst/>
              <a:gdLst>
                <a:gd name="T0" fmla="*/ 181 w 192"/>
                <a:gd name="T1" fmla="*/ 96 h 290"/>
                <a:gd name="T2" fmla="*/ 12 w 192"/>
                <a:gd name="T3" fmla="*/ 4 h 290"/>
                <a:gd name="T4" fmla="*/ 0 w 192"/>
                <a:gd name="T5" fmla="*/ 17 h 290"/>
                <a:gd name="T6" fmla="*/ 0 w 192"/>
                <a:gd name="T7" fmla="*/ 167 h 290"/>
                <a:gd name="T8" fmla="*/ 12 w 192"/>
                <a:gd name="T9" fmla="*/ 194 h 290"/>
                <a:gd name="T10" fmla="*/ 35 w 192"/>
                <a:gd name="T11" fmla="*/ 208 h 290"/>
                <a:gd name="T12" fmla="*/ 35 w 192"/>
                <a:gd name="T13" fmla="*/ 254 h 290"/>
                <a:gd name="T14" fmla="*/ 66 w 192"/>
                <a:gd name="T15" fmla="*/ 226 h 290"/>
                <a:gd name="T16" fmla="*/ 181 w 192"/>
                <a:gd name="T17" fmla="*/ 287 h 290"/>
                <a:gd name="T18" fmla="*/ 192 w 192"/>
                <a:gd name="T19" fmla="*/ 273 h 290"/>
                <a:gd name="T20" fmla="*/ 192 w 192"/>
                <a:gd name="T21" fmla="*/ 124 h 290"/>
                <a:gd name="T22" fmla="*/ 181 w 192"/>
                <a:gd name="T23" fmla="*/ 9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290">
                  <a:moveTo>
                    <a:pt x="181" y="96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5" y="0"/>
                    <a:pt x="0" y="6"/>
                    <a:pt x="0" y="1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78"/>
                    <a:pt x="5" y="190"/>
                    <a:pt x="12" y="194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66" y="226"/>
                    <a:pt x="66" y="226"/>
                    <a:pt x="66" y="226"/>
                  </a:cubicBezTo>
                  <a:cubicBezTo>
                    <a:pt x="181" y="287"/>
                    <a:pt x="181" y="287"/>
                    <a:pt x="181" y="287"/>
                  </a:cubicBezTo>
                  <a:cubicBezTo>
                    <a:pt x="187" y="290"/>
                    <a:pt x="192" y="284"/>
                    <a:pt x="192" y="273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12"/>
                    <a:pt x="187" y="100"/>
                    <a:pt x="181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1" name="íṣliḋe">
              <a:extLst>
                <a:ext uri="{FF2B5EF4-FFF2-40B4-BE49-F238E27FC236}">
                  <a16:creationId xmlns:a16="http://schemas.microsoft.com/office/drawing/2014/main" id="{5790D2B4-F549-425B-8EBD-EE3FE093A134}"/>
                </a:ext>
              </a:extLst>
            </p:cNvPr>
            <p:cNvSpPr/>
            <p:nvPr/>
          </p:nvSpPr>
          <p:spPr bwMode="auto">
            <a:xfrm>
              <a:off x="5665788" y="1800226"/>
              <a:ext cx="42863" cy="85725"/>
            </a:xfrm>
            <a:custGeom>
              <a:avLst/>
              <a:gdLst>
                <a:gd name="T0" fmla="*/ 13 w 13"/>
                <a:gd name="T1" fmla="*/ 17 h 26"/>
                <a:gd name="T2" fmla="*/ 6 w 13"/>
                <a:gd name="T3" fmla="*/ 24 h 26"/>
                <a:gd name="T4" fmla="*/ 0 w 13"/>
                <a:gd name="T5" fmla="*/ 9 h 26"/>
                <a:gd name="T6" fmla="*/ 6 w 13"/>
                <a:gd name="T7" fmla="*/ 2 h 26"/>
                <a:gd name="T8" fmla="*/ 13 w 13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17"/>
                  </a:moveTo>
                  <a:cubicBezTo>
                    <a:pt x="13" y="22"/>
                    <a:pt x="10" y="26"/>
                    <a:pt x="6" y="24"/>
                  </a:cubicBezTo>
                  <a:cubicBezTo>
                    <a:pt x="3" y="22"/>
                    <a:pt x="0" y="15"/>
                    <a:pt x="0" y="9"/>
                  </a:cubicBezTo>
                  <a:cubicBezTo>
                    <a:pt x="0" y="3"/>
                    <a:pt x="3" y="0"/>
                    <a:pt x="6" y="2"/>
                  </a:cubicBezTo>
                  <a:cubicBezTo>
                    <a:pt x="10" y="4"/>
                    <a:pt x="13" y="11"/>
                    <a:pt x="13" y="17"/>
                  </a:cubicBezTo>
                  <a:close/>
                </a:path>
              </a:pathLst>
            </a:custGeom>
            <a:solidFill>
              <a:srgbClr val="0F7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2" name="íšľíḑè">
              <a:extLst>
                <a:ext uri="{FF2B5EF4-FFF2-40B4-BE49-F238E27FC236}">
                  <a16:creationId xmlns:a16="http://schemas.microsoft.com/office/drawing/2014/main" id="{1B200E2A-714A-4C87-9E72-147D66DA7F1E}"/>
                </a:ext>
              </a:extLst>
            </p:cNvPr>
            <p:cNvSpPr/>
            <p:nvPr/>
          </p:nvSpPr>
          <p:spPr bwMode="auto">
            <a:xfrm>
              <a:off x="5788026" y="1873251"/>
              <a:ext cx="39688" cy="82550"/>
            </a:xfrm>
            <a:custGeom>
              <a:avLst/>
              <a:gdLst>
                <a:gd name="T0" fmla="*/ 12 w 12"/>
                <a:gd name="T1" fmla="*/ 16 h 25"/>
                <a:gd name="T2" fmla="*/ 6 w 12"/>
                <a:gd name="T3" fmla="*/ 23 h 25"/>
                <a:gd name="T4" fmla="*/ 0 w 12"/>
                <a:gd name="T5" fmla="*/ 9 h 25"/>
                <a:gd name="T6" fmla="*/ 6 w 12"/>
                <a:gd name="T7" fmla="*/ 2 h 25"/>
                <a:gd name="T8" fmla="*/ 12 w 12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12" y="16"/>
                  </a:moveTo>
                  <a:cubicBezTo>
                    <a:pt x="12" y="22"/>
                    <a:pt x="9" y="25"/>
                    <a:pt x="6" y="23"/>
                  </a:cubicBezTo>
                  <a:cubicBezTo>
                    <a:pt x="3" y="21"/>
                    <a:pt x="0" y="15"/>
                    <a:pt x="0" y="9"/>
                  </a:cubicBezTo>
                  <a:cubicBezTo>
                    <a:pt x="0" y="3"/>
                    <a:pt x="3" y="0"/>
                    <a:pt x="6" y="2"/>
                  </a:cubicBezTo>
                  <a:cubicBezTo>
                    <a:pt x="9" y="4"/>
                    <a:pt x="12" y="10"/>
                    <a:pt x="12" y="16"/>
                  </a:cubicBezTo>
                  <a:close/>
                </a:path>
              </a:pathLst>
            </a:custGeom>
            <a:solidFill>
              <a:srgbClr val="0F7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3" name="îṡḷíḑê">
              <a:extLst>
                <a:ext uri="{FF2B5EF4-FFF2-40B4-BE49-F238E27FC236}">
                  <a16:creationId xmlns:a16="http://schemas.microsoft.com/office/drawing/2014/main" id="{8CEEA7A2-7C0E-4F2B-8BEA-5171E3854DB9}"/>
                </a:ext>
              </a:extLst>
            </p:cNvPr>
            <p:cNvSpPr/>
            <p:nvPr/>
          </p:nvSpPr>
          <p:spPr bwMode="auto">
            <a:xfrm>
              <a:off x="5905501" y="1946276"/>
              <a:ext cx="42863" cy="82550"/>
            </a:xfrm>
            <a:custGeom>
              <a:avLst/>
              <a:gdLst>
                <a:gd name="T0" fmla="*/ 13 w 13"/>
                <a:gd name="T1" fmla="*/ 16 h 25"/>
                <a:gd name="T2" fmla="*/ 7 w 13"/>
                <a:gd name="T3" fmla="*/ 23 h 25"/>
                <a:gd name="T4" fmla="*/ 0 w 13"/>
                <a:gd name="T5" fmla="*/ 9 h 25"/>
                <a:gd name="T6" fmla="*/ 7 w 13"/>
                <a:gd name="T7" fmla="*/ 2 h 25"/>
                <a:gd name="T8" fmla="*/ 13 w 13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16"/>
                  </a:moveTo>
                  <a:cubicBezTo>
                    <a:pt x="13" y="22"/>
                    <a:pt x="10" y="25"/>
                    <a:pt x="7" y="23"/>
                  </a:cubicBezTo>
                  <a:cubicBezTo>
                    <a:pt x="3" y="21"/>
                    <a:pt x="0" y="14"/>
                    <a:pt x="0" y="9"/>
                  </a:cubicBezTo>
                  <a:cubicBezTo>
                    <a:pt x="0" y="3"/>
                    <a:pt x="3" y="0"/>
                    <a:pt x="7" y="2"/>
                  </a:cubicBezTo>
                  <a:cubicBezTo>
                    <a:pt x="10" y="4"/>
                    <a:pt x="13" y="10"/>
                    <a:pt x="13" y="16"/>
                  </a:cubicBezTo>
                  <a:close/>
                </a:path>
              </a:pathLst>
            </a:custGeom>
            <a:solidFill>
              <a:srgbClr val="0F7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4" name="îṥḷíḑè">
              <a:extLst>
                <a:ext uri="{FF2B5EF4-FFF2-40B4-BE49-F238E27FC236}">
                  <a16:creationId xmlns:a16="http://schemas.microsoft.com/office/drawing/2014/main" id="{AF333D67-5229-4754-BFE3-23B8818FA60F}"/>
                </a:ext>
              </a:extLst>
            </p:cNvPr>
            <p:cNvSpPr/>
            <p:nvPr/>
          </p:nvSpPr>
          <p:spPr bwMode="auto">
            <a:xfrm>
              <a:off x="5913438" y="1303338"/>
              <a:ext cx="682625" cy="962025"/>
            </a:xfrm>
            <a:custGeom>
              <a:avLst/>
              <a:gdLst>
                <a:gd name="T0" fmla="*/ 30 w 207"/>
                <a:gd name="T1" fmla="*/ 2 h 292"/>
                <a:gd name="T2" fmla="*/ 24 w 207"/>
                <a:gd name="T3" fmla="*/ 1 h 292"/>
                <a:gd name="T4" fmla="*/ 23 w 207"/>
                <a:gd name="T5" fmla="*/ 2 h 292"/>
                <a:gd name="T6" fmla="*/ 21 w 207"/>
                <a:gd name="T7" fmla="*/ 2 h 292"/>
                <a:gd name="T8" fmla="*/ 20 w 207"/>
                <a:gd name="T9" fmla="*/ 3 h 292"/>
                <a:gd name="T10" fmla="*/ 19 w 207"/>
                <a:gd name="T11" fmla="*/ 3 h 292"/>
                <a:gd name="T12" fmla="*/ 18 w 207"/>
                <a:gd name="T13" fmla="*/ 3 h 292"/>
                <a:gd name="T14" fmla="*/ 17 w 207"/>
                <a:gd name="T15" fmla="*/ 4 h 292"/>
                <a:gd name="T16" fmla="*/ 16 w 207"/>
                <a:gd name="T17" fmla="*/ 4 h 292"/>
                <a:gd name="T18" fmla="*/ 14 w 207"/>
                <a:gd name="T19" fmla="*/ 5 h 292"/>
                <a:gd name="T20" fmla="*/ 13 w 207"/>
                <a:gd name="T21" fmla="*/ 5 h 292"/>
                <a:gd name="T22" fmla="*/ 12 w 207"/>
                <a:gd name="T23" fmla="*/ 5 h 292"/>
                <a:gd name="T24" fmla="*/ 11 w 207"/>
                <a:gd name="T25" fmla="*/ 6 h 292"/>
                <a:gd name="T26" fmla="*/ 10 w 207"/>
                <a:gd name="T27" fmla="*/ 6 h 292"/>
                <a:gd name="T28" fmla="*/ 8 w 207"/>
                <a:gd name="T29" fmla="*/ 7 h 292"/>
                <a:gd name="T30" fmla="*/ 7 w 207"/>
                <a:gd name="T31" fmla="*/ 7 h 292"/>
                <a:gd name="T32" fmla="*/ 0 w 207"/>
                <a:gd name="T33" fmla="*/ 21 h 292"/>
                <a:gd name="T34" fmla="*/ 12 w 207"/>
                <a:gd name="T35" fmla="*/ 198 h 292"/>
                <a:gd name="T36" fmla="*/ 35 w 207"/>
                <a:gd name="T37" fmla="*/ 258 h 292"/>
                <a:gd name="T38" fmla="*/ 36 w 207"/>
                <a:gd name="T39" fmla="*/ 258 h 292"/>
                <a:gd name="T40" fmla="*/ 37 w 207"/>
                <a:gd name="T41" fmla="*/ 258 h 292"/>
                <a:gd name="T42" fmla="*/ 37 w 207"/>
                <a:gd name="T43" fmla="*/ 257 h 292"/>
                <a:gd name="T44" fmla="*/ 38 w 207"/>
                <a:gd name="T45" fmla="*/ 257 h 292"/>
                <a:gd name="T46" fmla="*/ 38 w 207"/>
                <a:gd name="T47" fmla="*/ 257 h 292"/>
                <a:gd name="T48" fmla="*/ 39 w 207"/>
                <a:gd name="T49" fmla="*/ 257 h 292"/>
                <a:gd name="T50" fmla="*/ 39 w 207"/>
                <a:gd name="T51" fmla="*/ 257 h 292"/>
                <a:gd name="T52" fmla="*/ 40 w 207"/>
                <a:gd name="T53" fmla="*/ 256 h 292"/>
                <a:gd name="T54" fmla="*/ 41 w 207"/>
                <a:gd name="T55" fmla="*/ 256 h 292"/>
                <a:gd name="T56" fmla="*/ 41 w 207"/>
                <a:gd name="T57" fmla="*/ 256 h 292"/>
                <a:gd name="T58" fmla="*/ 42 w 207"/>
                <a:gd name="T59" fmla="*/ 256 h 292"/>
                <a:gd name="T60" fmla="*/ 42 w 207"/>
                <a:gd name="T61" fmla="*/ 256 h 292"/>
                <a:gd name="T62" fmla="*/ 43 w 207"/>
                <a:gd name="T63" fmla="*/ 255 h 292"/>
                <a:gd name="T64" fmla="*/ 44 w 207"/>
                <a:gd name="T65" fmla="*/ 255 h 292"/>
                <a:gd name="T66" fmla="*/ 44 w 207"/>
                <a:gd name="T67" fmla="*/ 255 h 292"/>
                <a:gd name="T68" fmla="*/ 45 w 207"/>
                <a:gd name="T69" fmla="*/ 255 h 292"/>
                <a:gd name="T70" fmla="*/ 45 w 207"/>
                <a:gd name="T71" fmla="*/ 255 h 292"/>
                <a:gd name="T72" fmla="*/ 46 w 207"/>
                <a:gd name="T73" fmla="*/ 254 h 292"/>
                <a:gd name="T74" fmla="*/ 47 w 207"/>
                <a:gd name="T75" fmla="*/ 254 h 292"/>
                <a:gd name="T76" fmla="*/ 47 w 207"/>
                <a:gd name="T77" fmla="*/ 254 h 292"/>
                <a:gd name="T78" fmla="*/ 48 w 207"/>
                <a:gd name="T79" fmla="*/ 254 h 292"/>
                <a:gd name="T80" fmla="*/ 48 w 207"/>
                <a:gd name="T81" fmla="*/ 254 h 292"/>
                <a:gd name="T82" fmla="*/ 49 w 207"/>
                <a:gd name="T83" fmla="*/ 253 h 292"/>
                <a:gd name="T84" fmla="*/ 50 w 207"/>
                <a:gd name="T85" fmla="*/ 253 h 292"/>
                <a:gd name="T86" fmla="*/ 50 w 207"/>
                <a:gd name="T87" fmla="*/ 253 h 292"/>
                <a:gd name="T88" fmla="*/ 51 w 207"/>
                <a:gd name="T89" fmla="*/ 253 h 292"/>
                <a:gd name="T90" fmla="*/ 51 w 207"/>
                <a:gd name="T91" fmla="*/ 253 h 292"/>
                <a:gd name="T92" fmla="*/ 52 w 207"/>
                <a:gd name="T93" fmla="*/ 252 h 292"/>
                <a:gd name="T94" fmla="*/ 53 w 207"/>
                <a:gd name="T95" fmla="*/ 252 h 292"/>
                <a:gd name="T96" fmla="*/ 53 w 207"/>
                <a:gd name="T97" fmla="*/ 252 h 292"/>
                <a:gd name="T98" fmla="*/ 54 w 207"/>
                <a:gd name="T99" fmla="*/ 252 h 292"/>
                <a:gd name="T100" fmla="*/ 181 w 207"/>
                <a:gd name="T101" fmla="*/ 291 h 292"/>
                <a:gd name="T102" fmla="*/ 187 w 207"/>
                <a:gd name="T103" fmla="*/ 291 h 292"/>
                <a:gd name="T104" fmla="*/ 207 w 207"/>
                <a:gd name="T105" fmla="*/ 271 h 292"/>
                <a:gd name="T106" fmla="*/ 195 w 207"/>
                <a:gd name="T107" fmla="*/ 9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7" h="292">
                  <a:moveTo>
                    <a:pt x="195" y="95"/>
                  </a:moveTo>
                  <a:cubicBezTo>
                    <a:pt x="30" y="2"/>
                    <a:pt x="30" y="2"/>
                    <a:pt x="30" y="2"/>
                  </a:cubicBezTo>
                  <a:cubicBezTo>
                    <a:pt x="28" y="1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8"/>
                    <a:pt x="0" y="13"/>
                    <a:pt x="0" y="2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82"/>
                    <a:pt x="5" y="194"/>
                    <a:pt x="12" y="198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6" y="257"/>
                    <a:pt x="36" y="257"/>
                    <a:pt x="36" y="257"/>
                  </a:cubicBezTo>
                  <a:cubicBezTo>
                    <a:pt x="36" y="258"/>
                    <a:pt x="36" y="258"/>
                    <a:pt x="36" y="258"/>
                  </a:cubicBezTo>
                  <a:cubicBezTo>
                    <a:pt x="37" y="257"/>
                    <a:pt x="37" y="257"/>
                    <a:pt x="37" y="257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257"/>
                    <a:pt x="37" y="257"/>
                    <a:pt x="37" y="257"/>
                  </a:cubicBezTo>
                  <a:cubicBezTo>
                    <a:pt x="37" y="257"/>
                    <a:pt x="37" y="257"/>
                    <a:pt x="37" y="257"/>
                  </a:cubicBezTo>
                  <a:cubicBezTo>
                    <a:pt x="38" y="257"/>
                    <a:pt x="38" y="257"/>
                    <a:pt x="38" y="257"/>
                  </a:cubicBezTo>
                  <a:cubicBezTo>
                    <a:pt x="38" y="257"/>
                    <a:pt x="38" y="257"/>
                    <a:pt x="38" y="257"/>
                  </a:cubicBezTo>
                  <a:cubicBezTo>
                    <a:pt x="38" y="257"/>
                    <a:pt x="38" y="257"/>
                    <a:pt x="38" y="257"/>
                  </a:cubicBezTo>
                  <a:cubicBezTo>
                    <a:pt x="38" y="257"/>
                    <a:pt x="38" y="257"/>
                    <a:pt x="38" y="257"/>
                  </a:cubicBezTo>
                  <a:cubicBezTo>
                    <a:pt x="39" y="256"/>
                    <a:pt x="39" y="256"/>
                    <a:pt x="39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6"/>
                    <a:pt x="39" y="256"/>
                    <a:pt x="39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1" y="256"/>
                    <a:pt x="41" y="256"/>
                    <a:pt x="41" y="256"/>
                  </a:cubicBezTo>
                  <a:cubicBezTo>
                    <a:pt x="41" y="256"/>
                    <a:pt x="41" y="256"/>
                    <a:pt x="41" y="256"/>
                  </a:cubicBezTo>
                  <a:cubicBezTo>
                    <a:pt x="41" y="256"/>
                    <a:pt x="41" y="256"/>
                    <a:pt x="41" y="256"/>
                  </a:cubicBezTo>
                  <a:cubicBezTo>
                    <a:pt x="41" y="256"/>
                    <a:pt x="41" y="256"/>
                    <a:pt x="41" y="256"/>
                  </a:cubicBezTo>
                  <a:cubicBezTo>
                    <a:pt x="42" y="255"/>
                    <a:pt x="42" y="255"/>
                    <a:pt x="42" y="255"/>
                  </a:cubicBezTo>
                  <a:cubicBezTo>
                    <a:pt x="42" y="256"/>
                    <a:pt x="42" y="256"/>
                    <a:pt x="42" y="256"/>
                  </a:cubicBezTo>
                  <a:cubicBezTo>
                    <a:pt x="42" y="255"/>
                    <a:pt x="42" y="255"/>
                    <a:pt x="42" y="255"/>
                  </a:cubicBezTo>
                  <a:cubicBezTo>
                    <a:pt x="42" y="256"/>
                    <a:pt x="42" y="256"/>
                    <a:pt x="42" y="256"/>
                  </a:cubicBezTo>
                  <a:cubicBezTo>
                    <a:pt x="43" y="255"/>
                    <a:pt x="43" y="255"/>
                    <a:pt x="43" y="255"/>
                  </a:cubicBezTo>
                  <a:cubicBezTo>
                    <a:pt x="43" y="255"/>
                    <a:pt x="43" y="255"/>
                    <a:pt x="43" y="255"/>
                  </a:cubicBezTo>
                  <a:cubicBezTo>
                    <a:pt x="44" y="255"/>
                    <a:pt x="44" y="255"/>
                    <a:pt x="44" y="255"/>
                  </a:cubicBezTo>
                  <a:cubicBezTo>
                    <a:pt x="44" y="255"/>
                    <a:pt x="44" y="255"/>
                    <a:pt x="44" y="255"/>
                  </a:cubicBezTo>
                  <a:cubicBezTo>
                    <a:pt x="44" y="255"/>
                    <a:pt x="44" y="255"/>
                    <a:pt x="44" y="255"/>
                  </a:cubicBezTo>
                  <a:cubicBezTo>
                    <a:pt x="44" y="255"/>
                    <a:pt x="44" y="255"/>
                    <a:pt x="44" y="255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46" y="254"/>
                    <a:pt x="46" y="254"/>
                    <a:pt x="46" y="254"/>
                  </a:cubicBezTo>
                  <a:cubicBezTo>
                    <a:pt x="46" y="254"/>
                    <a:pt x="46" y="254"/>
                    <a:pt x="46" y="254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8" y="253"/>
                    <a:pt x="48" y="253"/>
                    <a:pt x="48" y="253"/>
                  </a:cubicBezTo>
                  <a:cubicBezTo>
                    <a:pt x="48" y="254"/>
                    <a:pt x="48" y="254"/>
                    <a:pt x="48" y="254"/>
                  </a:cubicBezTo>
                  <a:cubicBezTo>
                    <a:pt x="48" y="253"/>
                    <a:pt x="48" y="253"/>
                    <a:pt x="48" y="253"/>
                  </a:cubicBezTo>
                  <a:cubicBezTo>
                    <a:pt x="48" y="254"/>
                    <a:pt x="48" y="254"/>
                    <a:pt x="48" y="254"/>
                  </a:cubicBezTo>
                  <a:cubicBezTo>
                    <a:pt x="49" y="253"/>
                    <a:pt x="49" y="253"/>
                    <a:pt x="49" y="253"/>
                  </a:cubicBezTo>
                  <a:cubicBezTo>
                    <a:pt x="49" y="253"/>
                    <a:pt x="49" y="253"/>
                    <a:pt x="49" y="253"/>
                  </a:cubicBezTo>
                  <a:cubicBezTo>
                    <a:pt x="50" y="253"/>
                    <a:pt x="50" y="253"/>
                    <a:pt x="50" y="253"/>
                  </a:cubicBezTo>
                  <a:cubicBezTo>
                    <a:pt x="50" y="253"/>
                    <a:pt x="50" y="253"/>
                    <a:pt x="50" y="253"/>
                  </a:cubicBezTo>
                  <a:cubicBezTo>
                    <a:pt x="50" y="253"/>
                    <a:pt x="50" y="253"/>
                    <a:pt x="50" y="253"/>
                  </a:cubicBezTo>
                  <a:cubicBezTo>
                    <a:pt x="50" y="253"/>
                    <a:pt x="50" y="253"/>
                    <a:pt x="50" y="253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1" y="253"/>
                    <a:pt x="51" y="253"/>
                    <a:pt x="51" y="253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1" y="253"/>
                    <a:pt x="51" y="253"/>
                    <a:pt x="51" y="253"/>
                  </a:cubicBezTo>
                  <a:cubicBezTo>
                    <a:pt x="52" y="252"/>
                    <a:pt x="52" y="252"/>
                    <a:pt x="52" y="252"/>
                  </a:cubicBezTo>
                  <a:cubicBezTo>
                    <a:pt x="52" y="252"/>
                    <a:pt x="52" y="252"/>
                    <a:pt x="52" y="252"/>
                  </a:cubicBezTo>
                  <a:cubicBezTo>
                    <a:pt x="53" y="252"/>
                    <a:pt x="53" y="252"/>
                    <a:pt x="53" y="252"/>
                  </a:cubicBezTo>
                  <a:cubicBezTo>
                    <a:pt x="53" y="252"/>
                    <a:pt x="53" y="252"/>
                    <a:pt x="53" y="252"/>
                  </a:cubicBezTo>
                  <a:cubicBezTo>
                    <a:pt x="53" y="252"/>
                    <a:pt x="53" y="252"/>
                    <a:pt x="53" y="252"/>
                  </a:cubicBezTo>
                  <a:cubicBezTo>
                    <a:pt x="53" y="252"/>
                    <a:pt x="53" y="252"/>
                    <a:pt x="53" y="252"/>
                  </a:cubicBezTo>
                  <a:cubicBezTo>
                    <a:pt x="54" y="251"/>
                    <a:pt x="54" y="251"/>
                    <a:pt x="54" y="251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181" y="291"/>
                    <a:pt x="181" y="291"/>
                    <a:pt x="181" y="291"/>
                  </a:cubicBezTo>
                  <a:cubicBezTo>
                    <a:pt x="183" y="292"/>
                    <a:pt x="185" y="292"/>
                    <a:pt x="187" y="292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188" y="291"/>
                    <a:pt x="188" y="291"/>
                    <a:pt x="188" y="291"/>
                  </a:cubicBezTo>
                  <a:cubicBezTo>
                    <a:pt x="200" y="287"/>
                    <a:pt x="207" y="287"/>
                    <a:pt x="207" y="271"/>
                  </a:cubicBezTo>
                  <a:cubicBezTo>
                    <a:pt x="207" y="122"/>
                    <a:pt x="207" y="122"/>
                    <a:pt x="207" y="122"/>
                  </a:cubicBezTo>
                  <a:cubicBezTo>
                    <a:pt x="207" y="111"/>
                    <a:pt x="201" y="98"/>
                    <a:pt x="195" y="95"/>
                  </a:cubicBez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5" name="iS1íḓé">
              <a:extLst>
                <a:ext uri="{FF2B5EF4-FFF2-40B4-BE49-F238E27FC236}">
                  <a16:creationId xmlns:a16="http://schemas.microsoft.com/office/drawing/2014/main" id="{D68A5C82-2E41-4D01-9EC0-CBC22C75E75B}"/>
                </a:ext>
              </a:extLst>
            </p:cNvPr>
            <p:cNvSpPr/>
            <p:nvPr/>
          </p:nvSpPr>
          <p:spPr bwMode="auto">
            <a:xfrm>
              <a:off x="5913438" y="1316038"/>
              <a:ext cx="633413" cy="958850"/>
            </a:xfrm>
            <a:custGeom>
              <a:avLst/>
              <a:gdLst>
                <a:gd name="T0" fmla="*/ 181 w 192"/>
                <a:gd name="T1" fmla="*/ 97 h 291"/>
                <a:gd name="T2" fmla="*/ 12 w 192"/>
                <a:gd name="T3" fmla="*/ 4 h 291"/>
                <a:gd name="T4" fmla="*/ 0 w 192"/>
                <a:gd name="T5" fmla="*/ 17 h 291"/>
                <a:gd name="T6" fmla="*/ 0 w 192"/>
                <a:gd name="T7" fmla="*/ 167 h 291"/>
                <a:gd name="T8" fmla="*/ 12 w 192"/>
                <a:gd name="T9" fmla="*/ 194 h 291"/>
                <a:gd name="T10" fmla="*/ 35 w 192"/>
                <a:gd name="T11" fmla="*/ 208 h 291"/>
                <a:gd name="T12" fmla="*/ 35 w 192"/>
                <a:gd name="T13" fmla="*/ 254 h 291"/>
                <a:gd name="T14" fmla="*/ 66 w 192"/>
                <a:gd name="T15" fmla="*/ 226 h 291"/>
                <a:gd name="T16" fmla="*/ 181 w 192"/>
                <a:gd name="T17" fmla="*/ 287 h 291"/>
                <a:gd name="T18" fmla="*/ 192 w 192"/>
                <a:gd name="T19" fmla="*/ 274 h 291"/>
                <a:gd name="T20" fmla="*/ 192 w 192"/>
                <a:gd name="T21" fmla="*/ 124 h 291"/>
                <a:gd name="T22" fmla="*/ 181 w 192"/>
                <a:gd name="T23" fmla="*/ 9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291">
                  <a:moveTo>
                    <a:pt x="181" y="97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5" y="0"/>
                    <a:pt x="0" y="6"/>
                    <a:pt x="0" y="1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78"/>
                    <a:pt x="5" y="190"/>
                    <a:pt x="12" y="194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66" y="226"/>
                    <a:pt x="66" y="226"/>
                    <a:pt x="66" y="226"/>
                  </a:cubicBezTo>
                  <a:cubicBezTo>
                    <a:pt x="181" y="287"/>
                    <a:pt x="181" y="287"/>
                    <a:pt x="181" y="287"/>
                  </a:cubicBezTo>
                  <a:cubicBezTo>
                    <a:pt x="187" y="291"/>
                    <a:pt x="192" y="285"/>
                    <a:pt x="192" y="27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13"/>
                    <a:pt x="187" y="101"/>
                    <a:pt x="181" y="97"/>
                  </a:cubicBezTo>
                  <a:close/>
                </a:path>
              </a:pathLst>
            </a:custGeom>
            <a:solidFill>
              <a:srgbClr val="8F0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6" name="îśļíďê">
              <a:extLst>
                <a:ext uri="{FF2B5EF4-FFF2-40B4-BE49-F238E27FC236}">
                  <a16:creationId xmlns:a16="http://schemas.microsoft.com/office/drawing/2014/main" id="{4841A3C6-87F0-4F24-A5C9-6FB5025B3197}"/>
                </a:ext>
              </a:extLst>
            </p:cNvPr>
            <p:cNvSpPr/>
            <p:nvPr/>
          </p:nvSpPr>
          <p:spPr bwMode="auto">
            <a:xfrm>
              <a:off x="6078538" y="1701801"/>
              <a:ext cx="42863" cy="82550"/>
            </a:xfrm>
            <a:custGeom>
              <a:avLst/>
              <a:gdLst>
                <a:gd name="T0" fmla="*/ 13 w 13"/>
                <a:gd name="T1" fmla="*/ 16 h 25"/>
                <a:gd name="T2" fmla="*/ 6 w 13"/>
                <a:gd name="T3" fmla="*/ 23 h 25"/>
                <a:gd name="T4" fmla="*/ 0 w 13"/>
                <a:gd name="T5" fmla="*/ 9 h 25"/>
                <a:gd name="T6" fmla="*/ 6 w 13"/>
                <a:gd name="T7" fmla="*/ 2 h 25"/>
                <a:gd name="T8" fmla="*/ 13 w 13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16"/>
                  </a:moveTo>
                  <a:cubicBezTo>
                    <a:pt x="13" y="22"/>
                    <a:pt x="10" y="25"/>
                    <a:pt x="6" y="23"/>
                  </a:cubicBezTo>
                  <a:cubicBezTo>
                    <a:pt x="3" y="21"/>
                    <a:pt x="0" y="14"/>
                    <a:pt x="0" y="9"/>
                  </a:cubicBezTo>
                  <a:cubicBezTo>
                    <a:pt x="0" y="3"/>
                    <a:pt x="3" y="0"/>
                    <a:pt x="6" y="2"/>
                  </a:cubicBezTo>
                  <a:cubicBezTo>
                    <a:pt x="10" y="4"/>
                    <a:pt x="13" y="10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7" name="iṣľiḋe">
              <a:extLst>
                <a:ext uri="{FF2B5EF4-FFF2-40B4-BE49-F238E27FC236}">
                  <a16:creationId xmlns:a16="http://schemas.microsoft.com/office/drawing/2014/main" id="{78D0DB29-7749-43D1-BBC8-60787E06C8A8}"/>
                </a:ext>
              </a:extLst>
            </p:cNvPr>
            <p:cNvSpPr/>
            <p:nvPr/>
          </p:nvSpPr>
          <p:spPr bwMode="auto">
            <a:xfrm>
              <a:off x="6199188" y="1771651"/>
              <a:ext cx="39688" cy="85725"/>
            </a:xfrm>
            <a:custGeom>
              <a:avLst/>
              <a:gdLst>
                <a:gd name="T0" fmla="*/ 12 w 12"/>
                <a:gd name="T1" fmla="*/ 17 h 26"/>
                <a:gd name="T2" fmla="*/ 6 w 12"/>
                <a:gd name="T3" fmla="*/ 24 h 26"/>
                <a:gd name="T4" fmla="*/ 0 w 12"/>
                <a:gd name="T5" fmla="*/ 9 h 26"/>
                <a:gd name="T6" fmla="*/ 6 w 12"/>
                <a:gd name="T7" fmla="*/ 2 h 26"/>
                <a:gd name="T8" fmla="*/ 12 w 12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12" y="17"/>
                  </a:moveTo>
                  <a:cubicBezTo>
                    <a:pt x="12" y="22"/>
                    <a:pt x="9" y="26"/>
                    <a:pt x="6" y="24"/>
                  </a:cubicBezTo>
                  <a:cubicBezTo>
                    <a:pt x="3" y="21"/>
                    <a:pt x="0" y="15"/>
                    <a:pt x="0" y="9"/>
                  </a:cubicBezTo>
                  <a:cubicBezTo>
                    <a:pt x="0" y="3"/>
                    <a:pt x="3" y="0"/>
                    <a:pt x="6" y="2"/>
                  </a:cubicBezTo>
                  <a:cubicBezTo>
                    <a:pt x="9" y="4"/>
                    <a:pt x="12" y="11"/>
                    <a:pt x="1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8" name="íṥļiḑè">
              <a:extLst>
                <a:ext uri="{FF2B5EF4-FFF2-40B4-BE49-F238E27FC236}">
                  <a16:creationId xmlns:a16="http://schemas.microsoft.com/office/drawing/2014/main" id="{60D7D444-9FCF-4FD6-828C-BDB4EF232A33}"/>
                </a:ext>
              </a:extLst>
            </p:cNvPr>
            <p:cNvSpPr/>
            <p:nvPr/>
          </p:nvSpPr>
          <p:spPr bwMode="auto">
            <a:xfrm>
              <a:off x="6318251" y="1843088"/>
              <a:ext cx="42863" cy="82550"/>
            </a:xfrm>
            <a:custGeom>
              <a:avLst/>
              <a:gdLst>
                <a:gd name="T0" fmla="*/ 13 w 13"/>
                <a:gd name="T1" fmla="*/ 16 h 25"/>
                <a:gd name="T2" fmla="*/ 7 w 13"/>
                <a:gd name="T3" fmla="*/ 23 h 25"/>
                <a:gd name="T4" fmla="*/ 0 w 13"/>
                <a:gd name="T5" fmla="*/ 9 h 25"/>
                <a:gd name="T6" fmla="*/ 7 w 13"/>
                <a:gd name="T7" fmla="*/ 2 h 25"/>
                <a:gd name="T8" fmla="*/ 13 w 13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16"/>
                  </a:moveTo>
                  <a:cubicBezTo>
                    <a:pt x="13" y="22"/>
                    <a:pt x="10" y="25"/>
                    <a:pt x="7" y="23"/>
                  </a:cubicBezTo>
                  <a:cubicBezTo>
                    <a:pt x="3" y="21"/>
                    <a:pt x="0" y="15"/>
                    <a:pt x="0" y="9"/>
                  </a:cubicBezTo>
                  <a:cubicBezTo>
                    <a:pt x="0" y="3"/>
                    <a:pt x="3" y="0"/>
                    <a:pt x="7" y="2"/>
                  </a:cubicBezTo>
                  <a:cubicBezTo>
                    <a:pt x="10" y="4"/>
                    <a:pt x="13" y="10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9" name="ïṧḷíde">
              <a:extLst>
                <a:ext uri="{FF2B5EF4-FFF2-40B4-BE49-F238E27FC236}">
                  <a16:creationId xmlns:a16="http://schemas.microsoft.com/office/drawing/2014/main" id="{F22E6FFE-D6DD-4D75-B2DF-E832472758D8}"/>
                </a:ext>
              </a:extLst>
            </p:cNvPr>
            <p:cNvSpPr/>
            <p:nvPr/>
          </p:nvSpPr>
          <p:spPr bwMode="auto">
            <a:xfrm>
              <a:off x="7539038" y="3036888"/>
              <a:ext cx="146050" cy="346075"/>
            </a:xfrm>
            <a:custGeom>
              <a:avLst/>
              <a:gdLst>
                <a:gd name="T0" fmla="*/ 92 w 92"/>
                <a:gd name="T1" fmla="*/ 52 h 218"/>
                <a:gd name="T2" fmla="*/ 92 w 92"/>
                <a:gd name="T3" fmla="*/ 218 h 218"/>
                <a:gd name="T4" fmla="*/ 0 w 92"/>
                <a:gd name="T5" fmla="*/ 166 h 218"/>
                <a:gd name="T6" fmla="*/ 0 w 92"/>
                <a:gd name="T7" fmla="*/ 0 h 218"/>
                <a:gd name="T8" fmla="*/ 92 w 92"/>
                <a:gd name="T9" fmla="*/ 5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18">
                  <a:moveTo>
                    <a:pt x="92" y="52"/>
                  </a:moveTo>
                  <a:lnTo>
                    <a:pt x="92" y="218"/>
                  </a:lnTo>
                  <a:lnTo>
                    <a:pt x="0" y="166"/>
                  </a:lnTo>
                  <a:lnTo>
                    <a:pt x="0" y="0"/>
                  </a:lnTo>
                  <a:lnTo>
                    <a:pt x="92" y="52"/>
                  </a:lnTo>
                  <a:close/>
                </a:path>
              </a:pathLst>
            </a:custGeom>
            <a:solidFill>
              <a:srgbClr val="F2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0" name="iş1ïdè">
              <a:extLst>
                <a:ext uri="{FF2B5EF4-FFF2-40B4-BE49-F238E27FC236}">
                  <a16:creationId xmlns:a16="http://schemas.microsoft.com/office/drawing/2014/main" id="{01901F3F-A48C-41E6-97FC-67AA3B1372B6}"/>
                </a:ext>
              </a:extLst>
            </p:cNvPr>
            <p:cNvSpPr/>
            <p:nvPr/>
          </p:nvSpPr>
          <p:spPr bwMode="auto">
            <a:xfrm>
              <a:off x="7685088" y="3063876"/>
              <a:ext cx="95250" cy="319088"/>
            </a:xfrm>
            <a:custGeom>
              <a:avLst/>
              <a:gdLst>
                <a:gd name="T0" fmla="*/ 0 w 60"/>
                <a:gd name="T1" fmla="*/ 35 h 201"/>
                <a:gd name="T2" fmla="*/ 60 w 60"/>
                <a:gd name="T3" fmla="*/ 0 h 201"/>
                <a:gd name="T4" fmla="*/ 60 w 60"/>
                <a:gd name="T5" fmla="*/ 166 h 201"/>
                <a:gd name="T6" fmla="*/ 0 w 60"/>
                <a:gd name="T7" fmla="*/ 201 h 201"/>
                <a:gd name="T8" fmla="*/ 0 w 60"/>
                <a:gd name="T9" fmla="*/ 3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01">
                  <a:moveTo>
                    <a:pt x="0" y="35"/>
                  </a:moveTo>
                  <a:lnTo>
                    <a:pt x="60" y="0"/>
                  </a:lnTo>
                  <a:lnTo>
                    <a:pt x="60" y="166"/>
                  </a:lnTo>
                  <a:lnTo>
                    <a:pt x="0" y="20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C936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1" name="iş1ïďè">
              <a:extLst>
                <a:ext uri="{FF2B5EF4-FFF2-40B4-BE49-F238E27FC236}">
                  <a16:creationId xmlns:a16="http://schemas.microsoft.com/office/drawing/2014/main" id="{4DA53205-7CD3-4482-9B61-759EDB171D21}"/>
                </a:ext>
              </a:extLst>
            </p:cNvPr>
            <p:cNvSpPr/>
            <p:nvPr/>
          </p:nvSpPr>
          <p:spPr bwMode="auto">
            <a:xfrm>
              <a:off x="7539038" y="2981326"/>
              <a:ext cx="241300" cy="138113"/>
            </a:xfrm>
            <a:custGeom>
              <a:avLst/>
              <a:gdLst>
                <a:gd name="T0" fmla="*/ 0 w 152"/>
                <a:gd name="T1" fmla="*/ 35 h 87"/>
                <a:gd name="T2" fmla="*/ 61 w 152"/>
                <a:gd name="T3" fmla="*/ 0 h 87"/>
                <a:gd name="T4" fmla="*/ 152 w 152"/>
                <a:gd name="T5" fmla="*/ 52 h 87"/>
                <a:gd name="T6" fmla="*/ 92 w 152"/>
                <a:gd name="T7" fmla="*/ 87 h 87"/>
                <a:gd name="T8" fmla="*/ 0 w 152"/>
                <a:gd name="T9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7">
                  <a:moveTo>
                    <a:pt x="0" y="35"/>
                  </a:moveTo>
                  <a:lnTo>
                    <a:pt x="61" y="0"/>
                  </a:lnTo>
                  <a:lnTo>
                    <a:pt x="152" y="52"/>
                  </a:lnTo>
                  <a:lnTo>
                    <a:pt x="92" y="87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2" name="îsļïḋê">
              <a:extLst>
                <a:ext uri="{FF2B5EF4-FFF2-40B4-BE49-F238E27FC236}">
                  <a16:creationId xmlns:a16="http://schemas.microsoft.com/office/drawing/2014/main" id="{6518687D-52C8-4731-B6F1-13A03807D0C8}"/>
                </a:ext>
              </a:extLst>
            </p:cNvPr>
            <p:cNvSpPr/>
            <p:nvPr/>
          </p:nvSpPr>
          <p:spPr bwMode="auto">
            <a:xfrm>
              <a:off x="7761288" y="2908301"/>
              <a:ext cx="144463" cy="603250"/>
            </a:xfrm>
            <a:custGeom>
              <a:avLst/>
              <a:gdLst>
                <a:gd name="T0" fmla="*/ 91 w 91"/>
                <a:gd name="T1" fmla="*/ 54 h 380"/>
                <a:gd name="T2" fmla="*/ 91 w 91"/>
                <a:gd name="T3" fmla="*/ 380 h 380"/>
                <a:gd name="T4" fmla="*/ 0 w 91"/>
                <a:gd name="T5" fmla="*/ 326 h 380"/>
                <a:gd name="T6" fmla="*/ 0 w 91"/>
                <a:gd name="T7" fmla="*/ 0 h 380"/>
                <a:gd name="T8" fmla="*/ 91 w 91"/>
                <a:gd name="T9" fmla="*/ 54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80">
                  <a:moveTo>
                    <a:pt x="91" y="54"/>
                  </a:moveTo>
                  <a:lnTo>
                    <a:pt x="91" y="380"/>
                  </a:lnTo>
                  <a:lnTo>
                    <a:pt x="0" y="326"/>
                  </a:lnTo>
                  <a:lnTo>
                    <a:pt x="0" y="0"/>
                  </a:lnTo>
                  <a:lnTo>
                    <a:pt x="91" y="54"/>
                  </a:lnTo>
                  <a:close/>
                </a:path>
              </a:pathLst>
            </a:custGeom>
            <a:solidFill>
              <a:srgbClr val="F2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3" name="îṣlîde">
              <a:extLst>
                <a:ext uri="{FF2B5EF4-FFF2-40B4-BE49-F238E27FC236}">
                  <a16:creationId xmlns:a16="http://schemas.microsoft.com/office/drawing/2014/main" id="{03B5C8ED-7000-4BF0-B9ED-6F6B36C1B2A0}"/>
                </a:ext>
              </a:extLst>
            </p:cNvPr>
            <p:cNvSpPr/>
            <p:nvPr/>
          </p:nvSpPr>
          <p:spPr bwMode="auto">
            <a:xfrm>
              <a:off x="7905751" y="2938463"/>
              <a:ext cx="95250" cy="573088"/>
            </a:xfrm>
            <a:custGeom>
              <a:avLst/>
              <a:gdLst>
                <a:gd name="T0" fmla="*/ 0 w 60"/>
                <a:gd name="T1" fmla="*/ 35 h 361"/>
                <a:gd name="T2" fmla="*/ 60 w 60"/>
                <a:gd name="T3" fmla="*/ 0 h 361"/>
                <a:gd name="T4" fmla="*/ 60 w 60"/>
                <a:gd name="T5" fmla="*/ 326 h 361"/>
                <a:gd name="T6" fmla="*/ 0 w 60"/>
                <a:gd name="T7" fmla="*/ 361 h 361"/>
                <a:gd name="T8" fmla="*/ 0 w 60"/>
                <a:gd name="T9" fmla="*/ 3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61">
                  <a:moveTo>
                    <a:pt x="0" y="35"/>
                  </a:moveTo>
                  <a:lnTo>
                    <a:pt x="60" y="0"/>
                  </a:lnTo>
                  <a:lnTo>
                    <a:pt x="60" y="326"/>
                  </a:lnTo>
                  <a:lnTo>
                    <a:pt x="0" y="36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C936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4" name="ïşľîḓê">
              <a:extLst>
                <a:ext uri="{FF2B5EF4-FFF2-40B4-BE49-F238E27FC236}">
                  <a16:creationId xmlns:a16="http://schemas.microsoft.com/office/drawing/2014/main" id="{D4DC3765-F03B-477B-A8F8-B16647FDDF6F}"/>
                </a:ext>
              </a:extLst>
            </p:cNvPr>
            <p:cNvSpPr/>
            <p:nvPr/>
          </p:nvSpPr>
          <p:spPr bwMode="auto">
            <a:xfrm>
              <a:off x="7761288" y="2855913"/>
              <a:ext cx="239713" cy="138113"/>
            </a:xfrm>
            <a:custGeom>
              <a:avLst/>
              <a:gdLst>
                <a:gd name="T0" fmla="*/ 0 w 151"/>
                <a:gd name="T1" fmla="*/ 33 h 87"/>
                <a:gd name="T2" fmla="*/ 60 w 151"/>
                <a:gd name="T3" fmla="*/ 0 h 87"/>
                <a:gd name="T4" fmla="*/ 151 w 151"/>
                <a:gd name="T5" fmla="*/ 52 h 87"/>
                <a:gd name="T6" fmla="*/ 91 w 151"/>
                <a:gd name="T7" fmla="*/ 87 h 87"/>
                <a:gd name="T8" fmla="*/ 0 w 151"/>
                <a:gd name="T9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87">
                  <a:moveTo>
                    <a:pt x="0" y="33"/>
                  </a:moveTo>
                  <a:lnTo>
                    <a:pt x="60" y="0"/>
                  </a:lnTo>
                  <a:lnTo>
                    <a:pt x="151" y="52"/>
                  </a:lnTo>
                  <a:lnTo>
                    <a:pt x="91" y="87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5" name="ï$1íḋê">
              <a:extLst>
                <a:ext uri="{FF2B5EF4-FFF2-40B4-BE49-F238E27FC236}">
                  <a16:creationId xmlns:a16="http://schemas.microsoft.com/office/drawing/2014/main" id="{DD3DCA4D-3B64-45C4-9DD7-A13340BD885A}"/>
                </a:ext>
              </a:extLst>
            </p:cNvPr>
            <p:cNvSpPr/>
            <p:nvPr/>
          </p:nvSpPr>
          <p:spPr bwMode="auto">
            <a:xfrm>
              <a:off x="7981951" y="2914651"/>
              <a:ext cx="144463" cy="722313"/>
            </a:xfrm>
            <a:custGeom>
              <a:avLst/>
              <a:gdLst>
                <a:gd name="T0" fmla="*/ 91 w 91"/>
                <a:gd name="T1" fmla="*/ 52 h 455"/>
                <a:gd name="T2" fmla="*/ 91 w 91"/>
                <a:gd name="T3" fmla="*/ 455 h 455"/>
                <a:gd name="T4" fmla="*/ 0 w 91"/>
                <a:gd name="T5" fmla="*/ 403 h 455"/>
                <a:gd name="T6" fmla="*/ 0 w 91"/>
                <a:gd name="T7" fmla="*/ 0 h 455"/>
                <a:gd name="T8" fmla="*/ 91 w 91"/>
                <a:gd name="T9" fmla="*/ 5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455">
                  <a:moveTo>
                    <a:pt x="91" y="52"/>
                  </a:moveTo>
                  <a:lnTo>
                    <a:pt x="91" y="455"/>
                  </a:lnTo>
                  <a:lnTo>
                    <a:pt x="0" y="403"/>
                  </a:lnTo>
                  <a:lnTo>
                    <a:pt x="0" y="0"/>
                  </a:lnTo>
                  <a:lnTo>
                    <a:pt x="91" y="52"/>
                  </a:lnTo>
                  <a:close/>
                </a:path>
              </a:pathLst>
            </a:custGeom>
            <a:solidFill>
              <a:srgbClr val="F2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6" name="ïsļiďè">
              <a:extLst>
                <a:ext uri="{FF2B5EF4-FFF2-40B4-BE49-F238E27FC236}">
                  <a16:creationId xmlns:a16="http://schemas.microsoft.com/office/drawing/2014/main" id="{071BAF44-5634-4B6F-AEF9-54C42AF457F2}"/>
                </a:ext>
              </a:extLst>
            </p:cNvPr>
            <p:cNvSpPr/>
            <p:nvPr/>
          </p:nvSpPr>
          <p:spPr bwMode="auto">
            <a:xfrm>
              <a:off x="8126413" y="2944813"/>
              <a:ext cx="96838" cy="692150"/>
            </a:xfrm>
            <a:custGeom>
              <a:avLst/>
              <a:gdLst>
                <a:gd name="T0" fmla="*/ 0 w 61"/>
                <a:gd name="T1" fmla="*/ 33 h 436"/>
                <a:gd name="T2" fmla="*/ 61 w 61"/>
                <a:gd name="T3" fmla="*/ 0 h 436"/>
                <a:gd name="T4" fmla="*/ 59 w 61"/>
                <a:gd name="T5" fmla="*/ 400 h 436"/>
                <a:gd name="T6" fmla="*/ 0 w 61"/>
                <a:gd name="T7" fmla="*/ 436 h 436"/>
                <a:gd name="T8" fmla="*/ 0 w 61"/>
                <a:gd name="T9" fmla="*/ 33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36">
                  <a:moveTo>
                    <a:pt x="0" y="33"/>
                  </a:moveTo>
                  <a:lnTo>
                    <a:pt x="61" y="0"/>
                  </a:lnTo>
                  <a:lnTo>
                    <a:pt x="59" y="400"/>
                  </a:lnTo>
                  <a:lnTo>
                    <a:pt x="0" y="436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C936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7" name="iṥļíḑè">
              <a:extLst>
                <a:ext uri="{FF2B5EF4-FFF2-40B4-BE49-F238E27FC236}">
                  <a16:creationId xmlns:a16="http://schemas.microsoft.com/office/drawing/2014/main" id="{94D1A7EE-CFDD-4069-BE65-2383472BD2E7}"/>
                </a:ext>
              </a:extLst>
            </p:cNvPr>
            <p:cNvSpPr/>
            <p:nvPr/>
          </p:nvSpPr>
          <p:spPr bwMode="auto">
            <a:xfrm>
              <a:off x="7981951" y="2859088"/>
              <a:ext cx="241300" cy="138113"/>
            </a:xfrm>
            <a:custGeom>
              <a:avLst/>
              <a:gdLst>
                <a:gd name="T0" fmla="*/ 0 w 152"/>
                <a:gd name="T1" fmla="*/ 35 h 87"/>
                <a:gd name="T2" fmla="*/ 60 w 152"/>
                <a:gd name="T3" fmla="*/ 0 h 87"/>
                <a:gd name="T4" fmla="*/ 152 w 152"/>
                <a:gd name="T5" fmla="*/ 54 h 87"/>
                <a:gd name="T6" fmla="*/ 91 w 152"/>
                <a:gd name="T7" fmla="*/ 87 h 87"/>
                <a:gd name="T8" fmla="*/ 0 w 152"/>
                <a:gd name="T9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7">
                  <a:moveTo>
                    <a:pt x="0" y="35"/>
                  </a:moveTo>
                  <a:lnTo>
                    <a:pt x="60" y="0"/>
                  </a:lnTo>
                  <a:lnTo>
                    <a:pt x="152" y="54"/>
                  </a:lnTo>
                  <a:lnTo>
                    <a:pt x="91" y="87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8" name="ïSľïḓé">
              <a:extLst>
                <a:ext uri="{FF2B5EF4-FFF2-40B4-BE49-F238E27FC236}">
                  <a16:creationId xmlns:a16="http://schemas.microsoft.com/office/drawing/2014/main" id="{CEEC5F2D-8A01-4414-99E4-0A366BBB1FF7}"/>
                </a:ext>
              </a:extLst>
            </p:cNvPr>
            <p:cNvSpPr/>
            <p:nvPr/>
          </p:nvSpPr>
          <p:spPr bwMode="auto">
            <a:xfrm>
              <a:off x="8202613" y="2157413"/>
              <a:ext cx="146050" cy="1608138"/>
            </a:xfrm>
            <a:custGeom>
              <a:avLst/>
              <a:gdLst>
                <a:gd name="T0" fmla="*/ 92 w 92"/>
                <a:gd name="T1" fmla="*/ 54 h 1013"/>
                <a:gd name="T2" fmla="*/ 90 w 92"/>
                <a:gd name="T3" fmla="*/ 1013 h 1013"/>
                <a:gd name="T4" fmla="*/ 0 w 92"/>
                <a:gd name="T5" fmla="*/ 961 h 1013"/>
                <a:gd name="T6" fmla="*/ 2 w 92"/>
                <a:gd name="T7" fmla="*/ 0 h 1013"/>
                <a:gd name="T8" fmla="*/ 92 w 92"/>
                <a:gd name="T9" fmla="*/ 54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013">
                  <a:moveTo>
                    <a:pt x="92" y="54"/>
                  </a:moveTo>
                  <a:lnTo>
                    <a:pt x="90" y="1013"/>
                  </a:lnTo>
                  <a:lnTo>
                    <a:pt x="0" y="961"/>
                  </a:lnTo>
                  <a:lnTo>
                    <a:pt x="2" y="0"/>
                  </a:lnTo>
                  <a:lnTo>
                    <a:pt x="92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9" name="ïṩḻiďe">
              <a:extLst>
                <a:ext uri="{FF2B5EF4-FFF2-40B4-BE49-F238E27FC236}">
                  <a16:creationId xmlns:a16="http://schemas.microsoft.com/office/drawing/2014/main" id="{5B05939B-96E3-4DA2-8F8A-8C0B6DA12C04}"/>
                </a:ext>
              </a:extLst>
            </p:cNvPr>
            <p:cNvSpPr/>
            <p:nvPr/>
          </p:nvSpPr>
          <p:spPr bwMode="auto">
            <a:xfrm>
              <a:off x="8345488" y="2185988"/>
              <a:ext cx="98425" cy="1579563"/>
            </a:xfrm>
            <a:custGeom>
              <a:avLst/>
              <a:gdLst>
                <a:gd name="T0" fmla="*/ 2 w 62"/>
                <a:gd name="T1" fmla="*/ 36 h 995"/>
                <a:gd name="T2" fmla="*/ 62 w 62"/>
                <a:gd name="T3" fmla="*/ 0 h 995"/>
                <a:gd name="T4" fmla="*/ 60 w 62"/>
                <a:gd name="T5" fmla="*/ 959 h 995"/>
                <a:gd name="T6" fmla="*/ 0 w 62"/>
                <a:gd name="T7" fmla="*/ 995 h 995"/>
                <a:gd name="T8" fmla="*/ 2 w 62"/>
                <a:gd name="T9" fmla="*/ 36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95">
                  <a:moveTo>
                    <a:pt x="2" y="36"/>
                  </a:moveTo>
                  <a:lnTo>
                    <a:pt x="62" y="0"/>
                  </a:lnTo>
                  <a:lnTo>
                    <a:pt x="60" y="959"/>
                  </a:lnTo>
                  <a:lnTo>
                    <a:pt x="0" y="995"/>
                  </a:lnTo>
                  <a:lnTo>
                    <a:pt x="2" y="36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0" name="ïṥlidé">
              <a:extLst>
                <a:ext uri="{FF2B5EF4-FFF2-40B4-BE49-F238E27FC236}">
                  <a16:creationId xmlns:a16="http://schemas.microsoft.com/office/drawing/2014/main" id="{C3BE5FB0-3192-4063-B878-6670B188514B}"/>
                </a:ext>
              </a:extLst>
            </p:cNvPr>
            <p:cNvSpPr/>
            <p:nvPr/>
          </p:nvSpPr>
          <p:spPr bwMode="auto">
            <a:xfrm>
              <a:off x="7612063" y="1992313"/>
              <a:ext cx="241300" cy="328613"/>
            </a:xfrm>
            <a:custGeom>
              <a:avLst/>
              <a:gdLst>
                <a:gd name="T0" fmla="*/ 20 w 73"/>
                <a:gd name="T1" fmla="*/ 77 h 100"/>
                <a:gd name="T2" fmla="*/ 24 w 73"/>
                <a:gd name="T3" fmla="*/ 80 h 100"/>
                <a:gd name="T4" fmla="*/ 29 w 73"/>
                <a:gd name="T5" fmla="*/ 82 h 100"/>
                <a:gd name="T6" fmla="*/ 33 w 73"/>
                <a:gd name="T7" fmla="*/ 84 h 100"/>
                <a:gd name="T8" fmla="*/ 35 w 73"/>
                <a:gd name="T9" fmla="*/ 84 h 100"/>
                <a:gd name="T10" fmla="*/ 37 w 73"/>
                <a:gd name="T11" fmla="*/ 84 h 100"/>
                <a:gd name="T12" fmla="*/ 54 w 73"/>
                <a:gd name="T13" fmla="*/ 92 h 100"/>
                <a:gd name="T14" fmla="*/ 49 w 73"/>
                <a:gd name="T15" fmla="*/ 100 h 100"/>
                <a:gd name="T16" fmla="*/ 70 w 73"/>
                <a:gd name="T17" fmla="*/ 87 h 100"/>
                <a:gd name="T18" fmla="*/ 72 w 73"/>
                <a:gd name="T19" fmla="*/ 84 h 100"/>
                <a:gd name="T20" fmla="*/ 72 w 73"/>
                <a:gd name="T21" fmla="*/ 81 h 100"/>
                <a:gd name="T22" fmla="*/ 73 w 73"/>
                <a:gd name="T23" fmla="*/ 77 h 100"/>
                <a:gd name="T24" fmla="*/ 73 w 73"/>
                <a:gd name="T25" fmla="*/ 45 h 100"/>
                <a:gd name="T26" fmla="*/ 72 w 73"/>
                <a:gd name="T27" fmla="*/ 42 h 100"/>
                <a:gd name="T28" fmla="*/ 71 w 73"/>
                <a:gd name="T29" fmla="*/ 37 h 100"/>
                <a:gd name="T30" fmla="*/ 70 w 73"/>
                <a:gd name="T31" fmla="*/ 35 h 100"/>
                <a:gd name="T32" fmla="*/ 68 w 73"/>
                <a:gd name="T33" fmla="*/ 31 h 100"/>
                <a:gd name="T34" fmla="*/ 65 w 73"/>
                <a:gd name="T35" fmla="*/ 25 h 100"/>
                <a:gd name="T36" fmla="*/ 61 w 73"/>
                <a:gd name="T37" fmla="*/ 20 h 100"/>
                <a:gd name="T38" fmla="*/ 56 w 73"/>
                <a:gd name="T39" fmla="*/ 16 h 100"/>
                <a:gd name="T40" fmla="*/ 51 w 73"/>
                <a:gd name="T41" fmla="*/ 12 h 100"/>
                <a:gd name="T42" fmla="*/ 44 w 73"/>
                <a:gd name="T43" fmla="*/ 7 h 100"/>
                <a:gd name="T44" fmla="*/ 39 w 73"/>
                <a:gd name="T45" fmla="*/ 5 h 100"/>
                <a:gd name="T46" fmla="*/ 34 w 73"/>
                <a:gd name="T47" fmla="*/ 2 h 100"/>
                <a:gd name="T48" fmla="*/ 29 w 73"/>
                <a:gd name="T49" fmla="*/ 1 h 100"/>
                <a:gd name="T50" fmla="*/ 26 w 73"/>
                <a:gd name="T51" fmla="*/ 0 h 100"/>
                <a:gd name="T52" fmla="*/ 23 w 73"/>
                <a:gd name="T53" fmla="*/ 0 h 100"/>
                <a:gd name="T54" fmla="*/ 19 w 73"/>
                <a:gd name="T55" fmla="*/ 2 h 100"/>
                <a:gd name="T56" fmla="*/ 4 w 73"/>
                <a:gd name="T57" fmla="*/ 11 h 100"/>
                <a:gd name="T58" fmla="*/ 13 w 73"/>
                <a:gd name="T59" fmla="*/ 13 h 100"/>
                <a:gd name="T60" fmla="*/ 21 w 73"/>
                <a:gd name="T61" fmla="*/ 16 h 100"/>
                <a:gd name="T62" fmla="*/ 10 w 73"/>
                <a:gd name="T63" fmla="*/ 30 h 100"/>
                <a:gd name="T64" fmla="*/ 9 w 73"/>
                <a:gd name="T65" fmla="*/ 32 h 100"/>
                <a:gd name="T66" fmla="*/ 8 w 73"/>
                <a:gd name="T67" fmla="*/ 35 h 100"/>
                <a:gd name="T68" fmla="*/ 8 w 73"/>
                <a:gd name="T69" fmla="*/ 55 h 100"/>
                <a:gd name="T70" fmla="*/ 8 w 73"/>
                <a:gd name="T71" fmla="*/ 59 h 100"/>
                <a:gd name="T72" fmla="*/ 9 w 73"/>
                <a:gd name="T73" fmla="*/ 62 h 100"/>
                <a:gd name="T74" fmla="*/ 9 w 73"/>
                <a:gd name="T75" fmla="*/ 65 h 100"/>
                <a:gd name="T76" fmla="*/ 10 w 73"/>
                <a:gd name="T77" fmla="*/ 66 h 100"/>
                <a:gd name="T78" fmla="*/ 11 w 73"/>
                <a:gd name="T79" fmla="*/ 68 h 100"/>
                <a:gd name="T80" fmla="*/ 13 w 73"/>
                <a:gd name="T81" fmla="*/ 71 h 100"/>
                <a:gd name="T82" fmla="*/ 14 w 73"/>
                <a:gd name="T83" fmla="*/ 72 h 100"/>
                <a:gd name="T84" fmla="*/ 27 w 73"/>
                <a:gd name="T85" fmla="*/ 27 h 100"/>
                <a:gd name="T86" fmla="*/ 28 w 73"/>
                <a:gd name="T87" fmla="*/ 20 h 100"/>
                <a:gd name="T88" fmla="*/ 42 w 73"/>
                <a:gd name="T89" fmla="*/ 31 h 100"/>
                <a:gd name="T90" fmla="*/ 49 w 73"/>
                <a:gd name="T91" fmla="*/ 42 h 100"/>
                <a:gd name="T92" fmla="*/ 54 w 73"/>
                <a:gd name="T93" fmla="*/ 59 h 100"/>
                <a:gd name="T94" fmla="*/ 48 w 73"/>
                <a:gd name="T95" fmla="*/ 71 h 100"/>
                <a:gd name="T96" fmla="*/ 35 w 73"/>
                <a:gd name="T97" fmla="*/ 63 h 100"/>
                <a:gd name="T98" fmla="*/ 28 w 73"/>
                <a:gd name="T99" fmla="*/ 54 h 100"/>
                <a:gd name="T100" fmla="*/ 27 w 73"/>
                <a:gd name="T101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3" h="100">
                  <a:moveTo>
                    <a:pt x="16" y="74"/>
                  </a:moveTo>
                  <a:cubicBezTo>
                    <a:pt x="17" y="75"/>
                    <a:pt x="17" y="75"/>
                    <a:pt x="17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6"/>
                    <a:pt x="18" y="76"/>
                    <a:pt x="19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9"/>
                    <a:pt x="23" y="79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5" y="80"/>
                    <a:pt x="25" y="81"/>
                    <a:pt x="26" y="81"/>
                  </a:cubicBezTo>
                  <a:cubicBezTo>
                    <a:pt x="26" y="81"/>
                    <a:pt x="27" y="81"/>
                    <a:pt x="27" y="82"/>
                  </a:cubicBezTo>
                  <a:cubicBezTo>
                    <a:pt x="28" y="82"/>
                    <a:pt x="28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90"/>
                    <a:pt x="54" y="91"/>
                    <a:pt x="54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3" y="93"/>
                    <a:pt x="53" y="94"/>
                    <a:pt x="53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2" y="96"/>
                    <a:pt x="52" y="97"/>
                    <a:pt x="51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0" y="99"/>
                    <a:pt x="50" y="99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9" y="88"/>
                    <a:pt x="69" y="88"/>
                    <a:pt x="70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3"/>
                    <a:pt x="73" y="43"/>
                    <a:pt x="73" y="43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2"/>
                    <a:pt x="69" y="32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7" y="29"/>
                    <a:pt x="67" y="28"/>
                    <a:pt x="66" y="27"/>
                  </a:cubicBezTo>
                  <a:cubicBezTo>
                    <a:pt x="66" y="27"/>
                    <a:pt x="65" y="26"/>
                    <a:pt x="65" y="26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5"/>
                    <a:pt x="64" y="24"/>
                    <a:pt x="64" y="2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2" y="22"/>
                    <a:pt x="62" y="22"/>
                    <a:pt x="62" y="21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60" y="19"/>
                    <a:pt x="59" y="19"/>
                  </a:cubicBezTo>
                  <a:cubicBezTo>
                    <a:pt x="59" y="18"/>
                    <a:pt x="58" y="18"/>
                    <a:pt x="58" y="18"/>
                  </a:cubicBezTo>
                  <a:cubicBezTo>
                    <a:pt x="57" y="17"/>
                    <a:pt x="57" y="17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4" y="14"/>
                    <a:pt x="53" y="14"/>
                    <a:pt x="53" y="13"/>
                  </a:cubicBezTo>
                  <a:cubicBezTo>
                    <a:pt x="52" y="13"/>
                    <a:pt x="51" y="12"/>
                    <a:pt x="51" y="1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0"/>
                    <a:pt x="47" y="9"/>
                    <a:pt x="46" y="9"/>
                  </a:cubicBezTo>
                  <a:cubicBezTo>
                    <a:pt x="46" y="8"/>
                    <a:pt x="45" y="8"/>
                    <a:pt x="44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2" y="6"/>
                    <a:pt x="42" y="6"/>
                  </a:cubicBezTo>
                  <a:cubicBezTo>
                    <a:pt x="41" y="5"/>
                    <a:pt x="40" y="5"/>
                    <a:pt x="40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4" y="2"/>
                    <a:pt x="34" y="2"/>
                  </a:cubicBezTo>
                  <a:cubicBezTo>
                    <a:pt x="33" y="2"/>
                    <a:pt x="33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30" y="1"/>
                    <a:pt x="30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19" y="2"/>
                    <a:pt x="19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2" y="12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6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9" y="15"/>
                    <a:pt x="20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3" y="17"/>
                    <a:pt x="24" y="18"/>
                  </a:cubicBezTo>
                  <a:cubicBezTo>
                    <a:pt x="25" y="18"/>
                    <a:pt x="26" y="19"/>
                    <a:pt x="27" y="1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6"/>
                    <a:pt x="8" y="56"/>
                    <a:pt x="8" y="57"/>
                  </a:cubicBezTo>
                  <a:cubicBezTo>
                    <a:pt x="8" y="57"/>
                    <a:pt x="8" y="58"/>
                    <a:pt x="8" y="58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lose/>
                  <a:moveTo>
                    <a:pt x="27" y="27"/>
                  </a:moveTo>
                  <a:cubicBezTo>
                    <a:pt x="27" y="26"/>
                    <a:pt x="27" y="25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2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1"/>
                    <a:pt x="30" y="21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3"/>
                    <a:pt x="35" y="25"/>
                    <a:pt x="36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9" y="28"/>
                    <a:pt x="40" y="30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5" y="35"/>
                    <a:pt x="46" y="36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7" y="38"/>
                    <a:pt x="48" y="40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4"/>
                    <a:pt x="51" y="46"/>
                    <a:pt x="52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3" y="49"/>
                    <a:pt x="53" y="51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4" y="55"/>
                    <a:pt x="54" y="57"/>
                    <a:pt x="54" y="59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3" y="73"/>
                    <a:pt x="52" y="73"/>
                    <a:pt x="52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0" y="72"/>
                    <a:pt x="49" y="72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6" y="71"/>
                    <a:pt x="45" y="70"/>
                    <a:pt x="43" y="69"/>
                  </a:cubicBezTo>
                  <a:cubicBezTo>
                    <a:pt x="42" y="68"/>
                    <a:pt x="40" y="67"/>
                    <a:pt x="3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7" y="65"/>
                    <a:pt x="36" y="64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4" y="62"/>
                    <a:pt x="33" y="61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9"/>
                    <a:pt x="30" y="58"/>
                    <a:pt x="30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9" y="56"/>
                    <a:pt x="29" y="55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8" y="52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7" y="50"/>
                    <a:pt x="27" y="49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6"/>
                    <a:pt x="27" y="45"/>
                    <a:pt x="27" y="44"/>
                  </a:cubicBezTo>
                  <a:lnTo>
                    <a:pt x="27" y="27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1" name="iśḷîďe">
              <a:extLst>
                <a:ext uri="{FF2B5EF4-FFF2-40B4-BE49-F238E27FC236}">
                  <a16:creationId xmlns:a16="http://schemas.microsoft.com/office/drawing/2014/main" id="{3F03EDBC-D47A-4C1D-92F9-5239A5C1790D}"/>
                </a:ext>
              </a:extLst>
            </p:cNvPr>
            <p:cNvSpPr/>
            <p:nvPr/>
          </p:nvSpPr>
          <p:spPr bwMode="auto">
            <a:xfrm>
              <a:off x="7869238" y="2470151"/>
              <a:ext cx="241300" cy="325438"/>
            </a:xfrm>
            <a:custGeom>
              <a:avLst/>
              <a:gdLst>
                <a:gd name="T0" fmla="*/ 72 w 73"/>
                <a:gd name="T1" fmla="*/ 42 h 99"/>
                <a:gd name="T2" fmla="*/ 72 w 73"/>
                <a:gd name="T3" fmla="*/ 40 h 99"/>
                <a:gd name="T4" fmla="*/ 71 w 73"/>
                <a:gd name="T5" fmla="*/ 36 h 99"/>
                <a:gd name="T6" fmla="*/ 69 w 73"/>
                <a:gd name="T7" fmla="*/ 33 h 99"/>
                <a:gd name="T8" fmla="*/ 68 w 73"/>
                <a:gd name="T9" fmla="*/ 29 h 99"/>
                <a:gd name="T10" fmla="*/ 64 w 73"/>
                <a:gd name="T11" fmla="*/ 23 h 99"/>
                <a:gd name="T12" fmla="*/ 60 w 73"/>
                <a:gd name="T13" fmla="*/ 20 h 99"/>
                <a:gd name="T14" fmla="*/ 55 w 73"/>
                <a:gd name="T15" fmla="*/ 15 h 99"/>
                <a:gd name="T16" fmla="*/ 50 w 73"/>
                <a:gd name="T17" fmla="*/ 10 h 99"/>
                <a:gd name="T18" fmla="*/ 41 w 73"/>
                <a:gd name="T19" fmla="*/ 5 h 99"/>
                <a:gd name="T20" fmla="*/ 36 w 73"/>
                <a:gd name="T21" fmla="*/ 3 h 99"/>
                <a:gd name="T22" fmla="*/ 32 w 73"/>
                <a:gd name="T23" fmla="*/ 1 h 99"/>
                <a:gd name="T24" fmla="*/ 29 w 73"/>
                <a:gd name="T25" fmla="*/ 0 h 99"/>
                <a:gd name="T26" fmla="*/ 25 w 73"/>
                <a:gd name="T27" fmla="*/ 0 h 99"/>
                <a:gd name="T28" fmla="*/ 21 w 73"/>
                <a:gd name="T29" fmla="*/ 0 h 99"/>
                <a:gd name="T30" fmla="*/ 2 w 73"/>
                <a:gd name="T31" fmla="*/ 12 h 99"/>
                <a:gd name="T32" fmla="*/ 7 w 73"/>
                <a:gd name="T33" fmla="*/ 11 h 99"/>
                <a:gd name="T34" fmla="*/ 17 w 73"/>
                <a:gd name="T35" fmla="*/ 13 h 99"/>
                <a:gd name="T36" fmla="*/ 27 w 73"/>
                <a:gd name="T37" fmla="*/ 19 h 99"/>
                <a:gd name="T38" fmla="*/ 9 w 73"/>
                <a:gd name="T39" fmla="*/ 31 h 99"/>
                <a:gd name="T40" fmla="*/ 8 w 73"/>
                <a:gd name="T41" fmla="*/ 33 h 99"/>
                <a:gd name="T42" fmla="*/ 8 w 73"/>
                <a:gd name="T43" fmla="*/ 36 h 99"/>
                <a:gd name="T44" fmla="*/ 8 w 73"/>
                <a:gd name="T45" fmla="*/ 58 h 99"/>
                <a:gd name="T46" fmla="*/ 8 w 73"/>
                <a:gd name="T47" fmla="*/ 61 h 99"/>
                <a:gd name="T48" fmla="*/ 9 w 73"/>
                <a:gd name="T49" fmla="*/ 63 h 99"/>
                <a:gd name="T50" fmla="*/ 9 w 73"/>
                <a:gd name="T51" fmla="*/ 65 h 99"/>
                <a:gd name="T52" fmla="*/ 10 w 73"/>
                <a:gd name="T53" fmla="*/ 66 h 99"/>
                <a:gd name="T54" fmla="*/ 11 w 73"/>
                <a:gd name="T55" fmla="*/ 68 h 99"/>
                <a:gd name="T56" fmla="*/ 13 w 73"/>
                <a:gd name="T57" fmla="*/ 71 h 99"/>
                <a:gd name="T58" fmla="*/ 15 w 73"/>
                <a:gd name="T59" fmla="*/ 73 h 99"/>
                <a:gd name="T60" fmla="*/ 18 w 73"/>
                <a:gd name="T61" fmla="*/ 75 h 99"/>
                <a:gd name="T62" fmla="*/ 22 w 73"/>
                <a:gd name="T63" fmla="*/ 78 h 99"/>
                <a:gd name="T64" fmla="*/ 29 w 73"/>
                <a:gd name="T65" fmla="*/ 82 h 99"/>
                <a:gd name="T66" fmla="*/ 32 w 73"/>
                <a:gd name="T67" fmla="*/ 83 h 99"/>
                <a:gd name="T68" fmla="*/ 34 w 73"/>
                <a:gd name="T69" fmla="*/ 84 h 99"/>
                <a:gd name="T70" fmla="*/ 36 w 73"/>
                <a:gd name="T71" fmla="*/ 84 h 99"/>
                <a:gd name="T72" fmla="*/ 54 w 73"/>
                <a:gd name="T73" fmla="*/ 74 h 99"/>
                <a:gd name="T74" fmla="*/ 52 w 73"/>
                <a:gd name="T75" fmla="*/ 95 h 99"/>
                <a:gd name="T76" fmla="*/ 70 w 73"/>
                <a:gd name="T77" fmla="*/ 87 h 99"/>
                <a:gd name="T78" fmla="*/ 71 w 73"/>
                <a:gd name="T79" fmla="*/ 84 h 99"/>
                <a:gd name="T80" fmla="*/ 72 w 73"/>
                <a:gd name="T81" fmla="*/ 81 h 99"/>
                <a:gd name="T82" fmla="*/ 73 w 73"/>
                <a:gd name="T83" fmla="*/ 77 h 99"/>
                <a:gd name="T84" fmla="*/ 51 w 73"/>
                <a:gd name="T85" fmla="*/ 72 h 99"/>
                <a:gd name="T86" fmla="*/ 39 w 73"/>
                <a:gd name="T87" fmla="*/ 66 h 99"/>
                <a:gd name="T88" fmla="*/ 32 w 73"/>
                <a:gd name="T89" fmla="*/ 60 h 99"/>
                <a:gd name="T90" fmla="*/ 27 w 73"/>
                <a:gd name="T91" fmla="*/ 51 h 99"/>
                <a:gd name="T92" fmla="*/ 27 w 73"/>
                <a:gd name="T93" fmla="*/ 27 h 99"/>
                <a:gd name="T94" fmla="*/ 28 w 73"/>
                <a:gd name="T95" fmla="*/ 20 h 99"/>
                <a:gd name="T96" fmla="*/ 42 w 73"/>
                <a:gd name="T97" fmla="*/ 31 h 99"/>
                <a:gd name="T98" fmla="*/ 49 w 73"/>
                <a:gd name="T99" fmla="*/ 42 h 99"/>
                <a:gd name="T100" fmla="*/ 54 w 73"/>
                <a:gd name="T101" fmla="*/ 5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3" h="99">
                  <a:moveTo>
                    <a:pt x="73" y="46"/>
                  </a:moveTo>
                  <a:cubicBezTo>
                    <a:pt x="73" y="45"/>
                    <a:pt x="73" y="45"/>
                    <a:pt x="73" y="45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3"/>
                    <a:pt x="73" y="43"/>
                    <a:pt x="73" y="43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2"/>
                    <a:pt x="69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7" y="28"/>
                    <a:pt x="67" y="28"/>
                    <a:pt x="66" y="27"/>
                  </a:cubicBezTo>
                  <a:cubicBezTo>
                    <a:pt x="66" y="26"/>
                    <a:pt x="65" y="26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4"/>
                    <a:pt x="64" y="24"/>
                    <a:pt x="64" y="23"/>
                  </a:cubicBezTo>
                  <a:cubicBezTo>
                    <a:pt x="63" y="23"/>
                    <a:pt x="63" y="23"/>
                    <a:pt x="63" y="22"/>
                  </a:cubicBezTo>
                  <a:cubicBezTo>
                    <a:pt x="62" y="22"/>
                    <a:pt x="62" y="21"/>
                    <a:pt x="62" y="21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19"/>
                    <a:pt x="60" y="19"/>
                    <a:pt x="59" y="18"/>
                  </a:cubicBezTo>
                  <a:cubicBezTo>
                    <a:pt x="59" y="18"/>
                    <a:pt x="58" y="18"/>
                    <a:pt x="58" y="17"/>
                  </a:cubicBezTo>
                  <a:cubicBezTo>
                    <a:pt x="57" y="17"/>
                    <a:pt x="57" y="16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3" y="13"/>
                    <a:pt x="53" y="13"/>
                  </a:cubicBezTo>
                  <a:cubicBezTo>
                    <a:pt x="52" y="12"/>
                    <a:pt x="51" y="12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9"/>
                    <a:pt x="47" y="9"/>
                    <a:pt x="46" y="8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2" y="6"/>
                    <a:pt x="41" y="5"/>
                  </a:cubicBezTo>
                  <a:cubicBezTo>
                    <a:pt x="41" y="5"/>
                    <a:pt x="40" y="5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3"/>
                    <a:pt x="37" y="3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2"/>
                    <a:pt x="34" y="2"/>
                  </a:cubicBezTo>
                  <a:cubicBezTo>
                    <a:pt x="33" y="2"/>
                    <a:pt x="33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30" y="1"/>
                    <a:pt x="29" y="1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0"/>
                    <a:pt x="27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2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5" y="13"/>
                    <a:pt x="17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4"/>
                    <a:pt x="19" y="15"/>
                    <a:pt x="20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6"/>
                    <a:pt x="23" y="17"/>
                    <a:pt x="24" y="17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8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8" y="36"/>
                    <a:pt x="8" y="37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5"/>
                    <a:pt x="8" y="56"/>
                    <a:pt x="8" y="56"/>
                  </a:cubicBezTo>
                  <a:cubicBezTo>
                    <a:pt x="8" y="57"/>
                    <a:pt x="8" y="57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1" y="77"/>
                    <a:pt x="21" y="78"/>
                    <a:pt x="22" y="78"/>
                  </a:cubicBezTo>
                  <a:cubicBezTo>
                    <a:pt x="22" y="78"/>
                    <a:pt x="23" y="79"/>
                    <a:pt x="24" y="79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5" y="80"/>
                    <a:pt x="25" y="80"/>
                    <a:pt x="26" y="80"/>
                  </a:cubicBezTo>
                  <a:cubicBezTo>
                    <a:pt x="26" y="81"/>
                    <a:pt x="27" y="81"/>
                    <a:pt x="27" y="81"/>
                  </a:cubicBezTo>
                  <a:cubicBezTo>
                    <a:pt x="28" y="82"/>
                    <a:pt x="28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9"/>
                    <a:pt x="54" y="90"/>
                    <a:pt x="53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3" y="93"/>
                    <a:pt x="53" y="94"/>
                    <a:pt x="53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1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0" y="98"/>
                    <a:pt x="50" y="99"/>
                    <a:pt x="49" y="99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8"/>
                    <a:pt x="69" y="87"/>
                    <a:pt x="70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1" y="85"/>
                    <a:pt x="71" y="85"/>
                    <a:pt x="71" y="84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47"/>
                    <a:pt x="73" y="47"/>
                    <a:pt x="73" y="47"/>
                  </a:cubicBezTo>
                  <a:lnTo>
                    <a:pt x="73" y="46"/>
                  </a:lnTo>
                  <a:close/>
                  <a:moveTo>
                    <a:pt x="54" y="73"/>
                  </a:moveTo>
                  <a:cubicBezTo>
                    <a:pt x="53" y="73"/>
                    <a:pt x="52" y="73"/>
                    <a:pt x="51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0" y="72"/>
                    <a:pt x="49" y="72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6" y="70"/>
                    <a:pt x="45" y="70"/>
                    <a:pt x="43" y="69"/>
                  </a:cubicBezTo>
                  <a:cubicBezTo>
                    <a:pt x="41" y="68"/>
                    <a:pt x="40" y="67"/>
                    <a:pt x="3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7" y="65"/>
                    <a:pt x="36" y="64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4" y="62"/>
                    <a:pt x="33" y="61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9"/>
                    <a:pt x="30" y="58"/>
                    <a:pt x="30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9" y="56"/>
                    <a:pt x="29" y="55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8" y="52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49"/>
                    <a:pt x="27" y="48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6"/>
                    <a:pt x="27" y="45"/>
                    <a:pt x="27" y="44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6"/>
                    <a:pt x="27" y="24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2"/>
                    <a:pt x="27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30" y="21"/>
                    <a:pt x="31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3"/>
                    <a:pt x="35" y="24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40" y="29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5" y="34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7" y="38"/>
                    <a:pt x="48" y="40"/>
                    <a:pt x="49" y="41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1" y="45"/>
                    <a:pt x="52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49"/>
                    <a:pt x="53" y="51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4" y="54"/>
                    <a:pt x="54" y="56"/>
                    <a:pt x="54" y="58"/>
                  </a:cubicBezTo>
                  <a:lnTo>
                    <a:pt x="54" y="73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2" name="íṥļïḑé">
              <a:extLst>
                <a:ext uri="{FF2B5EF4-FFF2-40B4-BE49-F238E27FC236}">
                  <a16:creationId xmlns:a16="http://schemas.microsoft.com/office/drawing/2014/main" id="{3CCEEA37-ECC4-42C8-8E81-564E69BB1D13}"/>
                </a:ext>
              </a:extLst>
            </p:cNvPr>
            <p:cNvSpPr/>
            <p:nvPr/>
          </p:nvSpPr>
          <p:spPr bwMode="auto">
            <a:xfrm>
              <a:off x="7664451" y="2236788"/>
              <a:ext cx="387350" cy="315913"/>
            </a:xfrm>
            <a:custGeom>
              <a:avLst/>
              <a:gdLst>
                <a:gd name="T0" fmla="*/ 116 w 117"/>
                <a:gd name="T1" fmla="*/ 22 h 96"/>
                <a:gd name="T2" fmla="*/ 116 w 117"/>
                <a:gd name="T3" fmla="*/ 22 h 96"/>
                <a:gd name="T4" fmla="*/ 116 w 117"/>
                <a:gd name="T5" fmla="*/ 21 h 96"/>
                <a:gd name="T6" fmla="*/ 117 w 117"/>
                <a:gd name="T7" fmla="*/ 20 h 96"/>
                <a:gd name="T8" fmla="*/ 117 w 117"/>
                <a:gd name="T9" fmla="*/ 20 h 96"/>
                <a:gd name="T10" fmla="*/ 117 w 117"/>
                <a:gd name="T11" fmla="*/ 19 h 96"/>
                <a:gd name="T12" fmla="*/ 117 w 117"/>
                <a:gd name="T13" fmla="*/ 19 h 96"/>
                <a:gd name="T14" fmla="*/ 117 w 117"/>
                <a:gd name="T15" fmla="*/ 18 h 96"/>
                <a:gd name="T16" fmla="*/ 117 w 117"/>
                <a:gd name="T17" fmla="*/ 18 h 96"/>
                <a:gd name="T18" fmla="*/ 117 w 117"/>
                <a:gd name="T19" fmla="*/ 17 h 96"/>
                <a:gd name="T20" fmla="*/ 117 w 117"/>
                <a:gd name="T21" fmla="*/ 17 h 96"/>
                <a:gd name="T22" fmla="*/ 117 w 117"/>
                <a:gd name="T23" fmla="*/ 15 h 96"/>
                <a:gd name="T24" fmla="*/ 117 w 117"/>
                <a:gd name="T25" fmla="*/ 15 h 96"/>
                <a:gd name="T26" fmla="*/ 116 w 117"/>
                <a:gd name="T27" fmla="*/ 13 h 96"/>
                <a:gd name="T28" fmla="*/ 116 w 117"/>
                <a:gd name="T29" fmla="*/ 13 h 96"/>
                <a:gd name="T30" fmla="*/ 116 w 117"/>
                <a:gd name="T31" fmla="*/ 11 h 96"/>
                <a:gd name="T32" fmla="*/ 116 w 117"/>
                <a:gd name="T33" fmla="*/ 11 h 96"/>
                <a:gd name="T34" fmla="*/ 115 w 117"/>
                <a:gd name="T35" fmla="*/ 9 h 96"/>
                <a:gd name="T36" fmla="*/ 115 w 117"/>
                <a:gd name="T37" fmla="*/ 9 h 96"/>
                <a:gd name="T38" fmla="*/ 114 w 117"/>
                <a:gd name="T39" fmla="*/ 7 h 96"/>
                <a:gd name="T40" fmla="*/ 114 w 117"/>
                <a:gd name="T41" fmla="*/ 7 h 96"/>
                <a:gd name="T42" fmla="*/ 113 w 117"/>
                <a:gd name="T43" fmla="*/ 5 h 96"/>
                <a:gd name="T44" fmla="*/ 113 w 117"/>
                <a:gd name="T45" fmla="*/ 4 h 96"/>
                <a:gd name="T46" fmla="*/ 112 w 117"/>
                <a:gd name="T47" fmla="*/ 3 h 96"/>
                <a:gd name="T48" fmla="*/ 112 w 117"/>
                <a:gd name="T49" fmla="*/ 3 h 96"/>
                <a:gd name="T50" fmla="*/ 111 w 117"/>
                <a:gd name="T51" fmla="*/ 1 h 96"/>
                <a:gd name="T52" fmla="*/ 111 w 117"/>
                <a:gd name="T53" fmla="*/ 0 h 96"/>
                <a:gd name="T54" fmla="*/ 92 w 117"/>
                <a:gd name="T55" fmla="*/ 12 h 96"/>
                <a:gd name="T56" fmla="*/ 93 w 117"/>
                <a:gd name="T57" fmla="*/ 14 h 96"/>
                <a:gd name="T58" fmla="*/ 94 w 117"/>
                <a:gd name="T59" fmla="*/ 15 h 96"/>
                <a:gd name="T60" fmla="*/ 95 w 117"/>
                <a:gd name="T61" fmla="*/ 16 h 96"/>
                <a:gd name="T62" fmla="*/ 95 w 117"/>
                <a:gd name="T63" fmla="*/ 18 h 96"/>
                <a:gd name="T64" fmla="*/ 96 w 117"/>
                <a:gd name="T65" fmla="*/ 20 h 96"/>
                <a:gd name="T66" fmla="*/ 97 w 117"/>
                <a:gd name="T67" fmla="*/ 22 h 96"/>
                <a:gd name="T68" fmla="*/ 97 w 117"/>
                <a:gd name="T69" fmla="*/ 24 h 96"/>
                <a:gd name="T70" fmla="*/ 98 w 117"/>
                <a:gd name="T71" fmla="*/ 26 h 96"/>
                <a:gd name="T72" fmla="*/ 98 w 117"/>
                <a:gd name="T73" fmla="*/ 28 h 96"/>
                <a:gd name="T74" fmla="*/ 98 w 117"/>
                <a:gd name="T75" fmla="*/ 29 h 96"/>
                <a:gd name="T76" fmla="*/ 98 w 117"/>
                <a:gd name="T77" fmla="*/ 31 h 96"/>
                <a:gd name="T78" fmla="*/ 97 w 117"/>
                <a:gd name="T79" fmla="*/ 33 h 96"/>
                <a:gd name="T80" fmla="*/ 97 w 117"/>
                <a:gd name="T81" fmla="*/ 33 h 96"/>
                <a:gd name="T82" fmla="*/ 0 w 117"/>
                <a:gd name="T83" fmla="*/ 96 h 96"/>
                <a:gd name="T84" fmla="*/ 114 w 117"/>
                <a:gd name="T85" fmla="*/ 2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7" h="96">
                  <a:moveTo>
                    <a:pt x="116" y="22"/>
                  </a:moveTo>
                  <a:cubicBezTo>
                    <a:pt x="116" y="22"/>
                    <a:pt x="116" y="22"/>
                    <a:pt x="116" y="22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21"/>
                    <a:pt x="116" y="21"/>
                    <a:pt x="116" y="21"/>
                  </a:cubicBezTo>
                  <a:cubicBezTo>
                    <a:pt x="116" y="21"/>
                    <a:pt x="116" y="21"/>
                    <a:pt x="116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0"/>
                    <a:pt x="115" y="10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2" y="2"/>
                    <a:pt x="112" y="2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3"/>
                    <a:pt x="93" y="13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7"/>
                    <a:pt x="95" y="17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1"/>
                    <a:pt x="96" y="21"/>
                    <a:pt x="97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3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8" y="25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7"/>
                    <a:pt x="98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9"/>
                    <a:pt x="98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1"/>
                    <a:pt x="9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8" y="32"/>
                    <a:pt x="98" y="32"/>
                    <a:pt x="97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6" y="34"/>
                    <a:pt x="96" y="34"/>
                    <a:pt x="95" y="3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5" y="23"/>
                    <a:pt x="115" y="23"/>
                    <a:pt x="116" y="22"/>
                  </a:cubicBez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3" name="íṣľïḑé">
              <a:extLst>
                <a:ext uri="{FF2B5EF4-FFF2-40B4-BE49-F238E27FC236}">
                  <a16:creationId xmlns:a16="http://schemas.microsoft.com/office/drawing/2014/main" id="{49C57D63-C17D-4901-8360-8AF9D245301A}"/>
                </a:ext>
              </a:extLst>
            </p:cNvPr>
            <p:cNvSpPr/>
            <p:nvPr/>
          </p:nvSpPr>
          <p:spPr bwMode="auto">
            <a:xfrm>
              <a:off x="7853363" y="2492376"/>
              <a:ext cx="193675" cy="320675"/>
            </a:xfrm>
            <a:custGeom>
              <a:avLst/>
              <a:gdLst>
                <a:gd name="T0" fmla="*/ 29 w 59"/>
                <a:gd name="T1" fmla="*/ 10 h 97"/>
                <a:gd name="T2" fmla="*/ 59 w 59"/>
                <a:gd name="T3" fmla="*/ 51 h 97"/>
                <a:gd name="T4" fmla="*/ 59 w 59"/>
                <a:gd name="T5" fmla="*/ 81 h 97"/>
                <a:gd name="T6" fmla="*/ 29 w 59"/>
                <a:gd name="T7" fmla="*/ 87 h 97"/>
                <a:gd name="T8" fmla="*/ 0 w 59"/>
                <a:gd name="T9" fmla="*/ 47 h 97"/>
                <a:gd name="T10" fmla="*/ 0 w 59"/>
                <a:gd name="T11" fmla="*/ 17 h 97"/>
                <a:gd name="T12" fmla="*/ 29 w 59"/>
                <a:gd name="T13" fmla="*/ 10 h 97"/>
                <a:gd name="T14" fmla="*/ 46 w 59"/>
                <a:gd name="T15" fmla="*/ 66 h 97"/>
                <a:gd name="T16" fmla="*/ 46 w 59"/>
                <a:gd name="T17" fmla="*/ 50 h 97"/>
                <a:gd name="T18" fmla="*/ 29 w 59"/>
                <a:gd name="T19" fmla="*/ 24 h 97"/>
                <a:gd name="T20" fmla="*/ 13 w 59"/>
                <a:gd name="T21" fmla="*/ 31 h 97"/>
                <a:gd name="T22" fmla="*/ 13 w 59"/>
                <a:gd name="T23" fmla="*/ 48 h 97"/>
                <a:gd name="T24" fmla="*/ 29 w 59"/>
                <a:gd name="T25" fmla="*/ 73 h 97"/>
                <a:gd name="T26" fmla="*/ 46 w 59"/>
                <a:gd name="T27" fmla="*/ 6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97">
                  <a:moveTo>
                    <a:pt x="29" y="10"/>
                  </a:moveTo>
                  <a:cubicBezTo>
                    <a:pt x="47" y="21"/>
                    <a:pt x="59" y="36"/>
                    <a:pt x="59" y="5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96"/>
                    <a:pt x="47" y="97"/>
                    <a:pt x="29" y="87"/>
                  </a:cubicBezTo>
                  <a:cubicBezTo>
                    <a:pt x="11" y="76"/>
                    <a:pt x="0" y="62"/>
                    <a:pt x="0" y="4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"/>
                    <a:pt x="11" y="0"/>
                    <a:pt x="29" y="10"/>
                  </a:cubicBezTo>
                  <a:close/>
                  <a:moveTo>
                    <a:pt x="46" y="66"/>
                  </a:moveTo>
                  <a:cubicBezTo>
                    <a:pt x="46" y="50"/>
                    <a:pt x="46" y="50"/>
                    <a:pt x="46" y="50"/>
                  </a:cubicBezTo>
                  <a:cubicBezTo>
                    <a:pt x="46" y="40"/>
                    <a:pt x="43" y="32"/>
                    <a:pt x="29" y="24"/>
                  </a:cubicBezTo>
                  <a:cubicBezTo>
                    <a:pt x="15" y="16"/>
                    <a:pt x="13" y="21"/>
                    <a:pt x="13" y="31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58"/>
                    <a:pt x="15" y="65"/>
                    <a:pt x="29" y="73"/>
                  </a:cubicBezTo>
                  <a:cubicBezTo>
                    <a:pt x="42" y="80"/>
                    <a:pt x="45" y="76"/>
                    <a:pt x="46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4" name="îşļîḍê">
              <a:extLst>
                <a:ext uri="{FF2B5EF4-FFF2-40B4-BE49-F238E27FC236}">
                  <a16:creationId xmlns:a16="http://schemas.microsoft.com/office/drawing/2014/main" id="{FA937E38-B402-49A7-9538-0F313CE5F0FD}"/>
                </a:ext>
              </a:extLst>
            </p:cNvPr>
            <p:cNvSpPr/>
            <p:nvPr/>
          </p:nvSpPr>
          <p:spPr bwMode="auto">
            <a:xfrm>
              <a:off x="7596188" y="2014538"/>
              <a:ext cx="193675" cy="323850"/>
            </a:xfrm>
            <a:custGeom>
              <a:avLst/>
              <a:gdLst>
                <a:gd name="T0" fmla="*/ 59 w 59"/>
                <a:gd name="T1" fmla="*/ 81 h 98"/>
                <a:gd name="T2" fmla="*/ 29 w 59"/>
                <a:gd name="T3" fmla="*/ 87 h 98"/>
                <a:gd name="T4" fmla="*/ 0 w 59"/>
                <a:gd name="T5" fmla="*/ 47 h 98"/>
                <a:gd name="T6" fmla="*/ 0 w 59"/>
                <a:gd name="T7" fmla="*/ 17 h 98"/>
                <a:gd name="T8" fmla="*/ 29 w 59"/>
                <a:gd name="T9" fmla="*/ 11 h 98"/>
                <a:gd name="T10" fmla="*/ 59 w 59"/>
                <a:gd name="T11" fmla="*/ 52 h 98"/>
                <a:gd name="T12" fmla="*/ 59 w 59"/>
                <a:gd name="T13" fmla="*/ 81 h 98"/>
                <a:gd name="T14" fmla="*/ 13 w 59"/>
                <a:gd name="T15" fmla="*/ 48 h 98"/>
                <a:gd name="T16" fmla="*/ 29 w 59"/>
                <a:gd name="T17" fmla="*/ 73 h 98"/>
                <a:gd name="T18" fmla="*/ 46 w 59"/>
                <a:gd name="T19" fmla="*/ 67 h 98"/>
                <a:gd name="T20" fmla="*/ 46 w 59"/>
                <a:gd name="T21" fmla="*/ 50 h 98"/>
                <a:gd name="T22" fmla="*/ 29 w 59"/>
                <a:gd name="T23" fmla="*/ 25 h 98"/>
                <a:gd name="T24" fmla="*/ 13 w 59"/>
                <a:gd name="T25" fmla="*/ 31 h 98"/>
                <a:gd name="T26" fmla="*/ 13 w 59"/>
                <a:gd name="T27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98">
                  <a:moveTo>
                    <a:pt x="59" y="81"/>
                  </a:moveTo>
                  <a:cubicBezTo>
                    <a:pt x="59" y="96"/>
                    <a:pt x="47" y="98"/>
                    <a:pt x="29" y="87"/>
                  </a:cubicBezTo>
                  <a:cubicBezTo>
                    <a:pt x="11" y="77"/>
                    <a:pt x="0" y="62"/>
                    <a:pt x="0" y="4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"/>
                    <a:pt x="12" y="0"/>
                    <a:pt x="29" y="11"/>
                  </a:cubicBezTo>
                  <a:cubicBezTo>
                    <a:pt x="47" y="21"/>
                    <a:pt x="59" y="37"/>
                    <a:pt x="59" y="52"/>
                  </a:cubicBezTo>
                  <a:lnTo>
                    <a:pt x="59" y="81"/>
                  </a:lnTo>
                  <a:close/>
                  <a:moveTo>
                    <a:pt x="13" y="48"/>
                  </a:moveTo>
                  <a:cubicBezTo>
                    <a:pt x="13" y="58"/>
                    <a:pt x="15" y="65"/>
                    <a:pt x="29" y="73"/>
                  </a:cubicBezTo>
                  <a:cubicBezTo>
                    <a:pt x="43" y="81"/>
                    <a:pt x="46" y="77"/>
                    <a:pt x="46" y="67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40"/>
                    <a:pt x="43" y="33"/>
                    <a:pt x="29" y="25"/>
                  </a:cubicBezTo>
                  <a:cubicBezTo>
                    <a:pt x="16" y="17"/>
                    <a:pt x="13" y="22"/>
                    <a:pt x="13" y="31"/>
                  </a:cubicBezTo>
                  <a:cubicBezTo>
                    <a:pt x="13" y="48"/>
                    <a:pt x="13" y="48"/>
                    <a:pt x="13" y="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5" name="ïŝ1îdè">
              <a:extLst>
                <a:ext uri="{FF2B5EF4-FFF2-40B4-BE49-F238E27FC236}">
                  <a16:creationId xmlns:a16="http://schemas.microsoft.com/office/drawing/2014/main" id="{5891CC1C-8592-4FBC-AC7A-3C1BDC617696}"/>
                </a:ext>
              </a:extLst>
            </p:cNvPr>
            <p:cNvSpPr/>
            <p:nvPr/>
          </p:nvSpPr>
          <p:spPr bwMode="auto">
            <a:xfrm>
              <a:off x="7627938" y="2271713"/>
              <a:ext cx="376238" cy="280988"/>
            </a:xfrm>
            <a:custGeom>
              <a:avLst/>
              <a:gdLst>
                <a:gd name="T0" fmla="*/ 103 w 114"/>
                <a:gd name="T1" fmla="*/ 0 h 85"/>
                <a:gd name="T2" fmla="*/ 106 w 114"/>
                <a:gd name="T3" fmla="*/ 24 h 85"/>
                <a:gd name="T4" fmla="*/ 11 w 114"/>
                <a:gd name="T5" fmla="*/ 85 h 85"/>
                <a:gd name="T6" fmla="*/ 8 w 114"/>
                <a:gd name="T7" fmla="*/ 61 h 85"/>
                <a:gd name="T8" fmla="*/ 103 w 114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5">
                  <a:moveTo>
                    <a:pt x="103" y="0"/>
                  </a:moveTo>
                  <a:cubicBezTo>
                    <a:pt x="104" y="1"/>
                    <a:pt x="114" y="19"/>
                    <a:pt x="106" y="24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10" y="84"/>
                    <a:pt x="0" y="66"/>
                    <a:pt x="8" y="61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6" name="işľïdè">
              <a:extLst>
                <a:ext uri="{FF2B5EF4-FFF2-40B4-BE49-F238E27FC236}">
                  <a16:creationId xmlns:a16="http://schemas.microsoft.com/office/drawing/2014/main" id="{9F5A9442-46FD-472E-BBF2-49FC6C19BE3A}"/>
                </a:ext>
              </a:extLst>
            </p:cNvPr>
            <p:cNvSpPr/>
            <p:nvPr/>
          </p:nvSpPr>
          <p:spPr bwMode="auto">
            <a:xfrm>
              <a:off x="7724632" y="3770235"/>
              <a:ext cx="336985" cy="649070"/>
            </a:xfrm>
            <a:custGeom>
              <a:avLst/>
              <a:gdLst>
                <a:gd name="T0" fmla="*/ 93 w 97"/>
                <a:gd name="T1" fmla="*/ 142 h 187"/>
                <a:gd name="T2" fmla="*/ 92 w 97"/>
                <a:gd name="T3" fmla="*/ 151 h 187"/>
                <a:gd name="T4" fmla="*/ 97 w 97"/>
                <a:gd name="T5" fmla="*/ 175 h 187"/>
                <a:gd name="T6" fmla="*/ 0 w 97"/>
                <a:gd name="T7" fmla="*/ 187 h 187"/>
                <a:gd name="T8" fmla="*/ 1 w 97"/>
                <a:gd name="T9" fmla="*/ 0 h 187"/>
                <a:gd name="T10" fmla="*/ 93 w 97"/>
                <a:gd name="T11" fmla="*/ 1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87">
                  <a:moveTo>
                    <a:pt x="93" y="142"/>
                  </a:moveTo>
                  <a:cubicBezTo>
                    <a:pt x="92" y="144"/>
                    <a:pt x="92" y="147"/>
                    <a:pt x="92" y="151"/>
                  </a:cubicBezTo>
                  <a:cubicBezTo>
                    <a:pt x="92" y="159"/>
                    <a:pt x="94" y="167"/>
                    <a:pt x="97" y="175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3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7" name="îś1íḍe">
              <a:extLst>
                <a:ext uri="{FF2B5EF4-FFF2-40B4-BE49-F238E27FC236}">
                  <a16:creationId xmlns:a16="http://schemas.microsoft.com/office/drawing/2014/main" id="{906AFCE2-613B-4EA0-8B4A-B42B80A9CFD0}"/>
                </a:ext>
              </a:extLst>
            </p:cNvPr>
            <p:cNvSpPr/>
            <p:nvPr/>
          </p:nvSpPr>
          <p:spPr bwMode="auto">
            <a:xfrm>
              <a:off x="7400927" y="3607553"/>
              <a:ext cx="336985" cy="647409"/>
            </a:xfrm>
            <a:custGeom>
              <a:avLst/>
              <a:gdLst>
                <a:gd name="T0" fmla="*/ 93 w 97"/>
                <a:gd name="T1" fmla="*/ 141 h 187"/>
                <a:gd name="T2" fmla="*/ 92 w 97"/>
                <a:gd name="T3" fmla="*/ 150 h 187"/>
                <a:gd name="T4" fmla="*/ 97 w 97"/>
                <a:gd name="T5" fmla="*/ 175 h 187"/>
                <a:gd name="T6" fmla="*/ 0 w 97"/>
                <a:gd name="T7" fmla="*/ 187 h 187"/>
                <a:gd name="T8" fmla="*/ 1 w 97"/>
                <a:gd name="T9" fmla="*/ 0 h 187"/>
                <a:gd name="T10" fmla="*/ 93 w 97"/>
                <a:gd name="T11" fmla="*/ 14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87">
                  <a:moveTo>
                    <a:pt x="93" y="141"/>
                  </a:moveTo>
                  <a:cubicBezTo>
                    <a:pt x="92" y="144"/>
                    <a:pt x="92" y="147"/>
                    <a:pt x="92" y="150"/>
                  </a:cubicBezTo>
                  <a:cubicBezTo>
                    <a:pt x="92" y="158"/>
                    <a:pt x="94" y="167"/>
                    <a:pt x="97" y="175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3" y="141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8" name="ïSḻíḓè">
              <a:extLst>
                <a:ext uri="{FF2B5EF4-FFF2-40B4-BE49-F238E27FC236}">
                  <a16:creationId xmlns:a16="http://schemas.microsoft.com/office/drawing/2014/main" id="{FD6B08AF-B4E7-41DA-8761-E6F947EAFE45}"/>
                </a:ext>
              </a:extLst>
            </p:cNvPr>
            <p:cNvSpPr/>
            <p:nvPr/>
          </p:nvSpPr>
          <p:spPr bwMode="auto">
            <a:xfrm>
              <a:off x="7721312" y="3995999"/>
              <a:ext cx="292164" cy="395086"/>
            </a:xfrm>
            <a:custGeom>
              <a:avLst/>
              <a:gdLst>
                <a:gd name="T0" fmla="*/ 84 w 84"/>
                <a:gd name="T1" fmla="*/ 76 h 114"/>
                <a:gd name="T2" fmla="*/ 84 w 84"/>
                <a:gd name="T3" fmla="*/ 78 h 114"/>
                <a:gd name="T4" fmla="*/ 73 w 84"/>
                <a:gd name="T5" fmla="*/ 98 h 114"/>
                <a:gd name="T6" fmla="*/ 62 w 84"/>
                <a:gd name="T7" fmla="*/ 96 h 114"/>
                <a:gd name="T8" fmla="*/ 53 w 84"/>
                <a:gd name="T9" fmla="*/ 87 h 114"/>
                <a:gd name="T10" fmla="*/ 49 w 84"/>
                <a:gd name="T11" fmla="*/ 79 h 114"/>
                <a:gd name="T12" fmla="*/ 34 w 84"/>
                <a:gd name="T13" fmla="*/ 80 h 114"/>
                <a:gd name="T14" fmla="*/ 33 w 84"/>
                <a:gd name="T15" fmla="*/ 79 h 114"/>
                <a:gd name="T16" fmla="*/ 18 w 84"/>
                <a:gd name="T17" fmla="*/ 61 h 114"/>
                <a:gd name="T18" fmla="*/ 16 w 84"/>
                <a:gd name="T19" fmla="*/ 52 h 114"/>
                <a:gd name="T20" fmla="*/ 16 w 84"/>
                <a:gd name="T21" fmla="*/ 47 h 114"/>
                <a:gd name="T22" fmla="*/ 40 w 84"/>
                <a:gd name="T23" fmla="*/ 31 h 114"/>
                <a:gd name="T24" fmla="*/ 53 w 84"/>
                <a:gd name="T25" fmla="*/ 47 h 114"/>
                <a:gd name="T26" fmla="*/ 55 w 84"/>
                <a:gd name="T27" fmla="*/ 41 h 114"/>
                <a:gd name="T28" fmla="*/ 67 w 84"/>
                <a:gd name="T29" fmla="*/ 49 h 114"/>
                <a:gd name="T30" fmla="*/ 62 w 84"/>
                <a:gd name="T31" fmla="*/ 80 h 114"/>
                <a:gd name="T32" fmla="*/ 62 w 84"/>
                <a:gd name="T33" fmla="*/ 84 h 114"/>
                <a:gd name="T34" fmla="*/ 63 w 84"/>
                <a:gd name="T35" fmla="*/ 85 h 114"/>
                <a:gd name="T36" fmla="*/ 66 w 84"/>
                <a:gd name="T37" fmla="*/ 89 h 114"/>
                <a:gd name="T38" fmla="*/ 68 w 84"/>
                <a:gd name="T39" fmla="*/ 90 h 114"/>
                <a:gd name="T40" fmla="*/ 79 w 84"/>
                <a:gd name="T41" fmla="*/ 77 h 114"/>
                <a:gd name="T42" fmla="*/ 79 w 84"/>
                <a:gd name="T43" fmla="*/ 75 h 114"/>
                <a:gd name="T44" fmla="*/ 44 w 84"/>
                <a:gd name="T45" fmla="*/ 17 h 114"/>
                <a:gd name="T46" fmla="*/ 5 w 84"/>
                <a:gd name="T47" fmla="*/ 35 h 114"/>
                <a:gd name="T48" fmla="*/ 4 w 84"/>
                <a:gd name="T49" fmla="*/ 40 h 114"/>
                <a:gd name="T50" fmla="*/ 8 w 84"/>
                <a:gd name="T51" fmla="*/ 62 h 114"/>
                <a:gd name="T52" fmla="*/ 40 w 84"/>
                <a:gd name="T53" fmla="*/ 102 h 114"/>
                <a:gd name="T54" fmla="*/ 63 w 84"/>
                <a:gd name="T55" fmla="*/ 107 h 114"/>
                <a:gd name="T56" fmla="*/ 65 w 84"/>
                <a:gd name="T57" fmla="*/ 112 h 114"/>
                <a:gd name="T58" fmla="*/ 40 w 84"/>
                <a:gd name="T59" fmla="*/ 106 h 114"/>
                <a:gd name="T60" fmla="*/ 5 w 84"/>
                <a:gd name="T61" fmla="*/ 62 h 114"/>
                <a:gd name="T62" fmla="*/ 0 w 84"/>
                <a:gd name="T63" fmla="*/ 38 h 114"/>
                <a:gd name="T64" fmla="*/ 1 w 84"/>
                <a:gd name="T65" fmla="*/ 29 h 114"/>
                <a:gd name="T66" fmla="*/ 44 w 84"/>
                <a:gd name="T67" fmla="*/ 13 h 114"/>
                <a:gd name="T68" fmla="*/ 84 w 84"/>
                <a:gd name="T69" fmla="*/ 76 h 114"/>
                <a:gd name="T70" fmla="*/ 51 w 84"/>
                <a:gd name="T71" fmla="*/ 61 h 114"/>
                <a:gd name="T72" fmla="*/ 42 w 84"/>
                <a:gd name="T73" fmla="*/ 44 h 114"/>
                <a:gd name="T74" fmla="*/ 29 w 84"/>
                <a:gd name="T75" fmla="*/ 54 h 114"/>
                <a:gd name="T76" fmla="*/ 38 w 84"/>
                <a:gd name="T77" fmla="*/ 70 h 114"/>
                <a:gd name="T78" fmla="*/ 51 w 84"/>
                <a:gd name="T79" fmla="*/ 6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114">
                  <a:moveTo>
                    <a:pt x="84" y="76"/>
                  </a:moveTo>
                  <a:cubicBezTo>
                    <a:pt x="84" y="76"/>
                    <a:pt x="84" y="77"/>
                    <a:pt x="84" y="78"/>
                  </a:cubicBezTo>
                  <a:cubicBezTo>
                    <a:pt x="84" y="91"/>
                    <a:pt x="79" y="97"/>
                    <a:pt x="73" y="98"/>
                  </a:cubicBezTo>
                  <a:cubicBezTo>
                    <a:pt x="70" y="99"/>
                    <a:pt x="66" y="98"/>
                    <a:pt x="62" y="96"/>
                  </a:cubicBezTo>
                  <a:cubicBezTo>
                    <a:pt x="58" y="94"/>
                    <a:pt x="55" y="91"/>
                    <a:pt x="53" y="87"/>
                  </a:cubicBezTo>
                  <a:cubicBezTo>
                    <a:pt x="51" y="85"/>
                    <a:pt x="50" y="82"/>
                    <a:pt x="49" y="79"/>
                  </a:cubicBezTo>
                  <a:cubicBezTo>
                    <a:pt x="45" y="82"/>
                    <a:pt x="40" y="83"/>
                    <a:pt x="34" y="80"/>
                  </a:cubicBezTo>
                  <a:cubicBezTo>
                    <a:pt x="34" y="80"/>
                    <a:pt x="34" y="80"/>
                    <a:pt x="33" y="79"/>
                  </a:cubicBezTo>
                  <a:cubicBezTo>
                    <a:pt x="27" y="75"/>
                    <a:pt x="21" y="69"/>
                    <a:pt x="18" y="61"/>
                  </a:cubicBezTo>
                  <a:cubicBezTo>
                    <a:pt x="17" y="58"/>
                    <a:pt x="17" y="55"/>
                    <a:pt x="16" y="52"/>
                  </a:cubicBezTo>
                  <a:cubicBezTo>
                    <a:pt x="16" y="51"/>
                    <a:pt x="16" y="49"/>
                    <a:pt x="16" y="47"/>
                  </a:cubicBezTo>
                  <a:cubicBezTo>
                    <a:pt x="16" y="31"/>
                    <a:pt x="27" y="23"/>
                    <a:pt x="40" y="31"/>
                  </a:cubicBezTo>
                  <a:cubicBezTo>
                    <a:pt x="46" y="35"/>
                    <a:pt x="51" y="41"/>
                    <a:pt x="53" y="47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4" y="68"/>
                    <a:pt x="62" y="76"/>
                    <a:pt x="62" y="80"/>
                  </a:cubicBezTo>
                  <a:cubicBezTo>
                    <a:pt x="62" y="81"/>
                    <a:pt x="62" y="83"/>
                    <a:pt x="62" y="84"/>
                  </a:cubicBezTo>
                  <a:cubicBezTo>
                    <a:pt x="62" y="84"/>
                    <a:pt x="63" y="84"/>
                    <a:pt x="63" y="85"/>
                  </a:cubicBezTo>
                  <a:cubicBezTo>
                    <a:pt x="64" y="87"/>
                    <a:pt x="65" y="88"/>
                    <a:pt x="66" y="89"/>
                  </a:cubicBezTo>
                  <a:cubicBezTo>
                    <a:pt x="67" y="90"/>
                    <a:pt x="67" y="90"/>
                    <a:pt x="68" y="90"/>
                  </a:cubicBezTo>
                  <a:cubicBezTo>
                    <a:pt x="73" y="93"/>
                    <a:pt x="78" y="90"/>
                    <a:pt x="79" y="77"/>
                  </a:cubicBezTo>
                  <a:cubicBezTo>
                    <a:pt x="79" y="77"/>
                    <a:pt x="79" y="76"/>
                    <a:pt x="79" y="75"/>
                  </a:cubicBezTo>
                  <a:cubicBezTo>
                    <a:pt x="79" y="54"/>
                    <a:pt x="64" y="29"/>
                    <a:pt x="44" y="17"/>
                  </a:cubicBezTo>
                  <a:cubicBezTo>
                    <a:pt x="24" y="6"/>
                    <a:pt x="7" y="14"/>
                    <a:pt x="5" y="35"/>
                  </a:cubicBezTo>
                  <a:cubicBezTo>
                    <a:pt x="4" y="36"/>
                    <a:pt x="4" y="38"/>
                    <a:pt x="4" y="40"/>
                  </a:cubicBezTo>
                  <a:cubicBezTo>
                    <a:pt x="4" y="47"/>
                    <a:pt x="6" y="55"/>
                    <a:pt x="8" y="62"/>
                  </a:cubicBezTo>
                  <a:cubicBezTo>
                    <a:pt x="14" y="78"/>
                    <a:pt x="26" y="94"/>
                    <a:pt x="40" y="102"/>
                  </a:cubicBezTo>
                  <a:cubicBezTo>
                    <a:pt x="49" y="107"/>
                    <a:pt x="56" y="108"/>
                    <a:pt x="63" y="107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57" y="114"/>
                    <a:pt x="50" y="112"/>
                    <a:pt x="40" y="106"/>
                  </a:cubicBezTo>
                  <a:cubicBezTo>
                    <a:pt x="25" y="97"/>
                    <a:pt x="11" y="80"/>
                    <a:pt x="5" y="62"/>
                  </a:cubicBezTo>
                  <a:cubicBezTo>
                    <a:pt x="2" y="54"/>
                    <a:pt x="0" y="46"/>
                    <a:pt x="0" y="38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5" y="8"/>
                    <a:pt x="23" y="0"/>
                    <a:pt x="44" y="13"/>
                  </a:cubicBezTo>
                  <a:cubicBezTo>
                    <a:pt x="66" y="25"/>
                    <a:pt x="83" y="53"/>
                    <a:pt x="84" y="76"/>
                  </a:cubicBezTo>
                  <a:close/>
                  <a:moveTo>
                    <a:pt x="51" y="61"/>
                  </a:moveTo>
                  <a:cubicBezTo>
                    <a:pt x="51" y="54"/>
                    <a:pt x="48" y="48"/>
                    <a:pt x="42" y="44"/>
                  </a:cubicBezTo>
                  <a:cubicBezTo>
                    <a:pt x="35" y="40"/>
                    <a:pt x="29" y="45"/>
                    <a:pt x="29" y="54"/>
                  </a:cubicBezTo>
                  <a:cubicBezTo>
                    <a:pt x="29" y="60"/>
                    <a:pt x="33" y="67"/>
                    <a:pt x="38" y="70"/>
                  </a:cubicBezTo>
                  <a:cubicBezTo>
                    <a:pt x="45" y="74"/>
                    <a:pt x="50" y="70"/>
                    <a:pt x="51" y="61"/>
                  </a:cubicBezTo>
                </a:path>
              </a:pathLst>
            </a:custGeom>
            <a:solidFill>
              <a:srgbClr val="0F7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9" name="îSḻîḑe">
              <a:extLst>
                <a:ext uri="{FF2B5EF4-FFF2-40B4-BE49-F238E27FC236}">
                  <a16:creationId xmlns:a16="http://schemas.microsoft.com/office/drawing/2014/main" id="{E5121ABB-97EA-49C7-9872-813CAA19F976}"/>
                </a:ext>
              </a:extLst>
            </p:cNvPr>
            <p:cNvSpPr/>
            <p:nvPr/>
          </p:nvSpPr>
          <p:spPr bwMode="auto">
            <a:xfrm>
              <a:off x="7400927" y="4206821"/>
              <a:ext cx="929613" cy="582669"/>
            </a:xfrm>
            <a:custGeom>
              <a:avLst/>
              <a:gdLst>
                <a:gd name="T0" fmla="*/ 166 w 267"/>
                <a:gd name="T1" fmla="*/ 38 h 168"/>
                <a:gd name="T2" fmla="*/ 267 w 267"/>
                <a:gd name="T3" fmla="*/ 168 h 168"/>
                <a:gd name="T4" fmla="*/ 0 w 267"/>
                <a:gd name="T5" fmla="*/ 14 h 168"/>
                <a:gd name="T6" fmla="*/ 97 w 267"/>
                <a:gd name="T7" fmla="*/ 2 h 168"/>
                <a:gd name="T8" fmla="*/ 132 w 267"/>
                <a:gd name="T9" fmla="*/ 46 h 168"/>
                <a:gd name="T10" fmla="*/ 157 w 267"/>
                <a:gd name="T11" fmla="*/ 52 h 168"/>
                <a:gd name="T12" fmla="*/ 155 w 267"/>
                <a:gd name="T13" fmla="*/ 47 h 168"/>
                <a:gd name="T14" fmla="*/ 133 w 267"/>
                <a:gd name="T15" fmla="*/ 42 h 168"/>
                <a:gd name="T16" fmla="*/ 101 w 267"/>
                <a:gd name="T17" fmla="*/ 2 h 168"/>
                <a:gd name="T18" fmla="*/ 111 w 267"/>
                <a:gd name="T19" fmla="*/ 0 h 168"/>
                <a:gd name="T20" fmla="*/ 126 w 267"/>
                <a:gd name="T21" fmla="*/ 19 h 168"/>
                <a:gd name="T22" fmla="*/ 126 w 267"/>
                <a:gd name="T23" fmla="*/ 19 h 168"/>
                <a:gd name="T24" fmla="*/ 134 w 267"/>
                <a:gd name="T25" fmla="*/ 31 h 168"/>
                <a:gd name="T26" fmla="*/ 145 w 267"/>
                <a:gd name="T27" fmla="*/ 27 h 168"/>
                <a:gd name="T28" fmla="*/ 154 w 267"/>
                <a:gd name="T29" fmla="*/ 36 h 168"/>
                <a:gd name="T30" fmla="*/ 166 w 267"/>
                <a:gd name="T31" fmla="*/ 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7" h="168">
                  <a:moveTo>
                    <a:pt x="166" y="38"/>
                  </a:moveTo>
                  <a:cubicBezTo>
                    <a:pt x="267" y="168"/>
                    <a:pt x="267" y="168"/>
                    <a:pt x="267" y="16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104" y="20"/>
                    <a:pt x="117" y="37"/>
                    <a:pt x="132" y="46"/>
                  </a:cubicBezTo>
                  <a:cubicBezTo>
                    <a:pt x="142" y="52"/>
                    <a:pt x="150" y="53"/>
                    <a:pt x="157" y="52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48" y="48"/>
                    <a:pt x="141" y="47"/>
                    <a:pt x="133" y="42"/>
                  </a:cubicBezTo>
                  <a:cubicBezTo>
                    <a:pt x="118" y="33"/>
                    <a:pt x="107" y="18"/>
                    <a:pt x="101" y="2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4" y="8"/>
                    <a:pt x="119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7" y="30"/>
                    <a:pt x="150" y="33"/>
                    <a:pt x="154" y="36"/>
                  </a:cubicBezTo>
                  <a:cubicBezTo>
                    <a:pt x="158" y="38"/>
                    <a:pt x="162" y="39"/>
                    <a:pt x="166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0" name="iṥḷïḑe">
              <a:extLst>
                <a:ext uri="{FF2B5EF4-FFF2-40B4-BE49-F238E27FC236}">
                  <a16:creationId xmlns:a16="http://schemas.microsoft.com/office/drawing/2014/main" id="{E5D42AF0-30F7-4A0E-9CF8-F40F5923F3C5}"/>
                </a:ext>
              </a:extLst>
            </p:cNvPr>
            <p:cNvSpPr/>
            <p:nvPr/>
          </p:nvSpPr>
          <p:spPr bwMode="auto">
            <a:xfrm>
              <a:off x="7404247" y="3576012"/>
              <a:ext cx="977754" cy="564408"/>
            </a:xfrm>
            <a:custGeom>
              <a:avLst/>
              <a:gdLst>
                <a:gd name="T0" fmla="*/ 0 w 589"/>
                <a:gd name="T1" fmla="*/ 19 h 340"/>
                <a:gd name="T2" fmla="*/ 29 w 589"/>
                <a:gd name="T3" fmla="*/ 0 h 340"/>
                <a:gd name="T4" fmla="*/ 589 w 589"/>
                <a:gd name="T5" fmla="*/ 324 h 340"/>
                <a:gd name="T6" fmla="*/ 560 w 589"/>
                <a:gd name="T7" fmla="*/ 340 h 340"/>
                <a:gd name="T8" fmla="*/ 0 w 589"/>
                <a:gd name="T9" fmla="*/ 1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340">
                  <a:moveTo>
                    <a:pt x="0" y="19"/>
                  </a:moveTo>
                  <a:lnTo>
                    <a:pt x="29" y="0"/>
                  </a:lnTo>
                  <a:lnTo>
                    <a:pt x="589" y="324"/>
                  </a:lnTo>
                  <a:lnTo>
                    <a:pt x="560" y="340"/>
                  </a:lnTo>
                  <a:lnTo>
                    <a:pt x="0" y="19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1" name="išľiďé">
              <a:extLst>
                <a:ext uri="{FF2B5EF4-FFF2-40B4-BE49-F238E27FC236}">
                  <a16:creationId xmlns:a16="http://schemas.microsoft.com/office/drawing/2014/main" id="{C90D0391-145F-4751-BCCD-E6024B4097D0}"/>
                </a:ext>
              </a:extLst>
            </p:cNvPr>
            <p:cNvSpPr/>
            <p:nvPr/>
          </p:nvSpPr>
          <p:spPr bwMode="auto">
            <a:xfrm>
              <a:off x="7978615" y="4140420"/>
              <a:ext cx="355245" cy="649070"/>
            </a:xfrm>
            <a:custGeom>
              <a:avLst/>
              <a:gdLst>
                <a:gd name="T0" fmla="*/ 10 w 102"/>
                <a:gd name="T1" fmla="*/ 34 h 187"/>
                <a:gd name="T2" fmla="*/ 102 w 102"/>
                <a:gd name="T3" fmla="*/ 0 h 187"/>
                <a:gd name="T4" fmla="*/ 101 w 102"/>
                <a:gd name="T5" fmla="*/ 187 h 187"/>
                <a:gd name="T6" fmla="*/ 0 w 102"/>
                <a:gd name="T7" fmla="*/ 57 h 187"/>
                <a:gd name="T8" fmla="*/ 10 w 102"/>
                <a:gd name="T9" fmla="*/ 36 h 187"/>
                <a:gd name="T10" fmla="*/ 10 w 102"/>
                <a:gd name="T11" fmla="*/ 3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87">
                  <a:moveTo>
                    <a:pt x="10" y="34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1" y="187"/>
                    <a:pt x="101" y="187"/>
                    <a:pt x="101" y="18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5" y="56"/>
                    <a:pt x="10" y="49"/>
                    <a:pt x="10" y="36"/>
                  </a:cubicBezTo>
                  <a:cubicBezTo>
                    <a:pt x="10" y="36"/>
                    <a:pt x="10" y="35"/>
                    <a:pt x="10" y="34"/>
                  </a:cubicBez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2" name="iṡľiḋè">
              <a:extLst>
                <a:ext uri="{FF2B5EF4-FFF2-40B4-BE49-F238E27FC236}">
                  <a16:creationId xmlns:a16="http://schemas.microsoft.com/office/drawing/2014/main" id="{51C6D036-ADB4-4F63-AAB9-AF84B0525113}"/>
                </a:ext>
              </a:extLst>
            </p:cNvPr>
            <p:cNvSpPr/>
            <p:nvPr/>
          </p:nvSpPr>
          <p:spPr bwMode="auto">
            <a:xfrm>
              <a:off x="8330540" y="4113860"/>
              <a:ext cx="51461" cy="675630"/>
            </a:xfrm>
            <a:custGeom>
              <a:avLst/>
              <a:gdLst>
                <a:gd name="T0" fmla="*/ 2 w 31"/>
                <a:gd name="T1" fmla="*/ 16 h 407"/>
                <a:gd name="T2" fmla="*/ 31 w 31"/>
                <a:gd name="T3" fmla="*/ 0 h 407"/>
                <a:gd name="T4" fmla="*/ 31 w 31"/>
                <a:gd name="T5" fmla="*/ 390 h 407"/>
                <a:gd name="T6" fmla="*/ 0 w 31"/>
                <a:gd name="T7" fmla="*/ 407 h 407"/>
                <a:gd name="T8" fmla="*/ 2 w 31"/>
                <a:gd name="T9" fmla="*/ 16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7">
                  <a:moveTo>
                    <a:pt x="2" y="16"/>
                  </a:moveTo>
                  <a:lnTo>
                    <a:pt x="31" y="0"/>
                  </a:lnTo>
                  <a:lnTo>
                    <a:pt x="31" y="390"/>
                  </a:lnTo>
                  <a:lnTo>
                    <a:pt x="0" y="407"/>
                  </a:lnTo>
                  <a:lnTo>
                    <a:pt x="2" y="16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3" name="îsļíḓè">
              <a:extLst>
                <a:ext uri="{FF2B5EF4-FFF2-40B4-BE49-F238E27FC236}">
                  <a16:creationId xmlns:a16="http://schemas.microsoft.com/office/drawing/2014/main" id="{3FE4034C-EACA-4191-9B7C-72FA293CF8A1}"/>
                </a:ext>
              </a:extLst>
            </p:cNvPr>
            <p:cNvSpPr/>
            <p:nvPr/>
          </p:nvSpPr>
          <p:spPr bwMode="auto">
            <a:xfrm>
              <a:off x="7404247" y="3607553"/>
              <a:ext cx="929613" cy="650729"/>
            </a:xfrm>
            <a:custGeom>
              <a:avLst/>
              <a:gdLst>
                <a:gd name="T0" fmla="*/ 0 w 267"/>
                <a:gd name="T1" fmla="*/ 0 h 188"/>
                <a:gd name="T2" fmla="*/ 267 w 267"/>
                <a:gd name="T3" fmla="*/ 154 h 188"/>
                <a:gd name="T4" fmla="*/ 175 w 267"/>
                <a:gd name="T5" fmla="*/ 188 h 188"/>
                <a:gd name="T6" fmla="*/ 136 w 267"/>
                <a:gd name="T7" fmla="*/ 125 h 188"/>
                <a:gd name="T8" fmla="*/ 92 w 267"/>
                <a:gd name="T9" fmla="*/ 141 h 188"/>
                <a:gd name="T10" fmla="*/ 0 w 267"/>
                <a:gd name="T1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188">
                  <a:moveTo>
                    <a:pt x="0" y="0"/>
                  </a:moveTo>
                  <a:cubicBezTo>
                    <a:pt x="267" y="154"/>
                    <a:pt x="267" y="154"/>
                    <a:pt x="267" y="154"/>
                  </a:cubicBezTo>
                  <a:cubicBezTo>
                    <a:pt x="175" y="188"/>
                    <a:pt x="175" y="188"/>
                    <a:pt x="175" y="188"/>
                  </a:cubicBezTo>
                  <a:cubicBezTo>
                    <a:pt x="174" y="166"/>
                    <a:pt x="157" y="138"/>
                    <a:pt x="136" y="125"/>
                  </a:cubicBezTo>
                  <a:cubicBezTo>
                    <a:pt x="114" y="113"/>
                    <a:pt x="96" y="121"/>
                    <a:pt x="92" y="1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4" name="ïṥ1îďe">
              <a:extLst>
                <a:ext uri="{FF2B5EF4-FFF2-40B4-BE49-F238E27FC236}">
                  <a16:creationId xmlns:a16="http://schemas.microsoft.com/office/drawing/2014/main" id="{AF5F0C0E-27EC-4389-850A-A944D5140870}"/>
                </a:ext>
              </a:extLst>
            </p:cNvPr>
            <p:cNvSpPr/>
            <p:nvPr/>
          </p:nvSpPr>
          <p:spPr bwMode="auto">
            <a:xfrm>
              <a:off x="8197851" y="2092326"/>
              <a:ext cx="250825" cy="149225"/>
            </a:xfrm>
            <a:custGeom>
              <a:avLst/>
              <a:gdLst>
                <a:gd name="T0" fmla="*/ 0 w 158"/>
                <a:gd name="T1" fmla="*/ 38 h 94"/>
                <a:gd name="T2" fmla="*/ 63 w 158"/>
                <a:gd name="T3" fmla="*/ 0 h 94"/>
                <a:gd name="T4" fmla="*/ 158 w 158"/>
                <a:gd name="T5" fmla="*/ 56 h 94"/>
                <a:gd name="T6" fmla="*/ 95 w 158"/>
                <a:gd name="T7" fmla="*/ 94 h 94"/>
                <a:gd name="T8" fmla="*/ 0 w 158"/>
                <a:gd name="T9" fmla="*/ 3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94">
                  <a:moveTo>
                    <a:pt x="0" y="38"/>
                  </a:moveTo>
                  <a:lnTo>
                    <a:pt x="63" y="0"/>
                  </a:lnTo>
                  <a:lnTo>
                    <a:pt x="158" y="56"/>
                  </a:lnTo>
                  <a:lnTo>
                    <a:pt x="95" y="94"/>
                  </a:lnTo>
                  <a:lnTo>
                    <a:pt x="0" y="38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518C78F9-192D-4B09-BFAD-EFB87A31CB56}"/>
              </a:ext>
            </a:extLst>
          </p:cNvPr>
          <p:cNvSpPr txBox="1"/>
          <p:nvPr/>
        </p:nvSpPr>
        <p:spPr>
          <a:xfrm>
            <a:off x="384137" y="3823673"/>
            <a:ext cx="6668253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四川大学学术汇报总结</a:t>
            </a:r>
          </a:p>
        </p:txBody>
      </p: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E37428DE-451A-4B16-B9BC-FEF38CE0CC67}"/>
              </a:ext>
            </a:extLst>
          </p:cNvPr>
          <p:cNvGrpSpPr/>
          <p:nvPr/>
        </p:nvGrpSpPr>
        <p:grpSpPr>
          <a:xfrm>
            <a:off x="482715" y="4782780"/>
            <a:ext cx="4697531" cy="307777"/>
            <a:chOff x="482715" y="4230330"/>
            <a:chExt cx="4697531" cy="307777"/>
          </a:xfrm>
        </p:grpSpPr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B3FF98A0-9C5A-4E7C-A660-D186D390E955}"/>
                </a:ext>
              </a:extLst>
            </p:cNvPr>
            <p:cNvSpPr/>
            <p:nvPr/>
          </p:nvSpPr>
          <p:spPr>
            <a:xfrm>
              <a:off x="482715" y="4238402"/>
              <a:ext cx="925810" cy="260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107D8824-08FE-433F-9202-2981C0AEC017}"/>
                </a:ext>
              </a:extLst>
            </p:cNvPr>
            <p:cNvSpPr/>
            <p:nvPr/>
          </p:nvSpPr>
          <p:spPr>
            <a:xfrm>
              <a:off x="1761346" y="4238402"/>
              <a:ext cx="925810" cy="260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0DC5828B-8337-4FBD-ADD9-FE7B3B76327F}"/>
                </a:ext>
              </a:extLst>
            </p:cNvPr>
            <p:cNvSpPr/>
            <p:nvPr/>
          </p:nvSpPr>
          <p:spPr>
            <a:xfrm>
              <a:off x="3039977" y="4238402"/>
              <a:ext cx="925810" cy="260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499B26CF-9A1C-4251-8032-DFCC64305DA6}"/>
                </a:ext>
              </a:extLst>
            </p:cNvPr>
            <p:cNvSpPr txBox="1"/>
            <p:nvPr/>
          </p:nvSpPr>
          <p:spPr>
            <a:xfrm>
              <a:off x="494216" y="423033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rgbClr val="8F0C1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工作概述</a:t>
              </a: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7D3FF461-1235-4DC8-B308-01F6BF26E04B}"/>
                </a:ext>
              </a:extLst>
            </p:cNvPr>
            <p:cNvSpPr txBox="1"/>
            <p:nvPr/>
          </p:nvSpPr>
          <p:spPr>
            <a:xfrm>
              <a:off x="1772845" y="423033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rgbClr val="8F0C1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课题回顾</a:t>
              </a: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53FC164-D034-4C8B-97C0-FD67EBB1751F}"/>
                </a:ext>
              </a:extLst>
            </p:cNvPr>
            <p:cNvSpPr txBox="1"/>
            <p:nvPr/>
          </p:nvSpPr>
          <p:spPr>
            <a:xfrm>
              <a:off x="3039974" y="4230330"/>
              <a:ext cx="93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rgbClr val="8F0C1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问题分析</a:t>
              </a:r>
            </a:p>
          </p:txBody>
        </p:sp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AC38437A-BF11-4FEA-B757-4058FA86BC6B}"/>
                </a:ext>
              </a:extLst>
            </p:cNvPr>
            <p:cNvSpPr/>
            <p:nvPr/>
          </p:nvSpPr>
          <p:spPr>
            <a:xfrm>
              <a:off x="4254436" y="4238402"/>
              <a:ext cx="925810" cy="2608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F3E2CCD6-0E88-4E82-B550-935EFC51AA29}"/>
                </a:ext>
              </a:extLst>
            </p:cNvPr>
            <p:cNvSpPr txBox="1"/>
            <p:nvPr/>
          </p:nvSpPr>
          <p:spPr>
            <a:xfrm>
              <a:off x="4260619" y="4230330"/>
              <a:ext cx="902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rgbClr val="8F0C1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明年计划</a:t>
              </a:r>
            </a:p>
          </p:txBody>
        </p:sp>
      </p:grpSp>
      <p:sp>
        <p:nvSpPr>
          <p:cNvPr id="165" name="矩形 164">
            <a:extLst>
              <a:ext uri="{FF2B5EF4-FFF2-40B4-BE49-F238E27FC236}">
                <a16:creationId xmlns:a16="http://schemas.microsoft.com/office/drawing/2014/main" id="{4E3BE149-4B81-4D1A-B147-48AA44B242DB}"/>
              </a:ext>
            </a:extLst>
          </p:cNvPr>
          <p:cNvSpPr/>
          <p:nvPr/>
        </p:nvSpPr>
        <p:spPr>
          <a:xfrm>
            <a:off x="482715" y="5400283"/>
            <a:ext cx="74113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2" y="208365"/>
            <a:ext cx="1188584" cy="118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3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55" grpId="0"/>
      <p:bldP spid="16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230998-DA01-4336-AA61-FDECEF45C1F0}"/>
              </a:ext>
            </a:extLst>
          </p:cNvPr>
          <p:cNvSpPr/>
          <p:nvPr/>
        </p:nvSpPr>
        <p:spPr>
          <a:xfrm>
            <a:off x="0" y="2209800"/>
            <a:ext cx="12192000" cy="1695450"/>
          </a:xfrm>
          <a:prstGeom prst="rect">
            <a:avLst/>
          </a:prstGeom>
          <a:solidFill>
            <a:srgbClr val="8F0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îşľîḍe">
            <a:extLst>
              <a:ext uri="{FF2B5EF4-FFF2-40B4-BE49-F238E27FC236}">
                <a16:creationId xmlns:a16="http://schemas.microsoft.com/office/drawing/2014/main" id="{F45421F7-54C8-42CE-B7FF-1E71B20328B7}"/>
              </a:ext>
            </a:extLst>
          </p:cNvPr>
          <p:cNvSpPr/>
          <p:nvPr/>
        </p:nvSpPr>
        <p:spPr bwMode="auto">
          <a:xfrm>
            <a:off x="1285688" y="1166440"/>
            <a:ext cx="2295712" cy="2578747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8F0C1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2BD39D-8339-48D6-93B8-A1EAC18EE618}"/>
              </a:ext>
            </a:extLst>
          </p:cNvPr>
          <p:cNvSpPr/>
          <p:nvPr/>
        </p:nvSpPr>
        <p:spPr>
          <a:xfrm>
            <a:off x="3752850" y="270358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5" name="îşľîḍe">
            <a:extLst>
              <a:ext uri="{FF2B5EF4-FFF2-40B4-BE49-F238E27FC236}">
                <a16:creationId xmlns:a16="http://schemas.microsoft.com/office/drawing/2014/main" id="{EB4E71A0-FECA-43EC-897D-5CFFEE01D871}"/>
              </a:ext>
            </a:extLst>
          </p:cNvPr>
          <p:cNvSpPr/>
          <p:nvPr/>
        </p:nvSpPr>
        <p:spPr bwMode="auto">
          <a:xfrm rot="20131612">
            <a:off x="9070030" y="3630861"/>
            <a:ext cx="1322812" cy="1485900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8000" b="1" dirty="0"/>
          </a:p>
        </p:txBody>
      </p:sp>
      <p:sp>
        <p:nvSpPr>
          <p:cNvPr id="6" name="îşľîḍe">
            <a:extLst>
              <a:ext uri="{FF2B5EF4-FFF2-40B4-BE49-F238E27FC236}">
                <a16:creationId xmlns:a16="http://schemas.microsoft.com/office/drawing/2014/main" id="{E8132A96-AB05-4E9E-8BF4-721A997B17DC}"/>
              </a:ext>
            </a:extLst>
          </p:cNvPr>
          <p:cNvSpPr/>
          <p:nvPr/>
        </p:nvSpPr>
        <p:spPr bwMode="auto">
          <a:xfrm>
            <a:off x="9738098" y="4325891"/>
            <a:ext cx="1653801" cy="1857696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rgbClr val="76839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8000" b="1" dirty="0"/>
          </a:p>
        </p:txBody>
      </p:sp>
      <p:sp>
        <p:nvSpPr>
          <p:cNvPr id="7" name="îşľîḍe">
            <a:extLst>
              <a:ext uri="{FF2B5EF4-FFF2-40B4-BE49-F238E27FC236}">
                <a16:creationId xmlns:a16="http://schemas.microsoft.com/office/drawing/2014/main" id="{649B340C-DD6E-45BE-A034-71BAF8D8D524}"/>
              </a:ext>
            </a:extLst>
          </p:cNvPr>
          <p:cNvSpPr/>
          <p:nvPr/>
        </p:nvSpPr>
        <p:spPr bwMode="auto">
          <a:xfrm>
            <a:off x="8998697" y="4682455"/>
            <a:ext cx="1031107" cy="1158231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rgbClr val="8F0C1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endParaRPr lang="zh-CN" altLang="en-US" sz="8000" b="1" dirty="0"/>
          </a:p>
        </p:txBody>
      </p:sp>
      <p:sp>
        <p:nvSpPr>
          <p:cNvPr id="8" name="矩形 47">
            <a:extLst>
              <a:ext uri="{FF2B5EF4-FFF2-40B4-BE49-F238E27FC236}">
                <a16:creationId xmlns:a16="http://schemas.microsoft.com/office/drawing/2014/main" id="{21DD2DE2-D2C4-4D8F-A895-E40796E5A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501" y="3998584"/>
            <a:ext cx="6504498" cy="4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3" rIns="91425" bIns="4571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333333"/>
                </a:solidFill>
                <a:sym typeface="微软雅黑" pitchFamily="34" charset="-122"/>
              </a:rPr>
              <a:t>通过复制您的文本后，在此框中选择粘贴。</a:t>
            </a:r>
          </a:p>
        </p:txBody>
      </p:sp>
    </p:spTree>
    <p:extLst>
      <p:ext uri="{BB962C8B-B14F-4D97-AF65-F5344CB8AC3E}">
        <p14:creationId xmlns:p14="http://schemas.microsoft.com/office/powerpoint/2010/main" val="5328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37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30510B-3BA2-4EDC-9619-8070DF758C0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1" y="1681083"/>
            <a:ext cx="10845798" cy="5176917"/>
            <a:chOff x="673100" y="1681083"/>
            <a:chExt cx="10845800" cy="5176918"/>
          </a:xfrm>
        </p:grpSpPr>
        <p:grpSp>
          <p:nvGrpSpPr>
            <p:cNvPr id="4" name="îS1íďé">
              <a:extLst>
                <a:ext uri="{FF2B5EF4-FFF2-40B4-BE49-F238E27FC236}">
                  <a16:creationId xmlns:a16="http://schemas.microsoft.com/office/drawing/2014/main" id="{39F7ADC2-2222-4DBD-8275-8AF095284088}"/>
                </a:ext>
              </a:extLst>
            </p:cNvPr>
            <p:cNvGrpSpPr/>
            <p:nvPr/>
          </p:nvGrpSpPr>
          <p:grpSpPr>
            <a:xfrm>
              <a:off x="3734275" y="2256510"/>
              <a:ext cx="4723445" cy="4601491"/>
              <a:chOff x="3646280" y="1462760"/>
              <a:chExt cx="4899440" cy="4772940"/>
            </a:xfrm>
          </p:grpSpPr>
          <p:sp>
            <p:nvSpPr>
              <p:cNvPr id="13" name="íṧļîḍè">
                <a:extLst>
                  <a:ext uri="{FF2B5EF4-FFF2-40B4-BE49-F238E27FC236}">
                    <a16:creationId xmlns:a16="http://schemas.microsoft.com/office/drawing/2014/main" id="{4CD45BB4-95D5-440A-B5DD-AF092A05DEEA}"/>
                  </a:ext>
                </a:extLst>
              </p:cNvPr>
              <p:cNvSpPr/>
              <p:nvPr/>
            </p:nvSpPr>
            <p:spPr bwMode="auto">
              <a:xfrm flipH="1">
                <a:off x="6808676" y="3077327"/>
                <a:ext cx="1731445" cy="2418803"/>
              </a:xfrm>
              <a:custGeom>
                <a:avLst/>
                <a:gdLst>
                  <a:gd name="T0" fmla="*/ 1738377 w 21180"/>
                  <a:gd name="T1" fmla="*/ 2428202 h 21600"/>
                  <a:gd name="T2" fmla="*/ 1738377 w 21180"/>
                  <a:gd name="T3" fmla="*/ 2428202 h 21600"/>
                  <a:gd name="T4" fmla="*/ 1738377 w 21180"/>
                  <a:gd name="T5" fmla="*/ 2428202 h 21600"/>
                  <a:gd name="T6" fmla="*/ 1738377 w 21180"/>
                  <a:gd name="T7" fmla="*/ 242820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80" h="21600">
                    <a:moveTo>
                      <a:pt x="17423" y="21599"/>
                    </a:moveTo>
                    <a:cubicBezTo>
                      <a:pt x="17530" y="20851"/>
                      <a:pt x="17642" y="20103"/>
                      <a:pt x="17759" y="19356"/>
                    </a:cubicBezTo>
                    <a:cubicBezTo>
                      <a:pt x="17884" y="18557"/>
                      <a:pt x="18015" y="17758"/>
                      <a:pt x="18152" y="16960"/>
                    </a:cubicBezTo>
                    <a:cubicBezTo>
                      <a:pt x="19116" y="16169"/>
                      <a:pt x="19874" y="15258"/>
                      <a:pt x="20391" y="14269"/>
                    </a:cubicBezTo>
                    <a:cubicBezTo>
                      <a:pt x="20967" y="13168"/>
                      <a:pt x="21232" y="11994"/>
                      <a:pt x="21172" y="10817"/>
                    </a:cubicBezTo>
                    <a:lnTo>
                      <a:pt x="5234" y="10471"/>
                    </a:lnTo>
                    <a:cubicBezTo>
                      <a:pt x="5054" y="8592"/>
                      <a:pt x="5244" y="6719"/>
                      <a:pt x="5781" y="4898"/>
                    </a:cubicBezTo>
                    <a:cubicBezTo>
                      <a:pt x="6190" y="3510"/>
                      <a:pt x="6777" y="1958"/>
                      <a:pt x="5506" y="786"/>
                    </a:cubicBezTo>
                    <a:cubicBezTo>
                      <a:pt x="5012" y="331"/>
                      <a:pt x="4279" y="46"/>
                      <a:pt x="3486" y="0"/>
                    </a:cubicBezTo>
                    <a:cubicBezTo>
                      <a:pt x="3081" y="85"/>
                      <a:pt x="2715" y="249"/>
                      <a:pt x="2425" y="472"/>
                    </a:cubicBezTo>
                    <a:cubicBezTo>
                      <a:pt x="1370" y="1286"/>
                      <a:pt x="1558" y="2383"/>
                      <a:pt x="1507" y="3475"/>
                    </a:cubicBezTo>
                    <a:cubicBezTo>
                      <a:pt x="1461" y="4497"/>
                      <a:pt x="1100" y="5567"/>
                      <a:pt x="806" y="6586"/>
                    </a:cubicBezTo>
                    <a:cubicBezTo>
                      <a:pt x="208" y="8660"/>
                      <a:pt x="-367" y="10801"/>
                      <a:pt x="297" y="12903"/>
                    </a:cubicBezTo>
                    <a:cubicBezTo>
                      <a:pt x="827" y="14581"/>
                      <a:pt x="2126" y="16075"/>
                      <a:pt x="3983" y="17137"/>
                    </a:cubicBezTo>
                    <a:lnTo>
                      <a:pt x="2944" y="19951"/>
                    </a:lnTo>
                    <a:lnTo>
                      <a:pt x="17423" y="21599"/>
                    </a:lnTo>
                    <a:close/>
                  </a:path>
                </a:pathLst>
              </a:custGeom>
              <a:solidFill>
                <a:srgbClr val="F9DDB7"/>
              </a:solidFill>
              <a:ln w="50800" cap="flat" cmpd="sng">
                <a:solidFill>
                  <a:srgbClr val="D9AD70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" name="í$ľiďè">
                <a:extLst>
                  <a:ext uri="{FF2B5EF4-FFF2-40B4-BE49-F238E27FC236}">
                    <a16:creationId xmlns:a16="http://schemas.microsoft.com/office/drawing/2014/main" id="{09F1A17B-B91F-4D0F-B708-E989F03B7CA0}"/>
                  </a:ext>
                </a:extLst>
              </p:cNvPr>
              <p:cNvSpPr/>
              <p:nvPr/>
            </p:nvSpPr>
            <p:spPr bwMode="auto">
              <a:xfrm>
                <a:off x="3651880" y="3077327"/>
                <a:ext cx="1731444" cy="2418803"/>
              </a:xfrm>
              <a:custGeom>
                <a:avLst/>
                <a:gdLst>
                  <a:gd name="T0" fmla="*/ 1738376 w 21180"/>
                  <a:gd name="T1" fmla="*/ 2428202 h 21600"/>
                  <a:gd name="T2" fmla="*/ 1738376 w 21180"/>
                  <a:gd name="T3" fmla="*/ 2428202 h 21600"/>
                  <a:gd name="T4" fmla="*/ 1738376 w 21180"/>
                  <a:gd name="T5" fmla="*/ 2428202 h 21600"/>
                  <a:gd name="T6" fmla="*/ 1738376 w 21180"/>
                  <a:gd name="T7" fmla="*/ 242820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80" h="21600">
                    <a:moveTo>
                      <a:pt x="17423" y="21599"/>
                    </a:moveTo>
                    <a:cubicBezTo>
                      <a:pt x="17530" y="20851"/>
                      <a:pt x="17642" y="20103"/>
                      <a:pt x="17759" y="19356"/>
                    </a:cubicBezTo>
                    <a:cubicBezTo>
                      <a:pt x="17884" y="18557"/>
                      <a:pt x="18015" y="17758"/>
                      <a:pt x="18152" y="16960"/>
                    </a:cubicBezTo>
                    <a:cubicBezTo>
                      <a:pt x="19116" y="16169"/>
                      <a:pt x="19874" y="15258"/>
                      <a:pt x="20391" y="14269"/>
                    </a:cubicBezTo>
                    <a:cubicBezTo>
                      <a:pt x="20967" y="13168"/>
                      <a:pt x="21232" y="11994"/>
                      <a:pt x="21172" y="10817"/>
                    </a:cubicBezTo>
                    <a:lnTo>
                      <a:pt x="5234" y="10471"/>
                    </a:lnTo>
                    <a:cubicBezTo>
                      <a:pt x="5054" y="8592"/>
                      <a:pt x="5244" y="6719"/>
                      <a:pt x="5781" y="4898"/>
                    </a:cubicBezTo>
                    <a:cubicBezTo>
                      <a:pt x="6190" y="3510"/>
                      <a:pt x="6777" y="1958"/>
                      <a:pt x="5506" y="786"/>
                    </a:cubicBezTo>
                    <a:cubicBezTo>
                      <a:pt x="5012" y="331"/>
                      <a:pt x="4279" y="46"/>
                      <a:pt x="3486" y="0"/>
                    </a:cubicBezTo>
                    <a:cubicBezTo>
                      <a:pt x="3081" y="85"/>
                      <a:pt x="2715" y="249"/>
                      <a:pt x="2425" y="472"/>
                    </a:cubicBezTo>
                    <a:cubicBezTo>
                      <a:pt x="1370" y="1286"/>
                      <a:pt x="1558" y="2383"/>
                      <a:pt x="1507" y="3475"/>
                    </a:cubicBezTo>
                    <a:cubicBezTo>
                      <a:pt x="1461" y="4497"/>
                      <a:pt x="1100" y="5567"/>
                      <a:pt x="806" y="6586"/>
                    </a:cubicBezTo>
                    <a:cubicBezTo>
                      <a:pt x="208" y="8660"/>
                      <a:pt x="-367" y="10801"/>
                      <a:pt x="297" y="12903"/>
                    </a:cubicBezTo>
                    <a:cubicBezTo>
                      <a:pt x="827" y="14581"/>
                      <a:pt x="2126" y="16075"/>
                      <a:pt x="3983" y="17137"/>
                    </a:cubicBezTo>
                    <a:lnTo>
                      <a:pt x="2944" y="19951"/>
                    </a:lnTo>
                    <a:lnTo>
                      <a:pt x="17423" y="21599"/>
                    </a:lnTo>
                    <a:close/>
                  </a:path>
                </a:pathLst>
              </a:custGeom>
              <a:solidFill>
                <a:srgbClr val="F9DDB7"/>
              </a:solidFill>
              <a:ln w="50800" cap="flat" cmpd="sng">
                <a:solidFill>
                  <a:srgbClr val="D9AD70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5" name="ïṣḻíďe">
                <a:extLst>
                  <a:ext uri="{FF2B5EF4-FFF2-40B4-BE49-F238E27FC236}">
                    <a16:creationId xmlns:a16="http://schemas.microsoft.com/office/drawing/2014/main" id="{6D7E501A-FB69-4A05-B1CA-4DF1B39E6D76}"/>
                  </a:ext>
                </a:extLst>
              </p:cNvPr>
              <p:cNvSpPr/>
              <p:nvPr/>
            </p:nvSpPr>
            <p:spPr bwMode="auto">
              <a:xfrm rot="16200000">
                <a:off x="4647288" y="848068"/>
                <a:ext cx="2870837" cy="4100221"/>
              </a:xfrm>
              <a:custGeom>
                <a:avLst/>
                <a:gdLst>
                  <a:gd name="T0" fmla="*/ 2881993 w 21600"/>
                  <a:gd name="T1" fmla="*/ 4116637 h 21600"/>
                  <a:gd name="T2" fmla="*/ 2881993 w 21600"/>
                  <a:gd name="T3" fmla="*/ 4116637 h 21600"/>
                  <a:gd name="T4" fmla="*/ 2881993 w 21600"/>
                  <a:gd name="T5" fmla="*/ 4116637 h 21600"/>
                  <a:gd name="T6" fmla="*/ 2881993 w 21600"/>
                  <a:gd name="T7" fmla="*/ 411663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12" y="0"/>
                    </a:moveTo>
                    <a:lnTo>
                      <a:pt x="19988" y="0"/>
                    </a:lnTo>
                    <a:cubicBezTo>
                      <a:pt x="20878" y="0"/>
                      <a:pt x="21599" y="549"/>
                      <a:pt x="21599" y="1227"/>
                    </a:cubicBezTo>
                    <a:lnTo>
                      <a:pt x="21599" y="20372"/>
                    </a:lnTo>
                    <a:cubicBezTo>
                      <a:pt x="21599" y="21050"/>
                      <a:pt x="20878" y="21599"/>
                      <a:pt x="19988" y="21599"/>
                    </a:cubicBezTo>
                    <a:lnTo>
                      <a:pt x="1612" y="21599"/>
                    </a:lnTo>
                    <a:cubicBezTo>
                      <a:pt x="721" y="21599"/>
                      <a:pt x="0" y="21050"/>
                      <a:pt x="0" y="20372"/>
                    </a:cubicBezTo>
                    <a:lnTo>
                      <a:pt x="0" y="1227"/>
                    </a:lnTo>
                    <a:cubicBezTo>
                      <a:pt x="0" y="549"/>
                      <a:pt x="721" y="0"/>
                      <a:pt x="1612" y="0"/>
                    </a:cubicBezTo>
                    <a:cubicBezTo>
                      <a:pt x="1612" y="0"/>
                      <a:pt x="1612" y="0"/>
                      <a:pt x="1612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50800" cap="flat" cmpd="sng">
                <a:solidFill>
                  <a:schemeClr val="bg1">
                    <a:lumMod val="65000"/>
                  </a:schemeClr>
                </a:solidFill>
                <a:prstDash val="solid"/>
                <a:miter lim="0"/>
                <a:headEnd/>
                <a:tailEnd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6" name="íšlïḑé">
                <a:extLst>
                  <a:ext uri="{FF2B5EF4-FFF2-40B4-BE49-F238E27FC236}">
                    <a16:creationId xmlns:a16="http://schemas.microsoft.com/office/drawing/2014/main" id="{7E36588F-7075-46FC-BADE-8E89449CFC76}"/>
                  </a:ext>
                </a:extLst>
              </p:cNvPr>
              <p:cNvSpPr/>
              <p:nvPr/>
            </p:nvSpPr>
            <p:spPr bwMode="auto">
              <a:xfrm rot="16200000">
                <a:off x="7748228" y="2755466"/>
                <a:ext cx="177589" cy="176998"/>
              </a:xfrm>
              <a:custGeom>
                <a:avLst/>
                <a:gdLst>
                  <a:gd name="T0" fmla="*/ 178279 w 21600"/>
                  <a:gd name="T1" fmla="*/ 177708 h 21600"/>
                  <a:gd name="T2" fmla="*/ 178279 w 21600"/>
                  <a:gd name="T3" fmla="*/ 177708 h 21600"/>
                  <a:gd name="T4" fmla="*/ 178279 w 21600"/>
                  <a:gd name="T5" fmla="*/ 177708 h 21600"/>
                  <a:gd name="T6" fmla="*/ 178279 w 21600"/>
                  <a:gd name="T7" fmla="*/ 17770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70"/>
                      <a:pt x="16764" y="21599"/>
                      <a:pt x="10800" y="21599"/>
                    </a:cubicBezTo>
                    <a:cubicBezTo>
                      <a:pt x="4829" y="21599"/>
                      <a:pt x="0" y="16770"/>
                      <a:pt x="0" y="10800"/>
                    </a:cubicBezTo>
                    <a:cubicBezTo>
                      <a:pt x="0" y="4835"/>
                      <a:pt x="4829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lose/>
                  </a:path>
                </a:pathLst>
              </a:custGeom>
              <a:noFill/>
              <a:ln w="25400" cap="flat" cmpd="sng">
                <a:solidFill>
                  <a:schemeClr val="bg1">
                    <a:lumMod val="65000"/>
                  </a:schemeClr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7" name="î$1îdè">
                <a:extLst>
                  <a:ext uri="{FF2B5EF4-FFF2-40B4-BE49-F238E27FC236}">
                    <a16:creationId xmlns:a16="http://schemas.microsoft.com/office/drawing/2014/main" id="{D6345BA2-1290-4973-B28C-87DD9E2CCF42}"/>
                  </a:ext>
                </a:extLst>
              </p:cNvPr>
              <p:cNvSpPr/>
              <p:nvPr/>
            </p:nvSpPr>
            <p:spPr bwMode="auto">
              <a:xfrm rot="16200000">
                <a:off x="4235057" y="2815023"/>
                <a:ext cx="364171" cy="42707"/>
              </a:xfrm>
              <a:custGeom>
                <a:avLst/>
                <a:gdLst>
                  <a:gd name="T0" fmla="*/ 365586 w 21600"/>
                  <a:gd name="T1" fmla="*/ 42878 h 21600"/>
                  <a:gd name="T2" fmla="*/ 365586 w 21600"/>
                  <a:gd name="T3" fmla="*/ 42878 h 21600"/>
                  <a:gd name="T4" fmla="*/ 365586 w 21600"/>
                  <a:gd name="T5" fmla="*/ 42878 h 21600"/>
                  <a:gd name="T6" fmla="*/ 365586 w 21600"/>
                  <a:gd name="T7" fmla="*/ 4287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331" y="21599"/>
                    </a:moveTo>
                    <a:lnTo>
                      <a:pt x="7624" y="21599"/>
                    </a:lnTo>
                    <a:cubicBezTo>
                      <a:pt x="6922" y="21599"/>
                      <a:pt x="6351" y="16769"/>
                      <a:pt x="6351" y="10800"/>
                    </a:cubicBezTo>
                    <a:cubicBezTo>
                      <a:pt x="6351" y="4830"/>
                      <a:pt x="6922" y="0"/>
                      <a:pt x="7624" y="0"/>
                    </a:cubicBezTo>
                    <a:lnTo>
                      <a:pt x="20331" y="0"/>
                    </a:lnTo>
                    <a:cubicBezTo>
                      <a:pt x="21031" y="0"/>
                      <a:pt x="21600" y="4830"/>
                      <a:pt x="21600" y="10800"/>
                    </a:cubicBezTo>
                    <a:cubicBezTo>
                      <a:pt x="21600" y="16769"/>
                      <a:pt x="21031" y="21599"/>
                      <a:pt x="20331" y="21599"/>
                    </a:cubicBezTo>
                    <a:cubicBezTo>
                      <a:pt x="20331" y="21599"/>
                      <a:pt x="20331" y="21599"/>
                      <a:pt x="20331" y="21599"/>
                    </a:cubicBezTo>
                    <a:close/>
                    <a:moveTo>
                      <a:pt x="1270" y="21599"/>
                    </a:moveTo>
                    <a:cubicBezTo>
                      <a:pt x="568" y="21599"/>
                      <a:pt x="0" y="16769"/>
                      <a:pt x="0" y="10800"/>
                    </a:cubicBezTo>
                    <a:cubicBezTo>
                      <a:pt x="0" y="4830"/>
                      <a:pt x="568" y="0"/>
                      <a:pt x="1270" y="0"/>
                    </a:cubicBezTo>
                    <a:cubicBezTo>
                      <a:pt x="1973" y="0"/>
                      <a:pt x="2541" y="4830"/>
                      <a:pt x="2541" y="10800"/>
                    </a:cubicBezTo>
                    <a:cubicBezTo>
                      <a:pt x="2541" y="16769"/>
                      <a:pt x="1973" y="21599"/>
                      <a:pt x="1270" y="21599"/>
                    </a:cubicBezTo>
                    <a:cubicBezTo>
                      <a:pt x="1270" y="21599"/>
                      <a:pt x="1270" y="21599"/>
                      <a:pt x="1270" y="21599"/>
                    </a:cubicBezTo>
                    <a:close/>
                  </a:path>
                </a:pathLst>
              </a:custGeom>
              <a:noFill/>
              <a:ln w="25400" cap="flat" cmpd="sng">
                <a:solidFill>
                  <a:schemeClr val="bg1">
                    <a:lumMod val="65000"/>
                  </a:schemeClr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8" name="ïŝlîḓé">
                <a:extLst>
                  <a:ext uri="{FF2B5EF4-FFF2-40B4-BE49-F238E27FC236}">
                    <a16:creationId xmlns:a16="http://schemas.microsoft.com/office/drawing/2014/main" id="{35B448D7-AFF5-4C28-A545-09CB08028987}"/>
                  </a:ext>
                </a:extLst>
              </p:cNvPr>
              <p:cNvSpPr/>
              <p:nvPr/>
            </p:nvSpPr>
            <p:spPr bwMode="auto">
              <a:xfrm>
                <a:off x="3646280" y="3077431"/>
                <a:ext cx="1049032" cy="2240738"/>
              </a:xfrm>
              <a:custGeom>
                <a:avLst/>
                <a:gdLst>
                  <a:gd name="T0" fmla="*/ 1053181 w 20853"/>
                  <a:gd name="T1" fmla="*/ 2249445 h 21600"/>
                  <a:gd name="T2" fmla="*/ 1053181 w 20853"/>
                  <a:gd name="T3" fmla="*/ 2249445 h 21600"/>
                  <a:gd name="T4" fmla="*/ 1053181 w 20853"/>
                  <a:gd name="T5" fmla="*/ 2249445 h 21600"/>
                  <a:gd name="T6" fmla="*/ 1053181 w 20853"/>
                  <a:gd name="T7" fmla="*/ 224944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853" h="21600">
                    <a:moveTo>
                      <a:pt x="4671" y="21599"/>
                    </a:moveTo>
                    <a:lnTo>
                      <a:pt x="6392" y="18502"/>
                    </a:lnTo>
                    <a:cubicBezTo>
                      <a:pt x="3097" y="17158"/>
                      <a:pt x="912" y="15283"/>
                      <a:pt x="239" y="13220"/>
                    </a:cubicBezTo>
                    <a:cubicBezTo>
                      <a:pt x="-332" y="11469"/>
                      <a:pt x="214" y="9708"/>
                      <a:pt x="888" y="7992"/>
                    </a:cubicBezTo>
                    <a:cubicBezTo>
                      <a:pt x="1197" y="7206"/>
                      <a:pt x="1536" y="6419"/>
                      <a:pt x="1820" y="5626"/>
                    </a:cubicBezTo>
                    <a:cubicBezTo>
                      <a:pt x="2114" y="4803"/>
                      <a:pt x="2349" y="3973"/>
                      <a:pt x="2522" y="3137"/>
                    </a:cubicBezTo>
                    <a:cubicBezTo>
                      <a:pt x="2402" y="2671"/>
                      <a:pt x="2445" y="2204"/>
                      <a:pt x="2640" y="1754"/>
                    </a:cubicBezTo>
                    <a:cubicBezTo>
                      <a:pt x="2854" y="1261"/>
                      <a:pt x="3260" y="773"/>
                      <a:pt x="4047" y="419"/>
                    </a:cubicBezTo>
                    <a:cubicBezTo>
                      <a:pt x="4521" y="205"/>
                      <a:pt x="5108" y="61"/>
                      <a:pt x="5742" y="0"/>
                    </a:cubicBezTo>
                    <a:cubicBezTo>
                      <a:pt x="7249" y="63"/>
                      <a:pt x="8583" y="481"/>
                      <a:pt x="9325" y="1110"/>
                    </a:cubicBezTo>
                    <a:cubicBezTo>
                      <a:pt x="9816" y="1526"/>
                      <a:pt x="10009" y="2007"/>
                      <a:pt x="10062" y="2493"/>
                    </a:cubicBezTo>
                    <a:cubicBezTo>
                      <a:pt x="10163" y="3422"/>
                      <a:pt x="9766" y="4333"/>
                      <a:pt x="9433" y="5234"/>
                    </a:cubicBezTo>
                    <a:cubicBezTo>
                      <a:pt x="9143" y="6018"/>
                      <a:pt x="8896" y="6807"/>
                      <a:pt x="8723" y="7602"/>
                    </a:cubicBezTo>
                    <a:cubicBezTo>
                      <a:pt x="8462" y="8803"/>
                      <a:pt x="8372" y="10013"/>
                      <a:pt x="8457" y="11225"/>
                    </a:cubicBezTo>
                    <a:cubicBezTo>
                      <a:pt x="9324" y="11185"/>
                      <a:pt x="10192" y="11188"/>
                      <a:pt x="11046" y="11233"/>
                    </a:cubicBezTo>
                    <a:cubicBezTo>
                      <a:pt x="11896" y="11277"/>
                      <a:pt x="12737" y="11363"/>
                      <a:pt x="13539" y="11512"/>
                    </a:cubicBezTo>
                    <a:cubicBezTo>
                      <a:pt x="15586" y="11894"/>
                      <a:pt x="17225" y="12654"/>
                      <a:pt x="18444" y="13559"/>
                    </a:cubicBezTo>
                    <a:cubicBezTo>
                      <a:pt x="20482" y="15072"/>
                      <a:pt x="21267" y="16902"/>
                      <a:pt x="20645" y="18684"/>
                    </a:cubicBezTo>
                  </a:path>
                </a:pathLst>
              </a:custGeom>
              <a:solidFill>
                <a:srgbClr val="F9DDB7"/>
              </a:solidFill>
              <a:ln w="50800" cap="flat" cmpd="sng">
                <a:solidFill>
                  <a:srgbClr val="D9AD70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9" name="íṣļiďe">
                <a:extLst>
                  <a:ext uri="{FF2B5EF4-FFF2-40B4-BE49-F238E27FC236}">
                    <a16:creationId xmlns:a16="http://schemas.microsoft.com/office/drawing/2014/main" id="{96BDF0B5-EA98-46F1-9B7D-891FAD03EC96}"/>
                  </a:ext>
                </a:extLst>
              </p:cNvPr>
              <p:cNvSpPr/>
              <p:nvPr/>
            </p:nvSpPr>
            <p:spPr bwMode="auto">
              <a:xfrm>
                <a:off x="3785972" y="3123494"/>
                <a:ext cx="149138" cy="272531"/>
              </a:xfrm>
              <a:custGeom>
                <a:avLst/>
                <a:gdLst>
                  <a:gd name="T0" fmla="*/ 149727 w 20219"/>
                  <a:gd name="T1" fmla="*/ 273591 h 21590"/>
                  <a:gd name="T2" fmla="*/ 149727 w 20219"/>
                  <a:gd name="T3" fmla="*/ 273591 h 21590"/>
                  <a:gd name="T4" fmla="*/ 149727 w 20219"/>
                  <a:gd name="T5" fmla="*/ 273591 h 21590"/>
                  <a:gd name="T6" fmla="*/ 149727 w 20219"/>
                  <a:gd name="T7" fmla="*/ 273591 h 215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219" h="21590">
                    <a:moveTo>
                      <a:pt x="531" y="21589"/>
                    </a:moveTo>
                    <a:cubicBezTo>
                      <a:pt x="-560" y="17165"/>
                      <a:pt x="33" y="12655"/>
                      <a:pt x="2270" y="8381"/>
                    </a:cubicBezTo>
                    <a:cubicBezTo>
                      <a:pt x="3833" y="5394"/>
                      <a:pt x="6178" y="2567"/>
                      <a:pt x="9224" y="0"/>
                    </a:cubicBezTo>
                    <a:cubicBezTo>
                      <a:pt x="16667" y="2052"/>
                      <a:pt x="21040" y="6651"/>
                      <a:pt x="20089" y="11429"/>
                    </a:cubicBezTo>
                    <a:cubicBezTo>
                      <a:pt x="18936" y="17229"/>
                      <a:pt x="10521" y="21599"/>
                      <a:pt x="531" y="21589"/>
                    </a:cubicBezTo>
                    <a:close/>
                  </a:path>
                </a:pathLst>
              </a:custGeom>
              <a:solidFill>
                <a:srgbClr val="FBEAD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20" name="iSḻíďê">
                <a:extLst>
                  <a:ext uri="{FF2B5EF4-FFF2-40B4-BE49-F238E27FC236}">
                    <a16:creationId xmlns:a16="http://schemas.microsoft.com/office/drawing/2014/main" id="{433D4D8B-794B-4D15-A28D-7A52158558E6}"/>
                  </a:ext>
                </a:extLst>
              </p:cNvPr>
              <p:cNvSpPr/>
              <p:nvPr/>
            </p:nvSpPr>
            <p:spPr bwMode="auto">
              <a:xfrm>
                <a:off x="3654337" y="5298062"/>
                <a:ext cx="1592557" cy="937637"/>
              </a:xfrm>
              <a:custGeom>
                <a:avLst/>
                <a:gdLst>
                  <a:gd name="T0" fmla="*/ 1598933 w 21600"/>
                  <a:gd name="T1" fmla="*/ 941281 h 21600"/>
                  <a:gd name="T2" fmla="*/ 1598933 w 21600"/>
                  <a:gd name="T3" fmla="*/ 941281 h 21600"/>
                  <a:gd name="T4" fmla="*/ 1598933 w 21600"/>
                  <a:gd name="T5" fmla="*/ 941281 h 21600"/>
                  <a:gd name="T6" fmla="*/ 1598933 w 21600"/>
                  <a:gd name="T7" fmla="*/ 94128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5" y="0"/>
                    </a:moveTo>
                    <a:lnTo>
                      <a:pt x="21599" y="5237"/>
                    </a:lnTo>
                    <a:lnTo>
                      <a:pt x="20327" y="21599"/>
                    </a:lnTo>
                    <a:lnTo>
                      <a:pt x="0" y="21599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rgbClr val="3C4959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21" name="îṥḷiḋe">
                <a:extLst>
                  <a:ext uri="{FF2B5EF4-FFF2-40B4-BE49-F238E27FC236}">
                    <a16:creationId xmlns:a16="http://schemas.microsoft.com/office/drawing/2014/main" id="{5731B76D-0167-4F4B-B419-D108718F3D6C}"/>
                  </a:ext>
                </a:extLst>
              </p:cNvPr>
              <p:cNvSpPr/>
              <p:nvPr/>
            </p:nvSpPr>
            <p:spPr bwMode="auto">
              <a:xfrm flipH="1">
                <a:off x="7496688" y="3077431"/>
                <a:ext cx="1049032" cy="2240738"/>
              </a:xfrm>
              <a:custGeom>
                <a:avLst/>
                <a:gdLst>
                  <a:gd name="T0" fmla="*/ 1053181 w 20853"/>
                  <a:gd name="T1" fmla="*/ 2249445 h 21600"/>
                  <a:gd name="T2" fmla="*/ 1053181 w 20853"/>
                  <a:gd name="T3" fmla="*/ 2249445 h 21600"/>
                  <a:gd name="T4" fmla="*/ 1053181 w 20853"/>
                  <a:gd name="T5" fmla="*/ 2249445 h 21600"/>
                  <a:gd name="T6" fmla="*/ 1053181 w 20853"/>
                  <a:gd name="T7" fmla="*/ 224944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853" h="21600">
                    <a:moveTo>
                      <a:pt x="4671" y="21599"/>
                    </a:moveTo>
                    <a:lnTo>
                      <a:pt x="6392" y="18502"/>
                    </a:lnTo>
                    <a:cubicBezTo>
                      <a:pt x="3097" y="17158"/>
                      <a:pt x="912" y="15283"/>
                      <a:pt x="239" y="13220"/>
                    </a:cubicBezTo>
                    <a:cubicBezTo>
                      <a:pt x="-332" y="11469"/>
                      <a:pt x="214" y="9708"/>
                      <a:pt x="888" y="7992"/>
                    </a:cubicBezTo>
                    <a:cubicBezTo>
                      <a:pt x="1197" y="7206"/>
                      <a:pt x="1536" y="6419"/>
                      <a:pt x="1820" y="5626"/>
                    </a:cubicBezTo>
                    <a:cubicBezTo>
                      <a:pt x="2114" y="4803"/>
                      <a:pt x="2349" y="3973"/>
                      <a:pt x="2522" y="3137"/>
                    </a:cubicBezTo>
                    <a:cubicBezTo>
                      <a:pt x="2402" y="2671"/>
                      <a:pt x="2445" y="2204"/>
                      <a:pt x="2640" y="1754"/>
                    </a:cubicBezTo>
                    <a:cubicBezTo>
                      <a:pt x="2854" y="1261"/>
                      <a:pt x="3260" y="773"/>
                      <a:pt x="4047" y="419"/>
                    </a:cubicBezTo>
                    <a:cubicBezTo>
                      <a:pt x="4521" y="205"/>
                      <a:pt x="5108" y="61"/>
                      <a:pt x="5742" y="0"/>
                    </a:cubicBezTo>
                    <a:cubicBezTo>
                      <a:pt x="7249" y="63"/>
                      <a:pt x="8583" y="481"/>
                      <a:pt x="9325" y="1110"/>
                    </a:cubicBezTo>
                    <a:cubicBezTo>
                      <a:pt x="9816" y="1526"/>
                      <a:pt x="10009" y="2007"/>
                      <a:pt x="10062" y="2493"/>
                    </a:cubicBezTo>
                    <a:cubicBezTo>
                      <a:pt x="10163" y="3422"/>
                      <a:pt x="9766" y="4333"/>
                      <a:pt x="9433" y="5234"/>
                    </a:cubicBezTo>
                    <a:cubicBezTo>
                      <a:pt x="9143" y="6018"/>
                      <a:pt x="8896" y="6807"/>
                      <a:pt x="8723" y="7602"/>
                    </a:cubicBezTo>
                    <a:cubicBezTo>
                      <a:pt x="8462" y="8803"/>
                      <a:pt x="8372" y="10013"/>
                      <a:pt x="8457" y="11225"/>
                    </a:cubicBezTo>
                    <a:cubicBezTo>
                      <a:pt x="9324" y="11185"/>
                      <a:pt x="10192" y="11188"/>
                      <a:pt x="11046" y="11233"/>
                    </a:cubicBezTo>
                    <a:cubicBezTo>
                      <a:pt x="11896" y="11277"/>
                      <a:pt x="12737" y="11363"/>
                      <a:pt x="13539" y="11512"/>
                    </a:cubicBezTo>
                    <a:cubicBezTo>
                      <a:pt x="15586" y="11894"/>
                      <a:pt x="17225" y="12654"/>
                      <a:pt x="18444" y="13559"/>
                    </a:cubicBezTo>
                    <a:cubicBezTo>
                      <a:pt x="20482" y="15072"/>
                      <a:pt x="21267" y="16902"/>
                      <a:pt x="20645" y="18684"/>
                    </a:cubicBezTo>
                  </a:path>
                </a:pathLst>
              </a:custGeom>
              <a:solidFill>
                <a:srgbClr val="F9DDB7"/>
              </a:solidFill>
              <a:ln w="50800" cap="flat" cmpd="sng">
                <a:solidFill>
                  <a:srgbClr val="D9AD70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22" name="íṡlïďe">
                <a:extLst>
                  <a:ext uri="{FF2B5EF4-FFF2-40B4-BE49-F238E27FC236}">
                    <a16:creationId xmlns:a16="http://schemas.microsoft.com/office/drawing/2014/main" id="{44742167-E4F1-4103-83BC-8E796846F44E}"/>
                  </a:ext>
                </a:extLst>
              </p:cNvPr>
              <p:cNvSpPr/>
              <p:nvPr/>
            </p:nvSpPr>
            <p:spPr bwMode="auto">
              <a:xfrm flipH="1">
                <a:off x="8256890" y="3123494"/>
                <a:ext cx="149138" cy="272531"/>
              </a:xfrm>
              <a:custGeom>
                <a:avLst/>
                <a:gdLst>
                  <a:gd name="T0" fmla="*/ 149727 w 20219"/>
                  <a:gd name="T1" fmla="*/ 273591 h 21590"/>
                  <a:gd name="T2" fmla="*/ 149727 w 20219"/>
                  <a:gd name="T3" fmla="*/ 273591 h 21590"/>
                  <a:gd name="T4" fmla="*/ 149727 w 20219"/>
                  <a:gd name="T5" fmla="*/ 273591 h 21590"/>
                  <a:gd name="T6" fmla="*/ 149727 w 20219"/>
                  <a:gd name="T7" fmla="*/ 273591 h 215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219" h="21590">
                    <a:moveTo>
                      <a:pt x="531" y="21589"/>
                    </a:moveTo>
                    <a:cubicBezTo>
                      <a:pt x="-560" y="17165"/>
                      <a:pt x="33" y="12655"/>
                      <a:pt x="2270" y="8381"/>
                    </a:cubicBezTo>
                    <a:cubicBezTo>
                      <a:pt x="3833" y="5394"/>
                      <a:pt x="6178" y="2567"/>
                      <a:pt x="9224" y="0"/>
                    </a:cubicBezTo>
                    <a:cubicBezTo>
                      <a:pt x="16667" y="2052"/>
                      <a:pt x="21040" y="6651"/>
                      <a:pt x="20089" y="11429"/>
                    </a:cubicBezTo>
                    <a:cubicBezTo>
                      <a:pt x="18936" y="17229"/>
                      <a:pt x="10521" y="21599"/>
                      <a:pt x="531" y="21589"/>
                    </a:cubicBezTo>
                    <a:close/>
                  </a:path>
                </a:pathLst>
              </a:custGeom>
              <a:solidFill>
                <a:srgbClr val="FBEAD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23" name="íṣ1iḋe">
                <a:extLst>
                  <a:ext uri="{FF2B5EF4-FFF2-40B4-BE49-F238E27FC236}">
                    <a16:creationId xmlns:a16="http://schemas.microsoft.com/office/drawing/2014/main" id="{052EDF7A-16C0-4DD0-8350-01B04A40108D}"/>
                  </a:ext>
                </a:extLst>
              </p:cNvPr>
              <p:cNvSpPr/>
              <p:nvPr/>
            </p:nvSpPr>
            <p:spPr bwMode="auto">
              <a:xfrm flipH="1">
                <a:off x="6945106" y="5298063"/>
                <a:ext cx="1592557" cy="937637"/>
              </a:xfrm>
              <a:custGeom>
                <a:avLst/>
                <a:gdLst>
                  <a:gd name="T0" fmla="*/ 1598933 w 21600"/>
                  <a:gd name="T1" fmla="*/ 941281 h 21600"/>
                  <a:gd name="T2" fmla="*/ 1598933 w 21600"/>
                  <a:gd name="T3" fmla="*/ 941281 h 21600"/>
                  <a:gd name="T4" fmla="*/ 1598933 w 21600"/>
                  <a:gd name="T5" fmla="*/ 941281 h 21600"/>
                  <a:gd name="T6" fmla="*/ 1598933 w 21600"/>
                  <a:gd name="T7" fmla="*/ 94128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5" y="0"/>
                    </a:moveTo>
                    <a:lnTo>
                      <a:pt x="21599" y="5237"/>
                    </a:lnTo>
                    <a:lnTo>
                      <a:pt x="20327" y="21599"/>
                    </a:lnTo>
                    <a:lnTo>
                      <a:pt x="0" y="21599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rgbClr val="3C4959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24" name="iśḷídè">
                <a:extLst>
                  <a:ext uri="{FF2B5EF4-FFF2-40B4-BE49-F238E27FC236}">
                    <a16:creationId xmlns:a16="http://schemas.microsoft.com/office/drawing/2014/main" id="{EBBBC637-F1FB-4826-B17B-507AF87939E6}"/>
                  </a:ext>
                </a:extLst>
              </p:cNvPr>
              <p:cNvSpPr/>
              <p:nvPr/>
            </p:nvSpPr>
            <p:spPr>
              <a:xfrm>
                <a:off x="4518509" y="1739060"/>
                <a:ext cx="3195840" cy="231386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插入图片</a:t>
                </a:r>
                <a:endPara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îś1iḓé">
              <a:extLst>
                <a:ext uri="{FF2B5EF4-FFF2-40B4-BE49-F238E27FC236}">
                  <a16:creationId xmlns:a16="http://schemas.microsoft.com/office/drawing/2014/main" id="{FDC279DD-924D-457D-BF76-B5198F0A39B9}"/>
                </a:ext>
              </a:extLst>
            </p:cNvPr>
            <p:cNvSpPr/>
            <p:nvPr/>
          </p:nvSpPr>
          <p:spPr bwMode="auto">
            <a:xfrm>
              <a:off x="673100" y="2278308"/>
              <a:ext cx="2861327" cy="88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6" name="îsliďé">
              <a:extLst>
                <a:ext uri="{FF2B5EF4-FFF2-40B4-BE49-F238E27FC236}">
                  <a16:creationId xmlns:a16="http://schemas.microsoft.com/office/drawing/2014/main" id="{BC69BE64-8214-4D8A-AA87-E5CFEC275ABA}"/>
                </a:ext>
              </a:extLst>
            </p:cNvPr>
            <p:cNvSpPr txBox="1"/>
            <p:nvPr/>
          </p:nvSpPr>
          <p:spPr bwMode="auto">
            <a:xfrm>
              <a:off x="673100" y="1681083"/>
              <a:ext cx="2861327" cy="441805"/>
            </a:xfrm>
            <a:prstGeom prst="roundRect">
              <a:avLst/>
            </a:prstGeom>
            <a:solidFill>
              <a:srgbClr val="8F0C1B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îŝľidè">
              <a:extLst>
                <a:ext uri="{FF2B5EF4-FFF2-40B4-BE49-F238E27FC236}">
                  <a16:creationId xmlns:a16="http://schemas.microsoft.com/office/drawing/2014/main" id="{FDC279DD-924D-457D-BF76-B5198F0A39B9}"/>
                </a:ext>
              </a:extLst>
            </p:cNvPr>
            <p:cNvSpPr/>
            <p:nvPr/>
          </p:nvSpPr>
          <p:spPr bwMode="auto">
            <a:xfrm>
              <a:off x="678493" y="3303151"/>
              <a:ext cx="2861327" cy="88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8" name="íṩḷíḓe">
              <a:extLst>
                <a:ext uri="{FF2B5EF4-FFF2-40B4-BE49-F238E27FC236}">
                  <a16:creationId xmlns:a16="http://schemas.microsoft.com/office/drawing/2014/main" id="{FDC279DD-924D-457D-BF76-B5198F0A39B9}"/>
                </a:ext>
              </a:extLst>
            </p:cNvPr>
            <p:cNvSpPr/>
            <p:nvPr/>
          </p:nvSpPr>
          <p:spPr bwMode="auto">
            <a:xfrm>
              <a:off x="673100" y="4232743"/>
              <a:ext cx="2861327" cy="88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9" name="ïSḻïḍé">
              <a:extLst>
                <a:ext uri="{FF2B5EF4-FFF2-40B4-BE49-F238E27FC236}">
                  <a16:creationId xmlns:a16="http://schemas.microsoft.com/office/drawing/2014/main" id="{FDC279DD-924D-457D-BF76-B5198F0A39B9}"/>
                </a:ext>
              </a:extLst>
            </p:cNvPr>
            <p:cNvSpPr/>
            <p:nvPr/>
          </p:nvSpPr>
          <p:spPr bwMode="auto">
            <a:xfrm>
              <a:off x="8657573" y="2278308"/>
              <a:ext cx="2861327" cy="88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10" name="iṩļíḑê">
              <a:extLst>
                <a:ext uri="{FF2B5EF4-FFF2-40B4-BE49-F238E27FC236}">
                  <a16:creationId xmlns:a16="http://schemas.microsoft.com/office/drawing/2014/main" id="{BC69BE64-8214-4D8A-AA87-E5CFEC275ABA}"/>
                </a:ext>
              </a:extLst>
            </p:cNvPr>
            <p:cNvSpPr txBox="1"/>
            <p:nvPr/>
          </p:nvSpPr>
          <p:spPr bwMode="auto">
            <a:xfrm>
              <a:off x="8657573" y="1681083"/>
              <a:ext cx="2861327" cy="441805"/>
            </a:xfrm>
            <a:prstGeom prst="roundRect">
              <a:avLst/>
            </a:prstGeom>
            <a:solidFill>
              <a:srgbClr val="8F0C1B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sļîḋê">
              <a:extLst>
                <a:ext uri="{FF2B5EF4-FFF2-40B4-BE49-F238E27FC236}">
                  <a16:creationId xmlns:a16="http://schemas.microsoft.com/office/drawing/2014/main" id="{FDC279DD-924D-457D-BF76-B5198F0A39B9}"/>
                </a:ext>
              </a:extLst>
            </p:cNvPr>
            <p:cNvSpPr/>
            <p:nvPr/>
          </p:nvSpPr>
          <p:spPr bwMode="auto">
            <a:xfrm>
              <a:off x="8657573" y="3303151"/>
              <a:ext cx="2861327" cy="88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12" name="ïsḷíḑé">
              <a:extLst>
                <a:ext uri="{FF2B5EF4-FFF2-40B4-BE49-F238E27FC236}">
                  <a16:creationId xmlns:a16="http://schemas.microsoft.com/office/drawing/2014/main" id="{FDC279DD-924D-457D-BF76-B5198F0A39B9}"/>
                </a:ext>
              </a:extLst>
            </p:cNvPr>
            <p:cNvSpPr/>
            <p:nvPr/>
          </p:nvSpPr>
          <p:spPr bwMode="auto">
            <a:xfrm>
              <a:off x="8657573" y="4232743"/>
              <a:ext cx="2861327" cy="88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6E3EE58-BA56-4190-8CDE-A1D80486001C}"/>
              </a:ext>
            </a:extLst>
          </p:cNvPr>
          <p:cNvGrpSpPr/>
          <p:nvPr/>
        </p:nvGrpSpPr>
        <p:grpSpPr>
          <a:xfrm>
            <a:off x="270510" y="256070"/>
            <a:ext cx="4320310" cy="904455"/>
            <a:chOff x="270510" y="256070"/>
            <a:chExt cx="4320310" cy="90445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D1D56B3-400B-4441-99A5-3A0D30B4A3DF}"/>
                </a:ext>
              </a:extLst>
            </p:cNvPr>
            <p:cNvSpPr/>
            <p:nvPr/>
          </p:nvSpPr>
          <p:spPr>
            <a:xfrm>
              <a:off x="909493" y="419746"/>
              <a:ext cx="3681327" cy="588295"/>
            </a:xfrm>
            <a:prstGeom prst="rect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îşľîḍe">
              <a:extLst>
                <a:ext uri="{FF2B5EF4-FFF2-40B4-BE49-F238E27FC236}">
                  <a16:creationId xmlns:a16="http://schemas.microsoft.com/office/drawing/2014/main" id="{3B93F0B8-1E58-4685-A475-76E82B336487}"/>
                </a:ext>
              </a:extLst>
            </p:cNvPr>
            <p:cNvSpPr/>
            <p:nvPr/>
          </p:nvSpPr>
          <p:spPr bwMode="auto">
            <a:xfrm>
              <a:off x="270510" y="256070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C0A0C0F-C5B4-4FBB-A1A6-632FE46D14B0}"/>
                </a:ext>
              </a:extLst>
            </p:cNvPr>
            <p:cNvSpPr/>
            <p:nvPr/>
          </p:nvSpPr>
          <p:spPr>
            <a:xfrm>
              <a:off x="1168705" y="415909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6" y="130313"/>
            <a:ext cx="1077679" cy="1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36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063741B-8283-49EB-9EDD-0D99A7A9003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" y="1447801"/>
            <a:ext cx="12192001" cy="4859742"/>
            <a:chOff x="-1" y="1123951"/>
            <a:chExt cx="12192001" cy="4859742"/>
          </a:xfrm>
        </p:grpSpPr>
        <p:sp>
          <p:nvSpPr>
            <p:cNvPr id="4" name="îṩḷiďé">
              <a:extLst>
                <a:ext uri="{FF2B5EF4-FFF2-40B4-BE49-F238E27FC236}">
                  <a16:creationId xmlns:a16="http://schemas.microsoft.com/office/drawing/2014/main" id="{483D1AB5-CCAF-4ADC-8272-41DA0449D2E4}"/>
                </a:ext>
              </a:extLst>
            </p:cNvPr>
            <p:cNvSpPr/>
            <p:nvPr/>
          </p:nvSpPr>
          <p:spPr>
            <a:xfrm>
              <a:off x="-1" y="1152096"/>
              <a:ext cx="12192001" cy="1114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" name="iSļîḓe">
              <a:extLst>
                <a:ext uri="{FF2B5EF4-FFF2-40B4-BE49-F238E27FC236}">
                  <a16:creationId xmlns:a16="http://schemas.microsoft.com/office/drawing/2014/main" id="{AE932D56-0140-4BB3-91D1-46842935E8F6}"/>
                </a:ext>
              </a:extLst>
            </p:cNvPr>
            <p:cNvSpPr/>
            <p:nvPr/>
          </p:nvSpPr>
          <p:spPr bwMode="auto">
            <a:xfrm flipH="1">
              <a:off x="669923" y="1123951"/>
              <a:ext cx="6640015" cy="3040426"/>
            </a:xfrm>
            <a:prstGeom prst="parallelogram">
              <a:avLst>
                <a:gd name="adj" fmla="val 139824"/>
              </a:avLst>
            </a:prstGeom>
            <a:solidFill>
              <a:srgbClr val="8F0C1B">
                <a:alpha val="80000"/>
              </a:srgbClr>
            </a:solidFill>
            <a:ln w="38100">
              <a:solidFill>
                <a:schemeClr val="bg1"/>
              </a:solidFill>
            </a:ln>
          </p:spPr>
          <p:txBody>
            <a:bodyPr wrap="square" lIns="91440" tIns="45720" rIns="91440" bIns="45720" anchor="t">
              <a:normAutofit/>
            </a:bodyPr>
            <a:lstStyle/>
            <a:p>
              <a:endParaRPr dirty="0"/>
            </a:p>
          </p:txBody>
        </p:sp>
        <p:sp>
          <p:nvSpPr>
            <p:cNvPr id="6" name="îṥľídé">
              <a:extLst>
                <a:ext uri="{FF2B5EF4-FFF2-40B4-BE49-F238E27FC236}">
                  <a16:creationId xmlns:a16="http://schemas.microsoft.com/office/drawing/2014/main" id="{BEBA9DE0-2436-4304-B939-A34E9641C0A4}"/>
                </a:ext>
              </a:extLst>
            </p:cNvPr>
            <p:cNvSpPr/>
            <p:nvPr/>
          </p:nvSpPr>
          <p:spPr bwMode="auto">
            <a:xfrm>
              <a:off x="4880473" y="1123951"/>
              <a:ext cx="6640016" cy="3040426"/>
            </a:xfrm>
            <a:prstGeom prst="parallelogram">
              <a:avLst>
                <a:gd name="adj" fmla="val 139824"/>
              </a:avLst>
            </a:prstGeom>
            <a:solidFill>
              <a:srgbClr val="768395">
                <a:alpha val="80000"/>
              </a:srgbClr>
            </a:solidFill>
            <a:ln w="38100">
              <a:solidFill>
                <a:schemeClr val="bg1"/>
              </a:solidFill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grpSp>
          <p:nvGrpSpPr>
            <p:cNvPr id="7" name="iṥļíḍe">
              <a:extLst>
                <a:ext uri="{FF2B5EF4-FFF2-40B4-BE49-F238E27FC236}">
                  <a16:creationId xmlns:a16="http://schemas.microsoft.com/office/drawing/2014/main" id="{69FA4453-2E20-41F1-A382-7DB373F15388}"/>
                </a:ext>
              </a:extLst>
            </p:cNvPr>
            <p:cNvGrpSpPr/>
            <p:nvPr/>
          </p:nvGrpSpPr>
          <p:grpSpPr>
            <a:xfrm>
              <a:off x="4738188" y="2415011"/>
              <a:ext cx="2571750" cy="2571748"/>
              <a:chOff x="5204371" y="2809256"/>
              <a:chExt cx="1783258" cy="1783257"/>
            </a:xfrm>
          </p:grpSpPr>
          <p:sp>
            <p:nvSpPr>
              <p:cNvPr id="18" name="isḷíḓè">
                <a:extLst>
                  <a:ext uri="{FF2B5EF4-FFF2-40B4-BE49-F238E27FC236}">
                    <a16:creationId xmlns:a16="http://schemas.microsoft.com/office/drawing/2014/main" id="{7D7E4C8A-1E11-4C91-8FB0-849331525E09}"/>
                  </a:ext>
                </a:extLst>
              </p:cNvPr>
              <p:cNvSpPr/>
              <p:nvPr/>
            </p:nvSpPr>
            <p:spPr bwMode="auto">
              <a:xfrm>
                <a:off x="5204371" y="2809256"/>
                <a:ext cx="1783258" cy="17832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" name="iṡļîḋê">
                <a:extLst>
                  <a:ext uri="{FF2B5EF4-FFF2-40B4-BE49-F238E27FC236}">
                    <a16:creationId xmlns:a16="http://schemas.microsoft.com/office/drawing/2014/main" id="{970A8924-3221-419B-9B75-EF7B5C64C1CA}"/>
                  </a:ext>
                </a:extLst>
              </p:cNvPr>
              <p:cNvSpPr/>
              <p:nvPr/>
            </p:nvSpPr>
            <p:spPr bwMode="auto">
              <a:xfrm>
                <a:off x="5757162" y="3333936"/>
                <a:ext cx="677678" cy="733899"/>
              </a:xfrm>
              <a:custGeom>
                <a:avLst/>
                <a:gdLst>
                  <a:gd name="connsiteX0" fmla="*/ 256262 w 558289"/>
                  <a:gd name="connsiteY0" fmla="*/ 553912 h 604605"/>
                  <a:gd name="connsiteX1" fmla="*/ 247595 w 558289"/>
                  <a:gd name="connsiteY1" fmla="*/ 557674 h 604605"/>
                  <a:gd name="connsiteX2" fmla="*/ 245899 w 558289"/>
                  <a:gd name="connsiteY2" fmla="*/ 559931 h 604605"/>
                  <a:gd name="connsiteX3" fmla="*/ 244015 w 558289"/>
                  <a:gd name="connsiteY3" fmla="*/ 566609 h 604605"/>
                  <a:gd name="connsiteX4" fmla="*/ 256262 w 558289"/>
                  <a:gd name="connsiteY4" fmla="*/ 579306 h 604605"/>
                  <a:gd name="connsiteX5" fmla="*/ 279156 w 558289"/>
                  <a:gd name="connsiteY5" fmla="*/ 579306 h 604605"/>
                  <a:gd name="connsiteX6" fmla="*/ 302048 w 558289"/>
                  <a:gd name="connsiteY6" fmla="*/ 579306 h 604605"/>
                  <a:gd name="connsiteX7" fmla="*/ 314296 w 558289"/>
                  <a:gd name="connsiteY7" fmla="*/ 566609 h 604605"/>
                  <a:gd name="connsiteX8" fmla="*/ 312412 w 558289"/>
                  <a:gd name="connsiteY8" fmla="*/ 559931 h 604605"/>
                  <a:gd name="connsiteX9" fmla="*/ 310716 w 558289"/>
                  <a:gd name="connsiteY9" fmla="*/ 557674 h 604605"/>
                  <a:gd name="connsiteX10" fmla="*/ 302048 w 558289"/>
                  <a:gd name="connsiteY10" fmla="*/ 553912 h 604605"/>
                  <a:gd name="connsiteX11" fmla="*/ 279156 w 558289"/>
                  <a:gd name="connsiteY11" fmla="*/ 553912 h 604605"/>
                  <a:gd name="connsiteX12" fmla="*/ 71517 w 558289"/>
                  <a:gd name="connsiteY12" fmla="*/ 362989 h 604605"/>
                  <a:gd name="connsiteX13" fmla="*/ 115230 w 558289"/>
                  <a:gd name="connsiteY13" fmla="*/ 362989 h 604605"/>
                  <a:gd name="connsiteX14" fmla="*/ 115230 w 558289"/>
                  <a:gd name="connsiteY14" fmla="*/ 528706 h 604605"/>
                  <a:gd name="connsiteX15" fmla="*/ 116832 w 558289"/>
                  <a:gd name="connsiteY15" fmla="*/ 528895 h 604605"/>
                  <a:gd name="connsiteX16" fmla="*/ 279156 w 558289"/>
                  <a:gd name="connsiteY16" fmla="*/ 528895 h 604605"/>
                  <a:gd name="connsiteX17" fmla="*/ 441573 w 558289"/>
                  <a:gd name="connsiteY17" fmla="*/ 528895 h 604605"/>
                  <a:gd name="connsiteX18" fmla="*/ 443175 w 558289"/>
                  <a:gd name="connsiteY18" fmla="*/ 528706 h 604605"/>
                  <a:gd name="connsiteX19" fmla="*/ 443175 w 558289"/>
                  <a:gd name="connsiteY19" fmla="*/ 362989 h 604605"/>
                  <a:gd name="connsiteX20" fmla="*/ 486511 w 558289"/>
                  <a:gd name="connsiteY20" fmla="*/ 362989 h 604605"/>
                  <a:gd name="connsiteX21" fmla="*/ 486511 w 558289"/>
                  <a:gd name="connsiteY21" fmla="*/ 496541 h 604605"/>
                  <a:gd name="connsiteX22" fmla="*/ 486511 w 558289"/>
                  <a:gd name="connsiteY22" fmla="*/ 555981 h 604605"/>
                  <a:gd name="connsiteX23" fmla="*/ 439406 w 558289"/>
                  <a:gd name="connsiteY23" fmla="*/ 604605 h 604605"/>
                  <a:gd name="connsiteX24" fmla="*/ 356502 w 558289"/>
                  <a:gd name="connsiteY24" fmla="*/ 604605 h 604605"/>
                  <a:gd name="connsiteX25" fmla="*/ 279061 w 558289"/>
                  <a:gd name="connsiteY25" fmla="*/ 604605 h 604605"/>
                  <a:gd name="connsiteX26" fmla="*/ 201527 w 558289"/>
                  <a:gd name="connsiteY26" fmla="*/ 604605 h 604605"/>
                  <a:gd name="connsiteX27" fmla="*/ 118622 w 558289"/>
                  <a:gd name="connsiteY27" fmla="*/ 604605 h 604605"/>
                  <a:gd name="connsiteX28" fmla="*/ 71517 w 558289"/>
                  <a:gd name="connsiteY28" fmla="*/ 555981 h 604605"/>
                  <a:gd name="connsiteX29" fmla="*/ 71517 w 558289"/>
                  <a:gd name="connsiteY29" fmla="*/ 496541 h 604605"/>
                  <a:gd name="connsiteX30" fmla="*/ 5878 w 558289"/>
                  <a:gd name="connsiteY30" fmla="*/ 267867 h 604605"/>
                  <a:gd name="connsiteX31" fmla="*/ 124312 w 558289"/>
                  <a:gd name="connsiteY31" fmla="*/ 267867 h 604605"/>
                  <a:gd name="connsiteX32" fmla="*/ 131379 w 558289"/>
                  <a:gd name="connsiteY32" fmla="*/ 300504 h 604605"/>
                  <a:gd name="connsiteX33" fmla="*/ 131850 w 558289"/>
                  <a:gd name="connsiteY33" fmla="*/ 301257 h 604605"/>
                  <a:gd name="connsiteX34" fmla="*/ 131190 w 558289"/>
                  <a:gd name="connsiteY34" fmla="*/ 302009 h 604605"/>
                  <a:gd name="connsiteX35" fmla="*/ 123936 w 558289"/>
                  <a:gd name="connsiteY35" fmla="*/ 336433 h 604605"/>
                  <a:gd name="connsiteX36" fmla="*/ 123936 w 558289"/>
                  <a:gd name="connsiteY36" fmla="*/ 336809 h 604605"/>
                  <a:gd name="connsiteX37" fmla="*/ 6349 w 558289"/>
                  <a:gd name="connsiteY37" fmla="*/ 336809 h 604605"/>
                  <a:gd name="connsiteX38" fmla="*/ 2298 w 558289"/>
                  <a:gd name="connsiteY38" fmla="*/ 326651 h 604605"/>
                  <a:gd name="connsiteX39" fmla="*/ 26701 w 558289"/>
                  <a:gd name="connsiteY39" fmla="*/ 303232 h 604605"/>
                  <a:gd name="connsiteX40" fmla="*/ 1733 w 558289"/>
                  <a:gd name="connsiteY40" fmla="*/ 277931 h 604605"/>
                  <a:gd name="connsiteX41" fmla="*/ 5878 w 558289"/>
                  <a:gd name="connsiteY41" fmla="*/ 267867 h 604605"/>
                  <a:gd name="connsiteX42" fmla="*/ 434280 w 558289"/>
                  <a:gd name="connsiteY42" fmla="*/ 267796 h 604605"/>
                  <a:gd name="connsiteX43" fmla="*/ 552432 w 558289"/>
                  <a:gd name="connsiteY43" fmla="*/ 267796 h 604605"/>
                  <a:gd name="connsiteX44" fmla="*/ 556577 w 558289"/>
                  <a:gd name="connsiteY44" fmla="*/ 277766 h 604605"/>
                  <a:gd name="connsiteX45" fmla="*/ 531609 w 558289"/>
                  <a:gd name="connsiteY45" fmla="*/ 303255 h 604605"/>
                  <a:gd name="connsiteX46" fmla="*/ 556106 w 558289"/>
                  <a:gd name="connsiteY46" fmla="*/ 326580 h 604605"/>
                  <a:gd name="connsiteX47" fmla="*/ 552055 w 558289"/>
                  <a:gd name="connsiteY47" fmla="*/ 336738 h 604605"/>
                  <a:gd name="connsiteX48" fmla="*/ 434468 w 558289"/>
                  <a:gd name="connsiteY48" fmla="*/ 336738 h 604605"/>
                  <a:gd name="connsiteX49" fmla="*/ 434656 w 558289"/>
                  <a:gd name="connsiteY49" fmla="*/ 336362 h 604605"/>
                  <a:gd name="connsiteX50" fmla="*/ 427307 w 558289"/>
                  <a:gd name="connsiteY50" fmla="*/ 301844 h 604605"/>
                  <a:gd name="connsiteX51" fmla="*/ 426742 w 558289"/>
                  <a:gd name="connsiteY51" fmla="*/ 301092 h 604605"/>
                  <a:gd name="connsiteX52" fmla="*/ 427213 w 558289"/>
                  <a:gd name="connsiteY52" fmla="*/ 300339 h 604605"/>
                  <a:gd name="connsiteX53" fmla="*/ 434280 w 558289"/>
                  <a:gd name="connsiteY53" fmla="*/ 267796 h 604605"/>
                  <a:gd name="connsiteX54" fmla="*/ 274633 w 558289"/>
                  <a:gd name="connsiteY54" fmla="*/ 225653 h 604605"/>
                  <a:gd name="connsiteX55" fmla="*/ 269262 w 558289"/>
                  <a:gd name="connsiteY55" fmla="*/ 231015 h 604605"/>
                  <a:gd name="connsiteX56" fmla="*/ 269262 w 558289"/>
                  <a:gd name="connsiteY56" fmla="*/ 237129 h 604605"/>
                  <a:gd name="connsiteX57" fmla="*/ 263421 w 558289"/>
                  <a:gd name="connsiteY57" fmla="*/ 245218 h 604605"/>
                  <a:gd name="connsiteX58" fmla="*/ 239963 w 558289"/>
                  <a:gd name="connsiteY58" fmla="*/ 274942 h 604605"/>
                  <a:gd name="connsiteX59" fmla="*/ 257298 w 558289"/>
                  <a:gd name="connsiteY59" fmla="*/ 304102 h 604605"/>
                  <a:gd name="connsiteX60" fmla="*/ 278872 w 558289"/>
                  <a:gd name="connsiteY60" fmla="*/ 313790 h 604605"/>
                  <a:gd name="connsiteX61" fmla="*/ 286786 w 558289"/>
                  <a:gd name="connsiteY61" fmla="*/ 318400 h 604605"/>
                  <a:gd name="connsiteX62" fmla="*/ 284336 w 558289"/>
                  <a:gd name="connsiteY62" fmla="*/ 337212 h 604605"/>
                  <a:gd name="connsiteX63" fmla="*/ 270487 w 558289"/>
                  <a:gd name="connsiteY63" fmla="*/ 338999 h 604605"/>
                  <a:gd name="connsiteX64" fmla="*/ 249384 w 558289"/>
                  <a:gd name="connsiteY64" fmla="*/ 332697 h 604605"/>
                  <a:gd name="connsiteX65" fmla="*/ 242977 w 558289"/>
                  <a:gd name="connsiteY65" fmla="*/ 335519 h 604605"/>
                  <a:gd name="connsiteX66" fmla="*/ 239868 w 558289"/>
                  <a:gd name="connsiteY66" fmla="*/ 346524 h 604605"/>
                  <a:gd name="connsiteX67" fmla="*/ 243731 w 558289"/>
                  <a:gd name="connsiteY67" fmla="*/ 354896 h 604605"/>
                  <a:gd name="connsiteX68" fmla="*/ 262856 w 558289"/>
                  <a:gd name="connsiteY68" fmla="*/ 360352 h 604605"/>
                  <a:gd name="connsiteX69" fmla="*/ 268226 w 558289"/>
                  <a:gd name="connsiteY69" fmla="*/ 366748 h 604605"/>
                  <a:gd name="connsiteX70" fmla="*/ 268320 w 558289"/>
                  <a:gd name="connsiteY70" fmla="*/ 373991 h 604605"/>
                  <a:gd name="connsiteX71" fmla="*/ 273031 w 558289"/>
                  <a:gd name="connsiteY71" fmla="*/ 378882 h 604605"/>
                  <a:gd name="connsiteX72" fmla="*/ 283677 w 558289"/>
                  <a:gd name="connsiteY72" fmla="*/ 378882 h 604605"/>
                  <a:gd name="connsiteX73" fmla="*/ 288105 w 558289"/>
                  <a:gd name="connsiteY73" fmla="*/ 374273 h 604605"/>
                  <a:gd name="connsiteX74" fmla="*/ 288105 w 558289"/>
                  <a:gd name="connsiteY74" fmla="*/ 364302 h 604605"/>
                  <a:gd name="connsiteX75" fmla="*/ 292627 w 558289"/>
                  <a:gd name="connsiteY75" fmla="*/ 358470 h 604605"/>
                  <a:gd name="connsiteX76" fmla="*/ 311281 w 558289"/>
                  <a:gd name="connsiteY76" fmla="*/ 346524 h 604605"/>
                  <a:gd name="connsiteX77" fmla="*/ 299975 w 558289"/>
                  <a:gd name="connsiteY77" fmla="*/ 295354 h 604605"/>
                  <a:gd name="connsiteX78" fmla="*/ 281133 w 558289"/>
                  <a:gd name="connsiteY78" fmla="*/ 286794 h 604605"/>
                  <a:gd name="connsiteX79" fmla="*/ 270864 w 558289"/>
                  <a:gd name="connsiteY79" fmla="*/ 281057 h 604605"/>
                  <a:gd name="connsiteX80" fmla="*/ 273125 w 558289"/>
                  <a:gd name="connsiteY80" fmla="*/ 265159 h 604605"/>
                  <a:gd name="connsiteX81" fmla="*/ 279437 w 558289"/>
                  <a:gd name="connsiteY81" fmla="*/ 263843 h 604605"/>
                  <a:gd name="connsiteX82" fmla="*/ 303179 w 558289"/>
                  <a:gd name="connsiteY82" fmla="*/ 268546 h 604605"/>
                  <a:gd name="connsiteX83" fmla="*/ 309397 w 558289"/>
                  <a:gd name="connsiteY83" fmla="*/ 265912 h 604605"/>
                  <a:gd name="connsiteX84" fmla="*/ 313071 w 558289"/>
                  <a:gd name="connsiteY84" fmla="*/ 253496 h 604605"/>
                  <a:gd name="connsiteX85" fmla="*/ 310150 w 558289"/>
                  <a:gd name="connsiteY85" fmla="*/ 247664 h 604605"/>
                  <a:gd name="connsiteX86" fmla="*/ 295265 w 558289"/>
                  <a:gd name="connsiteY86" fmla="*/ 243149 h 604605"/>
                  <a:gd name="connsiteX87" fmla="*/ 288482 w 558289"/>
                  <a:gd name="connsiteY87" fmla="*/ 235247 h 604605"/>
                  <a:gd name="connsiteX88" fmla="*/ 278778 w 558289"/>
                  <a:gd name="connsiteY88" fmla="*/ 225653 h 604605"/>
                  <a:gd name="connsiteX89" fmla="*/ 278107 w 558289"/>
                  <a:gd name="connsiteY89" fmla="*/ 168957 h 604605"/>
                  <a:gd name="connsiteX90" fmla="*/ 291214 w 558289"/>
                  <a:gd name="connsiteY90" fmla="*/ 174671 h 604605"/>
                  <a:gd name="connsiteX91" fmla="*/ 295736 w 558289"/>
                  <a:gd name="connsiteY91" fmla="*/ 179844 h 604605"/>
                  <a:gd name="connsiteX92" fmla="*/ 315615 w 558289"/>
                  <a:gd name="connsiteY92" fmla="*/ 184265 h 604605"/>
                  <a:gd name="connsiteX93" fmla="*/ 321833 w 558289"/>
                  <a:gd name="connsiteY93" fmla="*/ 181632 h 604605"/>
                  <a:gd name="connsiteX94" fmla="*/ 345480 w 558289"/>
                  <a:gd name="connsiteY94" fmla="*/ 192731 h 604605"/>
                  <a:gd name="connsiteX95" fmla="*/ 347364 w 558289"/>
                  <a:gd name="connsiteY95" fmla="*/ 199315 h 604605"/>
                  <a:gd name="connsiteX96" fmla="*/ 363286 w 558289"/>
                  <a:gd name="connsiteY96" fmla="*/ 211826 h 604605"/>
                  <a:gd name="connsiteX97" fmla="*/ 370069 w 558289"/>
                  <a:gd name="connsiteY97" fmla="*/ 212108 h 604605"/>
                  <a:gd name="connsiteX98" fmla="*/ 386556 w 558289"/>
                  <a:gd name="connsiteY98" fmla="*/ 232237 h 604605"/>
                  <a:gd name="connsiteX99" fmla="*/ 385425 w 558289"/>
                  <a:gd name="connsiteY99" fmla="*/ 239010 h 604605"/>
                  <a:gd name="connsiteX100" fmla="*/ 394376 w 558289"/>
                  <a:gd name="connsiteY100" fmla="*/ 257258 h 604605"/>
                  <a:gd name="connsiteX101" fmla="*/ 400405 w 558289"/>
                  <a:gd name="connsiteY101" fmla="*/ 260456 h 604605"/>
                  <a:gd name="connsiteX102" fmla="*/ 406435 w 558289"/>
                  <a:gd name="connsiteY102" fmla="*/ 285854 h 604605"/>
                  <a:gd name="connsiteX103" fmla="*/ 402478 w 558289"/>
                  <a:gd name="connsiteY103" fmla="*/ 291309 h 604605"/>
                  <a:gd name="connsiteX104" fmla="*/ 402666 w 558289"/>
                  <a:gd name="connsiteY104" fmla="*/ 311533 h 604605"/>
                  <a:gd name="connsiteX105" fmla="*/ 406623 w 558289"/>
                  <a:gd name="connsiteY105" fmla="*/ 317083 h 604605"/>
                  <a:gd name="connsiteX106" fmla="*/ 400970 w 558289"/>
                  <a:gd name="connsiteY106" fmla="*/ 342480 h 604605"/>
                  <a:gd name="connsiteX107" fmla="*/ 394941 w 558289"/>
                  <a:gd name="connsiteY107" fmla="*/ 345772 h 604605"/>
                  <a:gd name="connsiteX108" fmla="*/ 386273 w 558289"/>
                  <a:gd name="connsiteY108" fmla="*/ 364114 h 604605"/>
                  <a:gd name="connsiteX109" fmla="*/ 387592 w 558289"/>
                  <a:gd name="connsiteY109" fmla="*/ 370887 h 604605"/>
                  <a:gd name="connsiteX110" fmla="*/ 371482 w 558289"/>
                  <a:gd name="connsiteY110" fmla="*/ 391298 h 604605"/>
                  <a:gd name="connsiteX111" fmla="*/ 364699 w 558289"/>
                  <a:gd name="connsiteY111" fmla="*/ 391675 h 604605"/>
                  <a:gd name="connsiteX112" fmla="*/ 348966 w 558289"/>
                  <a:gd name="connsiteY112" fmla="*/ 404467 h 604605"/>
                  <a:gd name="connsiteX113" fmla="*/ 347270 w 558289"/>
                  <a:gd name="connsiteY113" fmla="*/ 410957 h 604605"/>
                  <a:gd name="connsiteX114" fmla="*/ 323905 w 558289"/>
                  <a:gd name="connsiteY114" fmla="*/ 422433 h 604605"/>
                  <a:gd name="connsiteX115" fmla="*/ 317593 w 558289"/>
                  <a:gd name="connsiteY115" fmla="*/ 419799 h 604605"/>
                  <a:gd name="connsiteX116" fmla="*/ 297903 w 558289"/>
                  <a:gd name="connsiteY116" fmla="*/ 424408 h 604605"/>
                  <a:gd name="connsiteX117" fmla="*/ 293381 w 558289"/>
                  <a:gd name="connsiteY117" fmla="*/ 429582 h 604605"/>
                  <a:gd name="connsiteX118" fmla="*/ 267378 w 558289"/>
                  <a:gd name="connsiteY118" fmla="*/ 429770 h 604605"/>
                  <a:gd name="connsiteX119" fmla="*/ 262856 w 558289"/>
                  <a:gd name="connsiteY119" fmla="*/ 424691 h 604605"/>
                  <a:gd name="connsiteX120" fmla="*/ 242977 w 558289"/>
                  <a:gd name="connsiteY120" fmla="*/ 420270 h 604605"/>
                  <a:gd name="connsiteX121" fmla="*/ 236665 w 558289"/>
                  <a:gd name="connsiteY121" fmla="*/ 422903 h 604605"/>
                  <a:gd name="connsiteX122" fmla="*/ 213112 w 558289"/>
                  <a:gd name="connsiteY122" fmla="*/ 411710 h 604605"/>
                  <a:gd name="connsiteX123" fmla="*/ 211228 w 558289"/>
                  <a:gd name="connsiteY123" fmla="*/ 405220 h 604605"/>
                  <a:gd name="connsiteX124" fmla="*/ 195212 w 558289"/>
                  <a:gd name="connsiteY124" fmla="*/ 392709 h 604605"/>
                  <a:gd name="connsiteX125" fmla="*/ 188429 w 558289"/>
                  <a:gd name="connsiteY125" fmla="*/ 392427 h 604605"/>
                  <a:gd name="connsiteX126" fmla="*/ 172036 w 558289"/>
                  <a:gd name="connsiteY126" fmla="*/ 372204 h 604605"/>
                  <a:gd name="connsiteX127" fmla="*/ 173167 w 558289"/>
                  <a:gd name="connsiteY127" fmla="*/ 365431 h 604605"/>
                  <a:gd name="connsiteX128" fmla="*/ 164216 w 558289"/>
                  <a:gd name="connsiteY128" fmla="*/ 347277 h 604605"/>
                  <a:gd name="connsiteX129" fmla="*/ 158187 w 558289"/>
                  <a:gd name="connsiteY129" fmla="*/ 343985 h 604605"/>
                  <a:gd name="connsiteX130" fmla="*/ 152157 w 558289"/>
                  <a:gd name="connsiteY130" fmla="*/ 318682 h 604605"/>
                  <a:gd name="connsiteX131" fmla="*/ 156020 w 558289"/>
                  <a:gd name="connsiteY131" fmla="*/ 313132 h 604605"/>
                  <a:gd name="connsiteX132" fmla="*/ 155926 w 558289"/>
                  <a:gd name="connsiteY132" fmla="*/ 293003 h 604605"/>
                  <a:gd name="connsiteX133" fmla="*/ 151875 w 558289"/>
                  <a:gd name="connsiteY133" fmla="*/ 287453 h 604605"/>
                  <a:gd name="connsiteX134" fmla="*/ 157527 w 558289"/>
                  <a:gd name="connsiteY134" fmla="*/ 261961 h 604605"/>
                  <a:gd name="connsiteX135" fmla="*/ 163557 w 558289"/>
                  <a:gd name="connsiteY135" fmla="*/ 258763 h 604605"/>
                  <a:gd name="connsiteX136" fmla="*/ 172224 w 558289"/>
                  <a:gd name="connsiteY136" fmla="*/ 240421 h 604605"/>
                  <a:gd name="connsiteX137" fmla="*/ 171000 w 558289"/>
                  <a:gd name="connsiteY137" fmla="*/ 233648 h 604605"/>
                  <a:gd name="connsiteX138" fmla="*/ 187110 w 558289"/>
                  <a:gd name="connsiteY138" fmla="*/ 213237 h 604605"/>
                  <a:gd name="connsiteX139" fmla="*/ 193893 w 558289"/>
                  <a:gd name="connsiteY139" fmla="*/ 212860 h 604605"/>
                  <a:gd name="connsiteX140" fmla="*/ 209532 w 558289"/>
                  <a:gd name="connsiteY140" fmla="*/ 200068 h 604605"/>
                  <a:gd name="connsiteX141" fmla="*/ 211322 w 558289"/>
                  <a:gd name="connsiteY141" fmla="*/ 193483 h 604605"/>
                  <a:gd name="connsiteX142" fmla="*/ 234687 w 558289"/>
                  <a:gd name="connsiteY142" fmla="*/ 182102 h 604605"/>
                  <a:gd name="connsiteX143" fmla="*/ 240999 w 558289"/>
                  <a:gd name="connsiteY143" fmla="*/ 184736 h 604605"/>
                  <a:gd name="connsiteX144" fmla="*/ 260689 w 558289"/>
                  <a:gd name="connsiteY144" fmla="*/ 180127 h 604605"/>
                  <a:gd name="connsiteX145" fmla="*/ 265211 w 558289"/>
                  <a:gd name="connsiteY145" fmla="*/ 174953 h 604605"/>
                  <a:gd name="connsiteX146" fmla="*/ 278107 w 558289"/>
                  <a:gd name="connsiteY146" fmla="*/ 168957 h 604605"/>
                  <a:gd name="connsiteX147" fmla="*/ 439365 w 558289"/>
                  <a:gd name="connsiteY147" fmla="*/ 0 h 604605"/>
                  <a:gd name="connsiteX148" fmla="*/ 457734 w 558289"/>
                  <a:gd name="connsiteY148" fmla="*/ 3856 h 604605"/>
                  <a:gd name="connsiteX149" fmla="*/ 486653 w 558289"/>
                  <a:gd name="connsiteY149" fmla="*/ 48817 h 604605"/>
                  <a:gd name="connsiteX150" fmla="*/ 486653 w 558289"/>
                  <a:gd name="connsiteY150" fmla="*/ 57564 h 604605"/>
                  <a:gd name="connsiteX151" fmla="*/ 486653 w 558289"/>
                  <a:gd name="connsiteY151" fmla="*/ 241640 h 604605"/>
                  <a:gd name="connsiteX152" fmla="*/ 443039 w 558289"/>
                  <a:gd name="connsiteY152" fmla="*/ 241640 h 604605"/>
                  <a:gd name="connsiteX153" fmla="*/ 443039 w 558289"/>
                  <a:gd name="connsiteY153" fmla="*/ 65842 h 604605"/>
                  <a:gd name="connsiteX154" fmla="*/ 442945 w 558289"/>
                  <a:gd name="connsiteY154" fmla="*/ 65842 h 604605"/>
                  <a:gd name="connsiteX155" fmla="*/ 441437 w 558289"/>
                  <a:gd name="connsiteY155" fmla="*/ 65748 h 604605"/>
                  <a:gd name="connsiteX156" fmla="*/ 279132 w 558289"/>
                  <a:gd name="connsiteY156" fmla="*/ 65748 h 604605"/>
                  <a:gd name="connsiteX157" fmla="*/ 116733 w 558289"/>
                  <a:gd name="connsiteY157" fmla="*/ 65748 h 604605"/>
                  <a:gd name="connsiteX158" fmla="*/ 115225 w 558289"/>
                  <a:gd name="connsiteY158" fmla="*/ 65842 h 604605"/>
                  <a:gd name="connsiteX159" fmla="*/ 115131 w 558289"/>
                  <a:gd name="connsiteY159" fmla="*/ 65842 h 604605"/>
                  <a:gd name="connsiteX160" fmla="*/ 115131 w 558289"/>
                  <a:gd name="connsiteY160" fmla="*/ 241828 h 604605"/>
                  <a:gd name="connsiteX161" fmla="*/ 71517 w 558289"/>
                  <a:gd name="connsiteY161" fmla="*/ 241828 h 604605"/>
                  <a:gd name="connsiteX162" fmla="*/ 71517 w 558289"/>
                  <a:gd name="connsiteY162" fmla="*/ 57658 h 604605"/>
                  <a:gd name="connsiteX163" fmla="*/ 71517 w 558289"/>
                  <a:gd name="connsiteY163" fmla="*/ 48911 h 604605"/>
                  <a:gd name="connsiteX164" fmla="*/ 100436 w 558289"/>
                  <a:gd name="connsiteY164" fmla="*/ 4044 h 604605"/>
                  <a:gd name="connsiteX165" fmla="*/ 118711 w 558289"/>
                  <a:gd name="connsiteY165" fmla="*/ 94 h 604605"/>
                  <a:gd name="connsiteX166" fmla="*/ 279132 w 558289"/>
                  <a:gd name="connsiteY166" fmla="*/ 94 h 604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</a:cxnLst>
                <a:rect l="l" t="t" r="r" b="b"/>
                <a:pathLst>
                  <a:path w="558289" h="604605">
                    <a:moveTo>
                      <a:pt x="256262" y="553912"/>
                    </a:moveTo>
                    <a:cubicBezTo>
                      <a:pt x="252871" y="553912"/>
                      <a:pt x="249856" y="555417"/>
                      <a:pt x="247595" y="557674"/>
                    </a:cubicBezTo>
                    <a:cubicBezTo>
                      <a:pt x="247030" y="558332"/>
                      <a:pt x="246370" y="559085"/>
                      <a:pt x="245899" y="559931"/>
                    </a:cubicBezTo>
                    <a:cubicBezTo>
                      <a:pt x="244580" y="561812"/>
                      <a:pt x="244015" y="564069"/>
                      <a:pt x="244015" y="566609"/>
                    </a:cubicBezTo>
                    <a:cubicBezTo>
                      <a:pt x="244015" y="573663"/>
                      <a:pt x="249479" y="579306"/>
                      <a:pt x="256262" y="579306"/>
                    </a:cubicBezTo>
                    <a:lnTo>
                      <a:pt x="279156" y="579306"/>
                    </a:lnTo>
                    <a:lnTo>
                      <a:pt x="302048" y="579306"/>
                    </a:lnTo>
                    <a:cubicBezTo>
                      <a:pt x="308832" y="579306"/>
                      <a:pt x="314296" y="573663"/>
                      <a:pt x="314296" y="566609"/>
                    </a:cubicBezTo>
                    <a:cubicBezTo>
                      <a:pt x="314296" y="564258"/>
                      <a:pt x="313542" y="561812"/>
                      <a:pt x="312412" y="559931"/>
                    </a:cubicBezTo>
                    <a:cubicBezTo>
                      <a:pt x="311941" y="559179"/>
                      <a:pt x="311281" y="558332"/>
                      <a:pt x="310716" y="557674"/>
                    </a:cubicBezTo>
                    <a:cubicBezTo>
                      <a:pt x="308455" y="555323"/>
                      <a:pt x="305440" y="553912"/>
                      <a:pt x="302048" y="553912"/>
                    </a:cubicBezTo>
                    <a:lnTo>
                      <a:pt x="279156" y="553912"/>
                    </a:lnTo>
                    <a:close/>
                    <a:moveTo>
                      <a:pt x="71517" y="362989"/>
                    </a:moveTo>
                    <a:lnTo>
                      <a:pt x="115230" y="362989"/>
                    </a:lnTo>
                    <a:lnTo>
                      <a:pt x="115230" y="528706"/>
                    </a:lnTo>
                    <a:cubicBezTo>
                      <a:pt x="115701" y="528706"/>
                      <a:pt x="116267" y="528895"/>
                      <a:pt x="116832" y="528895"/>
                    </a:cubicBezTo>
                    <a:lnTo>
                      <a:pt x="279156" y="528895"/>
                    </a:lnTo>
                    <a:lnTo>
                      <a:pt x="441573" y="528895"/>
                    </a:lnTo>
                    <a:cubicBezTo>
                      <a:pt x="442044" y="528895"/>
                      <a:pt x="442704" y="528895"/>
                      <a:pt x="443175" y="528706"/>
                    </a:cubicBezTo>
                    <a:lnTo>
                      <a:pt x="443175" y="362989"/>
                    </a:lnTo>
                    <a:lnTo>
                      <a:pt x="486511" y="362989"/>
                    </a:lnTo>
                    <a:lnTo>
                      <a:pt x="486511" y="496541"/>
                    </a:lnTo>
                    <a:lnTo>
                      <a:pt x="486511" y="555981"/>
                    </a:lnTo>
                    <a:cubicBezTo>
                      <a:pt x="486511" y="582786"/>
                      <a:pt x="465408" y="604605"/>
                      <a:pt x="439406" y="604605"/>
                    </a:cubicBezTo>
                    <a:lnTo>
                      <a:pt x="356502" y="604605"/>
                    </a:lnTo>
                    <a:lnTo>
                      <a:pt x="279061" y="604605"/>
                    </a:lnTo>
                    <a:lnTo>
                      <a:pt x="201527" y="604605"/>
                    </a:lnTo>
                    <a:lnTo>
                      <a:pt x="118622" y="604605"/>
                    </a:lnTo>
                    <a:cubicBezTo>
                      <a:pt x="92620" y="604605"/>
                      <a:pt x="71517" y="582786"/>
                      <a:pt x="71517" y="555981"/>
                    </a:cubicBezTo>
                    <a:lnTo>
                      <a:pt x="71517" y="496541"/>
                    </a:lnTo>
                    <a:close/>
                    <a:moveTo>
                      <a:pt x="5878" y="267867"/>
                    </a:moveTo>
                    <a:lnTo>
                      <a:pt x="124312" y="267867"/>
                    </a:lnTo>
                    <a:cubicBezTo>
                      <a:pt x="122145" y="279248"/>
                      <a:pt x="124689" y="290911"/>
                      <a:pt x="131379" y="300504"/>
                    </a:cubicBezTo>
                    <a:lnTo>
                      <a:pt x="131850" y="301257"/>
                    </a:lnTo>
                    <a:lnTo>
                      <a:pt x="131190" y="302009"/>
                    </a:lnTo>
                    <a:cubicBezTo>
                      <a:pt x="123936" y="311885"/>
                      <a:pt x="121297" y="324394"/>
                      <a:pt x="123936" y="336433"/>
                    </a:cubicBezTo>
                    <a:lnTo>
                      <a:pt x="123936" y="336809"/>
                    </a:lnTo>
                    <a:lnTo>
                      <a:pt x="6349" y="336809"/>
                    </a:lnTo>
                    <a:cubicBezTo>
                      <a:pt x="1073" y="336809"/>
                      <a:pt x="-1471" y="330319"/>
                      <a:pt x="2298" y="326651"/>
                    </a:cubicBezTo>
                    <a:lnTo>
                      <a:pt x="26701" y="303232"/>
                    </a:lnTo>
                    <a:lnTo>
                      <a:pt x="1733" y="277931"/>
                    </a:lnTo>
                    <a:cubicBezTo>
                      <a:pt x="-1942" y="274169"/>
                      <a:pt x="602" y="267867"/>
                      <a:pt x="5878" y="267867"/>
                    </a:cubicBezTo>
                    <a:close/>
                    <a:moveTo>
                      <a:pt x="434280" y="267796"/>
                    </a:moveTo>
                    <a:lnTo>
                      <a:pt x="552432" y="267796"/>
                    </a:lnTo>
                    <a:cubicBezTo>
                      <a:pt x="557614" y="267796"/>
                      <a:pt x="560252" y="274004"/>
                      <a:pt x="556577" y="277766"/>
                    </a:cubicBezTo>
                    <a:lnTo>
                      <a:pt x="531609" y="303255"/>
                    </a:lnTo>
                    <a:lnTo>
                      <a:pt x="556106" y="326580"/>
                    </a:lnTo>
                    <a:cubicBezTo>
                      <a:pt x="559969" y="330343"/>
                      <a:pt x="557331" y="336738"/>
                      <a:pt x="552055" y="336738"/>
                    </a:cubicBezTo>
                    <a:lnTo>
                      <a:pt x="434468" y="336738"/>
                    </a:lnTo>
                    <a:cubicBezTo>
                      <a:pt x="434468" y="336644"/>
                      <a:pt x="434656" y="336456"/>
                      <a:pt x="434656" y="336362"/>
                    </a:cubicBezTo>
                    <a:cubicBezTo>
                      <a:pt x="437295" y="324323"/>
                      <a:pt x="434656" y="311814"/>
                      <a:pt x="427307" y="301844"/>
                    </a:cubicBezTo>
                    <a:lnTo>
                      <a:pt x="426742" y="301092"/>
                    </a:lnTo>
                    <a:lnTo>
                      <a:pt x="427213" y="300339"/>
                    </a:lnTo>
                    <a:cubicBezTo>
                      <a:pt x="433903" y="290840"/>
                      <a:pt x="436352" y="279083"/>
                      <a:pt x="434280" y="267796"/>
                    </a:cubicBezTo>
                    <a:close/>
                    <a:moveTo>
                      <a:pt x="274633" y="225653"/>
                    </a:moveTo>
                    <a:cubicBezTo>
                      <a:pt x="270110" y="225747"/>
                      <a:pt x="269357" y="226500"/>
                      <a:pt x="269262" y="231015"/>
                    </a:cubicBezTo>
                    <a:lnTo>
                      <a:pt x="269262" y="237129"/>
                    </a:lnTo>
                    <a:cubicBezTo>
                      <a:pt x="269262" y="243149"/>
                      <a:pt x="269262" y="243055"/>
                      <a:pt x="263421" y="245218"/>
                    </a:cubicBezTo>
                    <a:cubicBezTo>
                      <a:pt x="249478" y="250203"/>
                      <a:pt x="240811" y="259704"/>
                      <a:pt x="239963" y="274942"/>
                    </a:cubicBezTo>
                    <a:cubicBezTo>
                      <a:pt x="239209" y="288488"/>
                      <a:pt x="246275" y="297518"/>
                      <a:pt x="257298" y="304102"/>
                    </a:cubicBezTo>
                    <a:cubicBezTo>
                      <a:pt x="264081" y="308147"/>
                      <a:pt x="271712" y="310686"/>
                      <a:pt x="278872" y="313790"/>
                    </a:cubicBezTo>
                    <a:cubicBezTo>
                      <a:pt x="281793" y="315013"/>
                      <a:pt x="284431" y="316424"/>
                      <a:pt x="286786" y="318400"/>
                    </a:cubicBezTo>
                    <a:cubicBezTo>
                      <a:pt x="293852" y="324043"/>
                      <a:pt x="292627" y="333638"/>
                      <a:pt x="284336" y="337212"/>
                    </a:cubicBezTo>
                    <a:cubicBezTo>
                      <a:pt x="279908" y="339093"/>
                      <a:pt x="275292" y="339658"/>
                      <a:pt x="270487" y="338999"/>
                    </a:cubicBezTo>
                    <a:cubicBezTo>
                      <a:pt x="263044" y="338153"/>
                      <a:pt x="256073" y="336271"/>
                      <a:pt x="249384" y="332697"/>
                    </a:cubicBezTo>
                    <a:cubicBezTo>
                      <a:pt x="245521" y="330722"/>
                      <a:pt x="244391" y="331192"/>
                      <a:pt x="242977" y="335519"/>
                    </a:cubicBezTo>
                    <a:cubicBezTo>
                      <a:pt x="241847" y="339093"/>
                      <a:pt x="240811" y="342856"/>
                      <a:pt x="239868" y="346524"/>
                    </a:cubicBezTo>
                    <a:cubicBezTo>
                      <a:pt x="238549" y="351416"/>
                      <a:pt x="238926" y="352638"/>
                      <a:pt x="243731" y="354896"/>
                    </a:cubicBezTo>
                    <a:cubicBezTo>
                      <a:pt x="249761" y="357812"/>
                      <a:pt x="256261" y="359317"/>
                      <a:pt x="262856" y="360352"/>
                    </a:cubicBezTo>
                    <a:cubicBezTo>
                      <a:pt x="267944" y="361198"/>
                      <a:pt x="268226" y="361480"/>
                      <a:pt x="268226" y="366748"/>
                    </a:cubicBezTo>
                    <a:cubicBezTo>
                      <a:pt x="268320" y="369099"/>
                      <a:pt x="268320" y="371639"/>
                      <a:pt x="268320" y="373991"/>
                    </a:cubicBezTo>
                    <a:cubicBezTo>
                      <a:pt x="268320" y="377001"/>
                      <a:pt x="269828" y="378882"/>
                      <a:pt x="273031" y="378882"/>
                    </a:cubicBezTo>
                    <a:cubicBezTo>
                      <a:pt x="276517" y="378976"/>
                      <a:pt x="280191" y="378976"/>
                      <a:pt x="283677" y="378882"/>
                    </a:cubicBezTo>
                    <a:cubicBezTo>
                      <a:pt x="286597" y="378788"/>
                      <a:pt x="288105" y="377283"/>
                      <a:pt x="288105" y="374273"/>
                    </a:cubicBezTo>
                    <a:cubicBezTo>
                      <a:pt x="288105" y="370981"/>
                      <a:pt x="288199" y="367594"/>
                      <a:pt x="288105" y="364302"/>
                    </a:cubicBezTo>
                    <a:cubicBezTo>
                      <a:pt x="287916" y="361104"/>
                      <a:pt x="289330" y="359317"/>
                      <a:pt x="292627" y="358470"/>
                    </a:cubicBezTo>
                    <a:cubicBezTo>
                      <a:pt x="299975" y="356401"/>
                      <a:pt x="306382" y="352450"/>
                      <a:pt x="311281" y="346524"/>
                    </a:cubicBezTo>
                    <a:cubicBezTo>
                      <a:pt x="324847" y="330063"/>
                      <a:pt x="319760" y="305983"/>
                      <a:pt x="299975" y="295354"/>
                    </a:cubicBezTo>
                    <a:cubicBezTo>
                      <a:pt x="293946" y="291968"/>
                      <a:pt x="287540" y="289428"/>
                      <a:pt x="281133" y="286794"/>
                    </a:cubicBezTo>
                    <a:cubicBezTo>
                      <a:pt x="277553" y="285289"/>
                      <a:pt x="273973" y="283596"/>
                      <a:pt x="270864" y="281057"/>
                    </a:cubicBezTo>
                    <a:cubicBezTo>
                      <a:pt x="264835" y="276165"/>
                      <a:pt x="265965" y="268264"/>
                      <a:pt x="273125" y="265159"/>
                    </a:cubicBezTo>
                    <a:cubicBezTo>
                      <a:pt x="275104" y="264219"/>
                      <a:pt x="277270" y="264031"/>
                      <a:pt x="279437" y="263843"/>
                    </a:cubicBezTo>
                    <a:cubicBezTo>
                      <a:pt x="287728" y="263372"/>
                      <a:pt x="295642" y="264877"/>
                      <a:pt x="303179" y="268546"/>
                    </a:cubicBezTo>
                    <a:cubicBezTo>
                      <a:pt x="306947" y="270427"/>
                      <a:pt x="308172" y="269769"/>
                      <a:pt x="309397" y="265912"/>
                    </a:cubicBezTo>
                    <a:cubicBezTo>
                      <a:pt x="310716" y="261773"/>
                      <a:pt x="311846" y="257634"/>
                      <a:pt x="313071" y="253496"/>
                    </a:cubicBezTo>
                    <a:cubicBezTo>
                      <a:pt x="313825" y="250674"/>
                      <a:pt x="312788" y="248792"/>
                      <a:pt x="310150" y="247664"/>
                    </a:cubicBezTo>
                    <a:cubicBezTo>
                      <a:pt x="305440" y="245594"/>
                      <a:pt x="300352" y="243901"/>
                      <a:pt x="295265" y="243149"/>
                    </a:cubicBezTo>
                    <a:cubicBezTo>
                      <a:pt x="288482" y="242020"/>
                      <a:pt x="288482" y="242020"/>
                      <a:pt x="288482" y="235247"/>
                    </a:cubicBezTo>
                    <a:cubicBezTo>
                      <a:pt x="288482" y="225653"/>
                      <a:pt x="288482" y="225653"/>
                      <a:pt x="278778" y="225653"/>
                    </a:cubicBezTo>
                    <a:close/>
                    <a:moveTo>
                      <a:pt x="278107" y="168957"/>
                    </a:moveTo>
                    <a:cubicBezTo>
                      <a:pt x="282876" y="168910"/>
                      <a:pt x="287681" y="170814"/>
                      <a:pt x="291214" y="174671"/>
                    </a:cubicBezTo>
                    <a:lnTo>
                      <a:pt x="295736" y="179844"/>
                    </a:lnTo>
                    <a:cubicBezTo>
                      <a:pt x="300729" y="185394"/>
                      <a:pt x="308643" y="187087"/>
                      <a:pt x="315615" y="184265"/>
                    </a:cubicBezTo>
                    <a:lnTo>
                      <a:pt x="321833" y="181632"/>
                    </a:lnTo>
                    <a:cubicBezTo>
                      <a:pt x="331536" y="177587"/>
                      <a:pt x="342559" y="182760"/>
                      <a:pt x="345480" y="192731"/>
                    </a:cubicBezTo>
                    <a:lnTo>
                      <a:pt x="347364" y="199315"/>
                    </a:lnTo>
                    <a:cubicBezTo>
                      <a:pt x="349531" y="206464"/>
                      <a:pt x="355937" y="211450"/>
                      <a:pt x="363286" y="211826"/>
                    </a:cubicBezTo>
                    <a:lnTo>
                      <a:pt x="370069" y="212108"/>
                    </a:lnTo>
                    <a:cubicBezTo>
                      <a:pt x="380621" y="212484"/>
                      <a:pt x="388346" y="221985"/>
                      <a:pt x="386556" y="232237"/>
                    </a:cubicBezTo>
                    <a:lnTo>
                      <a:pt x="385425" y="239010"/>
                    </a:lnTo>
                    <a:cubicBezTo>
                      <a:pt x="384201" y="246441"/>
                      <a:pt x="387781" y="253684"/>
                      <a:pt x="394376" y="257258"/>
                    </a:cubicBezTo>
                    <a:lnTo>
                      <a:pt x="400405" y="260456"/>
                    </a:lnTo>
                    <a:cubicBezTo>
                      <a:pt x="409638" y="265348"/>
                      <a:pt x="412464" y="277294"/>
                      <a:pt x="406435" y="285854"/>
                    </a:cubicBezTo>
                    <a:lnTo>
                      <a:pt x="402478" y="291309"/>
                    </a:lnTo>
                    <a:cubicBezTo>
                      <a:pt x="398144" y="297329"/>
                      <a:pt x="398238" y="305513"/>
                      <a:pt x="402666" y="311533"/>
                    </a:cubicBezTo>
                    <a:lnTo>
                      <a:pt x="406623" y="317083"/>
                    </a:lnTo>
                    <a:cubicBezTo>
                      <a:pt x="412841" y="325548"/>
                      <a:pt x="410203" y="337494"/>
                      <a:pt x="400970" y="342480"/>
                    </a:cubicBezTo>
                    <a:lnTo>
                      <a:pt x="394941" y="345772"/>
                    </a:lnTo>
                    <a:cubicBezTo>
                      <a:pt x="388440" y="349440"/>
                      <a:pt x="384954" y="356777"/>
                      <a:pt x="386273" y="364114"/>
                    </a:cubicBezTo>
                    <a:lnTo>
                      <a:pt x="387592" y="370887"/>
                    </a:lnTo>
                    <a:cubicBezTo>
                      <a:pt x="389477" y="381139"/>
                      <a:pt x="381940" y="390640"/>
                      <a:pt x="371482" y="391298"/>
                    </a:cubicBezTo>
                    <a:lnTo>
                      <a:pt x="364699" y="391675"/>
                    </a:lnTo>
                    <a:cubicBezTo>
                      <a:pt x="357256" y="392145"/>
                      <a:pt x="351038" y="397318"/>
                      <a:pt x="348966" y="404467"/>
                    </a:cubicBezTo>
                    <a:lnTo>
                      <a:pt x="347270" y="410957"/>
                    </a:lnTo>
                    <a:cubicBezTo>
                      <a:pt x="344443" y="421022"/>
                      <a:pt x="333515" y="426384"/>
                      <a:pt x="323905" y="422433"/>
                    </a:cubicBezTo>
                    <a:lnTo>
                      <a:pt x="317593" y="419799"/>
                    </a:lnTo>
                    <a:cubicBezTo>
                      <a:pt x="310716" y="416883"/>
                      <a:pt x="302802" y="418765"/>
                      <a:pt x="297903" y="424408"/>
                    </a:cubicBezTo>
                    <a:lnTo>
                      <a:pt x="293381" y="429582"/>
                    </a:lnTo>
                    <a:cubicBezTo>
                      <a:pt x="286597" y="437483"/>
                      <a:pt x="274350" y="437577"/>
                      <a:pt x="267378" y="429770"/>
                    </a:cubicBezTo>
                    <a:lnTo>
                      <a:pt x="262856" y="424691"/>
                    </a:lnTo>
                    <a:cubicBezTo>
                      <a:pt x="257769" y="419141"/>
                      <a:pt x="249855" y="417354"/>
                      <a:pt x="242977" y="420270"/>
                    </a:cubicBezTo>
                    <a:lnTo>
                      <a:pt x="236665" y="422903"/>
                    </a:lnTo>
                    <a:cubicBezTo>
                      <a:pt x="227056" y="426948"/>
                      <a:pt x="215939" y="421775"/>
                      <a:pt x="213112" y="411710"/>
                    </a:cubicBezTo>
                    <a:lnTo>
                      <a:pt x="211228" y="405220"/>
                    </a:lnTo>
                    <a:cubicBezTo>
                      <a:pt x="209061" y="398071"/>
                      <a:pt x="202655" y="393085"/>
                      <a:pt x="195212" y="392709"/>
                    </a:cubicBezTo>
                    <a:lnTo>
                      <a:pt x="188429" y="392427"/>
                    </a:lnTo>
                    <a:cubicBezTo>
                      <a:pt x="177877" y="392051"/>
                      <a:pt x="170246" y="382550"/>
                      <a:pt x="172036" y="372204"/>
                    </a:cubicBezTo>
                    <a:lnTo>
                      <a:pt x="173167" y="365431"/>
                    </a:lnTo>
                    <a:cubicBezTo>
                      <a:pt x="174391" y="358094"/>
                      <a:pt x="170717" y="350757"/>
                      <a:pt x="164216" y="347277"/>
                    </a:cubicBezTo>
                    <a:lnTo>
                      <a:pt x="158187" y="343985"/>
                    </a:lnTo>
                    <a:cubicBezTo>
                      <a:pt x="148860" y="339093"/>
                      <a:pt x="146128" y="327241"/>
                      <a:pt x="152157" y="318682"/>
                    </a:cubicBezTo>
                    <a:lnTo>
                      <a:pt x="156020" y="313132"/>
                    </a:lnTo>
                    <a:cubicBezTo>
                      <a:pt x="160448" y="307112"/>
                      <a:pt x="160354" y="299023"/>
                      <a:pt x="155926" y="293003"/>
                    </a:cubicBezTo>
                    <a:lnTo>
                      <a:pt x="151875" y="287453"/>
                    </a:lnTo>
                    <a:cubicBezTo>
                      <a:pt x="145751" y="278893"/>
                      <a:pt x="148389" y="267041"/>
                      <a:pt x="157527" y="261961"/>
                    </a:cubicBezTo>
                    <a:lnTo>
                      <a:pt x="163557" y="258763"/>
                    </a:lnTo>
                    <a:cubicBezTo>
                      <a:pt x="170152" y="255095"/>
                      <a:pt x="173638" y="247664"/>
                      <a:pt x="172224" y="240421"/>
                    </a:cubicBezTo>
                    <a:lnTo>
                      <a:pt x="171000" y="233648"/>
                    </a:lnTo>
                    <a:cubicBezTo>
                      <a:pt x="169115" y="223395"/>
                      <a:pt x="176652" y="213801"/>
                      <a:pt x="187110" y="213237"/>
                    </a:cubicBezTo>
                    <a:lnTo>
                      <a:pt x="193893" y="212860"/>
                    </a:lnTo>
                    <a:cubicBezTo>
                      <a:pt x="201242" y="212296"/>
                      <a:pt x="207554" y="207217"/>
                      <a:pt x="209532" y="200068"/>
                    </a:cubicBezTo>
                    <a:lnTo>
                      <a:pt x="211322" y="193483"/>
                    </a:lnTo>
                    <a:cubicBezTo>
                      <a:pt x="214054" y="183513"/>
                      <a:pt x="224983" y="178057"/>
                      <a:pt x="234687" y="182102"/>
                    </a:cubicBezTo>
                    <a:lnTo>
                      <a:pt x="240999" y="184736"/>
                    </a:lnTo>
                    <a:cubicBezTo>
                      <a:pt x="247876" y="187652"/>
                      <a:pt x="255790" y="185770"/>
                      <a:pt x="260689" y="180127"/>
                    </a:cubicBezTo>
                    <a:lnTo>
                      <a:pt x="265211" y="174953"/>
                    </a:lnTo>
                    <a:cubicBezTo>
                      <a:pt x="268603" y="171003"/>
                      <a:pt x="273337" y="169004"/>
                      <a:pt x="278107" y="168957"/>
                    </a:cubicBezTo>
                    <a:close/>
                    <a:moveTo>
                      <a:pt x="439365" y="0"/>
                    </a:moveTo>
                    <a:cubicBezTo>
                      <a:pt x="445959" y="0"/>
                      <a:pt x="452082" y="1411"/>
                      <a:pt x="457734" y="3856"/>
                    </a:cubicBezTo>
                    <a:cubicBezTo>
                      <a:pt x="474690" y="11287"/>
                      <a:pt x="486653" y="28594"/>
                      <a:pt x="486653" y="48817"/>
                    </a:cubicBezTo>
                    <a:lnTo>
                      <a:pt x="486653" y="57564"/>
                    </a:lnTo>
                    <a:lnTo>
                      <a:pt x="486653" y="241640"/>
                    </a:lnTo>
                    <a:lnTo>
                      <a:pt x="443039" y="241640"/>
                    </a:lnTo>
                    <a:lnTo>
                      <a:pt x="443039" y="65842"/>
                    </a:lnTo>
                    <a:lnTo>
                      <a:pt x="442945" y="65842"/>
                    </a:lnTo>
                    <a:cubicBezTo>
                      <a:pt x="442379" y="65748"/>
                      <a:pt x="441908" y="65748"/>
                      <a:pt x="441437" y="65748"/>
                    </a:cubicBezTo>
                    <a:lnTo>
                      <a:pt x="279132" y="65748"/>
                    </a:lnTo>
                    <a:lnTo>
                      <a:pt x="116733" y="65748"/>
                    </a:lnTo>
                    <a:cubicBezTo>
                      <a:pt x="116262" y="65748"/>
                      <a:pt x="115696" y="65842"/>
                      <a:pt x="115225" y="65842"/>
                    </a:cubicBezTo>
                    <a:lnTo>
                      <a:pt x="115131" y="65842"/>
                    </a:lnTo>
                    <a:lnTo>
                      <a:pt x="115131" y="241828"/>
                    </a:lnTo>
                    <a:lnTo>
                      <a:pt x="71517" y="241828"/>
                    </a:lnTo>
                    <a:lnTo>
                      <a:pt x="71517" y="57658"/>
                    </a:lnTo>
                    <a:lnTo>
                      <a:pt x="71517" y="48911"/>
                    </a:lnTo>
                    <a:cubicBezTo>
                      <a:pt x="71517" y="28688"/>
                      <a:pt x="83480" y="11381"/>
                      <a:pt x="100436" y="4044"/>
                    </a:cubicBezTo>
                    <a:cubicBezTo>
                      <a:pt x="106088" y="1505"/>
                      <a:pt x="112211" y="94"/>
                      <a:pt x="118711" y="94"/>
                    </a:cubicBezTo>
                    <a:lnTo>
                      <a:pt x="279132" y="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8" name="íSḷîḍe">
              <a:extLst>
                <a:ext uri="{FF2B5EF4-FFF2-40B4-BE49-F238E27FC236}">
                  <a16:creationId xmlns:a16="http://schemas.microsoft.com/office/drawing/2014/main" id="{A5CCA49C-934C-4CDD-95E4-70676B459EA3}"/>
                </a:ext>
              </a:extLst>
            </p:cNvPr>
            <p:cNvGrpSpPr/>
            <p:nvPr/>
          </p:nvGrpSpPr>
          <p:grpSpPr>
            <a:xfrm>
              <a:off x="3971926" y="5023851"/>
              <a:ext cx="4248150" cy="959842"/>
              <a:chOff x="1760651" y="1440088"/>
              <a:chExt cx="3126184" cy="959842"/>
            </a:xfrm>
          </p:grpSpPr>
          <p:sp>
            <p:nvSpPr>
              <p:cNvPr id="16" name="íşlîḍê">
                <a:extLst>
                  <a:ext uri="{FF2B5EF4-FFF2-40B4-BE49-F238E27FC236}">
                    <a16:creationId xmlns:a16="http://schemas.microsoft.com/office/drawing/2014/main" id="{887D1FE6-E309-4D27-9CCF-6EB69B043614}"/>
                  </a:ext>
                </a:extLst>
              </p:cNvPr>
              <p:cNvSpPr/>
              <p:nvPr/>
            </p:nvSpPr>
            <p:spPr bwMode="auto">
              <a:xfrm>
                <a:off x="1760651" y="1881893"/>
                <a:ext cx="3126184" cy="518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ïṥḻïḑé">
                <a:extLst>
                  <a:ext uri="{FF2B5EF4-FFF2-40B4-BE49-F238E27FC236}">
                    <a16:creationId xmlns:a16="http://schemas.microsoft.com/office/drawing/2014/main" id="{0E2E26EB-A5BF-4027-A5E1-7530CFD387B6}"/>
                  </a:ext>
                </a:extLst>
              </p:cNvPr>
              <p:cNvSpPr txBox="1"/>
              <p:nvPr/>
            </p:nvSpPr>
            <p:spPr bwMode="auto">
              <a:xfrm>
                <a:off x="1760651" y="1440088"/>
                <a:ext cx="312618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iṩľíďê">
              <a:extLst>
                <a:ext uri="{FF2B5EF4-FFF2-40B4-BE49-F238E27FC236}">
                  <a16:creationId xmlns:a16="http://schemas.microsoft.com/office/drawing/2014/main" id="{CBC925AF-85A4-421F-B004-C92F7A5D80BB}"/>
                </a:ext>
              </a:extLst>
            </p:cNvPr>
            <p:cNvGrpSpPr/>
            <p:nvPr/>
          </p:nvGrpSpPr>
          <p:grpSpPr>
            <a:xfrm>
              <a:off x="673100" y="2547600"/>
              <a:ext cx="3613149" cy="2283709"/>
              <a:chOff x="673100" y="2547600"/>
              <a:chExt cx="3613149" cy="2283709"/>
            </a:xfrm>
          </p:grpSpPr>
          <p:sp>
            <p:nvSpPr>
              <p:cNvPr id="13" name="iṥľîḓe">
                <a:extLst>
                  <a:ext uri="{FF2B5EF4-FFF2-40B4-BE49-F238E27FC236}">
                    <a16:creationId xmlns:a16="http://schemas.microsoft.com/office/drawing/2014/main" id="{BD1CD271-98F7-4666-8318-8C40A4110C5A}"/>
                  </a:ext>
                </a:extLst>
              </p:cNvPr>
              <p:cNvSpPr/>
              <p:nvPr/>
            </p:nvSpPr>
            <p:spPr bwMode="auto">
              <a:xfrm>
                <a:off x="673101" y="3136622"/>
                <a:ext cx="2832100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i$ļidé">
                <a:extLst>
                  <a:ext uri="{FF2B5EF4-FFF2-40B4-BE49-F238E27FC236}">
                    <a16:creationId xmlns:a16="http://schemas.microsoft.com/office/drawing/2014/main" id="{B500F55C-0F3C-4F12-AC37-A88B0144E216}"/>
                  </a:ext>
                </a:extLst>
              </p:cNvPr>
              <p:cNvSpPr txBox="1"/>
              <p:nvPr/>
            </p:nvSpPr>
            <p:spPr bwMode="auto">
              <a:xfrm>
                <a:off x="673101" y="2547600"/>
                <a:ext cx="212724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i$ḷídé">
                <a:extLst>
                  <a:ext uri="{FF2B5EF4-FFF2-40B4-BE49-F238E27FC236}">
                    <a16:creationId xmlns:a16="http://schemas.microsoft.com/office/drawing/2014/main" id="{09283EE5-A23C-4156-AAA5-FD488893B1BE}"/>
                  </a:ext>
                </a:extLst>
              </p:cNvPr>
              <p:cNvSpPr/>
              <p:nvPr/>
            </p:nvSpPr>
            <p:spPr bwMode="auto">
              <a:xfrm>
                <a:off x="673100" y="4039362"/>
                <a:ext cx="3613149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iŝḷîḍé">
              <a:extLst>
                <a:ext uri="{FF2B5EF4-FFF2-40B4-BE49-F238E27FC236}">
                  <a16:creationId xmlns:a16="http://schemas.microsoft.com/office/drawing/2014/main" id="{0A14B297-75C6-47D8-B8D6-20E477B2329B}"/>
                </a:ext>
              </a:extLst>
            </p:cNvPr>
            <p:cNvSpPr/>
            <p:nvPr/>
          </p:nvSpPr>
          <p:spPr bwMode="auto">
            <a:xfrm>
              <a:off x="8686801" y="3136622"/>
              <a:ext cx="2832100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s1íḍé">
              <a:extLst>
                <a:ext uri="{FF2B5EF4-FFF2-40B4-BE49-F238E27FC236}">
                  <a16:creationId xmlns:a16="http://schemas.microsoft.com/office/drawing/2014/main" id="{52736DA7-DCC4-4861-9828-74905FF8E63B}"/>
                </a:ext>
              </a:extLst>
            </p:cNvPr>
            <p:cNvSpPr txBox="1"/>
            <p:nvPr/>
          </p:nvSpPr>
          <p:spPr bwMode="auto">
            <a:xfrm>
              <a:off x="9391652" y="2547600"/>
              <a:ext cx="212724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ïśļiḍe">
              <a:extLst>
                <a:ext uri="{FF2B5EF4-FFF2-40B4-BE49-F238E27FC236}">
                  <a16:creationId xmlns:a16="http://schemas.microsoft.com/office/drawing/2014/main" id="{A3A087C5-5A16-48F6-8B4F-46A71FF5CEC7}"/>
                </a:ext>
              </a:extLst>
            </p:cNvPr>
            <p:cNvSpPr/>
            <p:nvPr/>
          </p:nvSpPr>
          <p:spPr bwMode="auto">
            <a:xfrm>
              <a:off x="7905752" y="4039362"/>
              <a:ext cx="3613149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532B9B-0778-42F9-BF3D-CAF41B24F376}"/>
              </a:ext>
            </a:extLst>
          </p:cNvPr>
          <p:cNvGrpSpPr/>
          <p:nvPr/>
        </p:nvGrpSpPr>
        <p:grpSpPr>
          <a:xfrm>
            <a:off x="270510" y="256070"/>
            <a:ext cx="4320310" cy="904455"/>
            <a:chOff x="270510" y="256070"/>
            <a:chExt cx="4320310" cy="90445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E31F242-6B30-4CFA-BDFF-CB6E3F59C3B6}"/>
                </a:ext>
              </a:extLst>
            </p:cNvPr>
            <p:cNvSpPr/>
            <p:nvPr/>
          </p:nvSpPr>
          <p:spPr>
            <a:xfrm>
              <a:off x="909493" y="419746"/>
              <a:ext cx="3681327" cy="588295"/>
            </a:xfrm>
            <a:prstGeom prst="rect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îşľîḍe">
              <a:extLst>
                <a:ext uri="{FF2B5EF4-FFF2-40B4-BE49-F238E27FC236}">
                  <a16:creationId xmlns:a16="http://schemas.microsoft.com/office/drawing/2014/main" id="{E51F21BF-26A1-4B56-9F23-91836110E542}"/>
                </a:ext>
              </a:extLst>
            </p:cNvPr>
            <p:cNvSpPr/>
            <p:nvPr/>
          </p:nvSpPr>
          <p:spPr bwMode="auto">
            <a:xfrm>
              <a:off x="270510" y="256070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F3CF450-B66F-4100-9933-CC3C8441E8F7}"/>
                </a:ext>
              </a:extLst>
            </p:cNvPr>
            <p:cNvSpPr/>
            <p:nvPr/>
          </p:nvSpPr>
          <p:spPr>
            <a:xfrm>
              <a:off x="1168705" y="415909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6" y="130313"/>
            <a:ext cx="1077679" cy="1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5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220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27A5A5F-4488-4468-AE4D-406B39B2B81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352550"/>
            <a:ext cx="10861917" cy="4813201"/>
            <a:chOff x="673099" y="1123950"/>
            <a:chExt cx="10861917" cy="4813201"/>
          </a:xfrm>
        </p:grpSpPr>
        <p:grpSp>
          <p:nvGrpSpPr>
            <p:cNvPr id="4" name="ïśḻïḑe">
              <a:extLst>
                <a:ext uri="{FF2B5EF4-FFF2-40B4-BE49-F238E27FC236}">
                  <a16:creationId xmlns:a16="http://schemas.microsoft.com/office/drawing/2014/main" id="{97E83141-6890-4F8E-8F2C-24A7B12FA80E}"/>
                </a:ext>
              </a:extLst>
            </p:cNvPr>
            <p:cNvGrpSpPr/>
            <p:nvPr/>
          </p:nvGrpSpPr>
          <p:grpSpPr>
            <a:xfrm>
              <a:off x="1969587" y="1123950"/>
              <a:ext cx="8150232" cy="3924300"/>
              <a:chOff x="1969587" y="1466850"/>
              <a:chExt cx="8150232" cy="3924300"/>
            </a:xfrm>
          </p:grpSpPr>
          <p:sp>
            <p:nvSpPr>
              <p:cNvPr id="11" name="iš1îḑê">
                <a:extLst>
                  <a:ext uri="{FF2B5EF4-FFF2-40B4-BE49-F238E27FC236}">
                    <a16:creationId xmlns:a16="http://schemas.microsoft.com/office/drawing/2014/main" id="{9DA16E5D-DD05-4262-A85D-CD8B27F307BF}"/>
                  </a:ext>
                </a:extLst>
              </p:cNvPr>
              <p:cNvSpPr/>
              <p:nvPr/>
            </p:nvSpPr>
            <p:spPr bwMode="auto">
              <a:xfrm>
                <a:off x="2072181" y="2135112"/>
                <a:ext cx="2019019" cy="2545106"/>
              </a:xfrm>
              <a:custGeom>
                <a:avLst/>
                <a:gdLst>
                  <a:gd name="T0" fmla="*/ 263 w 424"/>
                  <a:gd name="T1" fmla="*/ 0 h 535"/>
                  <a:gd name="T2" fmla="*/ 272 w 424"/>
                  <a:gd name="T3" fmla="*/ 0 h 535"/>
                  <a:gd name="T4" fmla="*/ 281 w 424"/>
                  <a:gd name="T5" fmla="*/ 5 h 535"/>
                  <a:gd name="T6" fmla="*/ 424 w 424"/>
                  <a:gd name="T7" fmla="*/ 148 h 535"/>
                  <a:gd name="T8" fmla="*/ 317 w 424"/>
                  <a:gd name="T9" fmla="*/ 254 h 535"/>
                  <a:gd name="T10" fmla="*/ 313 w 424"/>
                  <a:gd name="T11" fmla="*/ 263 h 535"/>
                  <a:gd name="T12" fmla="*/ 313 w 424"/>
                  <a:gd name="T13" fmla="*/ 273 h 535"/>
                  <a:gd name="T14" fmla="*/ 317 w 424"/>
                  <a:gd name="T15" fmla="*/ 281 h 535"/>
                  <a:gd name="T16" fmla="*/ 424 w 424"/>
                  <a:gd name="T17" fmla="*/ 388 h 535"/>
                  <a:gd name="T18" fmla="*/ 281 w 424"/>
                  <a:gd name="T19" fmla="*/ 530 h 535"/>
                  <a:gd name="T20" fmla="*/ 272 w 424"/>
                  <a:gd name="T21" fmla="*/ 535 h 535"/>
                  <a:gd name="T22" fmla="*/ 263 w 424"/>
                  <a:gd name="T23" fmla="*/ 535 h 535"/>
                  <a:gd name="T24" fmla="*/ 254 w 424"/>
                  <a:gd name="T25" fmla="*/ 530 h 535"/>
                  <a:gd name="T26" fmla="*/ 4 w 424"/>
                  <a:gd name="T27" fmla="*/ 281 h 535"/>
                  <a:gd name="T28" fmla="*/ 0 w 424"/>
                  <a:gd name="T29" fmla="*/ 273 h 535"/>
                  <a:gd name="T30" fmla="*/ 0 w 424"/>
                  <a:gd name="T31" fmla="*/ 263 h 535"/>
                  <a:gd name="T32" fmla="*/ 4 w 424"/>
                  <a:gd name="T33" fmla="*/ 254 h 535"/>
                  <a:gd name="T34" fmla="*/ 254 w 424"/>
                  <a:gd name="T35" fmla="*/ 5 h 535"/>
                  <a:gd name="T36" fmla="*/ 263 w 424"/>
                  <a:gd name="T37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4" h="535">
                    <a:moveTo>
                      <a:pt x="263" y="0"/>
                    </a:moveTo>
                    <a:lnTo>
                      <a:pt x="272" y="0"/>
                    </a:lnTo>
                    <a:lnTo>
                      <a:pt x="281" y="5"/>
                    </a:lnTo>
                    <a:lnTo>
                      <a:pt x="424" y="148"/>
                    </a:lnTo>
                    <a:lnTo>
                      <a:pt x="317" y="254"/>
                    </a:lnTo>
                    <a:lnTo>
                      <a:pt x="313" y="263"/>
                    </a:lnTo>
                    <a:lnTo>
                      <a:pt x="313" y="273"/>
                    </a:lnTo>
                    <a:lnTo>
                      <a:pt x="317" y="281"/>
                    </a:lnTo>
                    <a:lnTo>
                      <a:pt x="424" y="388"/>
                    </a:lnTo>
                    <a:lnTo>
                      <a:pt x="281" y="530"/>
                    </a:lnTo>
                    <a:lnTo>
                      <a:pt x="272" y="535"/>
                    </a:lnTo>
                    <a:lnTo>
                      <a:pt x="263" y="535"/>
                    </a:lnTo>
                    <a:lnTo>
                      <a:pt x="254" y="530"/>
                    </a:lnTo>
                    <a:lnTo>
                      <a:pt x="4" y="281"/>
                    </a:lnTo>
                    <a:lnTo>
                      <a:pt x="0" y="273"/>
                    </a:lnTo>
                    <a:lnTo>
                      <a:pt x="0" y="263"/>
                    </a:lnTo>
                    <a:lnTo>
                      <a:pt x="4" y="254"/>
                    </a:lnTo>
                    <a:lnTo>
                      <a:pt x="254" y="5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2" name="ïṣlïde">
                <a:extLst>
                  <a:ext uri="{FF2B5EF4-FFF2-40B4-BE49-F238E27FC236}">
                    <a16:creationId xmlns:a16="http://schemas.microsoft.com/office/drawing/2014/main" id="{FCC158E6-501C-4149-B4C6-917D6E743441}"/>
                  </a:ext>
                </a:extLst>
              </p:cNvPr>
              <p:cNvSpPr/>
              <p:nvPr/>
            </p:nvSpPr>
            <p:spPr bwMode="auto">
              <a:xfrm>
                <a:off x="7574722" y="2135112"/>
                <a:ext cx="2545097" cy="2545106"/>
              </a:xfrm>
              <a:custGeom>
                <a:avLst/>
                <a:gdLst>
                  <a:gd name="T0" fmla="*/ 264 w 535"/>
                  <a:gd name="T1" fmla="*/ 0 h 535"/>
                  <a:gd name="T2" fmla="*/ 273 w 535"/>
                  <a:gd name="T3" fmla="*/ 0 h 535"/>
                  <a:gd name="T4" fmla="*/ 282 w 535"/>
                  <a:gd name="T5" fmla="*/ 5 h 535"/>
                  <a:gd name="T6" fmla="*/ 532 w 535"/>
                  <a:gd name="T7" fmla="*/ 254 h 535"/>
                  <a:gd name="T8" fmla="*/ 535 w 535"/>
                  <a:gd name="T9" fmla="*/ 263 h 535"/>
                  <a:gd name="T10" fmla="*/ 535 w 535"/>
                  <a:gd name="T11" fmla="*/ 273 h 535"/>
                  <a:gd name="T12" fmla="*/ 532 w 535"/>
                  <a:gd name="T13" fmla="*/ 281 h 535"/>
                  <a:gd name="T14" fmla="*/ 282 w 535"/>
                  <a:gd name="T15" fmla="*/ 530 h 535"/>
                  <a:gd name="T16" fmla="*/ 273 w 535"/>
                  <a:gd name="T17" fmla="*/ 535 h 535"/>
                  <a:gd name="T18" fmla="*/ 264 w 535"/>
                  <a:gd name="T19" fmla="*/ 535 h 535"/>
                  <a:gd name="T20" fmla="*/ 255 w 535"/>
                  <a:gd name="T21" fmla="*/ 530 h 535"/>
                  <a:gd name="T22" fmla="*/ 5 w 535"/>
                  <a:gd name="T23" fmla="*/ 281 h 535"/>
                  <a:gd name="T24" fmla="*/ 0 w 535"/>
                  <a:gd name="T25" fmla="*/ 273 h 535"/>
                  <a:gd name="T26" fmla="*/ 0 w 535"/>
                  <a:gd name="T27" fmla="*/ 263 h 535"/>
                  <a:gd name="T28" fmla="*/ 5 w 535"/>
                  <a:gd name="T29" fmla="*/ 254 h 535"/>
                  <a:gd name="T30" fmla="*/ 255 w 535"/>
                  <a:gd name="T31" fmla="*/ 5 h 535"/>
                  <a:gd name="T32" fmla="*/ 264 w 535"/>
                  <a:gd name="T33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5" h="535">
                    <a:moveTo>
                      <a:pt x="264" y="0"/>
                    </a:moveTo>
                    <a:lnTo>
                      <a:pt x="273" y="0"/>
                    </a:lnTo>
                    <a:lnTo>
                      <a:pt x="282" y="5"/>
                    </a:lnTo>
                    <a:lnTo>
                      <a:pt x="532" y="254"/>
                    </a:lnTo>
                    <a:lnTo>
                      <a:pt x="535" y="263"/>
                    </a:lnTo>
                    <a:lnTo>
                      <a:pt x="535" y="273"/>
                    </a:lnTo>
                    <a:lnTo>
                      <a:pt x="532" y="281"/>
                    </a:lnTo>
                    <a:lnTo>
                      <a:pt x="282" y="530"/>
                    </a:lnTo>
                    <a:lnTo>
                      <a:pt x="273" y="535"/>
                    </a:lnTo>
                    <a:lnTo>
                      <a:pt x="264" y="535"/>
                    </a:lnTo>
                    <a:lnTo>
                      <a:pt x="255" y="530"/>
                    </a:lnTo>
                    <a:lnTo>
                      <a:pt x="5" y="281"/>
                    </a:lnTo>
                    <a:lnTo>
                      <a:pt x="0" y="273"/>
                    </a:lnTo>
                    <a:lnTo>
                      <a:pt x="0" y="263"/>
                    </a:lnTo>
                    <a:lnTo>
                      <a:pt x="5" y="254"/>
                    </a:lnTo>
                    <a:lnTo>
                      <a:pt x="255" y="5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3" name="ïṣḻíḍê">
                <a:extLst>
                  <a:ext uri="{FF2B5EF4-FFF2-40B4-BE49-F238E27FC236}">
                    <a16:creationId xmlns:a16="http://schemas.microsoft.com/office/drawing/2014/main" id="{C93729DA-C34B-4EB5-A9D6-56CD653A3E22}"/>
                  </a:ext>
                </a:extLst>
              </p:cNvPr>
              <p:cNvSpPr/>
              <p:nvPr/>
            </p:nvSpPr>
            <p:spPr bwMode="auto">
              <a:xfrm>
                <a:off x="3565122" y="2135112"/>
                <a:ext cx="2530883" cy="2545106"/>
              </a:xfrm>
              <a:custGeom>
                <a:avLst/>
                <a:gdLst>
                  <a:gd name="T0" fmla="*/ 271 w 534"/>
                  <a:gd name="T1" fmla="*/ 0 h 535"/>
                  <a:gd name="T2" fmla="*/ 280 w 534"/>
                  <a:gd name="T3" fmla="*/ 5 h 535"/>
                  <a:gd name="T4" fmla="*/ 530 w 534"/>
                  <a:gd name="T5" fmla="*/ 254 h 535"/>
                  <a:gd name="T6" fmla="*/ 534 w 534"/>
                  <a:gd name="T7" fmla="*/ 263 h 535"/>
                  <a:gd name="T8" fmla="*/ 534 w 534"/>
                  <a:gd name="T9" fmla="*/ 273 h 535"/>
                  <a:gd name="T10" fmla="*/ 530 w 534"/>
                  <a:gd name="T11" fmla="*/ 281 h 535"/>
                  <a:gd name="T12" fmla="*/ 280 w 534"/>
                  <a:gd name="T13" fmla="*/ 530 h 535"/>
                  <a:gd name="T14" fmla="*/ 271 w 534"/>
                  <a:gd name="T15" fmla="*/ 535 h 535"/>
                  <a:gd name="T16" fmla="*/ 263 w 534"/>
                  <a:gd name="T17" fmla="*/ 535 h 535"/>
                  <a:gd name="T18" fmla="*/ 254 w 534"/>
                  <a:gd name="T19" fmla="*/ 530 h 535"/>
                  <a:gd name="T20" fmla="*/ 4 w 534"/>
                  <a:gd name="T21" fmla="*/ 281 h 535"/>
                  <a:gd name="T22" fmla="*/ 0 w 534"/>
                  <a:gd name="T23" fmla="*/ 273 h 535"/>
                  <a:gd name="T24" fmla="*/ 0 w 534"/>
                  <a:gd name="T25" fmla="*/ 263 h 535"/>
                  <a:gd name="T26" fmla="*/ 4 w 534"/>
                  <a:gd name="T27" fmla="*/ 254 h 535"/>
                  <a:gd name="T28" fmla="*/ 254 w 534"/>
                  <a:gd name="T29" fmla="*/ 5 h 535"/>
                  <a:gd name="T30" fmla="*/ 263 w 534"/>
                  <a:gd name="T31" fmla="*/ 0 h 535"/>
                  <a:gd name="T32" fmla="*/ 271 w 534"/>
                  <a:gd name="T33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4" h="535">
                    <a:moveTo>
                      <a:pt x="271" y="0"/>
                    </a:moveTo>
                    <a:lnTo>
                      <a:pt x="280" y="5"/>
                    </a:lnTo>
                    <a:lnTo>
                      <a:pt x="530" y="254"/>
                    </a:lnTo>
                    <a:lnTo>
                      <a:pt x="534" y="263"/>
                    </a:lnTo>
                    <a:lnTo>
                      <a:pt x="534" y="273"/>
                    </a:lnTo>
                    <a:lnTo>
                      <a:pt x="530" y="281"/>
                    </a:lnTo>
                    <a:lnTo>
                      <a:pt x="280" y="530"/>
                    </a:lnTo>
                    <a:lnTo>
                      <a:pt x="271" y="535"/>
                    </a:lnTo>
                    <a:lnTo>
                      <a:pt x="263" y="535"/>
                    </a:lnTo>
                    <a:lnTo>
                      <a:pt x="254" y="530"/>
                    </a:lnTo>
                    <a:lnTo>
                      <a:pt x="4" y="281"/>
                    </a:lnTo>
                    <a:lnTo>
                      <a:pt x="0" y="273"/>
                    </a:lnTo>
                    <a:lnTo>
                      <a:pt x="0" y="263"/>
                    </a:lnTo>
                    <a:lnTo>
                      <a:pt x="4" y="254"/>
                    </a:lnTo>
                    <a:lnTo>
                      <a:pt x="254" y="5"/>
                    </a:lnTo>
                    <a:lnTo>
                      <a:pt x="263" y="0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7683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 dirty="0"/>
              </a:p>
            </p:txBody>
          </p:sp>
          <p:sp>
            <p:nvSpPr>
              <p:cNvPr id="14" name="ïṧ1íḍè">
                <a:extLst>
                  <a:ext uri="{FF2B5EF4-FFF2-40B4-BE49-F238E27FC236}">
                    <a16:creationId xmlns:a16="http://schemas.microsoft.com/office/drawing/2014/main" id="{B4DC7652-693F-473B-BC6F-7AE5446131C9}"/>
                  </a:ext>
                </a:extLst>
              </p:cNvPr>
              <p:cNvSpPr/>
              <p:nvPr/>
            </p:nvSpPr>
            <p:spPr bwMode="auto">
              <a:xfrm>
                <a:off x="6096004" y="2135112"/>
                <a:ext cx="2545097" cy="2545106"/>
              </a:xfrm>
              <a:custGeom>
                <a:avLst/>
                <a:gdLst>
                  <a:gd name="T0" fmla="*/ 264 w 536"/>
                  <a:gd name="T1" fmla="*/ 0 h 535"/>
                  <a:gd name="T2" fmla="*/ 273 w 536"/>
                  <a:gd name="T3" fmla="*/ 0 h 535"/>
                  <a:gd name="T4" fmla="*/ 282 w 536"/>
                  <a:gd name="T5" fmla="*/ 5 h 535"/>
                  <a:gd name="T6" fmla="*/ 531 w 536"/>
                  <a:gd name="T7" fmla="*/ 254 h 535"/>
                  <a:gd name="T8" fmla="*/ 536 w 536"/>
                  <a:gd name="T9" fmla="*/ 263 h 535"/>
                  <a:gd name="T10" fmla="*/ 536 w 536"/>
                  <a:gd name="T11" fmla="*/ 273 h 535"/>
                  <a:gd name="T12" fmla="*/ 531 w 536"/>
                  <a:gd name="T13" fmla="*/ 281 h 535"/>
                  <a:gd name="T14" fmla="*/ 282 w 536"/>
                  <a:gd name="T15" fmla="*/ 530 h 535"/>
                  <a:gd name="T16" fmla="*/ 273 w 536"/>
                  <a:gd name="T17" fmla="*/ 535 h 535"/>
                  <a:gd name="T18" fmla="*/ 264 w 536"/>
                  <a:gd name="T19" fmla="*/ 535 h 535"/>
                  <a:gd name="T20" fmla="*/ 255 w 536"/>
                  <a:gd name="T21" fmla="*/ 530 h 535"/>
                  <a:gd name="T22" fmla="*/ 6 w 536"/>
                  <a:gd name="T23" fmla="*/ 281 h 535"/>
                  <a:gd name="T24" fmla="*/ 0 w 536"/>
                  <a:gd name="T25" fmla="*/ 273 h 535"/>
                  <a:gd name="T26" fmla="*/ 0 w 536"/>
                  <a:gd name="T27" fmla="*/ 263 h 535"/>
                  <a:gd name="T28" fmla="*/ 6 w 536"/>
                  <a:gd name="T29" fmla="*/ 254 h 535"/>
                  <a:gd name="T30" fmla="*/ 255 w 536"/>
                  <a:gd name="T31" fmla="*/ 5 h 535"/>
                  <a:gd name="T32" fmla="*/ 264 w 536"/>
                  <a:gd name="T33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6" h="535">
                    <a:moveTo>
                      <a:pt x="264" y="0"/>
                    </a:moveTo>
                    <a:lnTo>
                      <a:pt x="273" y="0"/>
                    </a:lnTo>
                    <a:lnTo>
                      <a:pt x="282" y="5"/>
                    </a:lnTo>
                    <a:lnTo>
                      <a:pt x="531" y="254"/>
                    </a:lnTo>
                    <a:lnTo>
                      <a:pt x="536" y="263"/>
                    </a:lnTo>
                    <a:lnTo>
                      <a:pt x="536" y="273"/>
                    </a:lnTo>
                    <a:lnTo>
                      <a:pt x="531" y="281"/>
                    </a:lnTo>
                    <a:lnTo>
                      <a:pt x="282" y="530"/>
                    </a:lnTo>
                    <a:lnTo>
                      <a:pt x="273" y="535"/>
                    </a:lnTo>
                    <a:lnTo>
                      <a:pt x="264" y="535"/>
                    </a:lnTo>
                    <a:lnTo>
                      <a:pt x="255" y="530"/>
                    </a:lnTo>
                    <a:lnTo>
                      <a:pt x="6" y="281"/>
                    </a:lnTo>
                    <a:lnTo>
                      <a:pt x="0" y="273"/>
                    </a:lnTo>
                    <a:lnTo>
                      <a:pt x="0" y="263"/>
                    </a:lnTo>
                    <a:lnTo>
                      <a:pt x="6" y="254"/>
                    </a:lnTo>
                    <a:lnTo>
                      <a:pt x="255" y="5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7683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5" name="ïsļíḑè">
                <a:extLst>
                  <a:ext uri="{FF2B5EF4-FFF2-40B4-BE49-F238E27FC236}">
                    <a16:creationId xmlns:a16="http://schemas.microsoft.com/office/drawing/2014/main" id="{EF8A2E14-FED7-4D7B-8168-85C13E1F1706}"/>
                  </a:ext>
                </a:extLst>
              </p:cNvPr>
              <p:cNvSpPr/>
              <p:nvPr/>
            </p:nvSpPr>
            <p:spPr bwMode="auto">
              <a:xfrm>
                <a:off x="5299772" y="2604326"/>
                <a:ext cx="1606679" cy="1606688"/>
              </a:xfrm>
              <a:custGeom>
                <a:avLst/>
                <a:gdLst>
                  <a:gd name="T0" fmla="*/ 168 w 339"/>
                  <a:gd name="T1" fmla="*/ 0 h 339"/>
                  <a:gd name="T2" fmla="*/ 171 w 339"/>
                  <a:gd name="T3" fmla="*/ 0 h 339"/>
                  <a:gd name="T4" fmla="*/ 175 w 339"/>
                  <a:gd name="T5" fmla="*/ 2 h 339"/>
                  <a:gd name="T6" fmla="*/ 178 w 339"/>
                  <a:gd name="T7" fmla="*/ 4 h 339"/>
                  <a:gd name="T8" fmla="*/ 335 w 339"/>
                  <a:gd name="T9" fmla="*/ 161 h 339"/>
                  <a:gd name="T10" fmla="*/ 338 w 339"/>
                  <a:gd name="T11" fmla="*/ 165 h 339"/>
                  <a:gd name="T12" fmla="*/ 339 w 339"/>
                  <a:gd name="T13" fmla="*/ 167 h 339"/>
                  <a:gd name="T14" fmla="*/ 339 w 339"/>
                  <a:gd name="T15" fmla="*/ 171 h 339"/>
                  <a:gd name="T16" fmla="*/ 338 w 339"/>
                  <a:gd name="T17" fmla="*/ 175 h 339"/>
                  <a:gd name="T18" fmla="*/ 335 w 339"/>
                  <a:gd name="T19" fmla="*/ 179 h 339"/>
                  <a:gd name="T20" fmla="*/ 178 w 339"/>
                  <a:gd name="T21" fmla="*/ 335 h 339"/>
                  <a:gd name="T22" fmla="*/ 175 w 339"/>
                  <a:gd name="T23" fmla="*/ 338 h 339"/>
                  <a:gd name="T24" fmla="*/ 171 w 339"/>
                  <a:gd name="T25" fmla="*/ 339 h 339"/>
                  <a:gd name="T26" fmla="*/ 168 w 339"/>
                  <a:gd name="T27" fmla="*/ 339 h 339"/>
                  <a:gd name="T28" fmla="*/ 164 w 339"/>
                  <a:gd name="T29" fmla="*/ 338 h 339"/>
                  <a:gd name="T30" fmla="*/ 160 w 339"/>
                  <a:gd name="T31" fmla="*/ 335 h 339"/>
                  <a:gd name="T32" fmla="*/ 4 w 339"/>
                  <a:gd name="T33" fmla="*/ 179 h 339"/>
                  <a:gd name="T34" fmla="*/ 1 w 339"/>
                  <a:gd name="T35" fmla="*/ 175 h 339"/>
                  <a:gd name="T36" fmla="*/ 0 w 339"/>
                  <a:gd name="T37" fmla="*/ 171 h 339"/>
                  <a:gd name="T38" fmla="*/ 0 w 339"/>
                  <a:gd name="T39" fmla="*/ 167 h 339"/>
                  <a:gd name="T40" fmla="*/ 1 w 339"/>
                  <a:gd name="T41" fmla="*/ 165 h 339"/>
                  <a:gd name="T42" fmla="*/ 4 w 339"/>
                  <a:gd name="T43" fmla="*/ 161 h 339"/>
                  <a:gd name="T44" fmla="*/ 160 w 339"/>
                  <a:gd name="T45" fmla="*/ 4 h 339"/>
                  <a:gd name="T46" fmla="*/ 164 w 339"/>
                  <a:gd name="T47" fmla="*/ 2 h 339"/>
                  <a:gd name="T48" fmla="*/ 168 w 339"/>
                  <a:gd name="T4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9" h="339">
                    <a:moveTo>
                      <a:pt x="168" y="0"/>
                    </a:moveTo>
                    <a:lnTo>
                      <a:pt x="171" y="0"/>
                    </a:lnTo>
                    <a:lnTo>
                      <a:pt x="175" y="2"/>
                    </a:lnTo>
                    <a:lnTo>
                      <a:pt x="178" y="4"/>
                    </a:lnTo>
                    <a:lnTo>
                      <a:pt x="335" y="161"/>
                    </a:lnTo>
                    <a:lnTo>
                      <a:pt x="338" y="165"/>
                    </a:lnTo>
                    <a:lnTo>
                      <a:pt x="339" y="167"/>
                    </a:lnTo>
                    <a:lnTo>
                      <a:pt x="339" y="171"/>
                    </a:lnTo>
                    <a:lnTo>
                      <a:pt x="338" y="175"/>
                    </a:lnTo>
                    <a:lnTo>
                      <a:pt x="335" y="179"/>
                    </a:lnTo>
                    <a:lnTo>
                      <a:pt x="178" y="335"/>
                    </a:lnTo>
                    <a:lnTo>
                      <a:pt x="175" y="338"/>
                    </a:lnTo>
                    <a:lnTo>
                      <a:pt x="171" y="339"/>
                    </a:lnTo>
                    <a:lnTo>
                      <a:pt x="168" y="339"/>
                    </a:lnTo>
                    <a:lnTo>
                      <a:pt x="164" y="338"/>
                    </a:lnTo>
                    <a:lnTo>
                      <a:pt x="160" y="335"/>
                    </a:lnTo>
                    <a:lnTo>
                      <a:pt x="4" y="179"/>
                    </a:lnTo>
                    <a:lnTo>
                      <a:pt x="1" y="175"/>
                    </a:lnTo>
                    <a:lnTo>
                      <a:pt x="0" y="171"/>
                    </a:lnTo>
                    <a:lnTo>
                      <a:pt x="0" y="167"/>
                    </a:lnTo>
                    <a:lnTo>
                      <a:pt x="1" y="165"/>
                    </a:lnTo>
                    <a:lnTo>
                      <a:pt x="4" y="161"/>
                    </a:lnTo>
                    <a:lnTo>
                      <a:pt x="160" y="4"/>
                    </a:lnTo>
                    <a:lnTo>
                      <a:pt x="164" y="2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8F0C1B"/>
              </a:solidFill>
              <a:ln w="3810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2400" b="1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</a:t>
                </a:r>
                <a:r>
                  <a:rPr lang="en-US" altLang="zh-CN" sz="2400" b="1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en-US" sz="2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iŝḻïḋe">
                <a:extLst>
                  <a:ext uri="{FF2B5EF4-FFF2-40B4-BE49-F238E27FC236}">
                    <a16:creationId xmlns:a16="http://schemas.microsoft.com/office/drawing/2014/main" id="{33B27599-5750-4A07-802E-D23C6C7B4BB8}"/>
                  </a:ext>
                </a:extLst>
              </p:cNvPr>
              <p:cNvSpPr/>
              <p:nvPr/>
            </p:nvSpPr>
            <p:spPr bwMode="auto">
              <a:xfrm>
                <a:off x="3024821" y="3628054"/>
                <a:ext cx="639835" cy="469213"/>
              </a:xfrm>
              <a:custGeom>
                <a:avLst/>
                <a:gdLst>
                  <a:gd name="connsiteX0" fmla="*/ 0 w 587840"/>
                  <a:gd name="connsiteY0" fmla="*/ 391890 h 431083"/>
                  <a:gd name="connsiteX1" fmla="*/ 574772 w 587840"/>
                  <a:gd name="connsiteY1" fmla="*/ 391890 h 431083"/>
                  <a:gd name="connsiteX2" fmla="*/ 574772 w 587840"/>
                  <a:gd name="connsiteY2" fmla="*/ 431083 h 431083"/>
                  <a:gd name="connsiteX3" fmla="*/ 0 w 587840"/>
                  <a:gd name="connsiteY3" fmla="*/ 431083 h 431083"/>
                  <a:gd name="connsiteX4" fmla="*/ 457209 w 587840"/>
                  <a:gd name="connsiteY4" fmla="*/ 287386 h 431083"/>
                  <a:gd name="connsiteX5" fmla="*/ 496398 w 587840"/>
                  <a:gd name="connsiteY5" fmla="*/ 291997 h 431083"/>
                  <a:gd name="connsiteX6" fmla="*/ 535587 w 587840"/>
                  <a:gd name="connsiteY6" fmla="*/ 291997 h 431083"/>
                  <a:gd name="connsiteX7" fmla="*/ 535587 w 587840"/>
                  <a:gd name="connsiteY7" fmla="*/ 365764 h 431083"/>
                  <a:gd name="connsiteX8" fmla="*/ 457209 w 587840"/>
                  <a:gd name="connsiteY8" fmla="*/ 365764 h 431083"/>
                  <a:gd name="connsiteX9" fmla="*/ 352705 w 587840"/>
                  <a:gd name="connsiteY9" fmla="*/ 274327 h 431083"/>
                  <a:gd name="connsiteX10" fmla="*/ 396021 w 587840"/>
                  <a:gd name="connsiteY10" fmla="*/ 287391 h 431083"/>
                  <a:gd name="connsiteX11" fmla="*/ 444150 w 587840"/>
                  <a:gd name="connsiteY11" fmla="*/ 291745 h 431083"/>
                  <a:gd name="connsiteX12" fmla="*/ 444150 w 587840"/>
                  <a:gd name="connsiteY12" fmla="*/ 365772 h 431083"/>
                  <a:gd name="connsiteX13" fmla="*/ 352705 w 587840"/>
                  <a:gd name="connsiteY13" fmla="*/ 365772 h 431083"/>
                  <a:gd name="connsiteX14" fmla="*/ 261260 w 587840"/>
                  <a:gd name="connsiteY14" fmla="*/ 248201 h 431083"/>
                  <a:gd name="connsiteX15" fmla="*/ 298387 w 587840"/>
                  <a:gd name="connsiteY15" fmla="*/ 261265 h 431083"/>
                  <a:gd name="connsiteX16" fmla="*/ 339638 w 587840"/>
                  <a:gd name="connsiteY16" fmla="*/ 274328 h 431083"/>
                  <a:gd name="connsiteX17" fmla="*/ 339638 w 587840"/>
                  <a:gd name="connsiteY17" fmla="*/ 365772 h 431083"/>
                  <a:gd name="connsiteX18" fmla="*/ 261260 w 587840"/>
                  <a:gd name="connsiteY18" fmla="*/ 365772 h 431083"/>
                  <a:gd name="connsiteX19" fmla="*/ 156756 w 587840"/>
                  <a:gd name="connsiteY19" fmla="*/ 195949 h 431083"/>
                  <a:gd name="connsiteX20" fmla="*/ 193883 w 587840"/>
                  <a:gd name="connsiteY20" fmla="*/ 218294 h 431083"/>
                  <a:gd name="connsiteX21" fmla="*/ 235134 w 587840"/>
                  <a:gd name="connsiteY21" fmla="*/ 240639 h 431083"/>
                  <a:gd name="connsiteX22" fmla="*/ 235134 w 587840"/>
                  <a:gd name="connsiteY22" fmla="*/ 365772 h 431083"/>
                  <a:gd name="connsiteX23" fmla="*/ 156756 w 587840"/>
                  <a:gd name="connsiteY23" fmla="*/ 365772 h 431083"/>
                  <a:gd name="connsiteX24" fmla="*/ 52252 w 587840"/>
                  <a:gd name="connsiteY24" fmla="*/ 130630 h 431083"/>
                  <a:gd name="connsiteX25" fmla="*/ 95568 w 587840"/>
                  <a:gd name="connsiteY25" fmla="*/ 165465 h 431083"/>
                  <a:gd name="connsiteX26" fmla="*/ 143697 w 587840"/>
                  <a:gd name="connsiteY26" fmla="*/ 191591 h 431083"/>
                  <a:gd name="connsiteX27" fmla="*/ 143697 w 587840"/>
                  <a:gd name="connsiteY27" fmla="*/ 365764 h 431083"/>
                  <a:gd name="connsiteX28" fmla="*/ 52252 w 587840"/>
                  <a:gd name="connsiteY28" fmla="*/ 365764 h 431083"/>
                  <a:gd name="connsiteX29" fmla="*/ 0 w 587840"/>
                  <a:gd name="connsiteY29" fmla="*/ 0 h 431083"/>
                  <a:gd name="connsiteX30" fmla="*/ 74024 w 587840"/>
                  <a:gd name="connsiteY30" fmla="*/ 22123 h 431083"/>
                  <a:gd name="connsiteX31" fmla="*/ 60961 w 587840"/>
                  <a:gd name="connsiteY31" fmla="*/ 39822 h 431083"/>
                  <a:gd name="connsiteX32" fmla="*/ 152403 w 587840"/>
                  <a:gd name="connsiteY32" fmla="*/ 123890 h 431083"/>
                  <a:gd name="connsiteX33" fmla="*/ 265617 w 587840"/>
                  <a:gd name="connsiteY33" fmla="*/ 185835 h 431083"/>
                  <a:gd name="connsiteX34" fmla="*/ 387539 w 587840"/>
                  <a:gd name="connsiteY34" fmla="*/ 225656 h 431083"/>
                  <a:gd name="connsiteX35" fmla="*/ 509461 w 587840"/>
                  <a:gd name="connsiteY35" fmla="*/ 243355 h 431083"/>
                  <a:gd name="connsiteX36" fmla="*/ 587840 w 587840"/>
                  <a:gd name="connsiteY36" fmla="*/ 243355 h 431083"/>
                  <a:gd name="connsiteX37" fmla="*/ 587840 w 587840"/>
                  <a:gd name="connsiteY37" fmla="*/ 274327 h 431083"/>
                  <a:gd name="connsiteX38" fmla="*/ 509461 w 587840"/>
                  <a:gd name="connsiteY38" fmla="*/ 274327 h 431083"/>
                  <a:gd name="connsiteX39" fmla="*/ 496398 w 587840"/>
                  <a:gd name="connsiteY39" fmla="*/ 274327 h 431083"/>
                  <a:gd name="connsiteX40" fmla="*/ 452855 w 587840"/>
                  <a:gd name="connsiteY40" fmla="*/ 269903 h 431083"/>
                  <a:gd name="connsiteX41" fmla="*/ 396248 w 587840"/>
                  <a:gd name="connsiteY41" fmla="*/ 265478 h 431083"/>
                  <a:gd name="connsiteX42" fmla="*/ 326578 w 587840"/>
                  <a:gd name="connsiteY42" fmla="*/ 247779 h 431083"/>
                  <a:gd name="connsiteX43" fmla="*/ 248199 w 587840"/>
                  <a:gd name="connsiteY43" fmla="*/ 212382 h 431083"/>
                  <a:gd name="connsiteX44" fmla="*/ 130631 w 587840"/>
                  <a:gd name="connsiteY44" fmla="*/ 146013 h 431083"/>
                  <a:gd name="connsiteX45" fmla="*/ 30481 w 587840"/>
                  <a:gd name="connsiteY45" fmla="*/ 61945 h 431083"/>
                  <a:gd name="connsiteX46" fmla="*/ 13063 w 587840"/>
                  <a:gd name="connsiteY46" fmla="*/ 75219 h 431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87840" h="431083">
                    <a:moveTo>
                      <a:pt x="0" y="391890"/>
                    </a:moveTo>
                    <a:lnTo>
                      <a:pt x="574772" y="391890"/>
                    </a:lnTo>
                    <a:lnTo>
                      <a:pt x="574772" y="431083"/>
                    </a:lnTo>
                    <a:lnTo>
                      <a:pt x="0" y="431083"/>
                    </a:lnTo>
                    <a:close/>
                    <a:moveTo>
                      <a:pt x="457209" y="287386"/>
                    </a:moveTo>
                    <a:lnTo>
                      <a:pt x="496398" y="291997"/>
                    </a:lnTo>
                    <a:lnTo>
                      <a:pt x="535587" y="291997"/>
                    </a:lnTo>
                    <a:lnTo>
                      <a:pt x="535587" y="365764"/>
                    </a:lnTo>
                    <a:lnTo>
                      <a:pt x="457209" y="365764"/>
                    </a:lnTo>
                    <a:close/>
                    <a:moveTo>
                      <a:pt x="352705" y="274327"/>
                    </a:moveTo>
                    <a:lnTo>
                      <a:pt x="396021" y="287391"/>
                    </a:lnTo>
                    <a:lnTo>
                      <a:pt x="444150" y="291745"/>
                    </a:lnTo>
                    <a:lnTo>
                      <a:pt x="444150" y="365772"/>
                    </a:lnTo>
                    <a:lnTo>
                      <a:pt x="352705" y="365772"/>
                    </a:lnTo>
                    <a:close/>
                    <a:moveTo>
                      <a:pt x="261260" y="248201"/>
                    </a:moveTo>
                    <a:lnTo>
                      <a:pt x="298387" y="261265"/>
                    </a:lnTo>
                    <a:lnTo>
                      <a:pt x="339638" y="274328"/>
                    </a:lnTo>
                    <a:lnTo>
                      <a:pt x="339638" y="365772"/>
                    </a:lnTo>
                    <a:lnTo>
                      <a:pt x="261260" y="365772"/>
                    </a:lnTo>
                    <a:close/>
                    <a:moveTo>
                      <a:pt x="156756" y="195949"/>
                    </a:moveTo>
                    <a:lnTo>
                      <a:pt x="193883" y="218294"/>
                    </a:lnTo>
                    <a:lnTo>
                      <a:pt x="235134" y="240639"/>
                    </a:lnTo>
                    <a:lnTo>
                      <a:pt x="235134" y="365772"/>
                    </a:lnTo>
                    <a:lnTo>
                      <a:pt x="156756" y="365772"/>
                    </a:lnTo>
                    <a:close/>
                    <a:moveTo>
                      <a:pt x="52252" y="130630"/>
                    </a:moveTo>
                    <a:lnTo>
                      <a:pt x="95568" y="165465"/>
                    </a:lnTo>
                    <a:lnTo>
                      <a:pt x="143697" y="191591"/>
                    </a:lnTo>
                    <a:lnTo>
                      <a:pt x="143697" y="365764"/>
                    </a:lnTo>
                    <a:lnTo>
                      <a:pt x="52252" y="365764"/>
                    </a:lnTo>
                    <a:close/>
                    <a:moveTo>
                      <a:pt x="0" y="0"/>
                    </a:moveTo>
                    <a:lnTo>
                      <a:pt x="74024" y="22123"/>
                    </a:lnTo>
                    <a:lnTo>
                      <a:pt x="60961" y="39822"/>
                    </a:lnTo>
                    <a:lnTo>
                      <a:pt x="152403" y="123890"/>
                    </a:lnTo>
                    <a:lnTo>
                      <a:pt x="265617" y="185835"/>
                    </a:lnTo>
                    <a:lnTo>
                      <a:pt x="387539" y="225656"/>
                    </a:lnTo>
                    <a:lnTo>
                      <a:pt x="509461" y="243355"/>
                    </a:lnTo>
                    <a:lnTo>
                      <a:pt x="587840" y="243355"/>
                    </a:lnTo>
                    <a:lnTo>
                      <a:pt x="587840" y="274327"/>
                    </a:lnTo>
                    <a:lnTo>
                      <a:pt x="509461" y="274327"/>
                    </a:lnTo>
                    <a:lnTo>
                      <a:pt x="496398" y="274327"/>
                    </a:lnTo>
                    <a:lnTo>
                      <a:pt x="452855" y="269903"/>
                    </a:lnTo>
                    <a:lnTo>
                      <a:pt x="396248" y="265478"/>
                    </a:lnTo>
                    <a:lnTo>
                      <a:pt x="326578" y="247779"/>
                    </a:lnTo>
                    <a:lnTo>
                      <a:pt x="248199" y="212382"/>
                    </a:lnTo>
                    <a:lnTo>
                      <a:pt x="130631" y="146013"/>
                    </a:lnTo>
                    <a:lnTo>
                      <a:pt x="30481" y="61945"/>
                    </a:lnTo>
                    <a:lnTo>
                      <a:pt x="13063" y="7521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7" name="îṥḷîďe">
                <a:extLst>
                  <a:ext uri="{FF2B5EF4-FFF2-40B4-BE49-F238E27FC236}">
                    <a16:creationId xmlns:a16="http://schemas.microsoft.com/office/drawing/2014/main" id="{B6C7E72D-7E9F-4EA6-A746-150D9B3A4B0D}"/>
                  </a:ext>
                </a:extLst>
              </p:cNvPr>
              <p:cNvSpPr/>
              <p:nvPr/>
            </p:nvSpPr>
            <p:spPr bwMode="auto">
              <a:xfrm>
                <a:off x="7119732" y="3628054"/>
                <a:ext cx="497649" cy="497651"/>
              </a:xfrm>
              <a:custGeom>
                <a:avLst/>
                <a:gdLst>
                  <a:gd name="connsiteX0" fmla="*/ 300453 w 457209"/>
                  <a:gd name="connsiteY0" fmla="*/ 26126 h 457210"/>
                  <a:gd name="connsiteX1" fmla="*/ 352707 w 457209"/>
                  <a:gd name="connsiteY1" fmla="*/ 39562 h 457210"/>
                  <a:gd name="connsiteX2" fmla="*/ 404960 w 457209"/>
                  <a:gd name="connsiteY2" fmla="*/ 75392 h 457210"/>
                  <a:gd name="connsiteX3" fmla="*/ 431087 w 457209"/>
                  <a:gd name="connsiteY3" fmla="*/ 120180 h 457210"/>
                  <a:gd name="connsiteX4" fmla="*/ 444150 w 457209"/>
                  <a:gd name="connsiteY4" fmla="*/ 182882 h 457210"/>
                  <a:gd name="connsiteX5" fmla="*/ 300453 w 457209"/>
                  <a:gd name="connsiteY5" fmla="*/ 182882 h 457210"/>
                  <a:gd name="connsiteX6" fmla="*/ 224208 w 457209"/>
                  <a:gd name="connsiteY6" fmla="*/ 0 h 457210"/>
                  <a:gd name="connsiteX7" fmla="*/ 224208 w 457209"/>
                  <a:gd name="connsiteY7" fmla="*/ 230825 h 457210"/>
                  <a:gd name="connsiteX8" fmla="*/ 378077 w 457209"/>
                  <a:gd name="connsiteY8" fmla="*/ 230825 h 457210"/>
                  <a:gd name="connsiteX9" fmla="*/ 457209 w 457209"/>
                  <a:gd name="connsiteY9" fmla="*/ 230825 h 457210"/>
                  <a:gd name="connsiteX10" fmla="*/ 444021 w 457209"/>
                  <a:gd name="connsiteY10" fmla="*/ 297409 h 457210"/>
                  <a:gd name="connsiteX11" fmla="*/ 408851 w 457209"/>
                  <a:gd name="connsiteY11" fmla="*/ 363993 h 457210"/>
                  <a:gd name="connsiteX12" fmla="*/ 360492 w 457209"/>
                  <a:gd name="connsiteY12" fmla="*/ 412821 h 457210"/>
                  <a:gd name="connsiteX13" fmla="*/ 298944 w 457209"/>
                  <a:gd name="connsiteY13" fmla="*/ 448332 h 457210"/>
                  <a:gd name="connsiteX14" fmla="*/ 224208 w 457209"/>
                  <a:gd name="connsiteY14" fmla="*/ 457210 h 457210"/>
                  <a:gd name="connsiteX15" fmla="*/ 158264 w 457209"/>
                  <a:gd name="connsiteY15" fmla="*/ 448332 h 457210"/>
                  <a:gd name="connsiteX16" fmla="*/ 96717 w 457209"/>
                  <a:gd name="connsiteY16" fmla="*/ 412821 h 457210"/>
                  <a:gd name="connsiteX17" fmla="*/ 43962 w 457209"/>
                  <a:gd name="connsiteY17" fmla="*/ 363993 h 457210"/>
                  <a:gd name="connsiteX18" fmla="*/ 13188 w 457209"/>
                  <a:gd name="connsiteY18" fmla="*/ 297409 h 457210"/>
                  <a:gd name="connsiteX19" fmla="*/ 0 w 457209"/>
                  <a:gd name="connsiteY19" fmla="*/ 230825 h 457210"/>
                  <a:gd name="connsiteX20" fmla="*/ 13188 w 457209"/>
                  <a:gd name="connsiteY20" fmla="*/ 159802 h 457210"/>
                  <a:gd name="connsiteX21" fmla="*/ 43962 w 457209"/>
                  <a:gd name="connsiteY21" fmla="*/ 97657 h 457210"/>
                  <a:gd name="connsiteX22" fmla="*/ 96717 w 457209"/>
                  <a:gd name="connsiteY22" fmla="*/ 44389 h 457210"/>
                  <a:gd name="connsiteX23" fmla="*/ 158264 w 457209"/>
                  <a:gd name="connsiteY23" fmla="*/ 8878 h 457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7209" h="457210">
                    <a:moveTo>
                      <a:pt x="300453" y="26126"/>
                    </a:moveTo>
                    <a:lnTo>
                      <a:pt x="352707" y="39562"/>
                    </a:lnTo>
                    <a:lnTo>
                      <a:pt x="404960" y="75392"/>
                    </a:lnTo>
                    <a:lnTo>
                      <a:pt x="431087" y="120180"/>
                    </a:lnTo>
                    <a:lnTo>
                      <a:pt x="444150" y="182882"/>
                    </a:lnTo>
                    <a:lnTo>
                      <a:pt x="300453" y="182882"/>
                    </a:lnTo>
                    <a:close/>
                    <a:moveTo>
                      <a:pt x="224208" y="0"/>
                    </a:moveTo>
                    <a:lnTo>
                      <a:pt x="224208" y="230825"/>
                    </a:lnTo>
                    <a:lnTo>
                      <a:pt x="378077" y="230825"/>
                    </a:lnTo>
                    <a:lnTo>
                      <a:pt x="457209" y="230825"/>
                    </a:lnTo>
                    <a:lnTo>
                      <a:pt x="444021" y="297409"/>
                    </a:lnTo>
                    <a:lnTo>
                      <a:pt x="408851" y="363993"/>
                    </a:lnTo>
                    <a:lnTo>
                      <a:pt x="360492" y="412821"/>
                    </a:lnTo>
                    <a:lnTo>
                      <a:pt x="298944" y="448332"/>
                    </a:lnTo>
                    <a:lnTo>
                      <a:pt x="224208" y="457210"/>
                    </a:lnTo>
                    <a:lnTo>
                      <a:pt x="158264" y="448332"/>
                    </a:lnTo>
                    <a:lnTo>
                      <a:pt x="96717" y="412821"/>
                    </a:lnTo>
                    <a:lnTo>
                      <a:pt x="43962" y="363993"/>
                    </a:lnTo>
                    <a:lnTo>
                      <a:pt x="13188" y="297409"/>
                    </a:lnTo>
                    <a:lnTo>
                      <a:pt x="0" y="230825"/>
                    </a:lnTo>
                    <a:lnTo>
                      <a:pt x="13188" y="159802"/>
                    </a:lnTo>
                    <a:lnTo>
                      <a:pt x="43962" y="97657"/>
                    </a:lnTo>
                    <a:lnTo>
                      <a:pt x="96717" y="44389"/>
                    </a:lnTo>
                    <a:lnTo>
                      <a:pt x="158264" y="887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8" name="íṡḻíďê">
                <a:extLst>
                  <a:ext uri="{FF2B5EF4-FFF2-40B4-BE49-F238E27FC236}">
                    <a16:creationId xmlns:a16="http://schemas.microsoft.com/office/drawing/2014/main" id="{4BBD1B8D-C515-42DD-A1BF-591076576D6D}"/>
                  </a:ext>
                </a:extLst>
              </p:cNvPr>
              <p:cNvSpPr/>
              <p:nvPr/>
            </p:nvSpPr>
            <p:spPr bwMode="auto">
              <a:xfrm>
                <a:off x="4631509" y="3599617"/>
                <a:ext cx="383902" cy="582960"/>
              </a:xfrm>
              <a:custGeom>
                <a:avLst/>
                <a:gdLst>
                  <a:gd name="connsiteX0" fmla="*/ 94628 w 352705"/>
                  <a:gd name="connsiteY0" fmla="*/ 235134 h 535587"/>
                  <a:gd name="connsiteX1" fmla="*/ 133340 w 352705"/>
                  <a:gd name="connsiteY1" fmla="*/ 269969 h 535587"/>
                  <a:gd name="connsiteX2" fmla="*/ 141942 w 352705"/>
                  <a:gd name="connsiteY2" fmla="*/ 274324 h 535587"/>
                  <a:gd name="connsiteX3" fmla="*/ 146244 w 352705"/>
                  <a:gd name="connsiteY3" fmla="*/ 269969 h 535587"/>
                  <a:gd name="connsiteX4" fmla="*/ 172051 w 352705"/>
                  <a:gd name="connsiteY4" fmla="*/ 239489 h 535587"/>
                  <a:gd name="connsiteX5" fmla="*/ 202160 w 352705"/>
                  <a:gd name="connsiteY5" fmla="*/ 269969 h 535587"/>
                  <a:gd name="connsiteX6" fmla="*/ 210763 w 352705"/>
                  <a:gd name="connsiteY6" fmla="*/ 274324 h 535587"/>
                  <a:gd name="connsiteX7" fmla="*/ 219366 w 352705"/>
                  <a:gd name="connsiteY7" fmla="*/ 269969 h 535587"/>
                  <a:gd name="connsiteX8" fmla="*/ 253776 w 352705"/>
                  <a:gd name="connsiteY8" fmla="*/ 235134 h 535587"/>
                  <a:gd name="connsiteX9" fmla="*/ 305391 w 352705"/>
                  <a:gd name="connsiteY9" fmla="*/ 252552 h 535587"/>
                  <a:gd name="connsiteX10" fmla="*/ 344103 w 352705"/>
                  <a:gd name="connsiteY10" fmla="*/ 291741 h 535587"/>
                  <a:gd name="connsiteX11" fmla="*/ 352705 w 352705"/>
                  <a:gd name="connsiteY11" fmla="*/ 339640 h 535587"/>
                  <a:gd name="connsiteX12" fmla="*/ 352705 w 352705"/>
                  <a:gd name="connsiteY12" fmla="*/ 478980 h 535587"/>
                  <a:gd name="connsiteX13" fmla="*/ 326898 w 352705"/>
                  <a:gd name="connsiteY13" fmla="*/ 496398 h 535587"/>
                  <a:gd name="connsiteX14" fmla="*/ 292487 w 352705"/>
                  <a:gd name="connsiteY14" fmla="*/ 513815 h 535587"/>
                  <a:gd name="connsiteX15" fmla="*/ 292487 w 352705"/>
                  <a:gd name="connsiteY15" fmla="*/ 370120 h 535587"/>
                  <a:gd name="connsiteX16" fmla="*/ 292487 w 352705"/>
                  <a:gd name="connsiteY16" fmla="*/ 352703 h 535587"/>
                  <a:gd name="connsiteX17" fmla="*/ 288186 w 352705"/>
                  <a:gd name="connsiteY17" fmla="*/ 335285 h 535587"/>
                  <a:gd name="connsiteX18" fmla="*/ 288186 w 352705"/>
                  <a:gd name="connsiteY18" fmla="*/ 513815 h 535587"/>
                  <a:gd name="connsiteX19" fmla="*/ 232269 w 352705"/>
                  <a:gd name="connsiteY19" fmla="*/ 531233 h 535587"/>
                  <a:gd name="connsiteX20" fmla="*/ 180654 w 352705"/>
                  <a:gd name="connsiteY20" fmla="*/ 535587 h 535587"/>
                  <a:gd name="connsiteX21" fmla="*/ 120436 w 352705"/>
                  <a:gd name="connsiteY21" fmla="*/ 531233 h 535587"/>
                  <a:gd name="connsiteX22" fmla="*/ 64519 w 352705"/>
                  <a:gd name="connsiteY22" fmla="*/ 513815 h 535587"/>
                  <a:gd name="connsiteX23" fmla="*/ 64519 w 352705"/>
                  <a:gd name="connsiteY23" fmla="*/ 335285 h 535587"/>
                  <a:gd name="connsiteX24" fmla="*/ 60218 w 352705"/>
                  <a:gd name="connsiteY24" fmla="*/ 352703 h 535587"/>
                  <a:gd name="connsiteX25" fmla="*/ 60218 w 352705"/>
                  <a:gd name="connsiteY25" fmla="*/ 370120 h 535587"/>
                  <a:gd name="connsiteX26" fmla="*/ 60218 w 352705"/>
                  <a:gd name="connsiteY26" fmla="*/ 513815 h 535587"/>
                  <a:gd name="connsiteX27" fmla="*/ 25807 w 352705"/>
                  <a:gd name="connsiteY27" fmla="*/ 496398 h 535587"/>
                  <a:gd name="connsiteX28" fmla="*/ 0 w 352705"/>
                  <a:gd name="connsiteY28" fmla="*/ 478980 h 535587"/>
                  <a:gd name="connsiteX29" fmla="*/ 0 w 352705"/>
                  <a:gd name="connsiteY29" fmla="*/ 339640 h 535587"/>
                  <a:gd name="connsiteX30" fmla="*/ 8602 w 352705"/>
                  <a:gd name="connsiteY30" fmla="*/ 291741 h 535587"/>
                  <a:gd name="connsiteX31" fmla="*/ 47314 w 352705"/>
                  <a:gd name="connsiteY31" fmla="*/ 252552 h 535587"/>
                  <a:gd name="connsiteX32" fmla="*/ 187233 w 352705"/>
                  <a:gd name="connsiteY32" fmla="*/ 0 h 535587"/>
                  <a:gd name="connsiteX33" fmla="*/ 200296 w 352705"/>
                  <a:gd name="connsiteY33" fmla="*/ 8709 h 535587"/>
                  <a:gd name="connsiteX34" fmla="*/ 226422 w 352705"/>
                  <a:gd name="connsiteY34" fmla="*/ 13063 h 535587"/>
                  <a:gd name="connsiteX35" fmla="*/ 239485 w 352705"/>
                  <a:gd name="connsiteY35" fmla="*/ 21772 h 535587"/>
                  <a:gd name="connsiteX36" fmla="*/ 252548 w 352705"/>
                  <a:gd name="connsiteY36" fmla="*/ 39190 h 535587"/>
                  <a:gd name="connsiteX37" fmla="*/ 256902 w 352705"/>
                  <a:gd name="connsiteY37" fmla="*/ 56607 h 535587"/>
                  <a:gd name="connsiteX38" fmla="*/ 261256 w 352705"/>
                  <a:gd name="connsiteY38" fmla="*/ 78380 h 535587"/>
                  <a:gd name="connsiteX39" fmla="*/ 261256 w 352705"/>
                  <a:gd name="connsiteY39" fmla="*/ 82734 h 535587"/>
                  <a:gd name="connsiteX40" fmla="*/ 261256 w 352705"/>
                  <a:gd name="connsiteY40" fmla="*/ 95797 h 535587"/>
                  <a:gd name="connsiteX41" fmla="*/ 261256 w 352705"/>
                  <a:gd name="connsiteY41" fmla="*/ 100152 h 535587"/>
                  <a:gd name="connsiteX42" fmla="*/ 269965 w 352705"/>
                  <a:gd name="connsiteY42" fmla="*/ 108860 h 535587"/>
                  <a:gd name="connsiteX43" fmla="*/ 274319 w 352705"/>
                  <a:gd name="connsiteY43" fmla="*/ 117569 h 535587"/>
                  <a:gd name="connsiteX44" fmla="*/ 269965 w 352705"/>
                  <a:gd name="connsiteY44" fmla="*/ 130632 h 535587"/>
                  <a:gd name="connsiteX45" fmla="*/ 269965 w 352705"/>
                  <a:gd name="connsiteY45" fmla="*/ 139341 h 535587"/>
                  <a:gd name="connsiteX46" fmla="*/ 261256 w 352705"/>
                  <a:gd name="connsiteY46" fmla="*/ 143696 h 535587"/>
                  <a:gd name="connsiteX47" fmla="*/ 252548 w 352705"/>
                  <a:gd name="connsiteY47" fmla="*/ 143696 h 535587"/>
                  <a:gd name="connsiteX48" fmla="*/ 252548 w 352705"/>
                  <a:gd name="connsiteY48" fmla="*/ 169822 h 535587"/>
                  <a:gd name="connsiteX49" fmla="*/ 239485 w 352705"/>
                  <a:gd name="connsiteY49" fmla="*/ 182885 h 535587"/>
                  <a:gd name="connsiteX50" fmla="*/ 235130 w 352705"/>
                  <a:gd name="connsiteY50" fmla="*/ 200303 h 535587"/>
                  <a:gd name="connsiteX51" fmla="*/ 226422 w 352705"/>
                  <a:gd name="connsiteY51" fmla="*/ 213366 h 535587"/>
                  <a:gd name="connsiteX52" fmla="*/ 209004 w 352705"/>
                  <a:gd name="connsiteY52" fmla="*/ 217721 h 535587"/>
                  <a:gd name="connsiteX53" fmla="*/ 200296 w 352705"/>
                  <a:gd name="connsiteY53" fmla="*/ 217721 h 535587"/>
                  <a:gd name="connsiteX54" fmla="*/ 191587 w 352705"/>
                  <a:gd name="connsiteY54" fmla="*/ 222075 h 535587"/>
                  <a:gd name="connsiteX55" fmla="*/ 187233 w 352705"/>
                  <a:gd name="connsiteY55" fmla="*/ 222075 h 535587"/>
                  <a:gd name="connsiteX56" fmla="*/ 178524 w 352705"/>
                  <a:gd name="connsiteY56" fmla="*/ 222075 h 535587"/>
                  <a:gd name="connsiteX57" fmla="*/ 174170 w 352705"/>
                  <a:gd name="connsiteY57" fmla="*/ 222075 h 535587"/>
                  <a:gd name="connsiteX58" fmla="*/ 165461 w 352705"/>
                  <a:gd name="connsiteY58" fmla="*/ 217721 h 535587"/>
                  <a:gd name="connsiteX59" fmla="*/ 156752 w 352705"/>
                  <a:gd name="connsiteY59" fmla="*/ 217721 h 535587"/>
                  <a:gd name="connsiteX60" fmla="*/ 139335 w 352705"/>
                  <a:gd name="connsiteY60" fmla="*/ 213366 h 535587"/>
                  <a:gd name="connsiteX61" fmla="*/ 134981 w 352705"/>
                  <a:gd name="connsiteY61" fmla="*/ 200303 h 535587"/>
                  <a:gd name="connsiteX62" fmla="*/ 126272 w 352705"/>
                  <a:gd name="connsiteY62" fmla="*/ 182885 h 535587"/>
                  <a:gd name="connsiteX63" fmla="*/ 113209 w 352705"/>
                  <a:gd name="connsiteY63" fmla="*/ 169822 h 535587"/>
                  <a:gd name="connsiteX64" fmla="*/ 113209 w 352705"/>
                  <a:gd name="connsiteY64" fmla="*/ 143696 h 535587"/>
                  <a:gd name="connsiteX65" fmla="*/ 100146 w 352705"/>
                  <a:gd name="connsiteY65" fmla="*/ 143696 h 535587"/>
                  <a:gd name="connsiteX66" fmla="*/ 95792 w 352705"/>
                  <a:gd name="connsiteY66" fmla="*/ 139341 h 535587"/>
                  <a:gd name="connsiteX67" fmla="*/ 95792 w 352705"/>
                  <a:gd name="connsiteY67" fmla="*/ 130632 h 535587"/>
                  <a:gd name="connsiteX68" fmla="*/ 91437 w 352705"/>
                  <a:gd name="connsiteY68" fmla="*/ 117569 h 535587"/>
                  <a:gd name="connsiteX69" fmla="*/ 95792 w 352705"/>
                  <a:gd name="connsiteY69" fmla="*/ 108860 h 535587"/>
                  <a:gd name="connsiteX70" fmla="*/ 100146 w 352705"/>
                  <a:gd name="connsiteY70" fmla="*/ 100152 h 535587"/>
                  <a:gd name="connsiteX71" fmla="*/ 100146 w 352705"/>
                  <a:gd name="connsiteY71" fmla="*/ 95797 h 535587"/>
                  <a:gd name="connsiteX72" fmla="*/ 100146 w 352705"/>
                  <a:gd name="connsiteY72" fmla="*/ 82734 h 535587"/>
                  <a:gd name="connsiteX73" fmla="*/ 100146 w 352705"/>
                  <a:gd name="connsiteY73" fmla="*/ 78380 h 535587"/>
                  <a:gd name="connsiteX74" fmla="*/ 108855 w 352705"/>
                  <a:gd name="connsiteY74" fmla="*/ 56607 h 535587"/>
                  <a:gd name="connsiteX75" fmla="*/ 113209 w 352705"/>
                  <a:gd name="connsiteY75" fmla="*/ 39190 h 535587"/>
                  <a:gd name="connsiteX76" fmla="*/ 126272 w 352705"/>
                  <a:gd name="connsiteY76" fmla="*/ 21772 h 535587"/>
                  <a:gd name="connsiteX77" fmla="*/ 139335 w 352705"/>
                  <a:gd name="connsiteY77" fmla="*/ 13063 h 535587"/>
                  <a:gd name="connsiteX78" fmla="*/ 165461 w 352705"/>
                  <a:gd name="connsiteY78" fmla="*/ 8709 h 535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52705" h="535587">
                    <a:moveTo>
                      <a:pt x="94628" y="235134"/>
                    </a:moveTo>
                    <a:lnTo>
                      <a:pt x="133340" y="269969"/>
                    </a:lnTo>
                    <a:lnTo>
                      <a:pt x="141942" y="274324"/>
                    </a:lnTo>
                    <a:lnTo>
                      <a:pt x="146244" y="269969"/>
                    </a:lnTo>
                    <a:lnTo>
                      <a:pt x="172051" y="239489"/>
                    </a:lnTo>
                    <a:lnTo>
                      <a:pt x="202160" y="269969"/>
                    </a:lnTo>
                    <a:lnTo>
                      <a:pt x="210763" y="274324"/>
                    </a:lnTo>
                    <a:lnTo>
                      <a:pt x="219366" y="269969"/>
                    </a:lnTo>
                    <a:lnTo>
                      <a:pt x="253776" y="235134"/>
                    </a:lnTo>
                    <a:lnTo>
                      <a:pt x="305391" y="252552"/>
                    </a:lnTo>
                    <a:lnTo>
                      <a:pt x="344103" y="291741"/>
                    </a:lnTo>
                    <a:lnTo>
                      <a:pt x="352705" y="339640"/>
                    </a:lnTo>
                    <a:lnTo>
                      <a:pt x="352705" y="478980"/>
                    </a:lnTo>
                    <a:lnTo>
                      <a:pt x="326898" y="496398"/>
                    </a:lnTo>
                    <a:lnTo>
                      <a:pt x="292487" y="513815"/>
                    </a:lnTo>
                    <a:lnTo>
                      <a:pt x="292487" y="370120"/>
                    </a:lnTo>
                    <a:lnTo>
                      <a:pt x="292487" y="352703"/>
                    </a:lnTo>
                    <a:lnTo>
                      <a:pt x="288186" y="335285"/>
                    </a:lnTo>
                    <a:lnTo>
                      <a:pt x="288186" y="513815"/>
                    </a:lnTo>
                    <a:lnTo>
                      <a:pt x="232269" y="531233"/>
                    </a:lnTo>
                    <a:lnTo>
                      <a:pt x="180654" y="535587"/>
                    </a:lnTo>
                    <a:lnTo>
                      <a:pt x="120436" y="531233"/>
                    </a:lnTo>
                    <a:lnTo>
                      <a:pt x="64519" y="513815"/>
                    </a:lnTo>
                    <a:lnTo>
                      <a:pt x="64519" y="335285"/>
                    </a:lnTo>
                    <a:lnTo>
                      <a:pt x="60218" y="352703"/>
                    </a:lnTo>
                    <a:lnTo>
                      <a:pt x="60218" y="370120"/>
                    </a:lnTo>
                    <a:lnTo>
                      <a:pt x="60218" y="513815"/>
                    </a:lnTo>
                    <a:lnTo>
                      <a:pt x="25807" y="496398"/>
                    </a:lnTo>
                    <a:lnTo>
                      <a:pt x="0" y="478980"/>
                    </a:lnTo>
                    <a:lnTo>
                      <a:pt x="0" y="339640"/>
                    </a:lnTo>
                    <a:lnTo>
                      <a:pt x="8602" y="291741"/>
                    </a:lnTo>
                    <a:lnTo>
                      <a:pt x="47314" y="252552"/>
                    </a:lnTo>
                    <a:close/>
                    <a:moveTo>
                      <a:pt x="187233" y="0"/>
                    </a:moveTo>
                    <a:lnTo>
                      <a:pt x="200296" y="8709"/>
                    </a:lnTo>
                    <a:lnTo>
                      <a:pt x="226422" y="13063"/>
                    </a:lnTo>
                    <a:lnTo>
                      <a:pt x="239485" y="21772"/>
                    </a:lnTo>
                    <a:lnTo>
                      <a:pt x="252548" y="39190"/>
                    </a:lnTo>
                    <a:lnTo>
                      <a:pt x="256902" y="56607"/>
                    </a:lnTo>
                    <a:lnTo>
                      <a:pt x="261256" y="78380"/>
                    </a:lnTo>
                    <a:lnTo>
                      <a:pt x="261256" y="82734"/>
                    </a:lnTo>
                    <a:lnTo>
                      <a:pt x="261256" y="95797"/>
                    </a:lnTo>
                    <a:lnTo>
                      <a:pt x="261256" y="100152"/>
                    </a:lnTo>
                    <a:lnTo>
                      <a:pt x="269965" y="108860"/>
                    </a:lnTo>
                    <a:lnTo>
                      <a:pt x="274319" y="117569"/>
                    </a:lnTo>
                    <a:lnTo>
                      <a:pt x="269965" y="130632"/>
                    </a:lnTo>
                    <a:lnTo>
                      <a:pt x="269965" y="139341"/>
                    </a:lnTo>
                    <a:lnTo>
                      <a:pt x="261256" y="143696"/>
                    </a:lnTo>
                    <a:lnTo>
                      <a:pt x="252548" y="143696"/>
                    </a:lnTo>
                    <a:lnTo>
                      <a:pt x="252548" y="169822"/>
                    </a:lnTo>
                    <a:lnTo>
                      <a:pt x="239485" y="182885"/>
                    </a:lnTo>
                    <a:lnTo>
                      <a:pt x="235130" y="200303"/>
                    </a:lnTo>
                    <a:lnTo>
                      <a:pt x="226422" y="213366"/>
                    </a:lnTo>
                    <a:lnTo>
                      <a:pt x="209004" y="217721"/>
                    </a:lnTo>
                    <a:lnTo>
                      <a:pt x="200296" y="217721"/>
                    </a:lnTo>
                    <a:lnTo>
                      <a:pt x="191587" y="222075"/>
                    </a:lnTo>
                    <a:lnTo>
                      <a:pt x="187233" y="222075"/>
                    </a:lnTo>
                    <a:lnTo>
                      <a:pt x="178524" y="222075"/>
                    </a:lnTo>
                    <a:lnTo>
                      <a:pt x="174170" y="222075"/>
                    </a:lnTo>
                    <a:lnTo>
                      <a:pt x="165461" y="217721"/>
                    </a:lnTo>
                    <a:lnTo>
                      <a:pt x="156752" y="217721"/>
                    </a:lnTo>
                    <a:lnTo>
                      <a:pt x="139335" y="213366"/>
                    </a:lnTo>
                    <a:lnTo>
                      <a:pt x="134981" y="200303"/>
                    </a:lnTo>
                    <a:lnTo>
                      <a:pt x="126272" y="182885"/>
                    </a:lnTo>
                    <a:lnTo>
                      <a:pt x="113209" y="169822"/>
                    </a:lnTo>
                    <a:lnTo>
                      <a:pt x="113209" y="143696"/>
                    </a:lnTo>
                    <a:lnTo>
                      <a:pt x="100146" y="143696"/>
                    </a:lnTo>
                    <a:lnTo>
                      <a:pt x="95792" y="139341"/>
                    </a:lnTo>
                    <a:lnTo>
                      <a:pt x="95792" y="130632"/>
                    </a:lnTo>
                    <a:lnTo>
                      <a:pt x="91437" y="117569"/>
                    </a:lnTo>
                    <a:lnTo>
                      <a:pt x="95792" y="108860"/>
                    </a:lnTo>
                    <a:lnTo>
                      <a:pt x="100146" y="100152"/>
                    </a:lnTo>
                    <a:lnTo>
                      <a:pt x="100146" y="95797"/>
                    </a:lnTo>
                    <a:lnTo>
                      <a:pt x="100146" y="82734"/>
                    </a:lnTo>
                    <a:lnTo>
                      <a:pt x="100146" y="78380"/>
                    </a:lnTo>
                    <a:lnTo>
                      <a:pt x="108855" y="56607"/>
                    </a:lnTo>
                    <a:lnTo>
                      <a:pt x="113209" y="39190"/>
                    </a:lnTo>
                    <a:lnTo>
                      <a:pt x="126272" y="21772"/>
                    </a:lnTo>
                    <a:lnTo>
                      <a:pt x="139335" y="13063"/>
                    </a:lnTo>
                    <a:lnTo>
                      <a:pt x="165461" y="87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9" name="ïSḻîḓè">
                <a:extLst>
                  <a:ext uri="{FF2B5EF4-FFF2-40B4-BE49-F238E27FC236}">
                    <a16:creationId xmlns:a16="http://schemas.microsoft.com/office/drawing/2014/main" id="{97ECAAB7-50CC-4E41-960B-BE97137F0B74}"/>
                  </a:ext>
                </a:extLst>
              </p:cNvPr>
              <p:cNvSpPr/>
              <p:nvPr/>
            </p:nvSpPr>
            <p:spPr bwMode="auto">
              <a:xfrm>
                <a:off x="8612673" y="3642275"/>
                <a:ext cx="483427" cy="454990"/>
              </a:xfrm>
              <a:custGeom>
                <a:avLst/>
                <a:gdLst>
                  <a:gd name="connsiteX0" fmla="*/ 0 w 444142"/>
                  <a:gd name="connsiteY0" fmla="*/ 378823 h 418016"/>
                  <a:gd name="connsiteX1" fmla="*/ 444142 w 444142"/>
                  <a:gd name="connsiteY1" fmla="*/ 378823 h 418016"/>
                  <a:gd name="connsiteX2" fmla="*/ 444142 w 444142"/>
                  <a:gd name="connsiteY2" fmla="*/ 418016 h 418016"/>
                  <a:gd name="connsiteX3" fmla="*/ 0 w 444142"/>
                  <a:gd name="connsiteY3" fmla="*/ 418016 h 418016"/>
                  <a:gd name="connsiteX4" fmla="*/ 222067 w 444142"/>
                  <a:gd name="connsiteY4" fmla="*/ 222067 h 418016"/>
                  <a:gd name="connsiteX5" fmla="*/ 300445 w 444142"/>
                  <a:gd name="connsiteY5" fmla="*/ 222067 h 418016"/>
                  <a:gd name="connsiteX6" fmla="*/ 300445 w 444142"/>
                  <a:gd name="connsiteY6" fmla="*/ 365764 h 418016"/>
                  <a:gd name="connsiteX7" fmla="*/ 222067 w 444142"/>
                  <a:gd name="connsiteY7" fmla="*/ 365764 h 418016"/>
                  <a:gd name="connsiteX8" fmla="*/ 130630 w 444142"/>
                  <a:gd name="connsiteY8" fmla="*/ 143689 h 418016"/>
                  <a:gd name="connsiteX9" fmla="*/ 209008 w 444142"/>
                  <a:gd name="connsiteY9" fmla="*/ 143689 h 418016"/>
                  <a:gd name="connsiteX10" fmla="*/ 209008 w 444142"/>
                  <a:gd name="connsiteY10" fmla="*/ 365764 h 418016"/>
                  <a:gd name="connsiteX11" fmla="*/ 130630 w 444142"/>
                  <a:gd name="connsiteY11" fmla="*/ 365764 h 418016"/>
                  <a:gd name="connsiteX12" fmla="*/ 326571 w 444142"/>
                  <a:gd name="connsiteY12" fmla="*/ 65311 h 418016"/>
                  <a:gd name="connsiteX13" fmla="*/ 404949 w 444142"/>
                  <a:gd name="connsiteY13" fmla="*/ 65311 h 418016"/>
                  <a:gd name="connsiteX14" fmla="*/ 404949 w 444142"/>
                  <a:gd name="connsiteY14" fmla="*/ 365764 h 418016"/>
                  <a:gd name="connsiteX15" fmla="*/ 326571 w 444142"/>
                  <a:gd name="connsiteY15" fmla="*/ 365764 h 418016"/>
                  <a:gd name="connsiteX16" fmla="*/ 39185 w 444142"/>
                  <a:gd name="connsiteY16" fmla="*/ 0 h 418016"/>
                  <a:gd name="connsiteX17" fmla="*/ 104504 w 444142"/>
                  <a:gd name="connsiteY17" fmla="*/ 0 h 418016"/>
                  <a:gd name="connsiteX18" fmla="*/ 104504 w 444142"/>
                  <a:gd name="connsiteY18" fmla="*/ 365764 h 418016"/>
                  <a:gd name="connsiteX19" fmla="*/ 39185 w 444142"/>
                  <a:gd name="connsiteY19" fmla="*/ 365764 h 418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4142" h="418016">
                    <a:moveTo>
                      <a:pt x="0" y="378823"/>
                    </a:moveTo>
                    <a:lnTo>
                      <a:pt x="444142" y="378823"/>
                    </a:lnTo>
                    <a:lnTo>
                      <a:pt x="444142" y="418016"/>
                    </a:lnTo>
                    <a:lnTo>
                      <a:pt x="0" y="418016"/>
                    </a:lnTo>
                    <a:close/>
                    <a:moveTo>
                      <a:pt x="222067" y="222067"/>
                    </a:moveTo>
                    <a:lnTo>
                      <a:pt x="300445" y="222067"/>
                    </a:lnTo>
                    <a:lnTo>
                      <a:pt x="300445" y="365764"/>
                    </a:lnTo>
                    <a:lnTo>
                      <a:pt x="222067" y="365764"/>
                    </a:lnTo>
                    <a:close/>
                    <a:moveTo>
                      <a:pt x="130630" y="143689"/>
                    </a:moveTo>
                    <a:lnTo>
                      <a:pt x="209008" y="143689"/>
                    </a:lnTo>
                    <a:lnTo>
                      <a:pt x="209008" y="365764"/>
                    </a:lnTo>
                    <a:lnTo>
                      <a:pt x="130630" y="365764"/>
                    </a:lnTo>
                    <a:close/>
                    <a:moveTo>
                      <a:pt x="326571" y="65311"/>
                    </a:moveTo>
                    <a:lnTo>
                      <a:pt x="404949" y="65311"/>
                    </a:lnTo>
                    <a:lnTo>
                      <a:pt x="404949" y="365764"/>
                    </a:lnTo>
                    <a:lnTo>
                      <a:pt x="326571" y="365764"/>
                    </a:lnTo>
                    <a:close/>
                    <a:moveTo>
                      <a:pt x="39185" y="0"/>
                    </a:moveTo>
                    <a:lnTo>
                      <a:pt x="104504" y="0"/>
                    </a:lnTo>
                    <a:lnTo>
                      <a:pt x="104504" y="365764"/>
                    </a:lnTo>
                    <a:lnTo>
                      <a:pt x="39185" y="36576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grpSp>
            <p:nvGrpSpPr>
              <p:cNvPr id="20" name="íṧliḍé">
                <a:extLst>
                  <a:ext uri="{FF2B5EF4-FFF2-40B4-BE49-F238E27FC236}">
                    <a16:creationId xmlns:a16="http://schemas.microsoft.com/office/drawing/2014/main" id="{53944365-C77C-49B5-8B71-94142238936B}"/>
                  </a:ext>
                </a:extLst>
              </p:cNvPr>
              <p:cNvGrpSpPr/>
              <p:nvPr/>
            </p:nvGrpSpPr>
            <p:grpSpPr>
              <a:xfrm>
                <a:off x="2114841" y="2135122"/>
                <a:ext cx="312805" cy="782019"/>
                <a:chOff x="2438361" y="2521844"/>
                <a:chExt cx="287386" cy="71847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8" name="îŝľîḓé">
                  <a:extLst>
                    <a:ext uri="{FF2B5EF4-FFF2-40B4-BE49-F238E27FC236}">
                      <a16:creationId xmlns:a16="http://schemas.microsoft.com/office/drawing/2014/main" id="{82518481-D539-44D5-8223-40E10FE25351}"/>
                    </a:ext>
                  </a:extLst>
                </p:cNvPr>
                <p:cNvSpPr/>
                <p:nvPr/>
              </p:nvSpPr>
              <p:spPr bwMode="auto">
                <a:xfrm>
                  <a:off x="2438361" y="2600222"/>
                  <a:ext cx="287386" cy="640092"/>
                </a:xfrm>
                <a:custGeom>
                  <a:avLst/>
                  <a:gdLst>
                    <a:gd name="T0" fmla="*/ 64 w 65"/>
                    <a:gd name="T1" fmla="*/ 140 h 145"/>
                    <a:gd name="T2" fmla="*/ 61 w 65"/>
                    <a:gd name="T3" fmla="*/ 145 h 145"/>
                    <a:gd name="T4" fmla="*/ 56 w 65"/>
                    <a:gd name="T5" fmla="*/ 143 h 145"/>
                    <a:gd name="T6" fmla="*/ 59 w 65"/>
                    <a:gd name="T7" fmla="*/ 136 h 145"/>
                    <a:gd name="T8" fmla="*/ 48 w 65"/>
                    <a:gd name="T9" fmla="*/ 124 h 145"/>
                    <a:gd name="T10" fmla="*/ 50 w 65"/>
                    <a:gd name="T11" fmla="*/ 127 h 145"/>
                    <a:gd name="T12" fmla="*/ 45 w 65"/>
                    <a:gd name="T13" fmla="*/ 131 h 145"/>
                    <a:gd name="T14" fmla="*/ 42 w 65"/>
                    <a:gd name="T15" fmla="*/ 126 h 145"/>
                    <a:gd name="T16" fmla="*/ 47 w 65"/>
                    <a:gd name="T17" fmla="*/ 122 h 145"/>
                    <a:gd name="T18" fmla="*/ 34 w 65"/>
                    <a:gd name="T19" fmla="*/ 110 h 145"/>
                    <a:gd name="T20" fmla="*/ 34 w 65"/>
                    <a:gd name="T21" fmla="*/ 116 h 145"/>
                    <a:gd name="T22" fmla="*/ 28 w 65"/>
                    <a:gd name="T23" fmla="*/ 116 h 145"/>
                    <a:gd name="T24" fmla="*/ 28 w 65"/>
                    <a:gd name="T25" fmla="*/ 110 h 145"/>
                    <a:gd name="T26" fmla="*/ 17 w 65"/>
                    <a:gd name="T27" fmla="*/ 93 h 145"/>
                    <a:gd name="T28" fmla="*/ 22 w 65"/>
                    <a:gd name="T29" fmla="*/ 94 h 145"/>
                    <a:gd name="T30" fmla="*/ 20 w 65"/>
                    <a:gd name="T31" fmla="*/ 101 h 145"/>
                    <a:gd name="T32" fmla="*/ 15 w 65"/>
                    <a:gd name="T33" fmla="*/ 101 h 145"/>
                    <a:gd name="T34" fmla="*/ 14 w 65"/>
                    <a:gd name="T35" fmla="*/ 96 h 145"/>
                    <a:gd name="T36" fmla="*/ 9 w 65"/>
                    <a:gd name="T37" fmla="*/ 75 h 145"/>
                    <a:gd name="T38" fmla="*/ 13 w 65"/>
                    <a:gd name="T39" fmla="*/ 78 h 145"/>
                    <a:gd name="T40" fmla="*/ 10 w 65"/>
                    <a:gd name="T41" fmla="*/ 84 h 145"/>
                    <a:gd name="T42" fmla="*/ 4 w 65"/>
                    <a:gd name="T43" fmla="*/ 82 h 145"/>
                    <a:gd name="T44" fmla="*/ 6 w 65"/>
                    <a:gd name="T45" fmla="*/ 75 h 145"/>
                    <a:gd name="T46" fmla="*/ 6 w 65"/>
                    <a:gd name="T47" fmla="*/ 56 h 145"/>
                    <a:gd name="T48" fmla="*/ 9 w 65"/>
                    <a:gd name="T49" fmla="*/ 60 h 145"/>
                    <a:gd name="T50" fmla="*/ 4 w 65"/>
                    <a:gd name="T51" fmla="*/ 64 h 145"/>
                    <a:gd name="T52" fmla="*/ 0 w 65"/>
                    <a:gd name="T53" fmla="*/ 61 h 145"/>
                    <a:gd name="T54" fmla="*/ 1 w 65"/>
                    <a:gd name="T55" fmla="*/ 56 h 145"/>
                    <a:gd name="T56" fmla="*/ 9 w 65"/>
                    <a:gd name="T57" fmla="*/ 36 h 145"/>
                    <a:gd name="T58" fmla="*/ 5 w 65"/>
                    <a:gd name="T59" fmla="*/ 39 h 145"/>
                    <a:gd name="T60" fmla="*/ 6 w 65"/>
                    <a:gd name="T61" fmla="*/ 43 h 145"/>
                    <a:gd name="T62" fmla="*/ 1 w 65"/>
                    <a:gd name="T63" fmla="*/ 41 h 145"/>
                    <a:gd name="T64" fmla="*/ 3 w 65"/>
                    <a:gd name="T65" fmla="*/ 36 h 145"/>
                    <a:gd name="T66" fmla="*/ 13 w 65"/>
                    <a:gd name="T67" fmla="*/ 17 h 145"/>
                    <a:gd name="T68" fmla="*/ 17 w 65"/>
                    <a:gd name="T69" fmla="*/ 20 h 145"/>
                    <a:gd name="T70" fmla="*/ 14 w 65"/>
                    <a:gd name="T71" fmla="*/ 24 h 145"/>
                    <a:gd name="T72" fmla="*/ 9 w 65"/>
                    <a:gd name="T73" fmla="*/ 23 h 145"/>
                    <a:gd name="T74" fmla="*/ 9 w 65"/>
                    <a:gd name="T75" fmla="*/ 18 h 145"/>
                    <a:gd name="T76" fmla="*/ 26 w 65"/>
                    <a:gd name="T77" fmla="*/ 0 h 145"/>
                    <a:gd name="T78" fmla="*/ 29 w 65"/>
                    <a:gd name="T79" fmla="*/ 5 h 145"/>
                    <a:gd name="T80" fmla="*/ 28 w 65"/>
                    <a:gd name="T81" fmla="*/ 8 h 145"/>
                    <a:gd name="T82" fmla="*/ 22 w 65"/>
                    <a:gd name="T83" fmla="*/ 8 h 145"/>
                    <a:gd name="T84" fmla="*/ 20 w 65"/>
                    <a:gd name="T85" fmla="*/ 2 h 145"/>
                    <a:gd name="T86" fmla="*/ 23 w 65"/>
                    <a:gd name="T87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5" h="145">
                      <a:moveTo>
                        <a:pt x="61" y="136"/>
                      </a:moveTo>
                      <a:lnTo>
                        <a:pt x="62" y="138"/>
                      </a:lnTo>
                      <a:lnTo>
                        <a:pt x="64" y="140"/>
                      </a:lnTo>
                      <a:lnTo>
                        <a:pt x="65" y="143"/>
                      </a:lnTo>
                      <a:lnTo>
                        <a:pt x="64" y="144"/>
                      </a:lnTo>
                      <a:lnTo>
                        <a:pt x="61" y="145"/>
                      </a:lnTo>
                      <a:lnTo>
                        <a:pt x="59" y="145"/>
                      </a:lnTo>
                      <a:lnTo>
                        <a:pt x="57" y="144"/>
                      </a:lnTo>
                      <a:lnTo>
                        <a:pt x="56" y="143"/>
                      </a:lnTo>
                      <a:lnTo>
                        <a:pt x="56" y="140"/>
                      </a:lnTo>
                      <a:lnTo>
                        <a:pt x="57" y="138"/>
                      </a:lnTo>
                      <a:lnTo>
                        <a:pt x="59" y="136"/>
                      </a:lnTo>
                      <a:lnTo>
                        <a:pt x="61" y="136"/>
                      </a:lnTo>
                      <a:close/>
                      <a:moveTo>
                        <a:pt x="47" y="122"/>
                      </a:moveTo>
                      <a:lnTo>
                        <a:pt x="48" y="124"/>
                      </a:lnTo>
                      <a:lnTo>
                        <a:pt x="48" y="124"/>
                      </a:lnTo>
                      <a:lnTo>
                        <a:pt x="50" y="126"/>
                      </a:lnTo>
                      <a:lnTo>
                        <a:pt x="50" y="127"/>
                      </a:lnTo>
                      <a:lnTo>
                        <a:pt x="48" y="130"/>
                      </a:lnTo>
                      <a:lnTo>
                        <a:pt x="47" y="131"/>
                      </a:lnTo>
                      <a:lnTo>
                        <a:pt x="45" y="131"/>
                      </a:lnTo>
                      <a:lnTo>
                        <a:pt x="43" y="130"/>
                      </a:lnTo>
                      <a:lnTo>
                        <a:pt x="42" y="127"/>
                      </a:lnTo>
                      <a:lnTo>
                        <a:pt x="42" y="126"/>
                      </a:lnTo>
                      <a:lnTo>
                        <a:pt x="42" y="124"/>
                      </a:lnTo>
                      <a:lnTo>
                        <a:pt x="45" y="122"/>
                      </a:lnTo>
                      <a:lnTo>
                        <a:pt x="47" y="122"/>
                      </a:lnTo>
                      <a:close/>
                      <a:moveTo>
                        <a:pt x="32" y="108"/>
                      </a:moveTo>
                      <a:lnTo>
                        <a:pt x="34" y="110"/>
                      </a:lnTo>
                      <a:lnTo>
                        <a:pt x="34" y="110"/>
                      </a:lnTo>
                      <a:lnTo>
                        <a:pt x="36" y="111"/>
                      </a:lnTo>
                      <a:lnTo>
                        <a:pt x="36" y="113"/>
                      </a:lnTo>
                      <a:lnTo>
                        <a:pt x="34" y="116"/>
                      </a:lnTo>
                      <a:lnTo>
                        <a:pt x="33" y="116"/>
                      </a:lnTo>
                      <a:lnTo>
                        <a:pt x="31" y="116"/>
                      </a:lnTo>
                      <a:lnTo>
                        <a:pt x="28" y="116"/>
                      </a:lnTo>
                      <a:lnTo>
                        <a:pt x="27" y="113"/>
                      </a:lnTo>
                      <a:lnTo>
                        <a:pt x="27" y="111"/>
                      </a:lnTo>
                      <a:lnTo>
                        <a:pt x="28" y="110"/>
                      </a:lnTo>
                      <a:lnTo>
                        <a:pt x="31" y="108"/>
                      </a:lnTo>
                      <a:lnTo>
                        <a:pt x="32" y="108"/>
                      </a:lnTo>
                      <a:close/>
                      <a:moveTo>
                        <a:pt x="17" y="93"/>
                      </a:moveTo>
                      <a:lnTo>
                        <a:pt x="19" y="93"/>
                      </a:lnTo>
                      <a:lnTo>
                        <a:pt x="22" y="94"/>
                      </a:lnTo>
                      <a:lnTo>
                        <a:pt x="22" y="94"/>
                      </a:lnTo>
                      <a:lnTo>
                        <a:pt x="22" y="97"/>
                      </a:lnTo>
                      <a:lnTo>
                        <a:pt x="22" y="99"/>
                      </a:lnTo>
                      <a:lnTo>
                        <a:pt x="20" y="101"/>
                      </a:lnTo>
                      <a:lnTo>
                        <a:pt x="18" y="102"/>
                      </a:lnTo>
                      <a:lnTo>
                        <a:pt x="17" y="102"/>
                      </a:lnTo>
                      <a:lnTo>
                        <a:pt x="15" y="101"/>
                      </a:lnTo>
                      <a:lnTo>
                        <a:pt x="14" y="99"/>
                      </a:lnTo>
                      <a:lnTo>
                        <a:pt x="13" y="98"/>
                      </a:lnTo>
                      <a:lnTo>
                        <a:pt x="14" y="96"/>
                      </a:lnTo>
                      <a:lnTo>
                        <a:pt x="15" y="94"/>
                      </a:lnTo>
                      <a:lnTo>
                        <a:pt x="17" y="93"/>
                      </a:lnTo>
                      <a:close/>
                      <a:moveTo>
                        <a:pt x="9" y="75"/>
                      </a:moveTo>
                      <a:lnTo>
                        <a:pt x="11" y="76"/>
                      </a:lnTo>
                      <a:lnTo>
                        <a:pt x="13" y="78"/>
                      </a:lnTo>
                      <a:lnTo>
                        <a:pt x="13" y="78"/>
                      </a:lnTo>
                      <a:lnTo>
                        <a:pt x="13" y="80"/>
                      </a:lnTo>
                      <a:lnTo>
                        <a:pt x="11" y="83"/>
                      </a:lnTo>
                      <a:lnTo>
                        <a:pt x="10" y="84"/>
                      </a:lnTo>
                      <a:lnTo>
                        <a:pt x="8" y="84"/>
                      </a:lnTo>
                      <a:lnTo>
                        <a:pt x="5" y="83"/>
                      </a:lnTo>
                      <a:lnTo>
                        <a:pt x="4" y="82"/>
                      </a:lnTo>
                      <a:lnTo>
                        <a:pt x="4" y="79"/>
                      </a:lnTo>
                      <a:lnTo>
                        <a:pt x="5" y="76"/>
                      </a:lnTo>
                      <a:lnTo>
                        <a:pt x="6" y="75"/>
                      </a:lnTo>
                      <a:lnTo>
                        <a:pt x="9" y="75"/>
                      </a:lnTo>
                      <a:close/>
                      <a:moveTo>
                        <a:pt x="4" y="55"/>
                      </a:moveTo>
                      <a:lnTo>
                        <a:pt x="6" y="56"/>
                      </a:lnTo>
                      <a:lnTo>
                        <a:pt x="8" y="57"/>
                      </a:lnTo>
                      <a:lnTo>
                        <a:pt x="9" y="59"/>
                      </a:lnTo>
                      <a:lnTo>
                        <a:pt x="9" y="60"/>
                      </a:lnTo>
                      <a:lnTo>
                        <a:pt x="8" y="61"/>
                      </a:lnTo>
                      <a:lnTo>
                        <a:pt x="6" y="64"/>
                      </a:lnTo>
                      <a:lnTo>
                        <a:pt x="4" y="64"/>
                      </a:lnTo>
                      <a:lnTo>
                        <a:pt x="3" y="64"/>
                      </a:lnTo>
                      <a:lnTo>
                        <a:pt x="1" y="62"/>
                      </a:lnTo>
                      <a:lnTo>
                        <a:pt x="0" y="61"/>
                      </a:lnTo>
                      <a:lnTo>
                        <a:pt x="0" y="60"/>
                      </a:lnTo>
                      <a:lnTo>
                        <a:pt x="0" y="57"/>
                      </a:lnTo>
                      <a:lnTo>
                        <a:pt x="1" y="56"/>
                      </a:lnTo>
                      <a:lnTo>
                        <a:pt x="4" y="55"/>
                      </a:lnTo>
                      <a:close/>
                      <a:moveTo>
                        <a:pt x="6" y="34"/>
                      </a:moveTo>
                      <a:lnTo>
                        <a:pt x="9" y="36"/>
                      </a:lnTo>
                      <a:lnTo>
                        <a:pt x="10" y="38"/>
                      </a:lnTo>
                      <a:lnTo>
                        <a:pt x="10" y="41"/>
                      </a:lnTo>
                      <a:lnTo>
                        <a:pt x="5" y="39"/>
                      </a:lnTo>
                      <a:lnTo>
                        <a:pt x="10" y="41"/>
                      </a:lnTo>
                      <a:lnTo>
                        <a:pt x="9" y="42"/>
                      </a:lnTo>
                      <a:lnTo>
                        <a:pt x="6" y="43"/>
                      </a:lnTo>
                      <a:lnTo>
                        <a:pt x="5" y="43"/>
                      </a:lnTo>
                      <a:lnTo>
                        <a:pt x="3" y="42"/>
                      </a:lnTo>
                      <a:lnTo>
                        <a:pt x="1" y="41"/>
                      </a:lnTo>
                      <a:lnTo>
                        <a:pt x="1" y="38"/>
                      </a:lnTo>
                      <a:lnTo>
                        <a:pt x="1" y="38"/>
                      </a:lnTo>
                      <a:lnTo>
                        <a:pt x="3" y="36"/>
                      </a:lnTo>
                      <a:lnTo>
                        <a:pt x="4" y="36"/>
                      </a:lnTo>
                      <a:lnTo>
                        <a:pt x="6" y="34"/>
                      </a:lnTo>
                      <a:close/>
                      <a:moveTo>
                        <a:pt x="13" y="17"/>
                      </a:moveTo>
                      <a:lnTo>
                        <a:pt x="14" y="17"/>
                      </a:lnTo>
                      <a:lnTo>
                        <a:pt x="17" y="18"/>
                      </a:lnTo>
                      <a:lnTo>
                        <a:pt x="17" y="20"/>
                      </a:lnTo>
                      <a:lnTo>
                        <a:pt x="17" y="22"/>
                      </a:lnTo>
                      <a:lnTo>
                        <a:pt x="17" y="23"/>
                      </a:lnTo>
                      <a:lnTo>
                        <a:pt x="14" y="24"/>
                      </a:lnTo>
                      <a:lnTo>
                        <a:pt x="13" y="24"/>
                      </a:lnTo>
                      <a:lnTo>
                        <a:pt x="10" y="24"/>
                      </a:lnTo>
                      <a:lnTo>
                        <a:pt x="9" y="23"/>
                      </a:lnTo>
                      <a:lnTo>
                        <a:pt x="9" y="22"/>
                      </a:lnTo>
                      <a:lnTo>
                        <a:pt x="8" y="20"/>
                      </a:lnTo>
                      <a:lnTo>
                        <a:pt x="9" y="18"/>
                      </a:lnTo>
                      <a:lnTo>
                        <a:pt x="10" y="17"/>
                      </a:lnTo>
                      <a:lnTo>
                        <a:pt x="13" y="17"/>
                      </a:lnTo>
                      <a:close/>
                      <a:moveTo>
                        <a:pt x="26" y="0"/>
                      </a:move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9" y="5"/>
                      </a:lnTo>
                      <a:lnTo>
                        <a:pt x="28" y="8"/>
                      </a:lnTo>
                      <a:lnTo>
                        <a:pt x="24" y="4"/>
                      </a:lnTo>
                      <a:lnTo>
                        <a:pt x="28" y="8"/>
                      </a:lnTo>
                      <a:lnTo>
                        <a:pt x="26" y="9"/>
                      </a:lnTo>
                      <a:lnTo>
                        <a:pt x="23" y="9"/>
                      </a:lnTo>
                      <a:lnTo>
                        <a:pt x="22" y="8"/>
                      </a:lnTo>
                      <a:lnTo>
                        <a:pt x="22" y="8"/>
                      </a:lnTo>
                      <a:lnTo>
                        <a:pt x="20" y="5"/>
                      </a:lnTo>
                      <a:lnTo>
                        <a:pt x="20" y="2"/>
                      </a:lnTo>
                      <a:lnTo>
                        <a:pt x="22" y="1"/>
                      </a:lnTo>
                      <a:lnTo>
                        <a:pt x="22" y="1"/>
                      </a:lnTo>
                      <a:lnTo>
                        <a:pt x="23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iŝḻïḓè">
                  <a:extLst>
                    <a:ext uri="{FF2B5EF4-FFF2-40B4-BE49-F238E27FC236}">
                      <a16:creationId xmlns:a16="http://schemas.microsoft.com/office/drawing/2014/main" id="{E13CE6BD-8BF4-49D1-B3B5-BDDF8AA4AFD1}"/>
                    </a:ext>
                  </a:extLst>
                </p:cNvPr>
                <p:cNvSpPr/>
                <p:nvPr/>
              </p:nvSpPr>
              <p:spPr bwMode="auto">
                <a:xfrm>
                  <a:off x="2542865" y="2521844"/>
                  <a:ext cx="117571" cy="117571"/>
                </a:xfrm>
                <a:custGeom>
                  <a:avLst/>
                  <a:gdLst>
                    <a:gd name="T0" fmla="*/ 0 w 27"/>
                    <a:gd name="T1" fmla="*/ 0 h 28"/>
                    <a:gd name="T2" fmla="*/ 27 w 27"/>
                    <a:gd name="T3" fmla="*/ 0 h 28"/>
                    <a:gd name="T4" fmla="*/ 27 w 27"/>
                    <a:gd name="T5" fmla="*/ 28 h 28"/>
                    <a:gd name="T6" fmla="*/ 0 w 27"/>
                    <a:gd name="T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28">
                      <a:moveTo>
                        <a:pt x="0" y="0"/>
                      </a:moveTo>
                      <a:lnTo>
                        <a:pt x="27" y="0"/>
                      </a:lnTo>
                      <a:lnTo>
                        <a:pt x="27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" name="išľïḓê">
                <a:extLst>
                  <a:ext uri="{FF2B5EF4-FFF2-40B4-BE49-F238E27FC236}">
                    <a16:creationId xmlns:a16="http://schemas.microsoft.com/office/drawing/2014/main" id="{4002BB03-4B12-409F-8379-6A4A62ED7962}"/>
                  </a:ext>
                </a:extLst>
              </p:cNvPr>
              <p:cNvSpPr/>
              <p:nvPr/>
            </p:nvSpPr>
            <p:spPr bwMode="auto">
              <a:xfrm>
                <a:off x="2271248" y="1466850"/>
                <a:ext cx="725145" cy="725145"/>
              </a:xfrm>
              <a:custGeom>
                <a:avLst/>
                <a:gdLst>
                  <a:gd name="T0" fmla="*/ 73 w 153"/>
                  <a:gd name="T1" fmla="*/ 0 h 151"/>
                  <a:gd name="T2" fmla="*/ 80 w 153"/>
                  <a:gd name="T3" fmla="*/ 0 h 151"/>
                  <a:gd name="T4" fmla="*/ 88 w 153"/>
                  <a:gd name="T5" fmla="*/ 3 h 151"/>
                  <a:gd name="T6" fmla="*/ 148 w 153"/>
                  <a:gd name="T7" fmla="*/ 65 h 151"/>
                  <a:gd name="T8" fmla="*/ 153 w 153"/>
                  <a:gd name="T9" fmla="*/ 71 h 151"/>
                  <a:gd name="T10" fmla="*/ 153 w 153"/>
                  <a:gd name="T11" fmla="*/ 80 h 151"/>
                  <a:gd name="T12" fmla="*/ 148 w 153"/>
                  <a:gd name="T13" fmla="*/ 88 h 151"/>
                  <a:gd name="T14" fmla="*/ 88 w 153"/>
                  <a:gd name="T15" fmla="*/ 147 h 151"/>
                  <a:gd name="T16" fmla="*/ 80 w 153"/>
                  <a:gd name="T17" fmla="*/ 151 h 151"/>
                  <a:gd name="T18" fmla="*/ 73 w 153"/>
                  <a:gd name="T19" fmla="*/ 151 h 151"/>
                  <a:gd name="T20" fmla="*/ 65 w 153"/>
                  <a:gd name="T21" fmla="*/ 147 h 151"/>
                  <a:gd name="T22" fmla="*/ 5 w 153"/>
                  <a:gd name="T23" fmla="*/ 88 h 151"/>
                  <a:gd name="T24" fmla="*/ 0 w 153"/>
                  <a:gd name="T25" fmla="*/ 80 h 151"/>
                  <a:gd name="T26" fmla="*/ 0 w 153"/>
                  <a:gd name="T27" fmla="*/ 71 h 151"/>
                  <a:gd name="T28" fmla="*/ 5 w 153"/>
                  <a:gd name="T29" fmla="*/ 65 h 151"/>
                  <a:gd name="T30" fmla="*/ 65 w 153"/>
                  <a:gd name="T31" fmla="*/ 3 h 151"/>
                  <a:gd name="T32" fmla="*/ 73 w 153"/>
                  <a:gd name="T3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151">
                    <a:moveTo>
                      <a:pt x="73" y="0"/>
                    </a:moveTo>
                    <a:lnTo>
                      <a:pt x="80" y="0"/>
                    </a:lnTo>
                    <a:lnTo>
                      <a:pt x="88" y="3"/>
                    </a:lnTo>
                    <a:lnTo>
                      <a:pt x="148" y="65"/>
                    </a:lnTo>
                    <a:lnTo>
                      <a:pt x="153" y="71"/>
                    </a:lnTo>
                    <a:lnTo>
                      <a:pt x="153" y="80"/>
                    </a:lnTo>
                    <a:lnTo>
                      <a:pt x="148" y="88"/>
                    </a:lnTo>
                    <a:lnTo>
                      <a:pt x="88" y="147"/>
                    </a:lnTo>
                    <a:lnTo>
                      <a:pt x="80" y="151"/>
                    </a:lnTo>
                    <a:lnTo>
                      <a:pt x="73" y="151"/>
                    </a:lnTo>
                    <a:lnTo>
                      <a:pt x="65" y="147"/>
                    </a:lnTo>
                    <a:lnTo>
                      <a:pt x="5" y="88"/>
                    </a:lnTo>
                    <a:lnTo>
                      <a:pt x="0" y="80"/>
                    </a:lnTo>
                    <a:lnTo>
                      <a:pt x="0" y="71"/>
                    </a:lnTo>
                    <a:lnTo>
                      <a:pt x="5" y="65"/>
                    </a:lnTo>
                    <a:lnTo>
                      <a:pt x="65" y="3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34%</a:t>
                </a:r>
              </a:p>
            </p:txBody>
          </p:sp>
          <p:grpSp>
            <p:nvGrpSpPr>
              <p:cNvPr id="22" name="îṧļïḓé">
                <a:extLst>
                  <a:ext uri="{FF2B5EF4-FFF2-40B4-BE49-F238E27FC236}">
                    <a16:creationId xmlns:a16="http://schemas.microsoft.com/office/drawing/2014/main" id="{88B8712D-8139-46FF-99B8-18DD746AAB05}"/>
                  </a:ext>
                </a:extLst>
              </p:cNvPr>
              <p:cNvGrpSpPr/>
              <p:nvPr/>
            </p:nvGrpSpPr>
            <p:grpSpPr>
              <a:xfrm>
                <a:off x="9735926" y="2135122"/>
                <a:ext cx="312805" cy="782019"/>
                <a:chOff x="9440135" y="2521844"/>
                <a:chExt cx="287386" cy="71847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6" name="iṡḷïḓe">
                  <a:extLst>
                    <a:ext uri="{FF2B5EF4-FFF2-40B4-BE49-F238E27FC236}">
                      <a16:creationId xmlns:a16="http://schemas.microsoft.com/office/drawing/2014/main" id="{4B799CE8-1B5B-461B-9B9B-02580C75AC8C}"/>
                    </a:ext>
                  </a:extLst>
                </p:cNvPr>
                <p:cNvSpPr/>
                <p:nvPr/>
              </p:nvSpPr>
              <p:spPr bwMode="auto">
                <a:xfrm>
                  <a:off x="9440135" y="2600222"/>
                  <a:ext cx="287386" cy="640092"/>
                </a:xfrm>
                <a:custGeom>
                  <a:avLst/>
                  <a:gdLst>
                    <a:gd name="T0" fmla="*/ 7 w 64"/>
                    <a:gd name="T1" fmla="*/ 138 h 145"/>
                    <a:gd name="T2" fmla="*/ 7 w 64"/>
                    <a:gd name="T3" fmla="*/ 144 h 145"/>
                    <a:gd name="T4" fmla="*/ 2 w 64"/>
                    <a:gd name="T5" fmla="*/ 144 h 145"/>
                    <a:gd name="T6" fmla="*/ 2 w 64"/>
                    <a:gd name="T7" fmla="*/ 138 h 145"/>
                    <a:gd name="T8" fmla="*/ 20 w 64"/>
                    <a:gd name="T9" fmla="*/ 122 h 145"/>
                    <a:gd name="T10" fmla="*/ 23 w 64"/>
                    <a:gd name="T11" fmla="*/ 127 h 145"/>
                    <a:gd name="T12" fmla="*/ 17 w 64"/>
                    <a:gd name="T13" fmla="*/ 131 h 145"/>
                    <a:gd name="T14" fmla="*/ 14 w 64"/>
                    <a:gd name="T15" fmla="*/ 126 h 145"/>
                    <a:gd name="T16" fmla="*/ 18 w 64"/>
                    <a:gd name="T17" fmla="*/ 122 h 145"/>
                    <a:gd name="T18" fmla="*/ 36 w 64"/>
                    <a:gd name="T19" fmla="*/ 110 h 145"/>
                    <a:gd name="T20" fmla="*/ 36 w 64"/>
                    <a:gd name="T21" fmla="*/ 116 h 145"/>
                    <a:gd name="T22" fmla="*/ 30 w 64"/>
                    <a:gd name="T23" fmla="*/ 116 h 145"/>
                    <a:gd name="T24" fmla="*/ 30 w 64"/>
                    <a:gd name="T25" fmla="*/ 110 h 145"/>
                    <a:gd name="T26" fmla="*/ 48 w 64"/>
                    <a:gd name="T27" fmla="*/ 93 h 145"/>
                    <a:gd name="T28" fmla="*/ 51 w 64"/>
                    <a:gd name="T29" fmla="*/ 98 h 145"/>
                    <a:gd name="T30" fmla="*/ 48 w 64"/>
                    <a:gd name="T31" fmla="*/ 102 h 145"/>
                    <a:gd name="T32" fmla="*/ 42 w 64"/>
                    <a:gd name="T33" fmla="*/ 99 h 145"/>
                    <a:gd name="T34" fmla="*/ 44 w 64"/>
                    <a:gd name="T35" fmla="*/ 94 h 145"/>
                    <a:gd name="T36" fmla="*/ 55 w 64"/>
                    <a:gd name="T37" fmla="*/ 75 h 145"/>
                    <a:gd name="T38" fmla="*/ 60 w 64"/>
                    <a:gd name="T39" fmla="*/ 79 h 145"/>
                    <a:gd name="T40" fmla="*/ 58 w 64"/>
                    <a:gd name="T41" fmla="*/ 84 h 145"/>
                    <a:gd name="T42" fmla="*/ 51 w 64"/>
                    <a:gd name="T43" fmla="*/ 80 h 145"/>
                    <a:gd name="T44" fmla="*/ 54 w 64"/>
                    <a:gd name="T45" fmla="*/ 76 h 145"/>
                    <a:gd name="T46" fmla="*/ 63 w 64"/>
                    <a:gd name="T47" fmla="*/ 56 h 145"/>
                    <a:gd name="T48" fmla="*/ 64 w 64"/>
                    <a:gd name="T49" fmla="*/ 61 h 145"/>
                    <a:gd name="T50" fmla="*/ 60 w 64"/>
                    <a:gd name="T51" fmla="*/ 64 h 145"/>
                    <a:gd name="T52" fmla="*/ 57 w 64"/>
                    <a:gd name="T53" fmla="*/ 60 h 145"/>
                    <a:gd name="T54" fmla="*/ 59 w 64"/>
                    <a:gd name="T55" fmla="*/ 56 h 145"/>
                    <a:gd name="T56" fmla="*/ 60 w 64"/>
                    <a:gd name="T57" fmla="*/ 36 h 145"/>
                    <a:gd name="T58" fmla="*/ 63 w 64"/>
                    <a:gd name="T59" fmla="*/ 38 h 145"/>
                    <a:gd name="T60" fmla="*/ 60 w 64"/>
                    <a:gd name="T61" fmla="*/ 43 h 145"/>
                    <a:gd name="T62" fmla="*/ 55 w 64"/>
                    <a:gd name="T63" fmla="*/ 41 h 145"/>
                    <a:gd name="T64" fmla="*/ 55 w 64"/>
                    <a:gd name="T65" fmla="*/ 38 h 145"/>
                    <a:gd name="T66" fmla="*/ 51 w 64"/>
                    <a:gd name="T67" fmla="*/ 17 h 145"/>
                    <a:gd name="T68" fmla="*/ 57 w 64"/>
                    <a:gd name="T69" fmla="*/ 20 h 145"/>
                    <a:gd name="T70" fmla="*/ 54 w 64"/>
                    <a:gd name="T71" fmla="*/ 24 h 145"/>
                    <a:gd name="T72" fmla="*/ 49 w 64"/>
                    <a:gd name="T73" fmla="*/ 23 h 145"/>
                    <a:gd name="T74" fmla="*/ 48 w 64"/>
                    <a:gd name="T75" fmla="*/ 18 h 145"/>
                    <a:gd name="T76" fmla="*/ 39 w 64"/>
                    <a:gd name="T77" fmla="*/ 0 h 145"/>
                    <a:gd name="T78" fmla="*/ 44 w 64"/>
                    <a:gd name="T79" fmla="*/ 1 h 145"/>
                    <a:gd name="T80" fmla="*/ 42 w 64"/>
                    <a:gd name="T81" fmla="*/ 8 h 145"/>
                    <a:gd name="T82" fmla="*/ 39 w 64"/>
                    <a:gd name="T83" fmla="*/ 9 h 145"/>
                    <a:gd name="T84" fmla="*/ 36 w 64"/>
                    <a:gd name="T85" fmla="*/ 8 h 145"/>
                    <a:gd name="T86" fmla="*/ 36 w 64"/>
                    <a:gd name="T87" fmla="*/ 1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" h="145">
                      <a:moveTo>
                        <a:pt x="3" y="136"/>
                      </a:moveTo>
                      <a:lnTo>
                        <a:pt x="6" y="136"/>
                      </a:lnTo>
                      <a:lnTo>
                        <a:pt x="7" y="138"/>
                      </a:lnTo>
                      <a:lnTo>
                        <a:pt x="8" y="140"/>
                      </a:lnTo>
                      <a:lnTo>
                        <a:pt x="8" y="143"/>
                      </a:lnTo>
                      <a:lnTo>
                        <a:pt x="7" y="144"/>
                      </a:lnTo>
                      <a:lnTo>
                        <a:pt x="6" y="145"/>
                      </a:lnTo>
                      <a:lnTo>
                        <a:pt x="3" y="145"/>
                      </a:lnTo>
                      <a:lnTo>
                        <a:pt x="2" y="144"/>
                      </a:lnTo>
                      <a:lnTo>
                        <a:pt x="0" y="143"/>
                      </a:lnTo>
                      <a:lnTo>
                        <a:pt x="0" y="140"/>
                      </a:lnTo>
                      <a:lnTo>
                        <a:pt x="2" y="138"/>
                      </a:lnTo>
                      <a:lnTo>
                        <a:pt x="3" y="136"/>
                      </a:lnTo>
                      <a:close/>
                      <a:moveTo>
                        <a:pt x="18" y="122"/>
                      </a:moveTo>
                      <a:lnTo>
                        <a:pt x="20" y="122"/>
                      </a:lnTo>
                      <a:lnTo>
                        <a:pt x="22" y="124"/>
                      </a:lnTo>
                      <a:lnTo>
                        <a:pt x="23" y="126"/>
                      </a:lnTo>
                      <a:lnTo>
                        <a:pt x="23" y="127"/>
                      </a:lnTo>
                      <a:lnTo>
                        <a:pt x="22" y="130"/>
                      </a:lnTo>
                      <a:lnTo>
                        <a:pt x="20" y="131"/>
                      </a:lnTo>
                      <a:lnTo>
                        <a:pt x="17" y="131"/>
                      </a:lnTo>
                      <a:lnTo>
                        <a:pt x="16" y="130"/>
                      </a:lnTo>
                      <a:lnTo>
                        <a:pt x="14" y="127"/>
                      </a:lnTo>
                      <a:lnTo>
                        <a:pt x="14" y="126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18" y="122"/>
                      </a:lnTo>
                      <a:close/>
                      <a:moveTo>
                        <a:pt x="32" y="108"/>
                      </a:moveTo>
                      <a:lnTo>
                        <a:pt x="35" y="108"/>
                      </a:lnTo>
                      <a:lnTo>
                        <a:pt x="36" y="110"/>
                      </a:lnTo>
                      <a:lnTo>
                        <a:pt x="37" y="111"/>
                      </a:lnTo>
                      <a:lnTo>
                        <a:pt x="37" y="113"/>
                      </a:lnTo>
                      <a:lnTo>
                        <a:pt x="36" y="116"/>
                      </a:lnTo>
                      <a:lnTo>
                        <a:pt x="34" y="116"/>
                      </a:lnTo>
                      <a:lnTo>
                        <a:pt x="32" y="116"/>
                      </a:lnTo>
                      <a:lnTo>
                        <a:pt x="30" y="116"/>
                      </a:lnTo>
                      <a:lnTo>
                        <a:pt x="28" y="113"/>
                      </a:lnTo>
                      <a:lnTo>
                        <a:pt x="28" y="111"/>
                      </a:lnTo>
                      <a:lnTo>
                        <a:pt x="30" y="110"/>
                      </a:lnTo>
                      <a:lnTo>
                        <a:pt x="30" y="110"/>
                      </a:lnTo>
                      <a:lnTo>
                        <a:pt x="32" y="108"/>
                      </a:lnTo>
                      <a:close/>
                      <a:moveTo>
                        <a:pt x="48" y="93"/>
                      </a:moveTo>
                      <a:lnTo>
                        <a:pt x="49" y="94"/>
                      </a:lnTo>
                      <a:lnTo>
                        <a:pt x="50" y="96"/>
                      </a:lnTo>
                      <a:lnTo>
                        <a:pt x="51" y="98"/>
                      </a:lnTo>
                      <a:lnTo>
                        <a:pt x="50" y="99"/>
                      </a:lnTo>
                      <a:lnTo>
                        <a:pt x="50" y="101"/>
                      </a:lnTo>
                      <a:lnTo>
                        <a:pt x="48" y="102"/>
                      </a:lnTo>
                      <a:lnTo>
                        <a:pt x="46" y="102"/>
                      </a:lnTo>
                      <a:lnTo>
                        <a:pt x="44" y="101"/>
                      </a:lnTo>
                      <a:lnTo>
                        <a:pt x="42" y="99"/>
                      </a:lnTo>
                      <a:lnTo>
                        <a:pt x="42" y="97"/>
                      </a:lnTo>
                      <a:lnTo>
                        <a:pt x="44" y="94"/>
                      </a:lnTo>
                      <a:lnTo>
                        <a:pt x="44" y="94"/>
                      </a:lnTo>
                      <a:lnTo>
                        <a:pt x="45" y="93"/>
                      </a:lnTo>
                      <a:lnTo>
                        <a:pt x="48" y="93"/>
                      </a:lnTo>
                      <a:close/>
                      <a:moveTo>
                        <a:pt x="55" y="75"/>
                      </a:moveTo>
                      <a:lnTo>
                        <a:pt x="58" y="75"/>
                      </a:lnTo>
                      <a:lnTo>
                        <a:pt x="59" y="76"/>
                      </a:lnTo>
                      <a:lnTo>
                        <a:pt x="60" y="79"/>
                      </a:lnTo>
                      <a:lnTo>
                        <a:pt x="60" y="82"/>
                      </a:lnTo>
                      <a:lnTo>
                        <a:pt x="59" y="83"/>
                      </a:lnTo>
                      <a:lnTo>
                        <a:pt x="58" y="84"/>
                      </a:lnTo>
                      <a:lnTo>
                        <a:pt x="55" y="84"/>
                      </a:lnTo>
                      <a:lnTo>
                        <a:pt x="53" y="83"/>
                      </a:lnTo>
                      <a:lnTo>
                        <a:pt x="51" y="80"/>
                      </a:lnTo>
                      <a:lnTo>
                        <a:pt x="53" y="78"/>
                      </a:lnTo>
                      <a:lnTo>
                        <a:pt x="53" y="78"/>
                      </a:lnTo>
                      <a:lnTo>
                        <a:pt x="54" y="76"/>
                      </a:lnTo>
                      <a:lnTo>
                        <a:pt x="55" y="75"/>
                      </a:lnTo>
                      <a:close/>
                      <a:moveTo>
                        <a:pt x="60" y="55"/>
                      </a:moveTo>
                      <a:lnTo>
                        <a:pt x="63" y="56"/>
                      </a:lnTo>
                      <a:lnTo>
                        <a:pt x="64" y="57"/>
                      </a:lnTo>
                      <a:lnTo>
                        <a:pt x="64" y="60"/>
                      </a:lnTo>
                      <a:lnTo>
                        <a:pt x="64" y="61"/>
                      </a:lnTo>
                      <a:lnTo>
                        <a:pt x="63" y="62"/>
                      </a:lnTo>
                      <a:lnTo>
                        <a:pt x="62" y="64"/>
                      </a:lnTo>
                      <a:lnTo>
                        <a:pt x="60" y="64"/>
                      </a:lnTo>
                      <a:lnTo>
                        <a:pt x="58" y="64"/>
                      </a:lnTo>
                      <a:lnTo>
                        <a:pt x="57" y="61"/>
                      </a:lnTo>
                      <a:lnTo>
                        <a:pt x="57" y="60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59" y="56"/>
                      </a:lnTo>
                      <a:lnTo>
                        <a:pt x="60" y="55"/>
                      </a:lnTo>
                      <a:close/>
                      <a:moveTo>
                        <a:pt x="58" y="34"/>
                      </a:moveTo>
                      <a:lnTo>
                        <a:pt x="60" y="36"/>
                      </a:lnTo>
                      <a:lnTo>
                        <a:pt x="62" y="36"/>
                      </a:lnTo>
                      <a:lnTo>
                        <a:pt x="63" y="38"/>
                      </a:lnTo>
                      <a:lnTo>
                        <a:pt x="63" y="38"/>
                      </a:lnTo>
                      <a:lnTo>
                        <a:pt x="63" y="41"/>
                      </a:lnTo>
                      <a:lnTo>
                        <a:pt x="62" y="42"/>
                      </a:lnTo>
                      <a:lnTo>
                        <a:pt x="60" y="43"/>
                      </a:lnTo>
                      <a:lnTo>
                        <a:pt x="58" y="43"/>
                      </a:lnTo>
                      <a:lnTo>
                        <a:pt x="55" y="42"/>
                      </a:lnTo>
                      <a:lnTo>
                        <a:pt x="55" y="41"/>
                      </a:lnTo>
                      <a:lnTo>
                        <a:pt x="59" y="39"/>
                      </a:lnTo>
                      <a:lnTo>
                        <a:pt x="55" y="41"/>
                      </a:lnTo>
                      <a:lnTo>
                        <a:pt x="55" y="38"/>
                      </a:lnTo>
                      <a:lnTo>
                        <a:pt x="57" y="36"/>
                      </a:lnTo>
                      <a:lnTo>
                        <a:pt x="58" y="34"/>
                      </a:lnTo>
                      <a:close/>
                      <a:moveTo>
                        <a:pt x="51" y="17"/>
                      </a:moveTo>
                      <a:lnTo>
                        <a:pt x="54" y="17"/>
                      </a:lnTo>
                      <a:lnTo>
                        <a:pt x="55" y="18"/>
                      </a:lnTo>
                      <a:lnTo>
                        <a:pt x="57" y="20"/>
                      </a:lnTo>
                      <a:lnTo>
                        <a:pt x="57" y="22"/>
                      </a:lnTo>
                      <a:lnTo>
                        <a:pt x="55" y="23"/>
                      </a:lnTo>
                      <a:lnTo>
                        <a:pt x="54" y="24"/>
                      </a:lnTo>
                      <a:lnTo>
                        <a:pt x="51" y="24"/>
                      </a:lnTo>
                      <a:lnTo>
                        <a:pt x="50" y="24"/>
                      </a:lnTo>
                      <a:lnTo>
                        <a:pt x="49" y="23"/>
                      </a:lnTo>
                      <a:lnTo>
                        <a:pt x="48" y="22"/>
                      </a:lnTo>
                      <a:lnTo>
                        <a:pt x="48" y="20"/>
                      </a:lnTo>
                      <a:lnTo>
                        <a:pt x="48" y="18"/>
                      </a:lnTo>
                      <a:lnTo>
                        <a:pt x="50" y="17"/>
                      </a:lnTo>
                      <a:lnTo>
                        <a:pt x="51" y="17"/>
                      </a:lnTo>
                      <a:close/>
                      <a:moveTo>
                        <a:pt x="39" y="0"/>
                      </a:moveTo>
                      <a:lnTo>
                        <a:pt x="41" y="0"/>
                      </a:lnTo>
                      <a:lnTo>
                        <a:pt x="42" y="1"/>
                      </a:lnTo>
                      <a:lnTo>
                        <a:pt x="44" y="1"/>
                      </a:lnTo>
                      <a:lnTo>
                        <a:pt x="44" y="2"/>
                      </a:lnTo>
                      <a:lnTo>
                        <a:pt x="44" y="5"/>
                      </a:lnTo>
                      <a:lnTo>
                        <a:pt x="42" y="8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9"/>
                      </a:lnTo>
                      <a:lnTo>
                        <a:pt x="37" y="8"/>
                      </a:lnTo>
                      <a:lnTo>
                        <a:pt x="40" y="4"/>
                      </a:lnTo>
                      <a:lnTo>
                        <a:pt x="36" y="8"/>
                      </a:lnTo>
                      <a:lnTo>
                        <a:pt x="36" y="5"/>
                      </a:lnTo>
                      <a:lnTo>
                        <a:pt x="36" y="2"/>
                      </a:lnTo>
                      <a:lnTo>
                        <a:pt x="36" y="1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îṥlïḍé">
                  <a:extLst>
                    <a:ext uri="{FF2B5EF4-FFF2-40B4-BE49-F238E27FC236}">
                      <a16:creationId xmlns:a16="http://schemas.microsoft.com/office/drawing/2014/main" id="{B4159FF8-24F9-4271-A41D-C096A35384A3}"/>
                    </a:ext>
                  </a:extLst>
                </p:cNvPr>
                <p:cNvSpPr/>
                <p:nvPr/>
              </p:nvSpPr>
              <p:spPr bwMode="auto">
                <a:xfrm>
                  <a:off x="9505454" y="2521844"/>
                  <a:ext cx="117571" cy="117571"/>
                </a:xfrm>
                <a:custGeom>
                  <a:avLst/>
                  <a:gdLst>
                    <a:gd name="T0" fmla="*/ 0 w 28"/>
                    <a:gd name="T1" fmla="*/ 0 h 28"/>
                    <a:gd name="T2" fmla="*/ 28 w 28"/>
                    <a:gd name="T3" fmla="*/ 0 h 28"/>
                    <a:gd name="T4" fmla="*/ 0 w 28"/>
                    <a:gd name="T5" fmla="*/ 28 h 28"/>
                    <a:gd name="T6" fmla="*/ 0 w 28"/>
                    <a:gd name="T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28">
                      <a:moveTo>
                        <a:pt x="0" y="0"/>
                      </a:moveTo>
                      <a:lnTo>
                        <a:pt x="28" y="0"/>
                      </a:lnTo>
                      <a:lnTo>
                        <a:pt x="0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3" name="îṡ1íḍè">
                <a:extLst>
                  <a:ext uri="{FF2B5EF4-FFF2-40B4-BE49-F238E27FC236}">
                    <a16:creationId xmlns:a16="http://schemas.microsoft.com/office/drawing/2014/main" id="{1DAE787D-0B62-4625-B5EF-5606F43BB699}"/>
                  </a:ext>
                </a:extLst>
              </p:cNvPr>
              <p:cNvSpPr/>
              <p:nvPr/>
            </p:nvSpPr>
            <p:spPr bwMode="auto">
              <a:xfrm>
                <a:off x="9167187" y="1466850"/>
                <a:ext cx="725145" cy="725145"/>
              </a:xfrm>
              <a:custGeom>
                <a:avLst/>
                <a:gdLst>
                  <a:gd name="T0" fmla="*/ 73 w 153"/>
                  <a:gd name="T1" fmla="*/ 0 h 151"/>
                  <a:gd name="T2" fmla="*/ 81 w 153"/>
                  <a:gd name="T3" fmla="*/ 0 h 151"/>
                  <a:gd name="T4" fmla="*/ 88 w 153"/>
                  <a:gd name="T5" fmla="*/ 3 h 151"/>
                  <a:gd name="T6" fmla="*/ 149 w 153"/>
                  <a:gd name="T7" fmla="*/ 65 h 151"/>
                  <a:gd name="T8" fmla="*/ 153 w 153"/>
                  <a:gd name="T9" fmla="*/ 71 h 151"/>
                  <a:gd name="T10" fmla="*/ 153 w 153"/>
                  <a:gd name="T11" fmla="*/ 80 h 151"/>
                  <a:gd name="T12" fmla="*/ 149 w 153"/>
                  <a:gd name="T13" fmla="*/ 88 h 151"/>
                  <a:gd name="T14" fmla="*/ 88 w 153"/>
                  <a:gd name="T15" fmla="*/ 147 h 151"/>
                  <a:gd name="T16" fmla="*/ 81 w 153"/>
                  <a:gd name="T17" fmla="*/ 151 h 151"/>
                  <a:gd name="T18" fmla="*/ 73 w 153"/>
                  <a:gd name="T19" fmla="*/ 151 h 151"/>
                  <a:gd name="T20" fmla="*/ 65 w 153"/>
                  <a:gd name="T21" fmla="*/ 147 h 151"/>
                  <a:gd name="T22" fmla="*/ 5 w 153"/>
                  <a:gd name="T23" fmla="*/ 88 h 151"/>
                  <a:gd name="T24" fmla="*/ 0 w 153"/>
                  <a:gd name="T25" fmla="*/ 80 h 151"/>
                  <a:gd name="T26" fmla="*/ 0 w 153"/>
                  <a:gd name="T27" fmla="*/ 71 h 151"/>
                  <a:gd name="T28" fmla="*/ 5 w 153"/>
                  <a:gd name="T29" fmla="*/ 65 h 151"/>
                  <a:gd name="T30" fmla="*/ 65 w 153"/>
                  <a:gd name="T31" fmla="*/ 3 h 151"/>
                  <a:gd name="T32" fmla="*/ 73 w 153"/>
                  <a:gd name="T3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151">
                    <a:moveTo>
                      <a:pt x="73" y="0"/>
                    </a:moveTo>
                    <a:lnTo>
                      <a:pt x="81" y="0"/>
                    </a:lnTo>
                    <a:lnTo>
                      <a:pt x="88" y="3"/>
                    </a:lnTo>
                    <a:lnTo>
                      <a:pt x="149" y="65"/>
                    </a:lnTo>
                    <a:lnTo>
                      <a:pt x="153" y="71"/>
                    </a:lnTo>
                    <a:lnTo>
                      <a:pt x="153" y="80"/>
                    </a:lnTo>
                    <a:lnTo>
                      <a:pt x="149" y="88"/>
                    </a:lnTo>
                    <a:lnTo>
                      <a:pt x="88" y="147"/>
                    </a:lnTo>
                    <a:lnTo>
                      <a:pt x="81" y="151"/>
                    </a:lnTo>
                    <a:lnTo>
                      <a:pt x="73" y="151"/>
                    </a:lnTo>
                    <a:lnTo>
                      <a:pt x="65" y="147"/>
                    </a:lnTo>
                    <a:lnTo>
                      <a:pt x="5" y="88"/>
                    </a:lnTo>
                    <a:lnTo>
                      <a:pt x="0" y="80"/>
                    </a:lnTo>
                    <a:lnTo>
                      <a:pt x="0" y="71"/>
                    </a:lnTo>
                    <a:lnTo>
                      <a:pt x="5" y="65"/>
                    </a:lnTo>
                    <a:lnTo>
                      <a:pt x="65" y="3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66%</a:t>
                </a:r>
              </a:p>
            </p:txBody>
          </p:sp>
          <p:grpSp>
            <p:nvGrpSpPr>
              <p:cNvPr id="24" name="iSḷíḑè">
                <a:extLst>
                  <a:ext uri="{FF2B5EF4-FFF2-40B4-BE49-F238E27FC236}">
                    <a16:creationId xmlns:a16="http://schemas.microsoft.com/office/drawing/2014/main" id="{D999C892-DA20-45A0-B21F-3BAF6F1F357D}"/>
                  </a:ext>
                </a:extLst>
              </p:cNvPr>
              <p:cNvGrpSpPr/>
              <p:nvPr/>
            </p:nvGrpSpPr>
            <p:grpSpPr>
              <a:xfrm>
                <a:off x="5683674" y="3955082"/>
                <a:ext cx="298591" cy="782019"/>
                <a:chOff x="5717181" y="4193909"/>
                <a:chExt cx="274327" cy="71847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4" name="îSḷiḍè">
                  <a:extLst>
                    <a:ext uri="{FF2B5EF4-FFF2-40B4-BE49-F238E27FC236}">
                      <a16:creationId xmlns:a16="http://schemas.microsoft.com/office/drawing/2014/main" id="{3F132FB4-22AE-4D18-80A2-6904B6CE8300}"/>
                    </a:ext>
                  </a:extLst>
                </p:cNvPr>
                <p:cNvSpPr/>
                <p:nvPr/>
              </p:nvSpPr>
              <p:spPr bwMode="auto">
                <a:xfrm>
                  <a:off x="5717181" y="4193909"/>
                  <a:ext cx="274327" cy="627025"/>
                </a:xfrm>
                <a:custGeom>
                  <a:avLst/>
                  <a:gdLst>
                    <a:gd name="T0" fmla="*/ 44 w 65"/>
                    <a:gd name="T1" fmla="*/ 138 h 146"/>
                    <a:gd name="T2" fmla="*/ 44 w 65"/>
                    <a:gd name="T3" fmla="*/ 145 h 146"/>
                    <a:gd name="T4" fmla="*/ 39 w 65"/>
                    <a:gd name="T5" fmla="*/ 146 h 146"/>
                    <a:gd name="T6" fmla="*/ 36 w 65"/>
                    <a:gd name="T7" fmla="*/ 141 h 146"/>
                    <a:gd name="T8" fmla="*/ 37 w 65"/>
                    <a:gd name="T9" fmla="*/ 138 h 146"/>
                    <a:gd name="T10" fmla="*/ 53 w 65"/>
                    <a:gd name="T11" fmla="*/ 120 h 146"/>
                    <a:gd name="T12" fmla="*/ 57 w 65"/>
                    <a:gd name="T13" fmla="*/ 124 h 146"/>
                    <a:gd name="T14" fmla="*/ 54 w 65"/>
                    <a:gd name="T15" fmla="*/ 129 h 146"/>
                    <a:gd name="T16" fmla="*/ 49 w 65"/>
                    <a:gd name="T17" fmla="*/ 128 h 146"/>
                    <a:gd name="T18" fmla="*/ 49 w 65"/>
                    <a:gd name="T19" fmla="*/ 123 h 146"/>
                    <a:gd name="T20" fmla="*/ 60 w 65"/>
                    <a:gd name="T21" fmla="*/ 101 h 146"/>
                    <a:gd name="T22" fmla="*/ 64 w 65"/>
                    <a:gd name="T23" fmla="*/ 108 h 146"/>
                    <a:gd name="T24" fmla="*/ 60 w 65"/>
                    <a:gd name="T25" fmla="*/ 110 h 146"/>
                    <a:gd name="T26" fmla="*/ 55 w 65"/>
                    <a:gd name="T27" fmla="*/ 108 h 146"/>
                    <a:gd name="T28" fmla="*/ 55 w 65"/>
                    <a:gd name="T29" fmla="*/ 105 h 146"/>
                    <a:gd name="T30" fmla="*/ 60 w 65"/>
                    <a:gd name="T31" fmla="*/ 101 h 146"/>
                    <a:gd name="T32" fmla="*/ 64 w 65"/>
                    <a:gd name="T33" fmla="*/ 83 h 146"/>
                    <a:gd name="T34" fmla="*/ 64 w 65"/>
                    <a:gd name="T35" fmla="*/ 88 h 146"/>
                    <a:gd name="T36" fmla="*/ 59 w 65"/>
                    <a:gd name="T37" fmla="*/ 90 h 146"/>
                    <a:gd name="T38" fmla="*/ 57 w 65"/>
                    <a:gd name="T39" fmla="*/ 86 h 146"/>
                    <a:gd name="T40" fmla="*/ 60 w 65"/>
                    <a:gd name="T41" fmla="*/ 82 h 146"/>
                    <a:gd name="T42" fmla="*/ 60 w 65"/>
                    <a:gd name="T43" fmla="*/ 64 h 146"/>
                    <a:gd name="T44" fmla="*/ 58 w 65"/>
                    <a:gd name="T45" fmla="*/ 71 h 146"/>
                    <a:gd name="T46" fmla="*/ 53 w 65"/>
                    <a:gd name="T47" fmla="*/ 68 h 146"/>
                    <a:gd name="T48" fmla="*/ 53 w 65"/>
                    <a:gd name="T49" fmla="*/ 63 h 146"/>
                    <a:gd name="T50" fmla="*/ 46 w 65"/>
                    <a:gd name="T51" fmla="*/ 44 h 146"/>
                    <a:gd name="T52" fmla="*/ 50 w 65"/>
                    <a:gd name="T53" fmla="*/ 45 h 146"/>
                    <a:gd name="T54" fmla="*/ 50 w 65"/>
                    <a:gd name="T55" fmla="*/ 51 h 146"/>
                    <a:gd name="T56" fmla="*/ 44 w 65"/>
                    <a:gd name="T57" fmla="*/ 51 h 146"/>
                    <a:gd name="T58" fmla="*/ 44 w 65"/>
                    <a:gd name="T59" fmla="*/ 46 h 146"/>
                    <a:gd name="T60" fmla="*/ 32 w 65"/>
                    <a:gd name="T61" fmla="*/ 29 h 146"/>
                    <a:gd name="T62" fmla="*/ 37 w 65"/>
                    <a:gd name="T63" fmla="*/ 32 h 146"/>
                    <a:gd name="T64" fmla="*/ 35 w 65"/>
                    <a:gd name="T65" fmla="*/ 37 h 146"/>
                    <a:gd name="T66" fmla="*/ 30 w 65"/>
                    <a:gd name="T67" fmla="*/ 36 h 146"/>
                    <a:gd name="T68" fmla="*/ 30 w 65"/>
                    <a:gd name="T69" fmla="*/ 30 h 146"/>
                    <a:gd name="T70" fmla="*/ 20 w 65"/>
                    <a:gd name="T71" fmla="*/ 15 h 146"/>
                    <a:gd name="T72" fmla="*/ 23 w 65"/>
                    <a:gd name="T73" fmla="*/ 20 h 146"/>
                    <a:gd name="T74" fmla="*/ 18 w 65"/>
                    <a:gd name="T75" fmla="*/ 23 h 146"/>
                    <a:gd name="T76" fmla="*/ 14 w 65"/>
                    <a:gd name="T77" fmla="*/ 20 h 146"/>
                    <a:gd name="T78" fmla="*/ 18 w 65"/>
                    <a:gd name="T79" fmla="*/ 15 h 146"/>
                    <a:gd name="T80" fmla="*/ 9 w 65"/>
                    <a:gd name="T81" fmla="*/ 3 h 146"/>
                    <a:gd name="T82" fmla="*/ 6 w 65"/>
                    <a:gd name="T83" fmla="*/ 8 h 146"/>
                    <a:gd name="T84" fmla="*/ 0 w 65"/>
                    <a:gd name="T85" fmla="*/ 6 h 146"/>
                    <a:gd name="T86" fmla="*/ 3 w 65"/>
                    <a:gd name="T87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5" h="146">
                      <a:moveTo>
                        <a:pt x="41" y="137"/>
                      </a:moveTo>
                      <a:lnTo>
                        <a:pt x="44" y="138"/>
                      </a:lnTo>
                      <a:lnTo>
                        <a:pt x="44" y="138"/>
                      </a:lnTo>
                      <a:lnTo>
                        <a:pt x="45" y="141"/>
                      </a:lnTo>
                      <a:lnTo>
                        <a:pt x="45" y="142"/>
                      </a:lnTo>
                      <a:lnTo>
                        <a:pt x="44" y="145"/>
                      </a:lnTo>
                      <a:lnTo>
                        <a:pt x="44" y="145"/>
                      </a:lnTo>
                      <a:lnTo>
                        <a:pt x="41" y="146"/>
                      </a:lnTo>
                      <a:lnTo>
                        <a:pt x="39" y="146"/>
                      </a:lnTo>
                      <a:lnTo>
                        <a:pt x="37" y="145"/>
                      </a:lnTo>
                      <a:lnTo>
                        <a:pt x="36" y="143"/>
                      </a:lnTo>
                      <a:lnTo>
                        <a:pt x="36" y="141"/>
                      </a:lnTo>
                      <a:lnTo>
                        <a:pt x="37" y="138"/>
                      </a:lnTo>
                      <a:lnTo>
                        <a:pt x="40" y="142"/>
                      </a:lnTo>
                      <a:lnTo>
                        <a:pt x="37" y="138"/>
                      </a:lnTo>
                      <a:lnTo>
                        <a:pt x="39" y="137"/>
                      </a:lnTo>
                      <a:lnTo>
                        <a:pt x="41" y="137"/>
                      </a:lnTo>
                      <a:close/>
                      <a:moveTo>
                        <a:pt x="53" y="120"/>
                      </a:moveTo>
                      <a:lnTo>
                        <a:pt x="54" y="122"/>
                      </a:lnTo>
                      <a:lnTo>
                        <a:pt x="55" y="122"/>
                      </a:lnTo>
                      <a:lnTo>
                        <a:pt x="57" y="124"/>
                      </a:lnTo>
                      <a:lnTo>
                        <a:pt x="57" y="125"/>
                      </a:lnTo>
                      <a:lnTo>
                        <a:pt x="57" y="127"/>
                      </a:lnTo>
                      <a:lnTo>
                        <a:pt x="54" y="129"/>
                      </a:lnTo>
                      <a:lnTo>
                        <a:pt x="53" y="129"/>
                      </a:lnTo>
                      <a:lnTo>
                        <a:pt x="50" y="129"/>
                      </a:lnTo>
                      <a:lnTo>
                        <a:pt x="49" y="128"/>
                      </a:lnTo>
                      <a:lnTo>
                        <a:pt x="48" y="125"/>
                      </a:lnTo>
                      <a:lnTo>
                        <a:pt x="49" y="123"/>
                      </a:lnTo>
                      <a:lnTo>
                        <a:pt x="49" y="123"/>
                      </a:lnTo>
                      <a:lnTo>
                        <a:pt x="50" y="122"/>
                      </a:lnTo>
                      <a:lnTo>
                        <a:pt x="53" y="120"/>
                      </a:lnTo>
                      <a:close/>
                      <a:moveTo>
                        <a:pt x="60" y="101"/>
                      </a:moveTo>
                      <a:lnTo>
                        <a:pt x="63" y="102"/>
                      </a:lnTo>
                      <a:lnTo>
                        <a:pt x="63" y="105"/>
                      </a:lnTo>
                      <a:lnTo>
                        <a:pt x="64" y="108"/>
                      </a:lnTo>
                      <a:lnTo>
                        <a:pt x="63" y="108"/>
                      </a:lnTo>
                      <a:lnTo>
                        <a:pt x="63" y="109"/>
                      </a:lnTo>
                      <a:lnTo>
                        <a:pt x="60" y="110"/>
                      </a:lnTo>
                      <a:lnTo>
                        <a:pt x="58" y="110"/>
                      </a:lnTo>
                      <a:lnTo>
                        <a:pt x="57" y="110"/>
                      </a:lnTo>
                      <a:lnTo>
                        <a:pt x="55" y="108"/>
                      </a:lnTo>
                      <a:lnTo>
                        <a:pt x="55" y="105"/>
                      </a:lnTo>
                      <a:lnTo>
                        <a:pt x="59" y="106"/>
                      </a:lnTo>
                      <a:lnTo>
                        <a:pt x="55" y="105"/>
                      </a:lnTo>
                      <a:lnTo>
                        <a:pt x="57" y="104"/>
                      </a:lnTo>
                      <a:lnTo>
                        <a:pt x="58" y="102"/>
                      </a:lnTo>
                      <a:lnTo>
                        <a:pt x="60" y="101"/>
                      </a:lnTo>
                      <a:close/>
                      <a:moveTo>
                        <a:pt x="60" y="82"/>
                      </a:moveTo>
                      <a:lnTo>
                        <a:pt x="63" y="82"/>
                      </a:lnTo>
                      <a:lnTo>
                        <a:pt x="64" y="83"/>
                      </a:lnTo>
                      <a:lnTo>
                        <a:pt x="64" y="85"/>
                      </a:lnTo>
                      <a:lnTo>
                        <a:pt x="65" y="86"/>
                      </a:lnTo>
                      <a:lnTo>
                        <a:pt x="64" y="88"/>
                      </a:lnTo>
                      <a:lnTo>
                        <a:pt x="63" y="90"/>
                      </a:lnTo>
                      <a:lnTo>
                        <a:pt x="62" y="90"/>
                      </a:lnTo>
                      <a:lnTo>
                        <a:pt x="59" y="90"/>
                      </a:lnTo>
                      <a:lnTo>
                        <a:pt x="58" y="88"/>
                      </a:lnTo>
                      <a:lnTo>
                        <a:pt x="57" y="86"/>
                      </a:lnTo>
                      <a:lnTo>
                        <a:pt x="57" y="86"/>
                      </a:lnTo>
                      <a:lnTo>
                        <a:pt x="57" y="83"/>
                      </a:lnTo>
                      <a:lnTo>
                        <a:pt x="58" y="82"/>
                      </a:lnTo>
                      <a:lnTo>
                        <a:pt x="60" y="82"/>
                      </a:lnTo>
                      <a:close/>
                      <a:moveTo>
                        <a:pt x="58" y="62"/>
                      </a:moveTo>
                      <a:lnTo>
                        <a:pt x="59" y="63"/>
                      </a:lnTo>
                      <a:lnTo>
                        <a:pt x="60" y="64"/>
                      </a:lnTo>
                      <a:lnTo>
                        <a:pt x="60" y="67"/>
                      </a:lnTo>
                      <a:lnTo>
                        <a:pt x="60" y="69"/>
                      </a:lnTo>
                      <a:lnTo>
                        <a:pt x="58" y="71"/>
                      </a:lnTo>
                      <a:lnTo>
                        <a:pt x="55" y="71"/>
                      </a:lnTo>
                      <a:lnTo>
                        <a:pt x="54" y="69"/>
                      </a:lnTo>
                      <a:lnTo>
                        <a:pt x="53" y="68"/>
                      </a:lnTo>
                      <a:lnTo>
                        <a:pt x="53" y="68"/>
                      </a:lnTo>
                      <a:lnTo>
                        <a:pt x="53" y="65"/>
                      </a:lnTo>
                      <a:lnTo>
                        <a:pt x="53" y="63"/>
                      </a:lnTo>
                      <a:lnTo>
                        <a:pt x="55" y="62"/>
                      </a:lnTo>
                      <a:lnTo>
                        <a:pt x="58" y="62"/>
                      </a:lnTo>
                      <a:close/>
                      <a:moveTo>
                        <a:pt x="46" y="44"/>
                      </a:moveTo>
                      <a:lnTo>
                        <a:pt x="49" y="44"/>
                      </a:lnTo>
                      <a:lnTo>
                        <a:pt x="50" y="45"/>
                      </a:lnTo>
                      <a:lnTo>
                        <a:pt x="50" y="45"/>
                      </a:lnTo>
                      <a:lnTo>
                        <a:pt x="51" y="48"/>
                      </a:lnTo>
                      <a:lnTo>
                        <a:pt x="51" y="50"/>
                      </a:lnTo>
                      <a:lnTo>
                        <a:pt x="50" y="51"/>
                      </a:lnTo>
                      <a:lnTo>
                        <a:pt x="48" y="53"/>
                      </a:lnTo>
                      <a:lnTo>
                        <a:pt x="45" y="53"/>
                      </a:lnTo>
                      <a:lnTo>
                        <a:pt x="44" y="51"/>
                      </a:lnTo>
                      <a:lnTo>
                        <a:pt x="44" y="50"/>
                      </a:lnTo>
                      <a:lnTo>
                        <a:pt x="43" y="49"/>
                      </a:lnTo>
                      <a:lnTo>
                        <a:pt x="44" y="46"/>
                      </a:lnTo>
                      <a:lnTo>
                        <a:pt x="45" y="45"/>
                      </a:lnTo>
                      <a:lnTo>
                        <a:pt x="46" y="44"/>
                      </a:lnTo>
                      <a:close/>
                      <a:moveTo>
                        <a:pt x="32" y="29"/>
                      </a:moveTo>
                      <a:lnTo>
                        <a:pt x="35" y="29"/>
                      </a:lnTo>
                      <a:lnTo>
                        <a:pt x="36" y="30"/>
                      </a:lnTo>
                      <a:lnTo>
                        <a:pt x="37" y="32"/>
                      </a:lnTo>
                      <a:lnTo>
                        <a:pt x="37" y="35"/>
                      </a:lnTo>
                      <a:lnTo>
                        <a:pt x="36" y="36"/>
                      </a:lnTo>
                      <a:lnTo>
                        <a:pt x="35" y="37"/>
                      </a:lnTo>
                      <a:lnTo>
                        <a:pt x="32" y="37"/>
                      </a:lnTo>
                      <a:lnTo>
                        <a:pt x="31" y="36"/>
                      </a:lnTo>
                      <a:lnTo>
                        <a:pt x="30" y="36"/>
                      </a:lnTo>
                      <a:lnTo>
                        <a:pt x="30" y="34"/>
                      </a:lnTo>
                      <a:lnTo>
                        <a:pt x="30" y="32"/>
                      </a:lnTo>
                      <a:lnTo>
                        <a:pt x="30" y="30"/>
                      </a:lnTo>
                      <a:lnTo>
                        <a:pt x="32" y="29"/>
                      </a:lnTo>
                      <a:close/>
                      <a:moveTo>
                        <a:pt x="18" y="15"/>
                      </a:moveTo>
                      <a:lnTo>
                        <a:pt x="20" y="15"/>
                      </a:lnTo>
                      <a:lnTo>
                        <a:pt x="22" y="16"/>
                      </a:lnTo>
                      <a:lnTo>
                        <a:pt x="23" y="18"/>
                      </a:lnTo>
                      <a:lnTo>
                        <a:pt x="23" y="20"/>
                      </a:lnTo>
                      <a:lnTo>
                        <a:pt x="22" y="22"/>
                      </a:lnTo>
                      <a:lnTo>
                        <a:pt x="21" y="23"/>
                      </a:lnTo>
                      <a:lnTo>
                        <a:pt x="18" y="23"/>
                      </a:lnTo>
                      <a:lnTo>
                        <a:pt x="16" y="22"/>
                      </a:lnTo>
                      <a:lnTo>
                        <a:pt x="16" y="22"/>
                      </a:lnTo>
                      <a:lnTo>
                        <a:pt x="14" y="20"/>
                      </a:lnTo>
                      <a:lnTo>
                        <a:pt x="14" y="17"/>
                      </a:lnTo>
                      <a:lnTo>
                        <a:pt x="16" y="16"/>
                      </a:lnTo>
                      <a:lnTo>
                        <a:pt x="18" y="15"/>
                      </a:lnTo>
                      <a:close/>
                      <a:moveTo>
                        <a:pt x="6" y="0"/>
                      </a:moveTo>
                      <a:lnTo>
                        <a:pt x="8" y="2"/>
                      </a:lnTo>
                      <a:lnTo>
                        <a:pt x="9" y="3"/>
                      </a:lnTo>
                      <a:lnTo>
                        <a:pt x="9" y="6"/>
                      </a:lnTo>
                      <a:lnTo>
                        <a:pt x="8" y="8"/>
                      </a:lnTo>
                      <a:lnTo>
                        <a:pt x="6" y="8"/>
                      </a:lnTo>
                      <a:lnTo>
                        <a:pt x="4" y="8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2" y="2"/>
                      </a:lnTo>
                      <a:lnTo>
                        <a:pt x="3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iṣļîḋe">
                  <a:extLst>
                    <a:ext uri="{FF2B5EF4-FFF2-40B4-BE49-F238E27FC236}">
                      <a16:creationId xmlns:a16="http://schemas.microsoft.com/office/drawing/2014/main" id="{992CCBA6-BA00-414C-8CDF-4296B1144199}"/>
                    </a:ext>
                  </a:extLst>
                </p:cNvPr>
                <p:cNvSpPr/>
                <p:nvPr/>
              </p:nvSpPr>
              <p:spPr bwMode="auto">
                <a:xfrm>
                  <a:off x="5769433" y="4794808"/>
                  <a:ext cx="130630" cy="117571"/>
                </a:xfrm>
                <a:custGeom>
                  <a:avLst/>
                  <a:gdLst>
                    <a:gd name="T0" fmla="*/ 0 w 29"/>
                    <a:gd name="T1" fmla="*/ 0 h 28"/>
                    <a:gd name="T2" fmla="*/ 29 w 29"/>
                    <a:gd name="T3" fmla="*/ 28 h 28"/>
                    <a:gd name="T4" fmla="*/ 0 w 29"/>
                    <a:gd name="T5" fmla="*/ 28 h 28"/>
                    <a:gd name="T6" fmla="*/ 0 w 29"/>
                    <a:gd name="T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28">
                      <a:moveTo>
                        <a:pt x="0" y="0"/>
                      </a:moveTo>
                      <a:lnTo>
                        <a:pt x="29" y="28"/>
                      </a:lnTo>
                      <a:lnTo>
                        <a:pt x="0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5" name="ísliḑè">
                <a:extLst>
                  <a:ext uri="{FF2B5EF4-FFF2-40B4-BE49-F238E27FC236}">
                    <a16:creationId xmlns:a16="http://schemas.microsoft.com/office/drawing/2014/main" id="{771D8B6D-8DA9-4A9C-8572-2498E48674CA}"/>
                  </a:ext>
                </a:extLst>
              </p:cNvPr>
              <p:cNvSpPr/>
              <p:nvPr/>
            </p:nvSpPr>
            <p:spPr bwMode="auto">
              <a:xfrm>
                <a:off x="5114936" y="4666005"/>
                <a:ext cx="710923" cy="725145"/>
              </a:xfrm>
              <a:custGeom>
                <a:avLst/>
                <a:gdLst>
                  <a:gd name="T0" fmla="*/ 71 w 151"/>
                  <a:gd name="T1" fmla="*/ 0 h 153"/>
                  <a:gd name="T2" fmla="*/ 80 w 151"/>
                  <a:gd name="T3" fmla="*/ 0 h 153"/>
                  <a:gd name="T4" fmla="*/ 88 w 151"/>
                  <a:gd name="T5" fmla="*/ 5 h 153"/>
                  <a:gd name="T6" fmla="*/ 147 w 151"/>
                  <a:gd name="T7" fmla="*/ 65 h 153"/>
                  <a:gd name="T8" fmla="*/ 151 w 151"/>
                  <a:gd name="T9" fmla="*/ 73 h 153"/>
                  <a:gd name="T10" fmla="*/ 151 w 151"/>
                  <a:gd name="T11" fmla="*/ 80 h 153"/>
                  <a:gd name="T12" fmla="*/ 147 w 151"/>
                  <a:gd name="T13" fmla="*/ 88 h 153"/>
                  <a:gd name="T14" fmla="*/ 88 w 151"/>
                  <a:gd name="T15" fmla="*/ 149 h 153"/>
                  <a:gd name="T16" fmla="*/ 80 w 151"/>
                  <a:gd name="T17" fmla="*/ 153 h 153"/>
                  <a:gd name="T18" fmla="*/ 71 w 151"/>
                  <a:gd name="T19" fmla="*/ 153 h 153"/>
                  <a:gd name="T20" fmla="*/ 63 w 151"/>
                  <a:gd name="T21" fmla="*/ 149 h 153"/>
                  <a:gd name="T22" fmla="*/ 3 w 151"/>
                  <a:gd name="T23" fmla="*/ 88 h 153"/>
                  <a:gd name="T24" fmla="*/ 0 w 151"/>
                  <a:gd name="T25" fmla="*/ 80 h 153"/>
                  <a:gd name="T26" fmla="*/ 0 w 151"/>
                  <a:gd name="T27" fmla="*/ 73 h 153"/>
                  <a:gd name="T28" fmla="*/ 3 w 151"/>
                  <a:gd name="T29" fmla="*/ 65 h 153"/>
                  <a:gd name="T30" fmla="*/ 63 w 151"/>
                  <a:gd name="T31" fmla="*/ 5 h 153"/>
                  <a:gd name="T32" fmla="*/ 71 w 151"/>
                  <a:gd name="T3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" h="153">
                    <a:moveTo>
                      <a:pt x="71" y="0"/>
                    </a:moveTo>
                    <a:lnTo>
                      <a:pt x="80" y="0"/>
                    </a:lnTo>
                    <a:lnTo>
                      <a:pt x="88" y="5"/>
                    </a:lnTo>
                    <a:lnTo>
                      <a:pt x="147" y="65"/>
                    </a:lnTo>
                    <a:lnTo>
                      <a:pt x="151" y="73"/>
                    </a:lnTo>
                    <a:lnTo>
                      <a:pt x="151" y="80"/>
                    </a:lnTo>
                    <a:lnTo>
                      <a:pt x="147" y="88"/>
                    </a:lnTo>
                    <a:lnTo>
                      <a:pt x="88" y="149"/>
                    </a:lnTo>
                    <a:lnTo>
                      <a:pt x="80" y="153"/>
                    </a:lnTo>
                    <a:lnTo>
                      <a:pt x="71" y="153"/>
                    </a:lnTo>
                    <a:lnTo>
                      <a:pt x="63" y="149"/>
                    </a:lnTo>
                    <a:lnTo>
                      <a:pt x="3" y="88"/>
                    </a:lnTo>
                    <a:lnTo>
                      <a:pt x="0" y="80"/>
                    </a:lnTo>
                    <a:lnTo>
                      <a:pt x="0" y="73"/>
                    </a:lnTo>
                    <a:lnTo>
                      <a:pt x="3" y="65"/>
                    </a:lnTo>
                    <a:lnTo>
                      <a:pt x="63" y="5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52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%</a:t>
                </a:r>
                <a:endParaRPr 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îŝḻíḑê">
                <a:extLst>
                  <a:ext uri="{FF2B5EF4-FFF2-40B4-BE49-F238E27FC236}">
                    <a16:creationId xmlns:a16="http://schemas.microsoft.com/office/drawing/2014/main" id="{6D4F1A7F-4DCD-43D5-97D3-B56DCC5982ED}"/>
                  </a:ext>
                </a:extLst>
              </p:cNvPr>
              <p:cNvGrpSpPr/>
              <p:nvPr/>
            </p:nvGrpSpPr>
            <p:grpSpPr>
              <a:xfrm>
                <a:off x="6209752" y="3955082"/>
                <a:ext cx="298591" cy="782019"/>
                <a:chOff x="6200508" y="4193909"/>
                <a:chExt cx="274327" cy="71847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2" name="îŝḻíde">
                  <a:extLst>
                    <a:ext uri="{FF2B5EF4-FFF2-40B4-BE49-F238E27FC236}">
                      <a16:creationId xmlns:a16="http://schemas.microsoft.com/office/drawing/2014/main" id="{B8214772-FD94-4F75-9090-DA74C2D2761F}"/>
                    </a:ext>
                  </a:extLst>
                </p:cNvPr>
                <p:cNvSpPr/>
                <p:nvPr/>
              </p:nvSpPr>
              <p:spPr bwMode="auto">
                <a:xfrm>
                  <a:off x="6200508" y="4193909"/>
                  <a:ext cx="274327" cy="627025"/>
                </a:xfrm>
                <a:custGeom>
                  <a:avLst/>
                  <a:gdLst>
                    <a:gd name="T0" fmla="*/ 28 w 65"/>
                    <a:gd name="T1" fmla="*/ 138 h 146"/>
                    <a:gd name="T2" fmla="*/ 30 w 65"/>
                    <a:gd name="T3" fmla="*/ 141 h 146"/>
                    <a:gd name="T4" fmla="*/ 26 w 65"/>
                    <a:gd name="T5" fmla="*/ 146 h 146"/>
                    <a:gd name="T6" fmla="*/ 22 w 65"/>
                    <a:gd name="T7" fmla="*/ 145 h 146"/>
                    <a:gd name="T8" fmla="*/ 22 w 65"/>
                    <a:gd name="T9" fmla="*/ 138 h 146"/>
                    <a:gd name="T10" fmla="*/ 13 w 65"/>
                    <a:gd name="T11" fmla="*/ 120 h 146"/>
                    <a:gd name="T12" fmla="*/ 17 w 65"/>
                    <a:gd name="T13" fmla="*/ 123 h 146"/>
                    <a:gd name="T14" fmla="*/ 16 w 65"/>
                    <a:gd name="T15" fmla="*/ 129 h 146"/>
                    <a:gd name="T16" fmla="*/ 9 w 65"/>
                    <a:gd name="T17" fmla="*/ 127 h 146"/>
                    <a:gd name="T18" fmla="*/ 9 w 65"/>
                    <a:gd name="T19" fmla="*/ 122 h 146"/>
                    <a:gd name="T20" fmla="*/ 5 w 65"/>
                    <a:gd name="T21" fmla="*/ 101 h 146"/>
                    <a:gd name="T22" fmla="*/ 11 w 65"/>
                    <a:gd name="T23" fmla="*/ 105 h 146"/>
                    <a:gd name="T24" fmla="*/ 11 w 65"/>
                    <a:gd name="T25" fmla="*/ 108 h 146"/>
                    <a:gd name="T26" fmla="*/ 4 w 65"/>
                    <a:gd name="T27" fmla="*/ 110 h 146"/>
                    <a:gd name="T28" fmla="*/ 2 w 65"/>
                    <a:gd name="T29" fmla="*/ 108 h 146"/>
                    <a:gd name="T30" fmla="*/ 5 w 65"/>
                    <a:gd name="T31" fmla="*/ 101 h 146"/>
                    <a:gd name="T32" fmla="*/ 8 w 65"/>
                    <a:gd name="T33" fmla="*/ 83 h 146"/>
                    <a:gd name="T34" fmla="*/ 8 w 65"/>
                    <a:gd name="T35" fmla="*/ 88 h 146"/>
                    <a:gd name="T36" fmla="*/ 2 w 65"/>
                    <a:gd name="T37" fmla="*/ 90 h 146"/>
                    <a:gd name="T38" fmla="*/ 0 w 65"/>
                    <a:gd name="T39" fmla="*/ 85 h 146"/>
                    <a:gd name="T40" fmla="*/ 4 w 65"/>
                    <a:gd name="T41" fmla="*/ 82 h 146"/>
                    <a:gd name="T42" fmla="*/ 12 w 65"/>
                    <a:gd name="T43" fmla="*/ 63 h 146"/>
                    <a:gd name="T44" fmla="*/ 13 w 65"/>
                    <a:gd name="T45" fmla="*/ 68 h 146"/>
                    <a:gd name="T46" fmla="*/ 7 w 65"/>
                    <a:gd name="T47" fmla="*/ 71 h 146"/>
                    <a:gd name="T48" fmla="*/ 4 w 65"/>
                    <a:gd name="T49" fmla="*/ 64 h 146"/>
                    <a:gd name="T50" fmla="*/ 18 w 65"/>
                    <a:gd name="T51" fmla="*/ 44 h 146"/>
                    <a:gd name="T52" fmla="*/ 22 w 65"/>
                    <a:gd name="T53" fmla="*/ 49 h 146"/>
                    <a:gd name="T54" fmla="*/ 19 w 65"/>
                    <a:gd name="T55" fmla="*/ 53 h 146"/>
                    <a:gd name="T56" fmla="*/ 14 w 65"/>
                    <a:gd name="T57" fmla="*/ 50 h 146"/>
                    <a:gd name="T58" fmla="*/ 16 w 65"/>
                    <a:gd name="T59" fmla="*/ 45 h 146"/>
                    <a:gd name="T60" fmla="*/ 34 w 65"/>
                    <a:gd name="T61" fmla="*/ 29 h 146"/>
                    <a:gd name="T62" fmla="*/ 36 w 65"/>
                    <a:gd name="T63" fmla="*/ 34 h 146"/>
                    <a:gd name="T64" fmla="*/ 32 w 65"/>
                    <a:gd name="T65" fmla="*/ 37 h 146"/>
                    <a:gd name="T66" fmla="*/ 27 w 65"/>
                    <a:gd name="T67" fmla="*/ 35 h 146"/>
                    <a:gd name="T68" fmla="*/ 31 w 65"/>
                    <a:gd name="T69" fmla="*/ 29 h 146"/>
                    <a:gd name="T70" fmla="*/ 48 w 65"/>
                    <a:gd name="T71" fmla="*/ 15 h 146"/>
                    <a:gd name="T72" fmla="*/ 50 w 65"/>
                    <a:gd name="T73" fmla="*/ 20 h 146"/>
                    <a:gd name="T74" fmla="*/ 48 w 65"/>
                    <a:gd name="T75" fmla="*/ 23 h 146"/>
                    <a:gd name="T76" fmla="*/ 42 w 65"/>
                    <a:gd name="T77" fmla="*/ 20 h 146"/>
                    <a:gd name="T78" fmla="*/ 45 w 65"/>
                    <a:gd name="T79" fmla="*/ 15 h 146"/>
                    <a:gd name="T80" fmla="*/ 64 w 65"/>
                    <a:gd name="T81" fmla="*/ 2 h 146"/>
                    <a:gd name="T82" fmla="*/ 64 w 65"/>
                    <a:gd name="T83" fmla="*/ 8 h 146"/>
                    <a:gd name="T84" fmla="*/ 58 w 65"/>
                    <a:gd name="T85" fmla="*/ 8 h 146"/>
                    <a:gd name="T86" fmla="*/ 58 w 65"/>
                    <a:gd name="T87" fmla="*/ 2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5" h="146">
                      <a:moveTo>
                        <a:pt x="23" y="137"/>
                      </a:moveTo>
                      <a:lnTo>
                        <a:pt x="26" y="137"/>
                      </a:lnTo>
                      <a:lnTo>
                        <a:pt x="28" y="138"/>
                      </a:lnTo>
                      <a:lnTo>
                        <a:pt x="25" y="142"/>
                      </a:lnTo>
                      <a:lnTo>
                        <a:pt x="28" y="138"/>
                      </a:lnTo>
                      <a:lnTo>
                        <a:pt x="30" y="141"/>
                      </a:lnTo>
                      <a:lnTo>
                        <a:pt x="30" y="143"/>
                      </a:lnTo>
                      <a:lnTo>
                        <a:pt x="28" y="145"/>
                      </a:lnTo>
                      <a:lnTo>
                        <a:pt x="26" y="146"/>
                      </a:lnTo>
                      <a:lnTo>
                        <a:pt x="25" y="146"/>
                      </a:lnTo>
                      <a:lnTo>
                        <a:pt x="22" y="145"/>
                      </a:lnTo>
                      <a:lnTo>
                        <a:pt x="22" y="145"/>
                      </a:lnTo>
                      <a:lnTo>
                        <a:pt x="21" y="142"/>
                      </a:lnTo>
                      <a:lnTo>
                        <a:pt x="21" y="141"/>
                      </a:lnTo>
                      <a:lnTo>
                        <a:pt x="22" y="138"/>
                      </a:lnTo>
                      <a:lnTo>
                        <a:pt x="22" y="138"/>
                      </a:lnTo>
                      <a:lnTo>
                        <a:pt x="23" y="137"/>
                      </a:lnTo>
                      <a:close/>
                      <a:moveTo>
                        <a:pt x="13" y="120"/>
                      </a:moveTo>
                      <a:lnTo>
                        <a:pt x="16" y="122"/>
                      </a:lnTo>
                      <a:lnTo>
                        <a:pt x="17" y="123"/>
                      </a:lnTo>
                      <a:lnTo>
                        <a:pt x="17" y="123"/>
                      </a:lnTo>
                      <a:lnTo>
                        <a:pt x="17" y="125"/>
                      </a:lnTo>
                      <a:lnTo>
                        <a:pt x="17" y="128"/>
                      </a:lnTo>
                      <a:lnTo>
                        <a:pt x="16" y="129"/>
                      </a:lnTo>
                      <a:lnTo>
                        <a:pt x="13" y="129"/>
                      </a:lnTo>
                      <a:lnTo>
                        <a:pt x="11" y="129"/>
                      </a:lnTo>
                      <a:lnTo>
                        <a:pt x="9" y="127"/>
                      </a:lnTo>
                      <a:lnTo>
                        <a:pt x="8" y="125"/>
                      </a:lnTo>
                      <a:lnTo>
                        <a:pt x="9" y="124"/>
                      </a:lnTo>
                      <a:lnTo>
                        <a:pt x="9" y="122"/>
                      </a:lnTo>
                      <a:lnTo>
                        <a:pt x="11" y="122"/>
                      </a:lnTo>
                      <a:lnTo>
                        <a:pt x="13" y="120"/>
                      </a:lnTo>
                      <a:close/>
                      <a:moveTo>
                        <a:pt x="5" y="101"/>
                      </a:moveTo>
                      <a:lnTo>
                        <a:pt x="7" y="102"/>
                      </a:lnTo>
                      <a:lnTo>
                        <a:pt x="9" y="104"/>
                      </a:lnTo>
                      <a:lnTo>
                        <a:pt x="11" y="105"/>
                      </a:lnTo>
                      <a:lnTo>
                        <a:pt x="5" y="106"/>
                      </a:lnTo>
                      <a:lnTo>
                        <a:pt x="11" y="105"/>
                      </a:lnTo>
                      <a:lnTo>
                        <a:pt x="11" y="108"/>
                      </a:lnTo>
                      <a:lnTo>
                        <a:pt x="9" y="110"/>
                      </a:lnTo>
                      <a:lnTo>
                        <a:pt x="7" y="110"/>
                      </a:lnTo>
                      <a:lnTo>
                        <a:pt x="4" y="110"/>
                      </a:lnTo>
                      <a:lnTo>
                        <a:pt x="3" y="109"/>
                      </a:lnTo>
                      <a:lnTo>
                        <a:pt x="2" y="108"/>
                      </a:lnTo>
                      <a:lnTo>
                        <a:pt x="2" y="108"/>
                      </a:lnTo>
                      <a:lnTo>
                        <a:pt x="2" y="105"/>
                      </a:lnTo>
                      <a:lnTo>
                        <a:pt x="3" y="102"/>
                      </a:lnTo>
                      <a:lnTo>
                        <a:pt x="5" y="101"/>
                      </a:lnTo>
                      <a:close/>
                      <a:moveTo>
                        <a:pt x="4" y="82"/>
                      </a:moveTo>
                      <a:lnTo>
                        <a:pt x="7" y="82"/>
                      </a:lnTo>
                      <a:lnTo>
                        <a:pt x="8" y="83"/>
                      </a:lnTo>
                      <a:lnTo>
                        <a:pt x="9" y="86"/>
                      </a:lnTo>
                      <a:lnTo>
                        <a:pt x="9" y="86"/>
                      </a:lnTo>
                      <a:lnTo>
                        <a:pt x="8" y="88"/>
                      </a:lnTo>
                      <a:lnTo>
                        <a:pt x="7" y="90"/>
                      </a:lnTo>
                      <a:lnTo>
                        <a:pt x="4" y="90"/>
                      </a:lnTo>
                      <a:lnTo>
                        <a:pt x="2" y="90"/>
                      </a:lnTo>
                      <a:lnTo>
                        <a:pt x="0" y="88"/>
                      </a:lnTo>
                      <a:lnTo>
                        <a:pt x="0" y="86"/>
                      </a:lnTo>
                      <a:lnTo>
                        <a:pt x="0" y="85"/>
                      </a:lnTo>
                      <a:lnTo>
                        <a:pt x="2" y="83"/>
                      </a:lnTo>
                      <a:lnTo>
                        <a:pt x="3" y="82"/>
                      </a:lnTo>
                      <a:lnTo>
                        <a:pt x="4" y="82"/>
                      </a:lnTo>
                      <a:close/>
                      <a:moveTo>
                        <a:pt x="8" y="62"/>
                      </a:moveTo>
                      <a:lnTo>
                        <a:pt x="11" y="62"/>
                      </a:lnTo>
                      <a:lnTo>
                        <a:pt x="12" y="63"/>
                      </a:lnTo>
                      <a:lnTo>
                        <a:pt x="13" y="65"/>
                      </a:lnTo>
                      <a:lnTo>
                        <a:pt x="13" y="68"/>
                      </a:lnTo>
                      <a:lnTo>
                        <a:pt x="13" y="68"/>
                      </a:lnTo>
                      <a:lnTo>
                        <a:pt x="12" y="69"/>
                      </a:lnTo>
                      <a:lnTo>
                        <a:pt x="9" y="71"/>
                      </a:lnTo>
                      <a:lnTo>
                        <a:pt x="7" y="71"/>
                      </a:lnTo>
                      <a:lnTo>
                        <a:pt x="5" y="69"/>
                      </a:lnTo>
                      <a:lnTo>
                        <a:pt x="4" y="67"/>
                      </a:lnTo>
                      <a:lnTo>
                        <a:pt x="4" y="64"/>
                      </a:lnTo>
                      <a:lnTo>
                        <a:pt x="5" y="63"/>
                      </a:lnTo>
                      <a:lnTo>
                        <a:pt x="8" y="62"/>
                      </a:lnTo>
                      <a:close/>
                      <a:moveTo>
                        <a:pt x="18" y="44"/>
                      </a:moveTo>
                      <a:lnTo>
                        <a:pt x="21" y="45"/>
                      </a:lnTo>
                      <a:lnTo>
                        <a:pt x="22" y="46"/>
                      </a:lnTo>
                      <a:lnTo>
                        <a:pt x="22" y="49"/>
                      </a:lnTo>
                      <a:lnTo>
                        <a:pt x="22" y="50"/>
                      </a:lnTo>
                      <a:lnTo>
                        <a:pt x="22" y="51"/>
                      </a:lnTo>
                      <a:lnTo>
                        <a:pt x="19" y="53"/>
                      </a:lnTo>
                      <a:lnTo>
                        <a:pt x="18" y="53"/>
                      </a:lnTo>
                      <a:lnTo>
                        <a:pt x="16" y="51"/>
                      </a:lnTo>
                      <a:lnTo>
                        <a:pt x="14" y="50"/>
                      </a:lnTo>
                      <a:lnTo>
                        <a:pt x="14" y="48"/>
                      </a:lnTo>
                      <a:lnTo>
                        <a:pt x="14" y="45"/>
                      </a:lnTo>
                      <a:lnTo>
                        <a:pt x="16" y="45"/>
                      </a:lnTo>
                      <a:lnTo>
                        <a:pt x="17" y="44"/>
                      </a:lnTo>
                      <a:lnTo>
                        <a:pt x="18" y="44"/>
                      </a:lnTo>
                      <a:close/>
                      <a:moveTo>
                        <a:pt x="34" y="29"/>
                      </a:moveTo>
                      <a:lnTo>
                        <a:pt x="35" y="30"/>
                      </a:lnTo>
                      <a:lnTo>
                        <a:pt x="36" y="32"/>
                      </a:lnTo>
                      <a:lnTo>
                        <a:pt x="36" y="34"/>
                      </a:lnTo>
                      <a:lnTo>
                        <a:pt x="35" y="36"/>
                      </a:lnTo>
                      <a:lnTo>
                        <a:pt x="35" y="36"/>
                      </a:lnTo>
                      <a:lnTo>
                        <a:pt x="32" y="37"/>
                      </a:lnTo>
                      <a:lnTo>
                        <a:pt x="31" y="37"/>
                      </a:lnTo>
                      <a:lnTo>
                        <a:pt x="28" y="36"/>
                      </a:lnTo>
                      <a:lnTo>
                        <a:pt x="27" y="35"/>
                      </a:lnTo>
                      <a:lnTo>
                        <a:pt x="27" y="32"/>
                      </a:lnTo>
                      <a:lnTo>
                        <a:pt x="28" y="30"/>
                      </a:lnTo>
                      <a:lnTo>
                        <a:pt x="31" y="29"/>
                      </a:lnTo>
                      <a:lnTo>
                        <a:pt x="34" y="29"/>
                      </a:lnTo>
                      <a:close/>
                      <a:moveTo>
                        <a:pt x="45" y="15"/>
                      </a:moveTo>
                      <a:lnTo>
                        <a:pt x="48" y="15"/>
                      </a:lnTo>
                      <a:lnTo>
                        <a:pt x="49" y="16"/>
                      </a:lnTo>
                      <a:lnTo>
                        <a:pt x="50" y="17"/>
                      </a:lnTo>
                      <a:lnTo>
                        <a:pt x="50" y="20"/>
                      </a:lnTo>
                      <a:lnTo>
                        <a:pt x="49" y="22"/>
                      </a:lnTo>
                      <a:lnTo>
                        <a:pt x="49" y="22"/>
                      </a:lnTo>
                      <a:lnTo>
                        <a:pt x="48" y="23"/>
                      </a:lnTo>
                      <a:lnTo>
                        <a:pt x="45" y="23"/>
                      </a:lnTo>
                      <a:lnTo>
                        <a:pt x="44" y="22"/>
                      </a:lnTo>
                      <a:lnTo>
                        <a:pt x="42" y="20"/>
                      </a:lnTo>
                      <a:lnTo>
                        <a:pt x="42" y="18"/>
                      </a:lnTo>
                      <a:lnTo>
                        <a:pt x="44" y="16"/>
                      </a:lnTo>
                      <a:lnTo>
                        <a:pt x="45" y="15"/>
                      </a:lnTo>
                      <a:close/>
                      <a:moveTo>
                        <a:pt x="59" y="0"/>
                      </a:moveTo>
                      <a:lnTo>
                        <a:pt x="62" y="0"/>
                      </a:lnTo>
                      <a:lnTo>
                        <a:pt x="64" y="2"/>
                      </a:lnTo>
                      <a:lnTo>
                        <a:pt x="65" y="3"/>
                      </a:lnTo>
                      <a:lnTo>
                        <a:pt x="65" y="6"/>
                      </a:lnTo>
                      <a:lnTo>
                        <a:pt x="64" y="8"/>
                      </a:lnTo>
                      <a:lnTo>
                        <a:pt x="62" y="8"/>
                      </a:lnTo>
                      <a:lnTo>
                        <a:pt x="59" y="8"/>
                      </a:lnTo>
                      <a:lnTo>
                        <a:pt x="58" y="8"/>
                      </a:lnTo>
                      <a:lnTo>
                        <a:pt x="56" y="6"/>
                      </a:lnTo>
                      <a:lnTo>
                        <a:pt x="56" y="3"/>
                      </a:lnTo>
                      <a:lnTo>
                        <a:pt x="58" y="2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íślíḋè">
                  <a:extLst>
                    <a:ext uri="{FF2B5EF4-FFF2-40B4-BE49-F238E27FC236}">
                      <a16:creationId xmlns:a16="http://schemas.microsoft.com/office/drawing/2014/main" id="{43F0B1B5-B96A-4B43-BF4B-4A09059421EB}"/>
                    </a:ext>
                  </a:extLst>
                </p:cNvPr>
                <p:cNvSpPr/>
                <p:nvPr/>
              </p:nvSpPr>
              <p:spPr bwMode="auto">
                <a:xfrm>
                  <a:off x="6291953" y="4794808"/>
                  <a:ext cx="117571" cy="117571"/>
                </a:xfrm>
                <a:custGeom>
                  <a:avLst/>
                  <a:gdLst>
                    <a:gd name="T0" fmla="*/ 27 w 27"/>
                    <a:gd name="T1" fmla="*/ 0 h 28"/>
                    <a:gd name="T2" fmla="*/ 27 w 27"/>
                    <a:gd name="T3" fmla="*/ 28 h 28"/>
                    <a:gd name="T4" fmla="*/ 0 w 27"/>
                    <a:gd name="T5" fmla="*/ 28 h 28"/>
                    <a:gd name="T6" fmla="*/ 27 w 27"/>
                    <a:gd name="T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28">
                      <a:moveTo>
                        <a:pt x="27" y="0"/>
                      </a:moveTo>
                      <a:lnTo>
                        <a:pt x="27" y="28"/>
                      </a:lnTo>
                      <a:lnTo>
                        <a:pt x="0" y="28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" name="íŝļidê">
                <a:extLst>
                  <a:ext uri="{FF2B5EF4-FFF2-40B4-BE49-F238E27FC236}">
                    <a16:creationId xmlns:a16="http://schemas.microsoft.com/office/drawing/2014/main" id="{236CD7C3-543E-4E75-8673-14D1CE61F3B8}"/>
                  </a:ext>
                </a:extLst>
              </p:cNvPr>
              <p:cNvSpPr/>
              <p:nvPr/>
            </p:nvSpPr>
            <p:spPr bwMode="auto">
              <a:xfrm>
                <a:off x="6351936" y="4666005"/>
                <a:ext cx="725145" cy="725145"/>
              </a:xfrm>
              <a:custGeom>
                <a:avLst/>
                <a:gdLst>
                  <a:gd name="T0" fmla="*/ 73 w 153"/>
                  <a:gd name="T1" fmla="*/ 0 h 153"/>
                  <a:gd name="T2" fmla="*/ 81 w 153"/>
                  <a:gd name="T3" fmla="*/ 0 h 153"/>
                  <a:gd name="T4" fmla="*/ 88 w 153"/>
                  <a:gd name="T5" fmla="*/ 5 h 153"/>
                  <a:gd name="T6" fmla="*/ 149 w 153"/>
                  <a:gd name="T7" fmla="*/ 65 h 153"/>
                  <a:gd name="T8" fmla="*/ 153 w 153"/>
                  <a:gd name="T9" fmla="*/ 73 h 153"/>
                  <a:gd name="T10" fmla="*/ 153 w 153"/>
                  <a:gd name="T11" fmla="*/ 80 h 153"/>
                  <a:gd name="T12" fmla="*/ 149 w 153"/>
                  <a:gd name="T13" fmla="*/ 88 h 153"/>
                  <a:gd name="T14" fmla="*/ 88 w 153"/>
                  <a:gd name="T15" fmla="*/ 149 h 153"/>
                  <a:gd name="T16" fmla="*/ 81 w 153"/>
                  <a:gd name="T17" fmla="*/ 153 h 153"/>
                  <a:gd name="T18" fmla="*/ 73 w 153"/>
                  <a:gd name="T19" fmla="*/ 153 h 153"/>
                  <a:gd name="T20" fmla="*/ 65 w 153"/>
                  <a:gd name="T21" fmla="*/ 149 h 153"/>
                  <a:gd name="T22" fmla="*/ 5 w 153"/>
                  <a:gd name="T23" fmla="*/ 88 h 153"/>
                  <a:gd name="T24" fmla="*/ 0 w 153"/>
                  <a:gd name="T25" fmla="*/ 80 h 153"/>
                  <a:gd name="T26" fmla="*/ 0 w 153"/>
                  <a:gd name="T27" fmla="*/ 73 h 153"/>
                  <a:gd name="T28" fmla="*/ 5 w 153"/>
                  <a:gd name="T29" fmla="*/ 65 h 153"/>
                  <a:gd name="T30" fmla="*/ 65 w 153"/>
                  <a:gd name="T31" fmla="*/ 5 h 153"/>
                  <a:gd name="T32" fmla="*/ 73 w 153"/>
                  <a:gd name="T3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153">
                    <a:moveTo>
                      <a:pt x="73" y="0"/>
                    </a:moveTo>
                    <a:lnTo>
                      <a:pt x="81" y="0"/>
                    </a:lnTo>
                    <a:lnTo>
                      <a:pt x="88" y="5"/>
                    </a:lnTo>
                    <a:lnTo>
                      <a:pt x="149" y="65"/>
                    </a:lnTo>
                    <a:lnTo>
                      <a:pt x="153" y="73"/>
                    </a:lnTo>
                    <a:lnTo>
                      <a:pt x="153" y="80"/>
                    </a:lnTo>
                    <a:lnTo>
                      <a:pt x="149" y="88"/>
                    </a:lnTo>
                    <a:lnTo>
                      <a:pt x="88" y="149"/>
                    </a:lnTo>
                    <a:lnTo>
                      <a:pt x="81" y="153"/>
                    </a:lnTo>
                    <a:lnTo>
                      <a:pt x="73" y="153"/>
                    </a:lnTo>
                    <a:lnTo>
                      <a:pt x="65" y="149"/>
                    </a:lnTo>
                    <a:lnTo>
                      <a:pt x="5" y="88"/>
                    </a:lnTo>
                    <a:lnTo>
                      <a:pt x="0" y="80"/>
                    </a:lnTo>
                    <a:lnTo>
                      <a:pt x="0" y="73"/>
                    </a:lnTo>
                    <a:lnTo>
                      <a:pt x="5" y="65"/>
                    </a:lnTo>
                    <a:lnTo>
                      <a:pt x="65" y="5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48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%</a:t>
                </a:r>
                <a:endParaRPr 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ïšḻíḑe">
                <a:extLst>
                  <a:ext uri="{FF2B5EF4-FFF2-40B4-BE49-F238E27FC236}">
                    <a16:creationId xmlns:a16="http://schemas.microsoft.com/office/drawing/2014/main" id="{40315B81-C262-401B-AE6D-3181EE38BD8C}"/>
                  </a:ext>
                </a:extLst>
              </p:cNvPr>
              <p:cNvSpPr txBox="1"/>
              <p:nvPr/>
            </p:nvSpPr>
            <p:spPr>
              <a:xfrm rot="18945942">
                <a:off x="1969587" y="2929671"/>
                <a:ext cx="1491121" cy="2905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Autofit/>
              </a:bodyPr>
              <a:lstStyle/>
              <a:p>
                <a:pPr algn="ct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íSliḍè">
                <a:extLst>
                  <a:ext uri="{FF2B5EF4-FFF2-40B4-BE49-F238E27FC236}">
                    <a16:creationId xmlns:a16="http://schemas.microsoft.com/office/drawing/2014/main" id="{BC474B49-83FB-4AD9-8ACD-04780DD1295D}"/>
                  </a:ext>
                </a:extLst>
              </p:cNvPr>
              <p:cNvSpPr txBox="1"/>
              <p:nvPr/>
            </p:nvSpPr>
            <p:spPr>
              <a:xfrm rot="18945942">
                <a:off x="3889928" y="2675674"/>
                <a:ext cx="1252507" cy="55244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íṡḷîḓé">
                <a:extLst>
                  <a:ext uri="{FF2B5EF4-FFF2-40B4-BE49-F238E27FC236}">
                    <a16:creationId xmlns:a16="http://schemas.microsoft.com/office/drawing/2014/main" id="{602704E3-3D3C-49CC-A802-9F056F14A3F1}"/>
                  </a:ext>
                </a:extLst>
              </p:cNvPr>
              <p:cNvSpPr txBox="1"/>
              <p:nvPr/>
            </p:nvSpPr>
            <p:spPr>
              <a:xfrm rot="2700000">
                <a:off x="7215344" y="2703874"/>
                <a:ext cx="1305775" cy="3303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îṡḻîďe">
                <a:extLst>
                  <a:ext uri="{FF2B5EF4-FFF2-40B4-BE49-F238E27FC236}">
                    <a16:creationId xmlns:a16="http://schemas.microsoft.com/office/drawing/2014/main" id="{8067DBD8-C743-4EF9-8B6B-2B4946D5B8AC}"/>
                  </a:ext>
                </a:extLst>
              </p:cNvPr>
              <p:cNvSpPr txBox="1"/>
              <p:nvPr/>
            </p:nvSpPr>
            <p:spPr>
              <a:xfrm rot="2700000">
                <a:off x="8762729" y="2888506"/>
                <a:ext cx="1308980" cy="4075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Autofit/>
              </a:bodyPr>
              <a:lstStyle/>
              <a:p>
                <a:pPr algn="ct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iṧľidè">
              <a:extLst>
                <a:ext uri="{FF2B5EF4-FFF2-40B4-BE49-F238E27FC236}">
                  <a16:creationId xmlns:a16="http://schemas.microsoft.com/office/drawing/2014/main" id="{7BD8DDE5-5E30-404E-B790-A107C6649469}"/>
                </a:ext>
              </a:extLst>
            </p:cNvPr>
            <p:cNvSpPr/>
            <p:nvPr/>
          </p:nvSpPr>
          <p:spPr bwMode="auto">
            <a:xfrm>
              <a:off x="673099" y="4407484"/>
              <a:ext cx="2530883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îṡ1îdé">
              <a:extLst>
                <a:ext uri="{FF2B5EF4-FFF2-40B4-BE49-F238E27FC236}">
                  <a16:creationId xmlns:a16="http://schemas.microsoft.com/office/drawing/2014/main" id="{868438E6-B34D-4E9E-BC67-B9E63906EB2F}"/>
                </a:ext>
              </a:extLst>
            </p:cNvPr>
            <p:cNvSpPr txBox="1"/>
            <p:nvPr/>
          </p:nvSpPr>
          <p:spPr bwMode="auto">
            <a:xfrm>
              <a:off x="673099" y="3823355"/>
              <a:ext cx="2530883" cy="487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7" name="í$1îďe">
              <a:extLst>
                <a:ext uri="{FF2B5EF4-FFF2-40B4-BE49-F238E27FC236}">
                  <a16:creationId xmlns:a16="http://schemas.microsoft.com/office/drawing/2014/main" id="{12368B3A-CDEA-4091-A419-C95E323B3310}"/>
                </a:ext>
              </a:extLst>
            </p:cNvPr>
            <p:cNvSpPr/>
            <p:nvPr/>
          </p:nvSpPr>
          <p:spPr bwMode="auto">
            <a:xfrm>
              <a:off x="9004133" y="4407484"/>
              <a:ext cx="2530883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ï$ḷïdê">
              <a:extLst>
                <a:ext uri="{FF2B5EF4-FFF2-40B4-BE49-F238E27FC236}">
                  <a16:creationId xmlns:a16="http://schemas.microsoft.com/office/drawing/2014/main" id="{B6E44698-0D2C-40B1-A897-4E5553FB55F5}"/>
                </a:ext>
              </a:extLst>
            </p:cNvPr>
            <p:cNvSpPr txBox="1"/>
            <p:nvPr/>
          </p:nvSpPr>
          <p:spPr bwMode="auto">
            <a:xfrm>
              <a:off x="9004133" y="3823355"/>
              <a:ext cx="2530883" cy="487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9" name="îŝḻïḍé">
              <a:extLst>
                <a:ext uri="{FF2B5EF4-FFF2-40B4-BE49-F238E27FC236}">
                  <a16:creationId xmlns:a16="http://schemas.microsoft.com/office/drawing/2014/main" id="{BC299A34-79CB-4985-B5EB-96D46C29CEB4}"/>
                </a:ext>
              </a:extLst>
            </p:cNvPr>
            <p:cNvSpPr/>
            <p:nvPr/>
          </p:nvSpPr>
          <p:spPr bwMode="auto">
            <a:xfrm>
              <a:off x="673099" y="5223999"/>
              <a:ext cx="2530883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ïṡ1ïḍê">
              <a:extLst>
                <a:ext uri="{FF2B5EF4-FFF2-40B4-BE49-F238E27FC236}">
                  <a16:creationId xmlns:a16="http://schemas.microsoft.com/office/drawing/2014/main" id="{B035EA2D-C3BC-4296-A74C-289A4CEBF11B}"/>
                </a:ext>
              </a:extLst>
            </p:cNvPr>
            <p:cNvSpPr/>
            <p:nvPr/>
          </p:nvSpPr>
          <p:spPr bwMode="auto">
            <a:xfrm>
              <a:off x="9004133" y="5223999"/>
              <a:ext cx="2530883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0DB6A5F-944D-4E09-81A3-256FE4F12764}"/>
              </a:ext>
            </a:extLst>
          </p:cNvPr>
          <p:cNvGrpSpPr/>
          <p:nvPr/>
        </p:nvGrpSpPr>
        <p:grpSpPr>
          <a:xfrm>
            <a:off x="270510" y="256070"/>
            <a:ext cx="4320310" cy="904455"/>
            <a:chOff x="270510" y="256070"/>
            <a:chExt cx="4320310" cy="90445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02A4827-7981-4432-8EAB-BF724E2E569C}"/>
                </a:ext>
              </a:extLst>
            </p:cNvPr>
            <p:cNvSpPr/>
            <p:nvPr/>
          </p:nvSpPr>
          <p:spPr>
            <a:xfrm>
              <a:off x="909493" y="419746"/>
              <a:ext cx="3681327" cy="588295"/>
            </a:xfrm>
            <a:prstGeom prst="rect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îşľîḍe">
              <a:extLst>
                <a:ext uri="{FF2B5EF4-FFF2-40B4-BE49-F238E27FC236}">
                  <a16:creationId xmlns:a16="http://schemas.microsoft.com/office/drawing/2014/main" id="{EEE73C91-D296-4DDD-B3B6-38B60EA99AE2}"/>
                </a:ext>
              </a:extLst>
            </p:cNvPr>
            <p:cNvSpPr/>
            <p:nvPr/>
          </p:nvSpPr>
          <p:spPr bwMode="auto">
            <a:xfrm>
              <a:off x="270510" y="256070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B85376C-26DF-47F6-A82F-E1EBC97C4373}"/>
                </a:ext>
              </a:extLst>
            </p:cNvPr>
            <p:cNvSpPr/>
            <p:nvPr/>
          </p:nvSpPr>
          <p:spPr>
            <a:xfrm>
              <a:off x="1168705" y="415909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6" y="130313"/>
            <a:ext cx="1077679" cy="1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6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230998-DA01-4336-AA61-FDECEF45C1F0}"/>
              </a:ext>
            </a:extLst>
          </p:cNvPr>
          <p:cNvSpPr/>
          <p:nvPr/>
        </p:nvSpPr>
        <p:spPr>
          <a:xfrm>
            <a:off x="0" y="2209800"/>
            <a:ext cx="12192000" cy="1695450"/>
          </a:xfrm>
          <a:prstGeom prst="rect">
            <a:avLst/>
          </a:prstGeom>
          <a:solidFill>
            <a:srgbClr val="8F0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îşľîḍe">
            <a:extLst>
              <a:ext uri="{FF2B5EF4-FFF2-40B4-BE49-F238E27FC236}">
                <a16:creationId xmlns:a16="http://schemas.microsoft.com/office/drawing/2014/main" id="{F45421F7-54C8-42CE-B7FF-1E71B20328B7}"/>
              </a:ext>
            </a:extLst>
          </p:cNvPr>
          <p:cNvSpPr/>
          <p:nvPr/>
        </p:nvSpPr>
        <p:spPr bwMode="auto">
          <a:xfrm>
            <a:off x="1285688" y="1166440"/>
            <a:ext cx="2295712" cy="2578747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8F0C1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2BD39D-8339-48D6-93B8-A1EAC18EE618}"/>
              </a:ext>
            </a:extLst>
          </p:cNvPr>
          <p:cNvSpPr/>
          <p:nvPr/>
        </p:nvSpPr>
        <p:spPr>
          <a:xfrm>
            <a:off x="3752850" y="270358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明年计划</a:t>
            </a:r>
          </a:p>
        </p:txBody>
      </p:sp>
      <p:sp>
        <p:nvSpPr>
          <p:cNvPr id="5" name="îşľîḍe">
            <a:extLst>
              <a:ext uri="{FF2B5EF4-FFF2-40B4-BE49-F238E27FC236}">
                <a16:creationId xmlns:a16="http://schemas.microsoft.com/office/drawing/2014/main" id="{EB4E71A0-FECA-43EC-897D-5CFFEE01D871}"/>
              </a:ext>
            </a:extLst>
          </p:cNvPr>
          <p:cNvSpPr/>
          <p:nvPr/>
        </p:nvSpPr>
        <p:spPr bwMode="auto">
          <a:xfrm rot="20131612">
            <a:off x="9070030" y="3630861"/>
            <a:ext cx="1322812" cy="1485900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8000" b="1" dirty="0"/>
          </a:p>
        </p:txBody>
      </p:sp>
      <p:sp>
        <p:nvSpPr>
          <p:cNvPr id="6" name="îşľîḍe">
            <a:extLst>
              <a:ext uri="{FF2B5EF4-FFF2-40B4-BE49-F238E27FC236}">
                <a16:creationId xmlns:a16="http://schemas.microsoft.com/office/drawing/2014/main" id="{E8132A96-AB05-4E9E-8BF4-721A997B17DC}"/>
              </a:ext>
            </a:extLst>
          </p:cNvPr>
          <p:cNvSpPr/>
          <p:nvPr/>
        </p:nvSpPr>
        <p:spPr bwMode="auto">
          <a:xfrm>
            <a:off x="9738098" y="4325891"/>
            <a:ext cx="1653801" cy="1857696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rgbClr val="76839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8000" b="1" dirty="0"/>
          </a:p>
        </p:txBody>
      </p:sp>
      <p:sp>
        <p:nvSpPr>
          <p:cNvPr id="7" name="îşľîḍe">
            <a:extLst>
              <a:ext uri="{FF2B5EF4-FFF2-40B4-BE49-F238E27FC236}">
                <a16:creationId xmlns:a16="http://schemas.microsoft.com/office/drawing/2014/main" id="{649B340C-DD6E-45BE-A034-71BAF8D8D524}"/>
              </a:ext>
            </a:extLst>
          </p:cNvPr>
          <p:cNvSpPr/>
          <p:nvPr/>
        </p:nvSpPr>
        <p:spPr bwMode="auto">
          <a:xfrm>
            <a:off x="8998697" y="4682455"/>
            <a:ext cx="1031107" cy="1158231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rgbClr val="8F0C1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endParaRPr lang="zh-CN" altLang="en-US" sz="8000" b="1" dirty="0"/>
          </a:p>
        </p:txBody>
      </p:sp>
      <p:sp>
        <p:nvSpPr>
          <p:cNvPr id="8" name="矩形 47">
            <a:extLst>
              <a:ext uri="{FF2B5EF4-FFF2-40B4-BE49-F238E27FC236}">
                <a16:creationId xmlns:a16="http://schemas.microsoft.com/office/drawing/2014/main" id="{21DD2DE2-D2C4-4D8F-A895-E40796E5A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501" y="3998584"/>
            <a:ext cx="6504498" cy="4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3" rIns="91425" bIns="4571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333333"/>
                </a:solidFill>
                <a:sym typeface="微软雅黑" pitchFamily="34" charset="-122"/>
              </a:rPr>
              <a:t>通过复制您的文本后，在此框中选择粘贴。</a:t>
            </a:r>
          </a:p>
        </p:txBody>
      </p:sp>
    </p:spTree>
    <p:extLst>
      <p:ext uri="{BB962C8B-B14F-4D97-AF65-F5344CB8AC3E}">
        <p14:creationId xmlns:p14="http://schemas.microsoft.com/office/powerpoint/2010/main" val="36873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426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2DFD78D-C979-459A-9D39-307893021BA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383285"/>
            <a:ext cx="10858500" cy="4497830"/>
            <a:chOff x="660400" y="1383285"/>
            <a:chExt cx="10858500" cy="4497830"/>
          </a:xfrm>
        </p:grpSpPr>
        <p:sp>
          <p:nvSpPr>
            <p:cNvPr id="4" name="îṣļîḋê">
              <a:extLst>
                <a:ext uri="{FF2B5EF4-FFF2-40B4-BE49-F238E27FC236}">
                  <a16:creationId xmlns:a16="http://schemas.microsoft.com/office/drawing/2014/main" id="{FB420FF7-0124-4406-A145-3815CD7CB85D}"/>
                </a:ext>
              </a:extLst>
            </p:cNvPr>
            <p:cNvSpPr/>
            <p:nvPr/>
          </p:nvSpPr>
          <p:spPr>
            <a:xfrm>
              <a:off x="4776733" y="1396483"/>
              <a:ext cx="1714500" cy="1714500"/>
            </a:xfrm>
            <a:prstGeom prst="diamond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070E563-F1B0-4E2E-B515-1605E72426D9}"/>
                </a:ext>
              </a:extLst>
            </p:cNvPr>
            <p:cNvCxnSpPr/>
            <p:nvPr/>
          </p:nvCxnSpPr>
          <p:spPr>
            <a:xfrm flipH="1">
              <a:off x="4645616" y="1383285"/>
              <a:ext cx="863850" cy="86384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F3C41C8-E440-4DC6-B405-AF60078EFD36}"/>
                </a:ext>
              </a:extLst>
            </p:cNvPr>
            <p:cNvCxnSpPr/>
            <p:nvPr/>
          </p:nvCxnSpPr>
          <p:spPr>
            <a:xfrm>
              <a:off x="4645616" y="2247134"/>
              <a:ext cx="863850" cy="86384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ṧļíde">
              <a:extLst>
                <a:ext uri="{FF2B5EF4-FFF2-40B4-BE49-F238E27FC236}">
                  <a16:creationId xmlns:a16="http://schemas.microsoft.com/office/drawing/2014/main" id="{95755EF1-46BC-417A-A35A-F97FABE28BD7}"/>
                </a:ext>
              </a:extLst>
            </p:cNvPr>
            <p:cNvSpPr/>
            <p:nvPr/>
          </p:nvSpPr>
          <p:spPr>
            <a:xfrm>
              <a:off x="4602606" y="2189284"/>
              <a:ext cx="115699" cy="1156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en-US"/>
            </a:p>
          </p:txBody>
        </p:sp>
        <p:sp>
          <p:nvSpPr>
            <p:cNvPr id="8" name="îS1ïďè">
              <a:extLst>
                <a:ext uri="{FF2B5EF4-FFF2-40B4-BE49-F238E27FC236}">
                  <a16:creationId xmlns:a16="http://schemas.microsoft.com/office/drawing/2014/main" id="{EA4843F4-BD66-483C-BD9B-11740197B556}"/>
                </a:ext>
              </a:extLst>
            </p:cNvPr>
            <p:cNvSpPr/>
            <p:nvPr/>
          </p:nvSpPr>
          <p:spPr>
            <a:xfrm>
              <a:off x="5053703" y="1648452"/>
              <a:ext cx="1190568" cy="119056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ïṩļîḑè">
              <a:extLst>
                <a:ext uri="{FF2B5EF4-FFF2-40B4-BE49-F238E27FC236}">
                  <a16:creationId xmlns:a16="http://schemas.microsoft.com/office/drawing/2014/main" id="{4EF0B23F-EB63-4DEB-A4B0-0137C32EBFE0}"/>
                </a:ext>
              </a:extLst>
            </p:cNvPr>
            <p:cNvSpPr/>
            <p:nvPr/>
          </p:nvSpPr>
          <p:spPr>
            <a:xfrm>
              <a:off x="5688067" y="2317531"/>
              <a:ext cx="1714500" cy="171450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EAB8EED-BF23-476A-B1E1-70D3A96AD0CD}"/>
                </a:ext>
              </a:extLst>
            </p:cNvPr>
            <p:cNvCxnSpPr/>
            <p:nvPr/>
          </p:nvCxnSpPr>
          <p:spPr>
            <a:xfrm>
              <a:off x="6669834" y="2304983"/>
              <a:ext cx="863850" cy="86384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F22B259-8894-4C87-96A1-957FBE962728}"/>
                </a:ext>
              </a:extLst>
            </p:cNvPr>
            <p:cNvCxnSpPr/>
            <p:nvPr/>
          </p:nvCxnSpPr>
          <p:spPr>
            <a:xfrm flipH="1">
              <a:off x="6669834" y="3168832"/>
              <a:ext cx="863850" cy="86384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íṧliḍe">
              <a:extLst>
                <a:ext uri="{FF2B5EF4-FFF2-40B4-BE49-F238E27FC236}">
                  <a16:creationId xmlns:a16="http://schemas.microsoft.com/office/drawing/2014/main" id="{1D18AC77-3193-4402-B650-68EEF3C2241E}"/>
                </a:ext>
              </a:extLst>
            </p:cNvPr>
            <p:cNvSpPr/>
            <p:nvPr/>
          </p:nvSpPr>
          <p:spPr>
            <a:xfrm flipH="1">
              <a:off x="7460995" y="3110982"/>
              <a:ext cx="115699" cy="1156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en-US"/>
            </a:p>
          </p:txBody>
        </p:sp>
        <p:sp>
          <p:nvSpPr>
            <p:cNvPr id="13" name="îśľïďè">
              <a:extLst>
                <a:ext uri="{FF2B5EF4-FFF2-40B4-BE49-F238E27FC236}">
                  <a16:creationId xmlns:a16="http://schemas.microsoft.com/office/drawing/2014/main" id="{62280921-2A96-4255-B095-5B85174C12C9}"/>
                </a:ext>
              </a:extLst>
            </p:cNvPr>
            <p:cNvSpPr/>
            <p:nvPr/>
          </p:nvSpPr>
          <p:spPr>
            <a:xfrm>
              <a:off x="5950033" y="2585045"/>
              <a:ext cx="1190568" cy="119056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íšlïde">
              <a:extLst>
                <a:ext uri="{FF2B5EF4-FFF2-40B4-BE49-F238E27FC236}">
                  <a16:creationId xmlns:a16="http://schemas.microsoft.com/office/drawing/2014/main" id="{E20B468E-6B47-4086-B0BA-BC038E748AF5}"/>
                </a:ext>
              </a:extLst>
            </p:cNvPr>
            <p:cNvSpPr/>
            <p:nvPr/>
          </p:nvSpPr>
          <p:spPr>
            <a:xfrm>
              <a:off x="4776733" y="3238862"/>
              <a:ext cx="1714500" cy="1714500"/>
            </a:xfrm>
            <a:prstGeom prst="diamon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A944EBE-3C00-4C30-A918-AAF281CFE897}"/>
                </a:ext>
              </a:extLst>
            </p:cNvPr>
            <p:cNvCxnSpPr/>
            <p:nvPr/>
          </p:nvCxnSpPr>
          <p:spPr>
            <a:xfrm flipH="1">
              <a:off x="4645616" y="3225664"/>
              <a:ext cx="863850" cy="86384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AC0DADA-508C-4DF4-8A50-39D13DA285B0}"/>
                </a:ext>
              </a:extLst>
            </p:cNvPr>
            <p:cNvCxnSpPr/>
            <p:nvPr/>
          </p:nvCxnSpPr>
          <p:spPr>
            <a:xfrm>
              <a:off x="4645616" y="4089513"/>
              <a:ext cx="863850" cy="86384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ṥ1îďé">
              <a:extLst>
                <a:ext uri="{FF2B5EF4-FFF2-40B4-BE49-F238E27FC236}">
                  <a16:creationId xmlns:a16="http://schemas.microsoft.com/office/drawing/2014/main" id="{BA8668BE-FFE4-43D9-8587-FE3036354EEE}"/>
                </a:ext>
              </a:extLst>
            </p:cNvPr>
            <p:cNvSpPr/>
            <p:nvPr/>
          </p:nvSpPr>
          <p:spPr>
            <a:xfrm>
              <a:off x="4602606" y="4031663"/>
              <a:ext cx="115699" cy="1156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en-US"/>
            </a:p>
          </p:txBody>
        </p:sp>
        <p:sp>
          <p:nvSpPr>
            <p:cNvPr id="18" name="ïSľîḑê">
              <a:extLst>
                <a:ext uri="{FF2B5EF4-FFF2-40B4-BE49-F238E27FC236}">
                  <a16:creationId xmlns:a16="http://schemas.microsoft.com/office/drawing/2014/main" id="{C5B16356-B831-45F6-A34B-D47797F870B8}"/>
                </a:ext>
              </a:extLst>
            </p:cNvPr>
            <p:cNvSpPr/>
            <p:nvPr/>
          </p:nvSpPr>
          <p:spPr>
            <a:xfrm>
              <a:off x="5035802" y="3506990"/>
              <a:ext cx="1190568" cy="119056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iS1íḋè">
              <a:extLst>
                <a:ext uri="{FF2B5EF4-FFF2-40B4-BE49-F238E27FC236}">
                  <a16:creationId xmlns:a16="http://schemas.microsoft.com/office/drawing/2014/main" id="{7A917101-E13F-4696-BADE-46A491CA94CC}"/>
                </a:ext>
              </a:extLst>
            </p:cNvPr>
            <p:cNvSpPr/>
            <p:nvPr/>
          </p:nvSpPr>
          <p:spPr>
            <a:xfrm>
              <a:off x="5688067" y="4153417"/>
              <a:ext cx="1714500" cy="171450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50ED4CA-0FC2-4A6C-B609-6333233B1C25}"/>
                </a:ext>
              </a:extLst>
            </p:cNvPr>
            <p:cNvCxnSpPr/>
            <p:nvPr/>
          </p:nvCxnSpPr>
          <p:spPr>
            <a:xfrm>
              <a:off x="6669834" y="4153417"/>
              <a:ext cx="863850" cy="86384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A52232-2E88-4CD1-BCE2-21AB3CD713C5}"/>
                </a:ext>
              </a:extLst>
            </p:cNvPr>
            <p:cNvCxnSpPr/>
            <p:nvPr/>
          </p:nvCxnSpPr>
          <p:spPr>
            <a:xfrm flipH="1">
              <a:off x="6669834" y="5017266"/>
              <a:ext cx="863850" cy="86384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îSlíḓê">
              <a:extLst>
                <a:ext uri="{FF2B5EF4-FFF2-40B4-BE49-F238E27FC236}">
                  <a16:creationId xmlns:a16="http://schemas.microsoft.com/office/drawing/2014/main" id="{BE57166A-B44F-465F-BB69-C6146EAEF594}"/>
                </a:ext>
              </a:extLst>
            </p:cNvPr>
            <p:cNvSpPr/>
            <p:nvPr/>
          </p:nvSpPr>
          <p:spPr>
            <a:xfrm flipH="1">
              <a:off x="7460995" y="4959416"/>
              <a:ext cx="115699" cy="1156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en-US"/>
            </a:p>
          </p:txBody>
        </p:sp>
        <p:sp>
          <p:nvSpPr>
            <p:cNvPr id="23" name="ïš1ïḑe">
              <a:extLst>
                <a:ext uri="{FF2B5EF4-FFF2-40B4-BE49-F238E27FC236}">
                  <a16:creationId xmlns:a16="http://schemas.microsoft.com/office/drawing/2014/main" id="{C3ACED4D-FD4E-444A-9B94-A26B6DCB9C98}"/>
                </a:ext>
              </a:extLst>
            </p:cNvPr>
            <p:cNvSpPr/>
            <p:nvPr/>
          </p:nvSpPr>
          <p:spPr>
            <a:xfrm>
              <a:off x="5950033" y="4409435"/>
              <a:ext cx="1190568" cy="119056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4" name="ïṡ1iḍe">
              <a:extLst>
                <a:ext uri="{FF2B5EF4-FFF2-40B4-BE49-F238E27FC236}">
                  <a16:creationId xmlns:a16="http://schemas.microsoft.com/office/drawing/2014/main" id="{FDF10C2E-397B-4414-9564-5A43A677F536}"/>
                </a:ext>
              </a:extLst>
            </p:cNvPr>
            <p:cNvGrpSpPr/>
            <p:nvPr/>
          </p:nvGrpSpPr>
          <p:grpSpPr>
            <a:xfrm>
              <a:off x="7759412" y="2514452"/>
              <a:ext cx="3759488" cy="1308761"/>
              <a:chOff x="7761000" y="2989360"/>
              <a:chExt cx="3759488" cy="1308761"/>
            </a:xfrm>
          </p:grpSpPr>
          <p:sp>
            <p:nvSpPr>
              <p:cNvPr id="40" name="iṧľîde">
                <a:extLst>
                  <a:ext uri="{FF2B5EF4-FFF2-40B4-BE49-F238E27FC236}">
                    <a16:creationId xmlns:a16="http://schemas.microsoft.com/office/drawing/2014/main" id="{31FF9E10-2E50-4C35-8D6A-CD2C4399430A}"/>
                  </a:ext>
                </a:extLst>
              </p:cNvPr>
              <p:cNvSpPr txBox="1"/>
              <p:nvPr/>
            </p:nvSpPr>
            <p:spPr bwMode="auto">
              <a:xfrm>
                <a:off x="7761000" y="2989360"/>
                <a:ext cx="3759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íṧḻîḋè">
                <a:extLst>
                  <a:ext uri="{FF2B5EF4-FFF2-40B4-BE49-F238E27FC236}">
                    <a16:creationId xmlns:a16="http://schemas.microsoft.com/office/drawing/2014/main" id="{6987B6D3-A240-4E55-9F01-F769AF3DBEB8}"/>
                  </a:ext>
                </a:extLst>
              </p:cNvPr>
              <p:cNvSpPr/>
              <p:nvPr/>
            </p:nvSpPr>
            <p:spPr bwMode="auto">
              <a:xfrm>
                <a:off x="7761000" y="3431166"/>
                <a:ext cx="3759488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</p:txBody>
          </p:sp>
        </p:grpSp>
        <p:grpSp>
          <p:nvGrpSpPr>
            <p:cNvPr id="25" name="iṧļíḋè">
              <a:extLst>
                <a:ext uri="{FF2B5EF4-FFF2-40B4-BE49-F238E27FC236}">
                  <a16:creationId xmlns:a16="http://schemas.microsoft.com/office/drawing/2014/main" id="{B2CF969C-819C-4CA9-B12F-1FDA661C4946}"/>
                </a:ext>
              </a:extLst>
            </p:cNvPr>
            <p:cNvGrpSpPr/>
            <p:nvPr/>
          </p:nvGrpSpPr>
          <p:grpSpPr>
            <a:xfrm>
              <a:off x="7759412" y="4362886"/>
              <a:ext cx="3759488" cy="1308761"/>
              <a:chOff x="7761000" y="2989360"/>
              <a:chExt cx="3759488" cy="1308761"/>
            </a:xfrm>
          </p:grpSpPr>
          <p:sp>
            <p:nvSpPr>
              <p:cNvPr id="38" name="ï$ḷíḑê">
                <a:extLst>
                  <a:ext uri="{FF2B5EF4-FFF2-40B4-BE49-F238E27FC236}">
                    <a16:creationId xmlns:a16="http://schemas.microsoft.com/office/drawing/2014/main" id="{31FF9E10-2E50-4C35-8D6A-CD2C4399430A}"/>
                  </a:ext>
                </a:extLst>
              </p:cNvPr>
              <p:cNvSpPr txBox="1"/>
              <p:nvPr/>
            </p:nvSpPr>
            <p:spPr bwMode="auto">
              <a:xfrm>
                <a:off x="7761000" y="2989360"/>
                <a:ext cx="3759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iSļïḋê">
                <a:extLst>
                  <a:ext uri="{FF2B5EF4-FFF2-40B4-BE49-F238E27FC236}">
                    <a16:creationId xmlns:a16="http://schemas.microsoft.com/office/drawing/2014/main" id="{6987B6D3-A240-4E55-9F01-F769AF3DBEB8}"/>
                  </a:ext>
                </a:extLst>
              </p:cNvPr>
              <p:cNvSpPr/>
              <p:nvPr/>
            </p:nvSpPr>
            <p:spPr bwMode="auto">
              <a:xfrm>
                <a:off x="7761000" y="3431166"/>
                <a:ext cx="3759488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</p:txBody>
          </p:sp>
        </p:grpSp>
        <p:grpSp>
          <p:nvGrpSpPr>
            <p:cNvPr id="26" name="ïṩľïďè">
              <a:extLst>
                <a:ext uri="{FF2B5EF4-FFF2-40B4-BE49-F238E27FC236}">
                  <a16:creationId xmlns:a16="http://schemas.microsoft.com/office/drawing/2014/main" id="{B2600C08-8D7F-41CC-8927-CFCAB4965A02}"/>
                </a:ext>
              </a:extLst>
            </p:cNvPr>
            <p:cNvGrpSpPr/>
            <p:nvPr/>
          </p:nvGrpSpPr>
          <p:grpSpPr>
            <a:xfrm>
              <a:off x="660400" y="1592754"/>
              <a:ext cx="3759488" cy="1308761"/>
              <a:chOff x="7761000" y="2989360"/>
              <a:chExt cx="3759488" cy="1308761"/>
            </a:xfrm>
          </p:grpSpPr>
          <p:sp>
            <p:nvSpPr>
              <p:cNvPr id="36" name="î$ḷíḓe">
                <a:extLst>
                  <a:ext uri="{FF2B5EF4-FFF2-40B4-BE49-F238E27FC236}">
                    <a16:creationId xmlns:a16="http://schemas.microsoft.com/office/drawing/2014/main" id="{31FF9E10-2E50-4C35-8D6A-CD2C4399430A}"/>
                  </a:ext>
                </a:extLst>
              </p:cNvPr>
              <p:cNvSpPr txBox="1"/>
              <p:nvPr/>
            </p:nvSpPr>
            <p:spPr bwMode="auto">
              <a:xfrm>
                <a:off x="7761000" y="2989360"/>
                <a:ext cx="3759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îşľíḍé">
                <a:extLst>
                  <a:ext uri="{FF2B5EF4-FFF2-40B4-BE49-F238E27FC236}">
                    <a16:creationId xmlns:a16="http://schemas.microsoft.com/office/drawing/2014/main" id="{6987B6D3-A240-4E55-9F01-F769AF3DBEB8}"/>
                  </a:ext>
                </a:extLst>
              </p:cNvPr>
              <p:cNvSpPr/>
              <p:nvPr/>
            </p:nvSpPr>
            <p:spPr bwMode="auto">
              <a:xfrm>
                <a:off x="7761000" y="3431166"/>
                <a:ext cx="3759488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</p:txBody>
          </p:sp>
        </p:grpSp>
        <p:grpSp>
          <p:nvGrpSpPr>
            <p:cNvPr id="27" name="isḷiḑê">
              <a:extLst>
                <a:ext uri="{FF2B5EF4-FFF2-40B4-BE49-F238E27FC236}">
                  <a16:creationId xmlns:a16="http://schemas.microsoft.com/office/drawing/2014/main" id="{019637C8-C700-4B7D-AD9E-A183188DE415}"/>
                </a:ext>
              </a:extLst>
            </p:cNvPr>
            <p:cNvGrpSpPr/>
            <p:nvPr/>
          </p:nvGrpSpPr>
          <p:grpSpPr>
            <a:xfrm>
              <a:off x="660400" y="3435133"/>
              <a:ext cx="3759488" cy="1308761"/>
              <a:chOff x="7761000" y="2989360"/>
              <a:chExt cx="3759488" cy="1308761"/>
            </a:xfrm>
          </p:grpSpPr>
          <p:sp>
            <p:nvSpPr>
              <p:cNvPr id="34" name="îṣ1ïďè">
                <a:extLst>
                  <a:ext uri="{FF2B5EF4-FFF2-40B4-BE49-F238E27FC236}">
                    <a16:creationId xmlns:a16="http://schemas.microsoft.com/office/drawing/2014/main" id="{31FF9E10-2E50-4C35-8D6A-CD2C4399430A}"/>
                  </a:ext>
                </a:extLst>
              </p:cNvPr>
              <p:cNvSpPr txBox="1"/>
              <p:nvPr/>
            </p:nvSpPr>
            <p:spPr bwMode="auto">
              <a:xfrm>
                <a:off x="7761000" y="2989360"/>
                <a:ext cx="3759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î$ḷïḑé">
                <a:extLst>
                  <a:ext uri="{FF2B5EF4-FFF2-40B4-BE49-F238E27FC236}">
                    <a16:creationId xmlns:a16="http://schemas.microsoft.com/office/drawing/2014/main" id="{6987B6D3-A240-4E55-9F01-F769AF3DBEB8}"/>
                  </a:ext>
                </a:extLst>
              </p:cNvPr>
              <p:cNvSpPr/>
              <p:nvPr/>
            </p:nvSpPr>
            <p:spPr bwMode="auto">
              <a:xfrm>
                <a:off x="7761000" y="3431166"/>
                <a:ext cx="3759488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</p:txBody>
          </p:sp>
        </p:grp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81FFD75-570B-4E66-97B3-E626D22C7CD7}"/>
                </a:ext>
              </a:extLst>
            </p:cNvPr>
            <p:cNvCxnSpPr/>
            <p:nvPr/>
          </p:nvCxnSpPr>
          <p:spPr>
            <a:xfrm>
              <a:off x="660400" y="3339774"/>
              <a:ext cx="363999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6128AB4-014E-4702-906F-7B39E1FDC849}"/>
                </a:ext>
              </a:extLst>
            </p:cNvPr>
            <p:cNvCxnSpPr/>
            <p:nvPr/>
          </p:nvCxnSpPr>
          <p:spPr>
            <a:xfrm>
              <a:off x="7878904" y="4264500"/>
              <a:ext cx="363999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ïṩliḑé">
              <a:extLst>
                <a:ext uri="{FF2B5EF4-FFF2-40B4-BE49-F238E27FC236}">
                  <a16:creationId xmlns:a16="http://schemas.microsoft.com/office/drawing/2014/main" id="{EC6353A3-1C86-44F9-A674-86414F1F8F49}"/>
                </a:ext>
              </a:extLst>
            </p:cNvPr>
            <p:cNvSpPr/>
            <p:nvPr/>
          </p:nvSpPr>
          <p:spPr bwMode="auto">
            <a:xfrm>
              <a:off x="5399777" y="1986498"/>
              <a:ext cx="459724" cy="534470"/>
            </a:xfrm>
            <a:custGeom>
              <a:avLst/>
              <a:gdLst>
                <a:gd name="connsiteX0" fmla="*/ 327615 w 521993"/>
                <a:gd name="connsiteY0" fmla="*/ 466652 h 606863"/>
                <a:gd name="connsiteX1" fmla="*/ 327615 w 521993"/>
                <a:gd name="connsiteY1" fmla="*/ 490607 h 606863"/>
                <a:gd name="connsiteX2" fmla="*/ 372201 w 521993"/>
                <a:gd name="connsiteY2" fmla="*/ 504537 h 606863"/>
                <a:gd name="connsiteX3" fmla="*/ 416917 w 521993"/>
                <a:gd name="connsiteY3" fmla="*/ 490607 h 606863"/>
                <a:gd name="connsiteX4" fmla="*/ 416917 w 521993"/>
                <a:gd name="connsiteY4" fmla="*/ 466652 h 606863"/>
                <a:gd name="connsiteX5" fmla="*/ 173129 w 521993"/>
                <a:gd name="connsiteY5" fmla="*/ 327483 h 606863"/>
                <a:gd name="connsiteX6" fmla="*/ 183819 w 521993"/>
                <a:gd name="connsiteY6" fmla="*/ 328394 h 606863"/>
                <a:gd name="connsiteX7" fmla="*/ 235315 w 521993"/>
                <a:gd name="connsiteY7" fmla="*/ 353260 h 606863"/>
                <a:gd name="connsiteX8" fmla="*/ 242355 w 521993"/>
                <a:gd name="connsiteY8" fmla="*/ 359379 h 606863"/>
                <a:gd name="connsiteX9" fmla="*/ 260997 w 521993"/>
                <a:gd name="connsiteY9" fmla="*/ 408459 h 606863"/>
                <a:gd name="connsiteX10" fmla="*/ 279640 w 521993"/>
                <a:gd name="connsiteY10" fmla="*/ 359379 h 606863"/>
                <a:gd name="connsiteX11" fmla="*/ 286680 w 521993"/>
                <a:gd name="connsiteY11" fmla="*/ 353260 h 606863"/>
                <a:gd name="connsiteX12" fmla="*/ 338175 w 521993"/>
                <a:gd name="connsiteY12" fmla="*/ 328394 h 606863"/>
                <a:gd name="connsiteX13" fmla="*/ 348865 w 521993"/>
                <a:gd name="connsiteY13" fmla="*/ 327483 h 606863"/>
                <a:gd name="connsiteX14" fmla="*/ 349387 w 521993"/>
                <a:gd name="connsiteY14" fmla="*/ 327743 h 606863"/>
                <a:gd name="connsiteX15" fmla="*/ 470368 w 521993"/>
                <a:gd name="connsiteY15" fmla="*/ 395440 h 606863"/>
                <a:gd name="connsiteX16" fmla="*/ 521863 w 521993"/>
                <a:gd name="connsiteY16" fmla="*/ 517816 h 606863"/>
                <a:gd name="connsiteX17" fmla="*/ 521472 w 521993"/>
                <a:gd name="connsiteY17" fmla="*/ 522633 h 606863"/>
                <a:gd name="connsiteX18" fmla="*/ 260997 w 521993"/>
                <a:gd name="connsiteY18" fmla="*/ 606863 h 606863"/>
                <a:gd name="connsiteX19" fmla="*/ 522 w 521993"/>
                <a:gd name="connsiteY19" fmla="*/ 522633 h 606863"/>
                <a:gd name="connsiteX20" fmla="*/ 131 w 521993"/>
                <a:gd name="connsiteY20" fmla="*/ 517816 h 606863"/>
                <a:gd name="connsiteX21" fmla="*/ 51757 w 521993"/>
                <a:gd name="connsiteY21" fmla="*/ 395440 h 606863"/>
                <a:gd name="connsiteX22" fmla="*/ 173129 w 521993"/>
                <a:gd name="connsiteY22" fmla="*/ 327483 h 606863"/>
                <a:gd name="connsiteX23" fmla="*/ 218629 w 521993"/>
                <a:gd name="connsiteY23" fmla="*/ 102451 h 606863"/>
                <a:gd name="connsiteX24" fmla="*/ 141455 w 521993"/>
                <a:gd name="connsiteY24" fmla="*/ 142547 h 606863"/>
                <a:gd name="connsiteX25" fmla="*/ 140933 w 521993"/>
                <a:gd name="connsiteY25" fmla="*/ 171186 h 606863"/>
                <a:gd name="connsiteX26" fmla="*/ 188907 w 521993"/>
                <a:gd name="connsiteY26" fmla="*/ 287046 h 606863"/>
                <a:gd name="connsiteX27" fmla="*/ 260997 w 521993"/>
                <a:gd name="connsiteY27" fmla="*/ 321805 h 606863"/>
                <a:gd name="connsiteX28" fmla="*/ 333088 w 521993"/>
                <a:gd name="connsiteY28" fmla="*/ 287046 h 606863"/>
                <a:gd name="connsiteX29" fmla="*/ 381061 w 521993"/>
                <a:gd name="connsiteY29" fmla="*/ 171186 h 606863"/>
                <a:gd name="connsiteX30" fmla="*/ 380409 w 521993"/>
                <a:gd name="connsiteY30" fmla="*/ 139032 h 606863"/>
                <a:gd name="connsiteX31" fmla="*/ 218629 w 521993"/>
                <a:gd name="connsiteY31" fmla="*/ 102451 h 606863"/>
                <a:gd name="connsiteX32" fmla="*/ 260997 w 521993"/>
                <a:gd name="connsiteY32" fmla="*/ 0 h 606863"/>
                <a:gd name="connsiteX33" fmla="*/ 401528 w 521993"/>
                <a:gd name="connsiteY33" fmla="*/ 171186 h 606863"/>
                <a:gd name="connsiteX34" fmla="*/ 260997 w 521993"/>
                <a:gd name="connsiteY34" fmla="*/ 342243 h 606863"/>
                <a:gd name="connsiteX35" fmla="*/ 120466 w 521993"/>
                <a:gd name="connsiteY35" fmla="*/ 171186 h 606863"/>
                <a:gd name="connsiteX36" fmla="*/ 260997 w 521993"/>
                <a:gd name="connsiteY36" fmla="*/ 0 h 60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1993" h="606863">
                  <a:moveTo>
                    <a:pt x="327615" y="466652"/>
                  </a:moveTo>
                  <a:lnTo>
                    <a:pt x="327615" y="490607"/>
                  </a:lnTo>
                  <a:lnTo>
                    <a:pt x="372201" y="504537"/>
                  </a:lnTo>
                  <a:lnTo>
                    <a:pt x="416917" y="490607"/>
                  </a:lnTo>
                  <a:lnTo>
                    <a:pt x="416917" y="466652"/>
                  </a:lnTo>
                  <a:close/>
                  <a:moveTo>
                    <a:pt x="173129" y="327483"/>
                  </a:moveTo>
                  <a:cubicBezTo>
                    <a:pt x="176649" y="325660"/>
                    <a:pt x="180821" y="326051"/>
                    <a:pt x="183819" y="328394"/>
                  </a:cubicBezTo>
                  <a:cubicBezTo>
                    <a:pt x="199724" y="340762"/>
                    <a:pt x="216933" y="349224"/>
                    <a:pt x="235315" y="353260"/>
                  </a:cubicBezTo>
                  <a:cubicBezTo>
                    <a:pt x="238574" y="353911"/>
                    <a:pt x="241181" y="356254"/>
                    <a:pt x="242355" y="359379"/>
                  </a:cubicBezTo>
                  <a:lnTo>
                    <a:pt x="260997" y="408459"/>
                  </a:lnTo>
                  <a:lnTo>
                    <a:pt x="279640" y="359379"/>
                  </a:lnTo>
                  <a:cubicBezTo>
                    <a:pt x="280813" y="356254"/>
                    <a:pt x="283551" y="353911"/>
                    <a:pt x="286680" y="353260"/>
                  </a:cubicBezTo>
                  <a:cubicBezTo>
                    <a:pt x="305062" y="349224"/>
                    <a:pt x="322401" y="340762"/>
                    <a:pt x="338175" y="328394"/>
                  </a:cubicBezTo>
                  <a:cubicBezTo>
                    <a:pt x="341174" y="326051"/>
                    <a:pt x="345476" y="325660"/>
                    <a:pt x="348865" y="327483"/>
                  </a:cubicBezTo>
                  <a:lnTo>
                    <a:pt x="349387" y="327743"/>
                  </a:lnTo>
                  <a:cubicBezTo>
                    <a:pt x="379502" y="343886"/>
                    <a:pt x="450161" y="381510"/>
                    <a:pt x="470368" y="395440"/>
                  </a:cubicBezTo>
                  <a:cubicBezTo>
                    <a:pt x="499962" y="415880"/>
                    <a:pt x="514693" y="473162"/>
                    <a:pt x="521863" y="517816"/>
                  </a:cubicBezTo>
                  <a:cubicBezTo>
                    <a:pt x="522124" y="519378"/>
                    <a:pt x="521994" y="521070"/>
                    <a:pt x="521472" y="522633"/>
                  </a:cubicBezTo>
                  <a:cubicBezTo>
                    <a:pt x="520299" y="526017"/>
                    <a:pt x="489011" y="606863"/>
                    <a:pt x="260997" y="606863"/>
                  </a:cubicBezTo>
                  <a:cubicBezTo>
                    <a:pt x="33114" y="606863"/>
                    <a:pt x="1826" y="526017"/>
                    <a:pt x="522" y="522633"/>
                  </a:cubicBezTo>
                  <a:cubicBezTo>
                    <a:pt x="1" y="521070"/>
                    <a:pt x="-130" y="519378"/>
                    <a:pt x="131" y="517816"/>
                  </a:cubicBezTo>
                  <a:cubicBezTo>
                    <a:pt x="2738" y="501412"/>
                    <a:pt x="17731" y="418353"/>
                    <a:pt x="51757" y="395440"/>
                  </a:cubicBezTo>
                  <a:cubicBezTo>
                    <a:pt x="71964" y="381771"/>
                    <a:pt x="143405" y="343366"/>
                    <a:pt x="173129" y="327483"/>
                  </a:cubicBezTo>
                  <a:close/>
                  <a:moveTo>
                    <a:pt x="218629" y="102451"/>
                  </a:moveTo>
                  <a:cubicBezTo>
                    <a:pt x="172742" y="101540"/>
                    <a:pt x="151362" y="123540"/>
                    <a:pt x="141455" y="142547"/>
                  </a:cubicBezTo>
                  <a:cubicBezTo>
                    <a:pt x="141064" y="152050"/>
                    <a:pt x="140933" y="161553"/>
                    <a:pt x="140933" y="171186"/>
                  </a:cubicBezTo>
                  <a:cubicBezTo>
                    <a:pt x="140933" y="230158"/>
                    <a:pt x="167006" y="266738"/>
                    <a:pt x="188907" y="287046"/>
                  </a:cubicBezTo>
                  <a:cubicBezTo>
                    <a:pt x="216544" y="312562"/>
                    <a:pt x="247179" y="321805"/>
                    <a:pt x="260997" y="321805"/>
                  </a:cubicBezTo>
                  <a:cubicBezTo>
                    <a:pt x="274816" y="321805"/>
                    <a:pt x="305451" y="312562"/>
                    <a:pt x="333088" y="287046"/>
                  </a:cubicBezTo>
                  <a:cubicBezTo>
                    <a:pt x="354989" y="266738"/>
                    <a:pt x="381061" y="230158"/>
                    <a:pt x="381061" y="171186"/>
                  </a:cubicBezTo>
                  <a:cubicBezTo>
                    <a:pt x="381061" y="160381"/>
                    <a:pt x="380931" y="149576"/>
                    <a:pt x="380409" y="139032"/>
                  </a:cubicBezTo>
                  <a:cubicBezTo>
                    <a:pt x="246006" y="168713"/>
                    <a:pt x="218629" y="102451"/>
                    <a:pt x="218629" y="102451"/>
                  </a:cubicBezTo>
                  <a:close/>
                  <a:moveTo>
                    <a:pt x="260997" y="0"/>
                  </a:moveTo>
                  <a:cubicBezTo>
                    <a:pt x="388753" y="0"/>
                    <a:pt x="401528" y="76676"/>
                    <a:pt x="401528" y="171186"/>
                  </a:cubicBezTo>
                  <a:cubicBezTo>
                    <a:pt x="401528" y="291863"/>
                    <a:pt x="302974" y="342243"/>
                    <a:pt x="260997" y="342243"/>
                  </a:cubicBezTo>
                  <a:cubicBezTo>
                    <a:pt x="219020" y="342243"/>
                    <a:pt x="120466" y="291863"/>
                    <a:pt x="120466" y="171186"/>
                  </a:cubicBezTo>
                  <a:cubicBezTo>
                    <a:pt x="120466" y="76676"/>
                    <a:pt x="133242" y="0"/>
                    <a:pt x="260997" y="0"/>
                  </a:cubicBezTo>
                  <a:close/>
                </a:path>
              </a:pathLst>
            </a:custGeom>
            <a:solidFill>
              <a:srgbClr val="8F0C1B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31" name="í$ļíďê">
              <a:extLst>
                <a:ext uri="{FF2B5EF4-FFF2-40B4-BE49-F238E27FC236}">
                  <a16:creationId xmlns:a16="http://schemas.microsoft.com/office/drawing/2014/main" id="{6F46946F-26D4-4831-8950-D07FE4E02AFC}"/>
                </a:ext>
              </a:extLst>
            </p:cNvPr>
            <p:cNvSpPr/>
            <p:nvPr/>
          </p:nvSpPr>
          <p:spPr bwMode="auto">
            <a:xfrm>
              <a:off x="5414032" y="3885548"/>
              <a:ext cx="434108" cy="433452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78649" h="594741">
                  <a:moveTo>
                    <a:pt x="411175" y="315251"/>
                  </a:moveTo>
                  <a:cubicBezTo>
                    <a:pt x="392328" y="315251"/>
                    <a:pt x="373301" y="322420"/>
                    <a:pt x="358940" y="336757"/>
                  </a:cubicBezTo>
                  <a:cubicBezTo>
                    <a:pt x="330220" y="365432"/>
                    <a:pt x="330220" y="411311"/>
                    <a:pt x="358940" y="439986"/>
                  </a:cubicBezTo>
                  <a:cubicBezTo>
                    <a:pt x="387661" y="468660"/>
                    <a:pt x="435049" y="468660"/>
                    <a:pt x="462333" y="439986"/>
                  </a:cubicBezTo>
                  <a:cubicBezTo>
                    <a:pt x="491053" y="411311"/>
                    <a:pt x="491053" y="365432"/>
                    <a:pt x="462333" y="336757"/>
                  </a:cubicBezTo>
                  <a:cubicBezTo>
                    <a:pt x="448691" y="322420"/>
                    <a:pt x="430023" y="315251"/>
                    <a:pt x="411175" y="315251"/>
                  </a:cubicBezTo>
                  <a:close/>
                  <a:moveTo>
                    <a:pt x="410816" y="276182"/>
                  </a:moveTo>
                  <a:cubicBezTo>
                    <a:pt x="439716" y="276182"/>
                    <a:pt x="468795" y="287293"/>
                    <a:pt x="491053" y="309516"/>
                  </a:cubicBezTo>
                  <a:cubicBezTo>
                    <a:pt x="525517" y="342492"/>
                    <a:pt x="532697" y="394106"/>
                    <a:pt x="514029" y="435685"/>
                  </a:cubicBezTo>
                  <a:lnTo>
                    <a:pt x="578649" y="500203"/>
                  </a:lnTo>
                  <a:lnTo>
                    <a:pt x="522645" y="556118"/>
                  </a:lnTo>
                  <a:lnTo>
                    <a:pt x="458025" y="491600"/>
                  </a:lnTo>
                  <a:cubicBezTo>
                    <a:pt x="416381" y="510239"/>
                    <a:pt x="366121" y="503070"/>
                    <a:pt x="331656" y="468660"/>
                  </a:cubicBezTo>
                  <a:cubicBezTo>
                    <a:pt x="287140" y="424215"/>
                    <a:pt x="287140" y="352528"/>
                    <a:pt x="331656" y="309516"/>
                  </a:cubicBezTo>
                  <a:cubicBezTo>
                    <a:pt x="353197" y="287293"/>
                    <a:pt x="381917" y="276182"/>
                    <a:pt x="410816" y="276182"/>
                  </a:cubicBezTo>
                  <a:close/>
                  <a:moveTo>
                    <a:pt x="134949" y="20001"/>
                  </a:moveTo>
                  <a:lnTo>
                    <a:pt x="134949" y="144835"/>
                  </a:lnTo>
                  <a:lnTo>
                    <a:pt x="17242" y="144835"/>
                  </a:lnTo>
                  <a:close/>
                  <a:moveTo>
                    <a:pt x="172278" y="0"/>
                  </a:moveTo>
                  <a:lnTo>
                    <a:pt x="480943" y="0"/>
                  </a:lnTo>
                  <a:lnTo>
                    <a:pt x="480943" y="276591"/>
                  </a:lnTo>
                  <a:cubicBezTo>
                    <a:pt x="460844" y="263693"/>
                    <a:pt x="436438" y="256527"/>
                    <a:pt x="410596" y="256527"/>
                  </a:cubicBezTo>
                  <a:cubicBezTo>
                    <a:pt x="381883" y="256527"/>
                    <a:pt x="354606" y="265126"/>
                    <a:pt x="331636" y="282323"/>
                  </a:cubicBezTo>
                  <a:lnTo>
                    <a:pt x="81832" y="282323"/>
                  </a:lnTo>
                  <a:lnTo>
                    <a:pt x="81832" y="322450"/>
                  </a:lnTo>
                  <a:lnTo>
                    <a:pt x="295744" y="322450"/>
                  </a:lnTo>
                  <a:cubicBezTo>
                    <a:pt x="288566" y="335348"/>
                    <a:pt x="282823" y="351112"/>
                    <a:pt x="279952" y="366877"/>
                  </a:cubicBezTo>
                  <a:lnTo>
                    <a:pt x="81832" y="366877"/>
                  </a:lnTo>
                  <a:lnTo>
                    <a:pt x="81832" y="407004"/>
                  </a:lnTo>
                  <a:lnTo>
                    <a:pt x="279952" y="407004"/>
                  </a:lnTo>
                  <a:cubicBezTo>
                    <a:pt x="281388" y="422768"/>
                    <a:pt x="287130" y="438532"/>
                    <a:pt x="294309" y="451430"/>
                  </a:cubicBezTo>
                  <a:lnTo>
                    <a:pt x="81832" y="451430"/>
                  </a:lnTo>
                  <a:lnTo>
                    <a:pt x="81832" y="491557"/>
                  </a:lnTo>
                  <a:lnTo>
                    <a:pt x="327329" y="491557"/>
                  </a:lnTo>
                  <a:cubicBezTo>
                    <a:pt x="350299" y="511621"/>
                    <a:pt x="380448" y="521653"/>
                    <a:pt x="410596" y="521653"/>
                  </a:cubicBezTo>
                  <a:cubicBezTo>
                    <a:pt x="424953" y="521653"/>
                    <a:pt x="439309" y="518786"/>
                    <a:pt x="453666" y="514487"/>
                  </a:cubicBezTo>
                  <a:lnTo>
                    <a:pt x="480943" y="543149"/>
                  </a:lnTo>
                  <a:lnTo>
                    <a:pt x="480943" y="594741"/>
                  </a:lnTo>
                  <a:lnTo>
                    <a:pt x="0" y="594741"/>
                  </a:lnTo>
                  <a:lnTo>
                    <a:pt x="0" y="180572"/>
                  </a:lnTo>
                  <a:lnTo>
                    <a:pt x="172278" y="1805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íS1ïdè">
              <a:extLst>
                <a:ext uri="{FF2B5EF4-FFF2-40B4-BE49-F238E27FC236}">
                  <a16:creationId xmlns:a16="http://schemas.microsoft.com/office/drawing/2014/main" id="{4F555670-6B67-4305-9AF7-4153852B0FF8}"/>
                </a:ext>
              </a:extLst>
            </p:cNvPr>
            <p:cNvSpPr/>
            <p:nvPr/>
          </p:nvSpPr>
          <p:spPr>
            <a:xfrm>
              <a:off x="6325752" y="2981657"/>
              <a:ext cx="439130" cy="397344"/>
            </a:xfrm>
            <a:custGeom>
              <a:avLst/>
              <a:gdLst>
                <a:gd name="connsiteX0" fmla="*/ 407586 w 606580"/>
                <a:gd name="connsiteY0" fmla="*/ 252695 h 548858"/>
                <a:gd name="connsiteX1" fmla="*/ 502285 w 606580"/>
                <a:gd name="connsiteY1" fmla="*/ 252695 h 548858"/>
                <a:gd name="connsiteX2" fmla="*/ 502285 w 606580"/>
                <a:gd name="connsiteY2" fmla="*/ 346759 h 548858"/>
                <a:gd name="connsiteX3" fmla="*/ 407586 w 606580"/>
                <a:gd name="connsiteY3" fmla="*/ 346759 h 548858"/>
                <a:gd name="connsiteX4" fmla="*/ 104296 w 606580"/>
                <a:gd name="connsiteY4" fmla="*/ 205698 h 548858"/>
                <a:gd name="connsiteX5" fmla="*/ 199065 w 606580"/>
                <a:gd name="connsiteY5" fmla="*/ 205698 h 548858"/>
                <a:gd name="connsiteX6" fmla="*/ 199065 w 606580"/>
                <a:gd name="connsiteY6" fmla="*/ 346758 h 548858"/>
                <a:gd name="connsiteX7" fmla="*/ 104296 w 606580"/>
                <a:gd name="connsiteY7" fmla="*/ 346758 h 548858"/>
                <a:gd name="connsiteX8" fmla="*/ 255870 w 606580"/>
                <a:gd name="connsiteY8" fmla="*/ 96040 h 548858"/>
                <a:gd name="connsiteX9" fmla="*/ 350710 w 606580"/>
                <a:gd name="connsiteY9" fmla="*/ 96040 h 548858"/>
                <a:gd name="connsiteX10" fmla="*/ 350710 w 606580"/>
                <a:gd name="connsiteY10" fmla="*/ 346759 h 548858"/>
                <a:gd name="connsiteX11" fmla="*/ 255870 w 606580"/>
                <a:gd name="connsiteY11" fmla="*/ 346759 h 548858"/>
                <a:gd name="connsiteX12" fmla="*/ 37882 w 606580"/>
                <a:gd name="connsiteY12" fmla="*/ 37913 h 548858"/>
                <a:gd name="connsiteX13" fmla="*/ 37882 w 606580"/>
                <a:gd name="connsiteY13" fmla="*/ 405363 h 548858"/>
                <a:gd name="connsiteX14" fmla="*/ 568698 w 606580"/>
                <a:gd name="connsiteY14" fmla="*/ 405363 h 548858"/>
                <a:gd name="connsiteX15" fmla="*/ 568698 w 606580"/>
                <a:gd name="connsiteY15" fmla="*/ 37913 h 548858"/>
                <a:gd name="connsiteX16" fmla="*/ 18941 w 606580"/>
                <a:gd name="connsiteY16" fmla="*/ 0 h 548858"/>
                <a:gd name="connsiteX17" fmla="*/ 587639 w 606580"/>
                <a:gd name="connsiteY17" fmla="*/ 0 h 548858"/>
                <a:gd name="connsiteX18" fmla="*/ 606580 w 606580"/>
                <a:gd name="connsiteY18" fmla="*/ 18910 h 548858"/>
                <a:gd name="connsiteX19" fmla="*/ 606580 w 606580"/>
                <a:gd name="connsiteY19" fmla="*/ 424274 h 548858"/>
                <a:gd name="connsiteX20" fmla="*/ 587639 w 606580"/>
                <a:gd name="connsiteY20" fmla="*/ 443184 h 548858"/>
                <a:gd name="connsiteX21" fmla="*/ 322278 w 606580"/>
                <a:gd name="connsiteY21" fmla="*/ 443184 h 548858"/>
                <a:gd name="connsiteX22" fmla="*/ 322278 w 606580"/>
                <a:gd name="connsiteY22" fmla="*/ 511038 h 548858"/>
                <a:gd name="connsiteX23" fmla="*/ 450223 w 606580"/>
                <a:gd name="connsiteY23" fmla="*/ 511038 h 548858"/>
                <a:gd name="connsiteX24" fmla="*/ 450223 w 606580"/>
                <a:gd name="connsiteY24" fmla="*/ 548858 h 548858"/>
                <a:gd name="connsiteX25" fmla="*/ 156357 w 606580"/>
                <a:gd name="connsiteY25" fmla="*/ 548858 h 548858"/>
                <a:gd name="connsiteX26" fmla="*/ 156357 w 606580"/>
                <a:gd name="connsiteY26" fmla="*/ 511038 h 548858"/>
                <a:gd name="connsiteX27" fmla="*/ 284302 w 606580"/>
                <a:gd name="connsiteY27" fmla="*/ 511038 h 548858"/>
                <a:gd name="connsiteX28" fmla="*/ 284302 w 606580"/>
                <a:gd name="connsiteY28" fmla="*/ 443184 h 548858"/>
                <a:gd name="connsiteX29" fmla="*/ 18941 w 606580"/>
                <a:gd name="connsiteY29" fmla="*/ 443184 h 548858"/>
                <a:gd name="connsiteX30" fmla="*/ 0 w 606580"/>
                <a:gd name="connsiteY30" fmla="*/ 424274 h 548858"/>
                <a:gd name="connsiteX31" fmla="*/ 0 w 606580"/>
                <a:gd name="connsiteY31" fmla="*/ 18910 h 548858"/>
                <a:gd name="connsiteX32" fmla="*/ 18941 w 606580"/>
                <a:gd name="connsiteY32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6580" h="548858">
                  <a:moveTo>
                    <a:pt x="407586" y="252695"/>
                  </a:moveTo>
                  <a:lnTo>
                    <a:pt x="502285" y="252695"/>
                  </a:lnTo>
                  <a:lnTo>
                    <a:pt x="502285" y="346759"/>
                  </a:lnTo>
                  <a:lnTo>
                    <a:pt x="407586" y="346759"/>
                  </a:lnTo>
                  <a:close/>
                  <a:moveTo>
                    <a:pt x="104296" y="205698"/>
                  </a:moveTo>
                  <a:lnTo>
                    <a:pt x="199065" y="205698"/>
                  </a:lnTo>
                  <a:lnTo>
                    <a:pt x="199065" y="346758"/>
                  </a:lnTo>
                  <a:lnTo>
                    <a:pt x="104296" y="346758"/>
                  </a:lnTo>
                  <a:close/>
                  <a:moveTo>
                    <a:pt x="255870" y="96040"/>
                  </a:moveTo>
                  <a:lnTo>
                    <a:pt x="350710" y="96040"/>
                  </a:lnTo>
                  <a:lnTo>
                    <a:pt x="350710" y="346759"/>
                  </a:lnTo>
                  <a:lnTo>
                    <a:pt x="255870" y="346759"/>
                  </a:ln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4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8" y="443184"/>
                  </a:lnTo>
                  <a:lnTo>
                    <a:pt x="322278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02" y="511038"/>
                  </a:lnTo>
                  <a:lnTo>
                    <a:pt x="284302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4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33" name="iṩḷiḓê">
              <a:extLst>
                <a:ext uri="{FF2B5EF4-FFF2-40B4-BE49-F238E27FC236}">
                  <a16:creationId xmlns:a16="http://schemas.microsoft.com/office/drawing/2014/main" id="{AE9094EF-7555-4948-95D6-5AA68FED9077}"/>
                </a:ext>
              </a:extLst>
            </p:cNvPr>
            <p:cNvSpPr/>
            <p:nvPr/>
          </p:nvSpPr>
          <p:spPr bwMode="auto">
            <a:xfrm>
              <a:off x="6287020" y="4746814"/>
              <a:ext cx="516594" cy="515810"/>
            </a:xfrm>
            <a:custGeom>
              <a:avLst/>
              <a:gdLst>
                <a:gd name="connsiteX0" fmla="*/ 377627 w 607991"/>
                <a:gd name="connsiteY0" fmla="*/ 294539 h 607074"/>
                <a:gd name="connsiteX1" fmla="*/ 294976 w 607991"/>
                <a:gd name="connsiteY1" fmla="*/ 377063 h 607074"/>
                <a:gd name="connsiteX2" fmla="*/ 377627 w 607991"/>
                <a:gd name="connsiteY2" fmla="*/ 459588 h 607074"/>
                <a:gd name="connsiteX3" fmla="*/ 460355 w 607991"/>
                <a:gd name="connsiteY3" fmla="*/ 377063 h 607074"/>
                <a:gd name="connsiteX4" fmla="*/ 377627 w 607991"/>
                <a:gd name="connsiteY4" fmla="*/ 294539 h 607074"/>
                <a:gd name="connsiteX5" fmla="*/ 359653 w 607991"/>
                <a:gd name="connsiteY5" fmla="*/ 147129 h 607074"/>
                <a:gd name="connsiteX6" fmla="*/ 395678 w 607991"/>
                <a:gd name="connsiteY6" fmla="*/ 147129 h 607074"/>
                <a:gd name="connsiteX7" fmla="*/ 423869 w 607991"/>
                <a:gd name="connsiteY7" fmla="*/ 175277 h 607074"/>
                <a:gd name="connsiteX8" fmla="*/ 423869 w 607991"/>
                <a:gd name="connsiteY8" fmla="*/ 197288 h 607074"/>
                <a:gd name="connsiteX9" fmla="*/ 435698 w 607991"/>
                <a:gd name="connsiteY9" fmla="*/ 212474 h 607074"/>
                <a:gd name="connsiteX10" fmla="*/ 453212 w 607991"/>
                <a:gd name="connsiteY10" fmla="*/ 219760 h 607074"/>
                <a:gd name="connsiteX11" fmla="*/ 460970 w 607991"/>
                <a:gd name="connsiteY11" fmla="*/ 221447 h 607074"/>
                <a:gd name="connsiteX12" fmla="*/ 472185 w 607991"/>
                <a:gd name="connsiteY12" fmla="*/ 217459 h 607074"/>
                <a:gd name="connsiteX13" fmla="*/ 487931 w 607991"/>
                <a:gd name="connsiteY13" fmla="*/ 201737 h 607074"/>
                <a:gd name="connsiteX14" fmla="*/ 507826 w 607991"/>
                <a:gd name="connsiteY14" fmla="*/ 193530 h 607074"/>
                <a:gd name="connsiteX15" fmla="*/ 527798 w 607991"/>
                <a:gd name="connsiteY15" fmla="*/ 201737 h 607074"/>
                <a:gd name="connsiteX16" fmla="*/ 553300 w 607991"/>
                <a:gd name="connsiteY16" fmla="*/ 227200 h 607074"/>
                <a:gd name="connsiteX17" fmla="*/ 553300 w 607991"/>
                <a:gd name="connsiteY17" fmla="*/ 267005 h 607074"/>
                <a:gd name="connsiteX18" fmla="*/ 537553 w 607991"/>
                <a:gd name="connsiteY18" fmla="*/ 282727 h 607074"/>
                <a:gd name="connsiteX19" fmla="*/ 535249 w 607991"/>
                <a:gd name="connsiteY19" fmla="*/ 301671 h 607074"/>
                <a:gd name="connsiteX20" fmla="*/ 542546 w 607991"/>
                <a:gd name="connsiteY20" fmla="*/ 319158 h 607074"/>
                <a:gd name="connsiteX21" fmla="*/ 557755 w 607991"/>
                <a:gd name="connsiteY21" fmla="*/ 330969 h 607074"/>
                <a:gd name="connsiteX22" fmla="*/ 579800 w 607991"/>
                <a:gd name="connsiteY22" fmla="*/ 330969 h 607074"/>
                <a:gd name="connsiteX23" fmla="*/ 607991 w 607991"/>
                <a:gd name="connsiteY23" fmla="*/ 359116 h 607074"/>
                <a:gd name="connsiteX24" fmla="*/ 607991 w 607991"/>
                <a:gd name="connsiteY24" fmla="*/ 395087 h 607074"/>
                <a:gd name="connsiteX25" fmla="*/ 579800 w 607991"/>
                <a:gd name="connsiteY25" fmla="*/ 423234 h 607074"/>
                <a:gd name="connsiteX26" fmla="*/ 557755 w 607991"/>
                <a:gd name="connsiteY26" fmla="*/ 423234 h 607074"/>
                <a:gd name="connsiteX27" fmla="*/ 542546 w 607991"/>
                <a:gd name="connsiteY27" fmla="*/ 435045 h 607074"/>
                <a:gd name="connsiteX28" fmla="*/ 535249 w 607991"/>
                <a:gd name="connsiteY28" fmla="*/ 452532 h 607074"/>
                <a:gd name="connsiteX29" fmla="*/ 537630 w 607991"/>
                <a:gd name="connsiteY29" fmla="*/ 471476 h 607074"/>
                <a:gd name="connsiteX30" fmla="*/ 553300 w 607991"/>
                <a:gd name="connsiteY30" fmla="*/ 487199 h 607074"/>
                <a:gd name="connsiteX31" fmla="*/ 553300 w 607991"/>
                <a:gd name="connsiteY31" fmla="*/ 527004 h 607074"/>
                <a:gd name="connsiteX32" fmla="*/ 527798 w 607991"/>
                <a:gd name="connsiteY32" fmla="*/ 552467 h 607074"/>
                <a:gd name="connsiteX33" fmla="*/ 507826 w 607991"/>
                <a:gd name="connsiteY33" fmla="*/ 560750 h 607074"/>
                <a:gd name="connsiteX34" fmla="*/ 487931 w 607991"/>
                <a:gd name="connsiteY34" fmla="*/ 552467 h 607074"/>
                <a:gd name="connsiteX35" fmla="*/ 472261 w 607991"/>
                <a:gd name="connsiteY35" fmla="*/ 536821 h 607074"/>
                <a:gd name="connsiteX36" fmla="*/ 460970 w 607991"/>
                <a:gd name="connsiteY36" fmla="*/ 532756 h 607074"/>
                <a:gd name="connsiteX37" fmla="*/ 453212 w 607991"/>
                <a:gd name="connsiteY37" fmla="*/ 534443 h 607074"/>
                <a:gd name="connsiteX38" fmla="*/ 435698 w 607991"/>
                <a:gd name="connsiteY38" fmla="*/ 541729 h 607074"/>
                <a:gd name="connsiteX39" fmla="*/ 423869 w 607991"/>
                <a:gd name="connsiteY39" fmla="*/ 556915 h 607074"/>
                <a:gd name="connsiteX40" fmla="*/ 423869 w 607991"/>
                <a:gd name="connsiteY40" fmla="*/ 578927 h 607074"/>
                <a:gd name="connsiteX41" fmla="*/ 395678 w 607991"/>
                <a:gd name="connsiteY41" fmla="*/ 607074 h 607074"/>
                <a:gd name="connsiteX42" fmla="*/ 359653 w 607991"/>
                <a:gd name="connsiteY42" fmla="*/ 607074 h 607074"/>
                <a:gd name="connsiteX43" fmla="*/ 331462 w 607991"/>
                <a:gd name="connsiteY43" fmla="*/ 578927 h 607074"/>
                <a:gd name="connsiteX44" fmla="*/ 331462 w 607991"/>
                <a:gd name="connsiteY44" fmla="*/ 556915 h 607074"/>
                <a:gd name="connsiteX45" fmla="*/ 319633 w 607991"/>
                <a:gd name="connsiteY45" fmla="*/ 541729 h 607074"/>
                <a:gd name="connsiteX46" fmla="*/ 302119 w 607991"/>
                <a:gd name="connsiteY46" fmla="*/ 534443 h 607074"/>
                <a:gd name="connsiteX47" fmla="*/ 294361 w 607991"/>
                <a:gd name="connsiteY47" fmla="*/ 532756 h 607074"/>
                <a:gd name="connsiteX48" fmla="*/ 283146 w 607991"/>
                <a:gd name="connsiteY48" fmla="*/ 536821 h 607074"/>
                <a:gd name="connsiteX49" fmla="*/ 267400 w 607991"/>
                <a:gd name="connsiteY49" fmla="*/ 552467 h 607074"/>
                <a:gd name="connsiteX50" fmla="*/ 247505 w 607991"/>
                <a:gd name="connsiteY50" fmla="*/ 560750 h 607074"/>
                <a:gd name="connsiteX51" fmla="*/ 227533 w 607991"/>
                <a:gd name="connsiteY51" fmla="*/ 552467 h 607074"/>
                <a:gd name="connsiteX52" fmla="*/ 202031 w 607991"/>
                <a:gd name="connsiteY52" fmla="*/ 527004 h 607074"/>
                <a:gd name="connsiteX53" fmla="*/ 202031 w 607991"/>
                <a:gd name="connsiteY53" fmla="*/ 487199 h 607074"/>
                <a:gd name="connsiteX54" fmla="*/ 217701 w 607991"/>
                <a:gd name="connsiteY54" fmla="*/ 471476 h 607074"/>
                <a:gd name="connsiteX55" fmla="*/ 220082 w 607991"/>
                <a:gd name="connsiteY55" fmla="*/ 452532 h 607074"/>
                <a:gd name="connsiteX56" fmla="*/ 212785 w 607991"/>
                <a:gd name="connsiteY56" fmla="*/ 435045 h 607074"/>
                <a:gd name="connsiteX57" fmla="*/ 197576 w 607991"/>
                <a:gd name="connsiteY57" fmla="*/ 423234 h 607074"/>
                <a:gd name="connsiteX58" fmla="*/ 175531 w 607991"/>
                <a:gd name="connsiteY58" fmla="*/ 423234 h 607074"/>
                <a:gd name="connsiteX59" fmla="*/ 147340 w 607991"/>
                <a:gd name="connsiteY59" fmla="*/ 395087 h 607074"/>
                <a:gd name="connsiteX60" fmla="*/ 147340 w 607991"/>
                <a:gd name="connsiteY60" fmla="*/ 359116 h 607074"/>
                <a:gd name="connsiteX61" fmla="*/ 175531 w 607991"/>
                <a:gd name="connsiteY61" fmla="*/ 330969 h 607074"/>
                <a:gd name="connsiteX62" fmla="*/ 197576 w 607991"/>
                <a:gd name="connsiteY62" fmla="*/ 330969 h 607074"/>
                <a:gd name="connsiteX63" fmla="*/ 212785 w 607991"/>
                <a:gd name="connsiteY63" fmla="*/ 319158 h 607074"/>
                <a:gd name="connsiteX64" fmla="*/ 220082 w 607991"/>
                <a:gd name="connsiteY64" fmla="*/ 301671 h 607074"/>
                <a:gd name="connsiteX65" fmla="*/ 217701 w 607991"/>
                <a:gd name="connsiteY65" fmla="*/ 282727 h 607074"/>
                <a:gd name="connsiteX66" fmla="*/ 202031 w 607991"/>
                <a:gd name="connsiteY66" fmla="*/ 267005 h 607074"/>
                <a:gd name="connsiteX67" fmla="*/ 193735 w 607991"/>
                <a:gd name="connsiteY67" fmla="*/ 247141 h 607074"/>
                <a:gd name="connsiteX68" fmla="*/ 202031 w 607991"/>
                <a:gd name="connsiteY68" fmla="*/ 227200 h 607074"/>
                <a:gd name="connsiteX69" fmla="*/ 227533 w 607991"/>
                <a:gd name="connsiteY69" fmla="*/ 201737 h 607074"/>
                <a:gd name="connsiteX70" fmla="*/ 247505 w 607991"/>
                <a:gd name="connsiteY70" fmla="*/ 193530 h 607074"/>
                <a:gd name="connsiteX71" fmla="*/ 267400 w 607991"/>
                <a:gd name="connsiteY71" fmla="*/ 201737 h 607074"/>
                <a:gd name="connsiteX72" fmla="*/ 283070 w 607991"/>
                <a:gd name="connsiteY72" fmla="*/ 217383 h 607074"/>
                <a:gd name="connsiteX73" fmla="*/ 294361 w 607991"/>
                <a:gd name="connsiteY73" fmla="*/ 221447 h 607074"/>
                <a:gd name="connsiteX74" fmla="*/ 302119 w 607991"/>
                <a:gd name="connsiteY74" fmla="*/ 219760 h 607074"/>
                <a:gd name="connsiteX75" fmla="*/ 319633 w 607991"/>
                <a:gd name="connsiteY75" fmla="*/ 212474 h 607074"/>
                <a:gd name="connsiteX76" fmla="*/ 331462 w 607991"/>
                <a:gd name="connsiteY76" fmla="*/ 197288 h 607074"/>
                <a:gd name="connsiteX77" fmla="*/ 331462 w 607991"/>
                <a:gd name="connsiteY77" fmla="*/ 175277 h 607074"/>
                <a:gd name="connsiteX78" fmla="*/ 359653 w 607991"/>
                <a:gd name="connsiteY78" fmla="*/ 147129 h 607074"/>
                <a:gd name="connsiteX79" fmla="*/ 119929 w 607991"/>
                <a:gd name="connsiteY79" fmla="*/ 83135 h 607074"/>
                <a:gd name="connsiteX80" fmla="*/ 83282 w 607991"/>
                <a:gd name="connsiteY80" fmla="*/ 119717 h 607074"/>
                <a:gd name="connsiteX81" fmla="*/ 119929 w 607991"/>
                <a:gd name="connsiteY81" fmla="*/ 156223 h 607074"/>
                <a:gd name="connsiteX82" fmla="*/ 156499 w 607991"/>
                <a:gd name="connsiteY82" fmla="*/ 119717 h 607074"/>
                <a:gd name="connsiteX83" fmla="*/ 119929 w 607991"/>
                <a:gd name="connsiteY83" fmla="*/ 83135 h 607074"/>
                <a:gd name="connsiteX84" fmla="*/ 110863 w 607991"/>
                <a:gd name="connsiteY84" fmla="*/ 0 h 607074"/>
                <a:gd name="connsiteX85" fmla="*/ 128918 w 607991"/>
                <a:gd name="connsiteY85" fmla="*/ 0 h 607074"/>
                <a:gd name="connsiteX86" fmla="*/ 147741 w 607991"/>
                <a:gd name="connsiteY86" fmla="*/ 18790 h 607074"/>
                <a:gd name="connsiteX87" fmla="*/ 147741 w 607991"/>
                <a:gd name="connsiteY87" fmla="*/ 29834 h 607074"/>
                <a:gd name="connsiteX88" fmla="*/ 150507 w 607991"/>
                <a:gd name="connsiteY88" fmla="*/ 32978 h 607074"/>
                <a:gd name="connsiteX89" fmla="*/ 159726 w 607991"/>
                <a:gd name="connsiteY89" fmla="*/ 36813 h 607074"/>
                <a:gd name="connsiteX90" fmla="*/ 161570 w 607991"/>
                <a:gd name="connsiteY90" fmla="*/ 37196 h 607074"/>
                <a:gd name="connsiteX91" fmla="*/ 163875 w 607991"/>
                <a:gd name="connsiteY91" fmla="*/ 36583 h 607074"/>
                <a:gd name="connsiteX92" fmla="*/ 171711 w 607991"/>
                <a:gd name="connsiteY92" fmla="*/ 28683 h 607074"/>
                <a:gd name="connsiteX93" fmla="*/ 185002 w 607991"/>
                <a:gd name="connsiteY93" fmla="*/ 23238 h 607074"/>
                <a:gd name="connsiteX94" fmla="*/ 198294 w 607991"/>
                <a:gd name="connsiteY94" fmla="*/ 28683 h 607074"/>
                <a:gd name="connsiteX95" fmla="*/ 211047 w 607991"/>
                <a:gd name="connsiteY95" fmla="*/ 41414 h 607074"/>
                <a:gd name="connsiteX96" fmla="*/ 211047 w 607991"/>
                <a:gd name="connsiteY96" fmla="*/ 67950 h 607074"/>
                <a:gd name="connsiteX97" fmla="*/ 203211 w 607991"/>
                <a:gd name="connsiteY97" fmla="*/ 75849 h 607074"/>
                <a:gd name="connsiteX98" fmla="*/ 202903 w 607991"/>
                <a:gd name="connsiteY98" fmla="*/ 79914 h 607074"/>
                <a:gd name="connsiteX99" fmla="*/ 206822 w 607991"/>
                <a:gd name="connsiteY99" fmla="*/ 89117 h 607074"/>
                <a:gd name="connsiteX100" fmla="*/ 209972 w 607991"/>
                <a:gd name="connsiteY100" fmla="*/ 91878 h 607074"/>
                <a:gd name="connsiteX101" fmla="*/ 220958 w 607991"/>
                <a:gd name="connsiteY101" fmla="*/ 91878 h 607074"/>
                <a:gd name="connsiteX102" fmla="*/ 239781 w 607991"/>
                <a:gd name="connsiteY102" fmla="*/ 110668 h 607074"/>
                <a:gd name="connsiteX103" fmla="*/ 239781 w 607991"/>
                <a:gd name="connsiteY103" fmla="*/ 128691 h 607074"/>
                <a:gd name="connsiteX104" fmla="*/ 220958 w 607991"/>
                <a:gd name="connsiteY104" fmla="*/ 147480 h 607074"/>
                <a:gd name="connsiteX105" fmla="*/ 209972 w 607991"/>
                <a:gd name="connsiteY105" fmla="*/ 147480 h 607074"/>
                <a:gd name="connsiteX106" fmla="*/ 206822 w 607991"/>
                <a:gd name="connsiteY106" fmla="*/ 150241 h 607074"/>
                <a:gd name="connsiteX107" fmla="*/ 202903 w 607991"/>
                <a:gd name="connsiteY107" fmla="*/ 159444 h 607074"/>
                <a:gd name="connsiteX108" fmla="*/ 203211 w 607991"/>
                <a:gd name="connsiteY108" fmla="*/ 163586 h 607074"/>
                <a:gd name="connsiteX109" fmla="*/ 211047 w 607991"/>
                <a:gd name="connsiteY109" fmla="*/ 171408 h 607074"/>
                <a:gd name="connsiteX110" fmla="*/ 211047 w 607991"/>
                <a:gd name="connsiteY110" fmla="*/ 197944 h 607074"/>
                <a:gd name="connsiteX111" fmla="*/ 198294 w 607991"/>
                <a:gd name="connsiteY111" fmla="*/ 210675 h 607074"/>
                <a:gd name="connsiteX112" fmla="*/ 185002 w 607991"/>
                <a:gd name="connsiteY112" fmla="*/ 216197 h 607074"/>
                <a:gd name="connsiteX113" fmla="*/ 171711 w 607991"/>
                <a:gd name="connsiteY113" fmla="*/ 210675 h 607074"/>
                <a:gd name="connsiteX114" fmla="*/ 163875 w 607991"/>
                <a:gd name="connsiteY114" fmla="*/ 202852 h 607074"/>
                <a:gd name="connsiteX115" fmla="*/ 161570 w 607991"/>
                <a:gd name="connsiteY115" fmla="*/ 202239 h 607074"/>
                <a:gd name="connsiteX116" fmla="*/ 159726 w 607991"/>
                <a:gd name="connsiteY116" fmla="*/ 202546 h 607074"/>
                <a:gd name="connsiteX117" fmla="*/ 150507 w 607991"/>
                <a:gd name="connsiteY117" fmla="*/ 206457 h 607074"/>
                <a:gd name="connsiteX118" fmla="*/ 147741 w 607991"/>
                <a:gd name="connsiteY118" fmla="*/ 209601 h 607074"/>
                <a:gd name="connsiteX119" fmla="*/ 147741 w 607991"/>
                <a:gd name="connsiteY119" fmla="*/ 220568 h 607074"/>
                <a:gd name="connsiteX120" fmla="*/ 128918 w 607991"/>
                <a:gd name="connsiteY120" fmla="*/ 239358 h 607074"/>
                <a:gd name="connsiteX121" fmla="*/ 110863 w 607991"/>
                <a:gd name="connsiteY121" fmla="*/ 239358 h 607074"/>
                <a:gd name="connsiteX122" fmla="*/ 92117 w 607991"/>
                <a:gd name="connsiteY122" fmla="*/ 220568 h 607074"/>
                <a:gd name="connsiteX123" fmla="*/ 92117 w 607991"/>
                <a:gd name="connsiteY123" fmla="*/ 209601 h 607074"/>
                <a:gd name="connsiteX124" fmla="*/ 89274 w 607991"/>
                <a:gd name="connsiteY124" fmla="*/ 206457 h 607074"/>
                <a:gd name="connsiteX125" fmla="*/ 80055 w 607991"/>
                <a:gd name="connsiteY125" fmla="*/ 202546 h 607074"/>
                <a:gd name="connsiteX126" fmla="*/ 78211 w 607991"/>
                <a:gd name="connsiteY126" fmla="*/ 202239 h 607074"/>
                <a:gd name="connsiteX127" fmla="*/ 75983 w 607991"/>
                <a:gd name="connsiteY127" fmla="*/ 202852 h 607074"/>
                <a:gd name="connsiteX128" fmla="*/ 68070 w 607991"/>
                <a:gd name="connsiteY128" fmla="*/ 210675 h 607074"/>
                <a:gd name="connsiteX129" fmla="*/ 54779 w 607991"/>
                <a:gd name="connsiteY129" fmla="*/ 216197 h 607074"/>
                <a:gd name="connsiteX130" fmla="*/ 41487 w 607991"/>
                <a:gd name="connsiteY130" fmla="*/ 210675 h 607074"/>
                <a:gd name="connsiteX131" fmla="*/ 28734 w 607991"/>
                <a:gd name="connsiteY131" fmla="*/ 197944 h 607074"/>
                <a:gd name="connsiteX132" fmla="*/ 23279 w 607991"/>
                <a:gd name="connsiteY132" fmla="*/ 184676 h 607074"/>
                <a:gd name="connsiteX133" fmla="*/ 28734 w 607991"/>
                <a:gd name="connsiteY133" fmla="*/ 171408 h 607074"/>
                <a:gd name="connsiteX134" fmla="*/ 36570 w 607991"/>
                <a:gd name="connsiteY134" fmla="*/ 163586 h 607074"/>
                <a:gd name="connsiteX135" fmla="*/ 36878 w 607991"/>
                <a:gd name="connsiteY135" fmla="*/ 159444 h 607074"/>
                <a:gd name="connsiteX136" fmla="*/ 33036 w 607991"/>
                <a:gd name="connsiteY136" fmla="*/ 150241 h 607074"/>
                <a:gd name="connsiteX137" fmla="*/ 29886 w 607991"/>
                <a:gd name="connsiteY137" fmla="*/ 147480 h 607074"/>
                <a:gd name="connsiteX138" fmla="*/ 18823 w 607991"/>
                <a:gd name="connsiteY138" fmla="*/ 147480 h 607074"/>
                <a:gd name="connsiteX139" fmla="*/ 0 w 607991"/>
                <a:gd name="connsiteY139" fmla="*/ 128691 h 607074"/>
                <a:gd name="connsiteX140" fmla="*/ 0 w 607991"/>
                <a:gd name="connsiteY140" fmla="*/ 110668 h 607074"/>
                <a:gd name="connsiteX141" fmla="*/ 18823 w 607991"/>
                <a:gd name="connsiteY141" fmla="*/ 91955 h 607074"/>
                <a:gd name="connsiteX142" fmla="*/ 29886 w 607991"/>
                <a:gd name="connsiteY142" fmla="*/ 91955 h 607074"/>
                <a:gd name="connsiteX143" fmla="*/ 33036 w 607991"/>
                <a:gd name="connsiteY143" fmla="*/ 89194 h 607074"/>
                <a:gd name="connsiteX144" fmla="*/ 36878 w 607991"/>
                <a:gd name="connsiteY144" fmla="*/ 79914 h 607074"/>
                <a:gd name="connsiteX145" fmla="*/ 36570 w 607991"/>
                <a:gd name="connsiteY145" fmla="*/ 75849 h 607074"/>
                <a:gd name="connsiteX146" fmla="*/ 28734 w 607991"/>
                <a:gd name="connsiteY146" fmla="*/ 67950 h 607074"/>
                <a:gd name="connsiteX147" fmla="*/ 28734 w 607991"/>
                <a:gd name="connsiteY147" fmla="*/ 41414 h 607074"/>
                <a:gd name="connsiteX148" fmla="*/ 41487 w 607991"/>
                <a:gd name="connsiteY148" fmla="*/ 28683 h 607074"/>
                <a:gd name="connsiteX149" fmla="*/ 54779 w 607991"/>
                <a:gd name="connsiteY149" fmla="*/ 23238 h 607074"/>
                <a:gd name="connsiteX150" fmla="*/ 68070 w 607991"/>
                <a:gd name="connsiteY150" fmla="*/ 28683 h 607074"/>
                <a:gd name="connsiteX151" fmla="*/ 75983 w 607991"/>
                <a:gd name="connsiteY151" fmla="*/ 36583 h 607074"/>
                <a:gd name="connsiteX152" fmla="*/ 78211 w 607991"/>
                <a:gd name="connsiteY152" fmla="*/ 37196 h 607074"/>
                <a:gd name="connsiteX153" fmla="*/ 80055 w 607991"/>
                <a:gd name="connsiteY153" fmla="*/ 36813 h 607074"/>
                <a:gd name="connsiteX154" fmla="*/ 89351 w 607991"/>
                <a:gd name="connsiteY154" fmla="*/ 32978 h 607074"/>
                <a:gd name="connsiteX155" fmla="*/ 92117 w 607991"/>
                <a:gd name="connsiteY155" fmla="*/ 29834 h 607074"/>
                <a:gd name="connsiteX156" fmla="*/ 92117 w 607991"/>
                <a:gd name="connsiteY156" fmla="*/ 18790 h 607074"/>
                <a:gd name="connsiteX157" fmla="*/ 110863 w 607991"/>
                <a:gd name="connsiteY157" fmla="*/ 0 h 60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607991" h="607074">
                  <a:moveTo>
                    <a:pt x="377627" y="294539"/>
                  </a:moveTo>
                  <a:cubicBezTo>
                    <a:pt x="332077" y="294539"/>
                    <a:pt x="294976" y="331583"/>
                    <a:pt x="294976" y="377063"/>
                  </a:cubicBezTo>
                  <a:cubicBezTo>
                    <a:pt x="294976" y="422621"/>
                    <a:pt x="332077" y="459588"/>
                    <a:pt x="377627" y="459588"/>
                  </a:cubicBezTo>
                  <a:cubicBezTo>
                    <a:pt x="423254" y="459588"/>
                    <a:pt x="460355" y="422621"/>
                    <a:pt x="460355" y="377063"/>
                  </a:cubicBezTo>
                  <a:cubicBezTo>
                    <a:pt x="460355" y="331583"/>
                    <a:pt x="423254" y="294539"/>
                    <a:pt x="377627" y="294539"/>
                  </a:cubicBezTo>
                  <a:close/>
                  <a:moveTo>
                    <a:pt x="359653" y="147129"/>
                  </a:moveTo>
                  <a:lnTo>
                    <a:pt x="395678" y="147129"/>
                  </a:lnTo>
                  <a:cubicBezTo>
                    <a:pt x="411271" y="147129"/>
                    <a:pt x="423869" y="159707"/>
                    <a:pt x="423869" y="175277"/>
                  </a:cubicBezTo>
                  <a:lnTo>
                    <a:pt x="423869" y="197288"/>
                  </a:lnTo>
                  <a:cubicBezTo>
                    <a:pt x="423869" y="203270"/>
                    <a:pt x="429323" y="210173"/>
                    <a:pt x="435698" y="212474"/>
                  </a:cubicBezTo>
                  <a:cubicBezTo>
                    <a:pt x="441613" y="214545"/>
                    <a:pt x="447527" y="216999"/>
                    <a:pt x="453212" y="219760"/>
                  </a:cubicBezTo>
                  <a:cubicBezTo>
                    <a:pt x="455516" y="220834"/>
                    <a:pt x="458205" y="221447"/>
                    <a:pt x="460970" y="221447"/>
                  </a:cubicBezTo>
                  <a:cubicBezTo>
                    <a:pt x="465502" y="221447"/>
                    <a:pt x="469727" y="219913"/>
                    <a:pt x="472185" y="217459"/>
                  </a:cubicBezTo>
                  <a:lnTo>
                    <a:pt x="487931" y="201737"/>
                  </a:lnTo>
                  <a:cubicBezTo>
                    <a:pt x="493232" y="196445"/>
                    <a:pt x="500298" y="193530"/>
                    <a:pt x="507826" y="193530"/>
                  </a:cubicBezTo>
                  <a:cubicBezTo>
                    <a:pt x="515431" y="193530"/>
                    <a:pt x="522498" y="196445"/>
                    <a:pt x="527798" y="201737"/>
                  </a:cubicBezTo>
                  <a:lnTo>
                    <a:pt x="553300" y="227200"/>
                  </a:lnTo>
                  <a:cubicBezTo>
                    <a:pt x="564284" y="238167"/>
                    <a:pt x="564284" y="256037"/>
                    <a:pt x="553300" y="267005"/>
                  </a:cubicBezTo>
                  <a:lnTo>
                    <a:pt x="537553" y="282727"/>
                  </a:lnTo>
                  <a:cubicBezTo>
                    <a:pt x="533405" y="286946"/>
                    <a:pt x="532253" y="295612"/>
                    <a:pt x="535249" y="301671"/>
                  </a:cubicBezTo>
                  <a:cubicBezTo>
                    <a:pt x="538014" y="307347"/>
                    <a:pt x="540472" y="313252"/>
                    <a:pt x="542546" y="319158"/>
                  </a:cubicBezTo>
                  <a:cubicBezTo>
                    <a:pt x="544850" y="325524"/>
                    <a:pt x="551764" y="330969"/>
                    <a:pt x="557755" y="330969"/>
                  </a:cubicBezTo>
                  <a:lnTo>
                    <a:pt x="579800" y="330969"/>
                  </a:lnTo>
                  <a:cubicBezTo>
                    <a:pt x="595317" y="330969"/>
                    <a:pt x="607991" y="343547"/>
                    <a:pt x="607991" y="359116"/>
                  </a:cubicBezTo>
                  <a:lnTo>
                    <a:pt x="607991" y="395087"/>
                  </a:lnTo>
                  <a:cubicBezTo>
                    <a:pt x="607991" y="410656"/>
                    <a:pt x="595394" y="423234"/>
                    <a:pt x="579800" y="423234"/>
                  </a:cubicBezTo>
                  <a:lnTo>
                    <a:pt x="557755" y="423234"/>
                  </a:lnTo>
                  <a:cubicBezTo>
                    <a:pt x="551764" y="423234"/>
                    <a:pt x="544850" y="428680"/>
                    <a:pt x="542546" y="435045"/>
                  </a:cubicBezTo>
                  <a:cubicBezTo>
                    <a:pt x="540472" y="440951"/>
                    <a:pt x="538014" y="446857"/>
                    <a:pt x="535249" y="452532"/>
                  </a:cubicBezTo>
                  <a:cubicBezTo>
                    <a:pt x="532330" y="458591"/>
                    <a:pt x="533405" y="467258"/>
                    <a:pt x="537630" y="471476"/>
                  </a:cubicBezTo>
                  <a:lnTo>
                    <a:pt x="553300" y="487199"/>
                  </a:lnTo>
                  <a:cubicBezTo>
                    <a:pt x="564284" y="498166"/>
                    <a:pt x="564284" y="516036"/>
                    <a:pt x="553300" y="527004"/>
                  </a:cubicBezTo>
                  <a:lnTo>
                    <a:pt x="527798" y="552467"/>
                  </a:lnTo>
                  <a:cubicBezTo>
                    <a:pt x="522498" y="557759"/>
                    <a:pt x="515431" y="560750"/>
                    <a:pt x="507826" y="560750"/>
                  </a:cubicBezTo>
                  <a:cubicBezTo>
                    <a:pt x="500298" y="560750"/>
                    <a:pt x="493232" y="557759"/>
                    <a:pt x="487931" y="552467"/>
                  </a:cubicBezTo>
                  <a:lnTo>
                    <a:pt x="472261" y="536821"/>
                  </a:lnTo>
                  <a:cubicBezTo>
                    <a:pt x="469727" y="534290"/>
                    <a:pt x="465502" y="532756"/>
                    <a:pt x="460970" y="532756"/>
                  </a:cubicBezTo>
                  <a:cubicBezTo>
                    <a:pt x="458205" y="532756"/>
                    <a:pt x="455439" y="533369"/>
                    <a:pt x="453212" y="534443"/>
                  </a:cubicBezTo>
                  <a:cubicBezTo>
                    <a:pt x="447527" y="537204"/>
                    <a:pt x="441613" y="539658"/>
                    <a:pt x="435698" y="541729"/>
                  </a:cubicBezTo>
                  <a:cubicBezTo>
                    <a:pt x="429323" y="544030"/>
                    <a:pt x="423869" y="550933"/>
                    <a:pt x="423869" y="556915"/>
                  </a:cubicBezTo>
                  <a:lnTo>
                    <a:pt x="423869" y="578927"/>
                  </a:lnTo>
                  <a:cubicBezTo>
                    <a:pt x="423869" y="594496"/>
                    <a:pt x="411271" y="607074"/>
                    <a:pt x="395678" y="607074"/>
                  </a:cubicBezTo>
                  <a:lnTo>
                    <a:pt x="359653" y="607074"/>
                  </a:lnTo>
                  <a:cubicBezTo>
                    <a:pt x="344060" y="607074"/>
                    <a:pt x="331462" y="594496"/>
                    <a:pt x="331462" y="578927"/>
                  </a:cubicBezTo>
                  <a:lnTo>
                    <a:pt x="331462" y="556915"/>
                  </a:lnTo>
                  <a:cubicBezTo>
                    <a:pt x="331462" y="550933"/>
                    <a:pt x="326008" y="544030"/>
                    <a:pt x="319633" y="541729"/>
                  </a:cubicBezTo>
                  <a:cubicBezTo>
                    <a:pt x="313718" y="539658"/>
                    <a:pt x="307804" y="537204"/>
                    <a:pt x="302119" y="534443"/>
                  </a:cubicBezTo>
                  <a:cubicBezTo>
                    <a:pt x="299892" y="533369"/>
                    <a:pt x="297203" y="532756"/>
                    <a:pt x="294361" y="532756"/>
                  </a:cubicBezTo>
                  <a:cubicBezTo>
                    <a:pt x="289829" y="532756"/>
                    <a:pt x="285681" y="534290"/>
                    <a:pt x="283146" y="536821"/>
                  </a:cubicBezTo>
                  <a:lnTo>
                    <a:pt x="267400" y="552467"/>
                  </a:lnTo>
                  <a:cubicBezTo>
                    <a:pt x="262099" y="557759"/>
                    <a:pt x="255033" y="560750"/>
                    <a:pt x="247505" y="560750"/>
                  </a:cubicBezTo>
                  <a:cubicBezTo>
                    <a:pt x="239977" y="560750"/>
                    <a:pt x="232834" y="557759"/>
                    <a:pt x="227533" y="552467"/>
                  </a:cubicBezTo>
                  <a:lnTo>
                    <a:pt x="202031" y="527004"/>
                  </a:lnTo>
                  <a:cubicBezTo>
                    <a:pt x="191047" y="516036"/>
                    <a:pt x="191047" y="498166"/>
                    <a:pt x="202031" y="487199"/>
                  </a:cubicBezTo>
                  <a:lnTo>
                    <a:pt x="217701" y="471476"/>
                  </a:lnTo>
                  <a:cubicBezTo>
                    <a:pt x="221926" y="467258"/>
                    <a:pt x="223001" y="458591"/>
                    <a:pt x="220082" y="452532"/>
                  </a:cubicBezTo>
                  <a:cubicBezTo>
                    <a:pt x="217317" y="446780"/>
                    <a:pt x="214859" y="440951"/>
                    <a:pt x="212785" y="435045"/>
                  </a:cubicBezTo>
                  <a:cubicBezTo>
                    <a:pt x="210481" y="428603"/>
                    <a:pt x="203568" y="423234"/>
                    <a:pt x="197576" y="423234"/>
                  </a:cubicBezTo>
                  <a:lnTo>
                    <a:pt x="175531" y="423234"/>
                  </a:lnTo>
                  <a:cubicBezTo>
                    <a:pt x="159937" y="423234"/>
                    <a:pt x="147340" y="410579"/>
                    <a:pt x="147340" y="395087"/>
                  </a:cubicBezTo>
                  <a:lnTo>
                    <a:pt x="147340" y="359116"/>
                  </a:lnTo>
                  <a:cubicBezTo>
                    <a:pt x="147340" y="343547"/>
                    <a:pt x="159937" y="330969"/>
                    <a:pt x="175531" y="330969"/>
                  </a:cubicBezTo>
                  <a:lnTo>
                    <a:pt x="197576" y="330969"/>
                  </a:lnTo>
                  <a:cubicBezTo>
                    <a:pt x="203568" y="330969"/>
                    <a:pt x="210481" y="325524"/>
                    <a:pt x="212785" y="319158"/>
                  </a:cubicBezTo>
                  <a:cubicBezTo>
                    <a:pt x="214859" y="313252"/>
                    <a:pt x="217317" y="307347"/>
                    <a:pt x="220082" y="301671"/>
                  </a:cubicBezTo>
                  <a:cubicBezTo>
                    <a:pt x="223001" y="295612"/>
                    <a:pt x="221926" y="286946"/>
                    <a:pt x="217701" y="282727"/>
                  </a:cubicBezTo>
                  <a:lnTo>
                    <a:pt x="202031" y="267005"/>
                  </a:lnTo>
                  <a:cubicBezTo>
                    <a:pt x="196731" y="261713"/>
                    <a:pt x="193735" y="254657"/>
                    <a:pt x="193735" y="247141"/>
                  </a:cubicBezTo>
                  <a:cubicBezTo>
                    <a:pt x="193735" y="239624"/>
                    <a:pt x="196731" y="232492"/>
                    <a:pt x="202031" y="227200"/>
                  </a:cubicBezTo>
                  <a:lnTo>
                    <a:pt x="227533" y="201737"/>
                  </a:lnTo>
                  <a:cubicBezTo>
                    <a:pt x="232834" y="196445"/>
                    <a:pt x="239977" y="193530"/>
                    <a:pt x="247505" y="193530"/>
                  </a:cubicBezTo>
                  <a:cubicBezTo>
                    <a:pt x="255033" y="193530"/>
                    <a:pt x="262099" y="196445"/>
                    <a:pt x="267400" y="201737"/>
                  </a:cubicBezTo>
                  <a:lnTo>
                    <a:pt x="283070" y="217383"/>
                  </a:lnTo>
                  <a:cubicBezTo>
                    <a:pt x="285604" y="219913"/>
                    <a:pt x="289829" y="221447"/>
                    <a:pt x="294361" y="221447"/>
                  </a:cubicBezTo>
                  <a:cubicBezTo>
                    <a:pt x="297126" y="221447"/>
                    <a:pt x="299892" y="220834"/>
                    <a:pt x="302119" y="219760"/>
                  </a:cubicBezTo>
                  <a:cubicBezTo>
                    <a:pt x="307804" y="216999"/>
                    <a:pt x="313718" y="214545"/>
                    <a:pt x="319633" y="212474"/>
                  </a:cubicBezTo>
                  <a:cubicBezTo>
                    <a:pt x="326008" y="210173"/>
                    <a:pt x="331462" y="203270"/>
                    <a:pt x="331462" y="197288"/>
                  </a:cubicBezTo>
                  <a:lnTo>
                    <a:pt x="331462" y="175277"/>
                  </a:lnTo>
                  <a:cubicBezTo>
                    <a:pt x="331462" y="159707"/>
                    <a:pt x="344060" y="147129"/>
                    <a:pt x="359653" y="147129"/>
                  </a:cubicBezTo>
                  <a:close/>
                  <a:moveTo>
                    <a:pt x="119929" y="83135"/>
                  </a:moveTo>
                  <a:cubicBezTo>
                    <a:pt x="99723" y="83135"/>
                    <a:pt x="83282" y="99547"/>
                    <a:pt x="83282" y="119717"/>
                  </a:cubicBezTo>
                  <a:cubicBezTo>
                    <a:pt x="83282" y="139888"/>
                    <a:pt x="99723" y="156223"/>
                    <a:pt x="119929" y="156223"/>
                  </a:cubicBezTo>
                  <a:cubicBezTo>
                    <a:pt x="140135" y="156223"/>
                    <a:pt x="156499" y="139888"/>
                    <a:pt x="156499" y="119717"/>
                  </a:cubicBezTo>
                  <a:cubicBezTo>
                    <a:pt x="156499" y="99547"/>
                    <a:pt x="140135" y="83135"/>
                    <a:pt x="119929" y="83135"/>
                  </a:cubicBezTo>
                  <a:close/>
                  <a:moveTo>
                    <a:pt x="110863" y="0"/>
                  </a:moveTo>
                  <a:lnTo>
                    <a:pt x="128918" y="0"/>
                  </a:lnTo>
                  <a:cubicBezTo>
                    <a:pt x="139290" y="0"/>
                    <a:pt x="147741" y="8436"/>
                    <a:pt x="147741" y="18790"/>
                  </a:cubicBezTo>
                  <a:lnTo>
                    <a:pt x="147741" y="29834"/>
                  </a:lnTo>
                  <a:cubicBezTo>
                    <a:pt x="147741" y="30677"/>
                    <a:pt x="148970" y="32441"/>
                    <a:pt x="150507" y="32978"/>
                  </a:cubicBezTo>
                  <a:cubicBezTo>
                    <a:pt x="153580" y="34052"/>
                    <a:pt x="156730" y="35355"/>
                    <a:pt x="159726" y="36813"/>
                  </a:cubicBezTo>
                  <a:cubicBezTo>
                    <a:pt x="160187" y="37043"/>
                    <a:pt x="160878" y="37196"/>
                    <a:pt x="161570" y="37196"/>
                  </a:cubicBezTo>
                  <a:cubicBezTo>
                    <a:pt x="162799" y="37196"/>
                    <a:pt x="163644" y="36813"/>
                    <a:pt x="163875" y="36583"/>
                  </a:cubicBezTo>
                  <a:lnTo>
                    <a:pt x="171711" y="28683"/>
                  </a:lnTo>
                  <a:cubicBezTo>
                    <a:pt x="175245" y="25155"/>
                    <a:pt x="180009" y="23238"/>
                    <a:pt x="185002" y="23238"/>
                  </a:cubicBezTo>
                  <a:cubicBezTo>
                    <a:pt x="189996" y="23238"/>
                    <a:pt x="194760" y="25155"/>
                    <a:pt x="198294" y="28683"/>
                  </a:cubicBezTo>
                  <a:lnTo>
                    <a:pt x="211047" y="41414"/>
                  </a:lnTo>
                  <a:cubicBezTo>
                    <a:pt x="218346" y="48777"/>
                    <a:pt x="218346" y="60664"/>
                    <a:pt x="211047" y="67950"/>
                  </a:cubicBezTo>
                  <a:lnTo>
                    <a:pt x="203211" y="75849"/>
                  </a:lnTo>
                  <a:cubicBezTo>
                    <a:pt x="202596" y="76386"/>
                    <a:pt x="202212" y="78533"/>
                    <a:pt x="202903" y="79914"/>
                  </a:cubicBezTo>
                  <a:cubicBezTo>
                    <a:pt x="204363" y="82905"/>
                    <a:pt x="205669" y="86049"/>
                    <a:pt x="206822" y="89117"/>
                  </a:cubicBezTo>
                  <a:cubicBezTo>
                    <a:pt x="207359" y="90651"/>
                    <a:pt x="209127" y="91878"/>
                    <a:pt x="209972" y="91878"/>
                  </a:cubicBezTo>
                  <a:lnTo>
                    <a:pt x="220958" y="91878"/>
                  </a:lnTo>
                  <a:cubicBezTo>
                    <a:pt x="231330" y="91878"/>
                    <a:pt x="239781" y="100314"/>
                    <a:pt x="239781" y="110668"/>
                  </a:cubicBezTo>
                  <a:lnTo>
                    <a:pt x="239781" y="128691"/>
                  </a:lnTo>
                  <a:cubicBezTo>
                    <a:pt x="239781" y="139044"/>
                    <a:pt x="231330" y="147480"/>
                    <a:pt x="220958" y="147480"/>
                  </a:cubicBezTo>
                  <a:lnTo>
                    <a:pt x="209972" y="147480"/>
                  </a:lnTo>
                  <a:cubicBezTo>
                    <a:pt x="209127" y="147480"/>
                    <a:pt x="207359" y="148707"/>
                    <a:pt x="206822" y="150241"/>
                  </a:cubicBezTo>
                  <a:cubicBezTo>
                    <a:pt x="205669" y="153309"/>
                    <a:pt x="204363" y="156453"/>
                    <a:pt x="202903" y="159444"/>
                  </a:cubicBezTo>
                  <a:cubicBezTo>
                    <a:pt x="202212" y="160825"/>
                    <a:pt x="202596" y="162972"/>
                    <a:pt x="203211" y="163586"/>
                  </a:cubicBezTo>
                  <a:lnTo>
                    <a:pt x="211047" y="171408"/>
                  </a:lnTo>
                  <a:cubicBezTo>
                    <a:pt x="218346" y="178694"/>
                    <a:pt x="218346" y="190658"/>
                    <a:pt x="211047" y="197944"/>
                  </a:cubicBezTo>
                  <a:lnTo>
                    <a:pt x="198294" y="210675"/>
                  </a:lnTo>
                  <a:cubicBezTo>
                    <a:pt x="194760" y="214203"/>
                    <a:pt x="189996" y="216197"/>
                    <a:pt x="185002" y="216197"/>
                  </a:cubicBezTo>
                  <a:cubicBezTo>
                    <a:pt x="180009" y="216197"/>
                    <a:pt x="175245" y="214203"/>
                    <a:pt x="171711" y="210675"/>
                  </a:cubicBezTo>
                  <a:lnTo>
                    <a:pt x="163875" y="202852"/>
                  </a:lnTo>
                  <a:cubicBezTo>
                    <a:pt x="163644" y="202622"/>
                    <a:pt x="162799" y="202239"/>
                    <a:pt x="161570" y="202239"/>
                  </a:cubicBezTo>
                  <a:cubicBezTo>
                    <a:pt x="160878" y="202239"/>
                    <a:pt x="160187" y="202316"/>
                    <a:pt x="159726" y="202546"/>
                  </a:cubicBezTo>
                  <a:cubicBezTo>
                    <a:pt x="156730" y="204003"/>
                    <a:pt x="153580" y="205307"/>
                    <a:pt x="150507" y="206457"/>
                  </a:cubicBezTo>
                  <a:cubicBezTo>
                    <a:pt x="148970" y="206994"/>
                    <a:pt x="147741" y="208758"/>
                    <a:pt x="147741" y="209601"/>
                  </a:cubicBezTo>
                  <a:lnTo>
                    <a:pt x="147741" y="220568"/>
                  </a:lnTo>
                  <a:cubicBezTo>
                    <a:pt x="147741" y="230922"/>
                    <a:pt x="139290" y="239358"/>
                    <a:pt x="128918" y="239358"/>
                  </a:cubicBezTo>
                  <a:lnTo>
                    <a:pt x="110863" y="239358"/>
                  </a:lnTo>
                  <a:cubicBezTo>
                    <a:pt x="100491" y="239358"/>
                    <a:pt x="92117" y="230922"/>
                    <a:pt x="92117" y="220568"/>
                  </a:cubicBezTo>
                  <a:lnTo>
                    <a:pt x="92117" y="209601"/>
                  </a:lnTo>
                  <a:cubicBezTo>
                    <a:pt x="92117" y="208758"/>
                    <a:pt x="90811" y="206917"/>
                    <a:pt x="89274" y="206457"/>
                  </a:cubicBezTo>
                  <a:cubicBezTo>
                    <a:pt x="86201" y="205307"/>
                    <a:pt x="83051" y="204003"/>
                    <a:pt x="80055" y="202546"/>
                  </a:cubicBezTo>
                  <a:cubicBezTo>
                    <a:pt x="79594" y="202316"/>
                    <a:pt x="78903" y="202239"/>
                    <a:pt x="78211" y="202239"/>
                  </a:cubicBezTo>
                  <a:cubicBezTo>
                    <a:pt x="77059" y="202239"/>
                    <a:pt x="76214" y="202622"/>
                    <a:pt x="75983" y="202852"/>
                  </a:cubicBezTo>
                  <a:lnTo>
                    <a:pt x="68070" y="210675"/>
                  </a:lnTo>
                  <a:cubicBezTo>
                    <a:pt x="64536" y="214203"/>
                    <a:pt x="59849" y="216197"/>
                    <a:pt x="54779" y="216197"/>
                  </a:cubicBezTo>
                  <a:cubicBezTo>
                    <a:pt x="49785" y="216197"/>
                    <a:pt x="45021" y="214203"/>
                    <a:pt x="41487" y="210675"/>
                  </a:cubicBezTo>
                  <a:lnTo>
                    <a:pt x="28734" y="197944"/>
                  </a:lnTo>
                  <a:cubicBezTo>
                    <a:pt x="25200" y="194416"/>
                    <a:pt x="23279" y="189661"/>
                    <a:pt x="23279" y="184676"/>
                  </a:cubicBezTo>
                  <a:cubicBezTo>
                    <a:pt x="23279" y="179691"/>
                    <a:pt x="25200" y="174936"/>
                    <a:pt x="28734" y="171408"/>
                  </a:cubicBezTo>
                  <a:lnTo>
                    <a:pt x="36570" y="163586"/>
                  </a:lnTo>
                  <a:cubicBezTo>
                    <a:pt x="37185" y="162972"/>
                    <a:pt x="37569" y="160825"/>
                    <a:pt x="36878" y="159444"/>
                  </a:cubicBezTo>
                  <a:cubicBezTo>
                    <a:pt x="35418" y="156453"/>
                    <a:pt x="34112" y="153386"/>
                    <a:pt x="33036" y="150241"/>
                  </a:cubicBezTo>
                  <a:cubicBezTo>
                    <a:pt x="32498" y="148707"/>
                    <a:pt x="30654" y="147480"/>
                    <a:pt x="29886" y="147480"/>
                  </a:cubicBezTo>
                  <a:lnTo>
                    <a:pt x="18823" y="147480"/>
                  </a:lnTo>
                  <a:cubicBezTo>
                    <a:pt x="8451" y="147480"/>
                    <a:pt x="0" y="139044"/>
                    <a:pt x="0" y="128691"/>
                  </a:cubicBezTo>
                  <a:lnTo>
                    <a:pt x="0" y="110668"/>
                  </a:lnTo>
                  <a:cubicBezTo>
                    <a:pt x="0" y="100314"/>
                    <a:pt x="8451" y="91955"/>
                    <a:pt x="18823" y="91955"/>
                  </a:cubicBezTo>
                  <a:lnTo>
                    <a:pt x="29886" y="91955"/>
                  </a:lnTo>
                  <a:cubicBezTo>
                    <a:pt x="30654" y="91955"/>
                    <a:pt x="32498" y="90651"/>
                    <a:pt x="33036" y="89194"/>
                  </a:cubicBezTo>
                  <a:cubicBezTo>
                    <a:pt x="34112" y="86049"/>
                    <a:pt x="35418" y="82905"/>
                    <a:pt x="36878" y="79914"/>
                  </a:cubicBezTo>
                  <a:cubicBezTo>
                    <a:pt x="37569" y="78533"/>
                    <a:pt x="37185" y="76386"/>
                    <a:pt x="36570" y="75849"/>
                  </a:cubicBezTo>
                  <a:lnTo>
                    <a:pt x="28734" y="67950"/>
                  </a:lnTo>
                  <a:cubicBezTo>
                    <a:pt x="21435" y="60664"/>
                    <a:pt x="21435" y="48777"/>
                    <a:pt x="28734" y="41414"/>
                  </a:cubicBezTo>
                  <a:lnTo>
                    <a:pt x="41487" y="28683"/>
                  </a:lnTo>
                  <a:cubicBezTo>
                    <a:pt x="45021" y="25155"/>
                    <a:pt x="49785" y="23238"/>
                    <a:pt x="54779" y="23238"/>
                  </a:cubicBezTo>
                  <a:cubicBezTo>
                    <a:pt x="59849" y="23238"/>
                    <a:pt x="64536" y="25155"/>
                    <a:pt x="68070" y="28683"/>
                  </a:cubicBezTo>
                  <a:lnTo>
                    <a:pt x="75983" y="36583"/>
                  </a:lnTo>
                  <a:cubicBezTo>
                    <a:pt x="76214" y="36813"/>
                    <a:pt x="77059" y="37196"/>
                    <a:pt x="78211" y="37196"/>
                  </a:cubicBezTo>
                  <a:cubicBezTo>
                    <a:pt x="78903" y="37196"/>
                    <a:pt x="79594" y="37043"/>
                    <a:pt x="80055" y="36813"/>
                  </a:cubicBezTo>
                  <a:cubicBezTo>
                    <a:pt x="83051" y="35355"/>
                    <a:pt x="86201" y="34052"/>
                    <a:pt x="89351" y="32978"/>
                  </a:cubicBezTo>
                  <a:cubicBezTo>
                    <a:pt x="90811" y="32441"/>
                    <a:pt x="92117" y="30677"/>
                    <a:pt x="92117" y="29834"/>
                  </a:cubicBezTo>
                  <a:lnTo>
                    <a:pt x="92117" y="18790"/>
                  </a:lnTo>
                  <a:cubicBezTo>
                    <a:pt x="92117" y="8436"/>
                    <a:pt x="100491" y="0"/>
                    <a:pt x="11086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610214C-7A44-4234-85EF-3698E3339DA2}"/>
              </a:ext>
            </a:extLst>
          </p:cNvPr>
          <p:cNvGrpSpPr/>
          <p:nvPr/>
        </p:nvGrpSpPr>
        <p:grpSpPr>
          <a:xfrm>
            <a:off x="270510" y="256070"/>
            <a:ext cx="4320310" cy="904455"/>
            <a:chOff x="270510" y="256070"/>
            <a:chExt cx="4320310" cy="90445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75CA825-3512-42A4-A2C9-32EECD6B356F}"/>
                </a:ext>
              </a:extLst>
            </p:cNvPr>
            <p:cNvSpPr/>
            <p:nvPr/>
          </p:nvSpPr>
          <p:spPr>
            <a:xfrm>
              <a:off x="909493" y="419746"/>
              <a:ext cx="3681327" cy="588295"/>
            </a:xfrm>
            <a:prstGeom prst="rect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îşľîḍe">
              <a:extLst>
                <a:ext uri="{FF2B5EF4-FFF2-40B4-BE49-F238E27FC236}">
                  <a16:creationId xmlns:a16="http://schemas.microsoft.com/office/drawing/2014/main" id="{9F01C90D-5B85-4832-BE81-3D839D619226}"/>
                </a:ext>
              </a:extLst>
            </p:cNvPr>
            <p:cNvSpPr/>
            <p:nvPr/>
          </p:nvSpPr>
          <p:spPr bwMode="auto">
            <a:xfrm>
              <a:off x="270510" y="256070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30129F1-338D-4190-A7DB-20AFF9D743CC}"/>
                </a:ext>
              </a:extLst>
            </p:cNvPr>
            <p:cNvSpPr/>
            <p:nvPr/>
          </p:nvSpPr>
          <p:spPr>
            <a:xfrm>
              <a:off x="1168705" y="415909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6" y="130313"/>
            <a:ext cx="1077679" cy="1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087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96387D9-C892-4232-9FD7-BFE0FEEABCF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1000" y="1663700"/>
            <a:ext cx="10710000" cy="4318000"/>
            <a:chOff x="741000" y="1663700"/>
            <a:chExt cx="10710000" cy="4318000"/>
          </a:xfrm>
        </p:grpSpPr>
        <p:grpSp>
          <p:nvGrpSpPr>
            <p:cNvPr id="4" name="îś1íḓe">
              <a:extLst>
                <a:ext uri="{FF2B5EF4-FFF2-40B4-BE49-F238E27FC236}">
                  <a16:creationId xmlns:a16="http://schemas.microsoft.com/office/drawing/2014/main" id="{0C5641EB-AFF3-44AE-A7D9-2FC18594E908}"/>
                </a:ext>
              </a:extLst>
            </p:cNvPr>
            <p:cNvGrpSpPr/>
            <p:nvPr/>
          </p:nvGrpSpPr>
          <p:grpSpPr>
            <a:xfrm>
              <a:off x="3709742" y="2167374"/>
              <a:ext cx="4772516" cy="3814326"/>
              <a:chOff x="3709742" y="2167374"/>
              <a:chExt cx="4772516" cy="3814326"/>
            </a:xfrm>
          </p:grpSpPr>
          <p:sp>
            <p:nvSpPr>
              <p:cNvPr id="11" name="íṧlíďe">
                <a:extLst>
                  <a:ext uri="{FF2B5EF4-FFF2-40B4-BE49-F238E27FC236}">
                    <a16:creationId xmlns:a16="http://schemas.microsoft.com/office/drawing/2014/main" id="{9308C60D-CE30-4FC4-9EBC-9D686C72CB7C}"/>
                  </a:ext>
                </a:extLst>
              </p:cNvPr>
              <p:cNvSpPr/>
              <p:nvPr/>
            </p:nvSpPr>
            <p:spPr bwMode="auto">
              <a:xfrm>
                <a:off x="5310032" y="2167374"/>
                <a:ext cx="1570988" cy="1356703"/>
              </a:xfrm>
              <a:custGeom>
                <a:avLst/>
                <a:gdLst>
                  <a:gd name="T0" fmla="*/ 806 w 1662"/>
                  <a:gd name="T1" fmla="*/ 0 h 1713"/>
                  <a:gd name="T2" fmla="*/ 842 w 1662"/>
                  <a:gd name="T3" fmla="*/ 0 h 1713"/>
                  <a:gd name="T4" fmla="*/ 878 w 1662"/>
                  <a:gd name="T5" fmla="*/ 6 h 1713"/>
                  <a:gd name="T6" fmla="*/ 913 w 1662"/>
                  <a:gd name="T7" fmla="*/ 18 h 1713"/>
                  <a:gd name="T8" fmla="*/ 945 w 1662"/>
                  <a:gd name="T9" fmla="*/ 36 h 1713"/>
                  <a:gd name="T10" fmla="*/ 974 w 1662"/>
                  <a:gd name="T11" fmla="*/ 59 h 1713"/>
                  <a:gd name="T12" fmla="*/ 1052 w 1662"/>
                  <a:gd name="T13" fmla="*/ 137 h 1713"/>
                  <a:gd name="T14" fmla="*/ 1601 w 1662"/>
                  <a:gd name="T15" fmla="*/ 680 h 1713"/>
                  <a:gd name="T16" fmla="*/ 1625 w 1662"/>
                  <a:gd name="T17" fmla="*/ 709 h 1713"/>
                  <a:gd name="T18" fmla="*/ 1643 w 1662"/>
                  <a:gd name="T19" fmla="*/ 741 h 1713"/>
                  <a:gd name="T20" fmla="*/ 1656 w 1662"/>
                  <a:gd name="T21" fmla="*/ 776 h 1713"/>
                  <a:gd name="T22" fmla="*/ 1662 w 1662"/>
                  <a:gd name="T23" fmla="*/ 811 h 1713"/>
                  <a:gd name="T24" fmla="*/ 1660 w 1662"/>
                  <a:gd name="T25" fmla="*/ 846 h 1713"/>
                  <a:gd name="T26" fmla="*/ 1654 w 1662"/>
                  <a:gd name="T27" fmla="*/ 883 h 1713"/>
                  <a:gd name="T28" fmla="*/ 1642 w 1662"/>
                  <a:gd name="T29" fmla="*/ 917 h 1713"/>
                  <a:gd name="T30" fmla="*/ 1624 w 1662"/>
                  <a:gd name="T31" fmla="*/ 949 h 1713"/>
                  <a:gd name="T32" fmla="*/ 1601 w 1662"/>
                  <a:gd name="T33" fmla="*/ 980 h 1713"/>
                  <a:gd name="T34" fmla="*/ 1573 w 1662"/>
                  <a:gd name="T35" fmla="*/ 1004 h 1713"/>
                  <a:gd name="T36" fmla="*/ 1542 w 1662"/>
                  <a:gd name="T37" fmla="*/ 1023 h 1713"/>
                  <a:gd name="T38" fmla="*/ 1509 w 1662"/>
                  <a:gd name="T39" fmla="*/ 1033 h 1713"/>
                  <a:gd name="T40" fmla="*/ 1473 w 1662"/>
                  <a:gd name="T41" fmla="*/ 1039 h 1713"/>
                  <a:gd name="T42" fmla="*/ 1437 w 1662"/>
                  <a:gd name="T43" fmla="*/ 1039 h 1713"/>
                  <a:gd name="T44" fmla="*/ 1401 w 1662"/>
                  <a:gd name="T45" fmla="*/ 1033 h 1713"/>
                  <a:gd name="T46" fmla="*/ 1366 w 1662"/>
                  <a:gd name="T47" fmla="*/ 1023 h 1713"/>
                  <a:gd name="T48" fmla="*/ 1334 w 1662"/>
                  <a:gd name="T49" fmla="*/ 1006 h 1713"/>
                  <a:gd name="T50" fmla="*/ 1305 w 1662"/>
                  <a:gd name="T51" fmla="*/ 984 h 1713"/>
                  <a:gd name="T52" fmla="*/ 1305 w 1662"/>
                  <a:gd name="T53" fmla="*/ 1713 h 1713"/>
                  <a:gd name="T54" fmla="*/ 357 w 1662"/>
                  <a:gd name="T55" fmla="*/ 1713 h 1713"/>
                  <a:gd name="T56" fmla="*/ 357 w 1662"/>
                  <a:gd name="T57" fmla="*/ 984 h 1713"/>
                  <a:gd name="T58" fmla="*/ 328 w 1662"/>
                  <a:gd name="T59" fmla="*/ 1007 h 1713"/>
                  <a:gd name="T60" fmla="*/ 296 w 1662"/>
                  <a:gd name="T61" fmla="*/ 1024 h 1713"/>
                  <a:gd name="T62" fmla="*/ 262 w 1662"/>
                  <a:gd name="T63" fmla="*/ 1035 h 1713"/>
                  <a:gd name="T64" fmla="*/ 227 w 1662"/>
                  <a:gd name="T65" fmla="*/ 1039 h 1713"/>
                  <a:gd name="T66" fmla="*/ 191 w 1662"/>
                  <a:gd name="T67" fmla="*/ 1038 h 1713"/>
                  <a:gd name="T68" fmla="*/ 156 w 1662"/>
                  <a:gd name="T69" fmla="*/ 1032 h 1713"/>
                  <a:gd name="T70" fmla="*/ 123 w 1662"/>
                  <a:gd name="T71" fmla="*/ 1019 h 1713"/>
                  <a:gd name="T72" fmla="*/ 90 w 1662"/>
                  <a:gd name="T73" fmla="*/ 1001 h 1713"/>
                  <a:gd name="T74" fmla="*/ 61 w 1662"/>
                  <a:gd name="T75" fmla="*/ 980 h 1713"/>
                  <a:gd name="T76" fmla="*/ 37 w 1662"/>
                  <a:gd name="T77" fmla="*/ 951 h 1713"/>
                  <a:gd name="T78" fmla="*/ 18 w 1662"/>
                  <a:gd name="T79" fmla="*/ 918 h 1713"/>
                  <a:gd name="T80" fmla="*/ 6 w 1662"/>
                  <a:gd name="T81" fmla="*/ 885 h 1713"/>
                  <a:gd name="T82" fmla="*/ 0 w 1662"/>
                  <a:gd name="T83" fmla="*/ 848 h 1713"/>
                  <a:gd name="T84" fmla="*/ 2 w 1662"/>
                  <a:gd name="T85" fmla="*/ 811 h 1713"/>
                  <a:gd name="T86" fmla="*/ 8 w 1662"/>
                  <a:gd name="T87" fmla="*/ 774 h 1713"/>
                  <a:gd name="T88" fmla="*/ 20 w 1662"/>
                  <a:gd name="T89" fmla="*/ 739 h 1713"/>
                  <a:gd name="T90" fmla="*/ 38 w 1662"/>
                  <a:gd name="T91" fmla="*/ 707 h 1713"/>
                  <a:gd name="T92" fmla="*/ 61 w 1662"/>
                  <a:gd name="T93" fmla="*/ 680 h 1713"/>
                  <a:gd name="T94" fmla="*/ 138 w 1662"/>
                  <a:gd name="T95" fmla="*/ 601 h 1713"/>
                  <a:gd name="T96" fmla="*/ 674 w 1662"/>
                  <a:gd name="T97" fmla="*/ 59 h 1713"/>
                  <a:gd name="T98" fmla="*/ 703 w 1662"/>
                  <a:gd name="T99" fmla="*/ 35 h 1713"/>
                  <a:gd name="T100" fmla="*/ 735 w 1662"/>
                  <a:gd name="T101" fmla="*/ 16 h 1713"/>
                  <a:gd name="T102" fmla="*/ 769 w 1662"/>
                  <a:gd name="T103" fmla="*/ 6 h 1713"/>
                  <a:gd name="T104" fmla="*/ 806 w 1662"/>
                  <a:gd name="T105" fmla="*/ 0 h 1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62" h="1713">
                    <a:moveTo>
                      <a:pt x="806" y="0"/>
                    </a:moveTo>
                    <a:lnTo>
                      <a:pt x="842" y="0"/>
                    </a:lnTo>
                    <a:lnTo>
                      <a:pt x="878" y="6"/>
                    </a:lnTo>
                    <a:lnTo>
                      <a:pt x="913" y="18"/>
                    </a:lnTo>
                    <a:lnTo>
                      <a:pt x="945" y="36"/>
                    </a:lnTo>
                    <a:lnTo>
                      <a:pt x="974" y="59"/>
                    </a:lnTo>
                    <a:lnTo>
                      <a:pt x="1052" y="137"/>
                    </a:lnTo>
                    <a:lnTo>
                      <a:pt x="1601" y="680"/>
                    </a:lnTo>
                    <a:lnTo>
                      <a:pt x="1625" y="709"/>
                    </a:lnTo>
                    <a:lnTo>
                      <a:pt x="1643" y="741"/>
                    </a:lnTo>
                    <a:lnTo>
                      <a:pt x="1656" y="776"/>
                    </a:lnTo>
                    <a:lnTo>
                      <a:pt x="1662" y="811"/>
                    </a:lnTo>
                    <a:lnTo>
                      <a:pt x="1660" y="846"/>
                    </a:lnTo>
                    <a:lnTo>
                      <a:pt x="1654" y="883"/>
                    </a:lnTo>
                    <a:lnTo>
                      <a:pt x="1642" y="917"/>
                    </a:lnTo>
                    <a:lnTo>
                      <a:pt x="1624" y="949"/>
                    </a:lnTo>
                    <a:lnTo>
                      <a:pt x="1601" y="980"/>
                    </a:lnTo>
                    <a:lnTo>
                      <a:pt x="1573" y="1004"/>
                    </a:lnTo>
                    <a:lnTo>
                      <a:pt x="1542" y="1023"/>
                    </a:lnTo>
                    <a:lnTo>
                      <a:pt x="1509" y="1033"/>
                    </a:lnTo>
                    <a:lnTo>
                      <a:pt x="1473" y="1039"/>
                    </a:lnTo>
                    <a:lnTo>
                      <a:pt x="1437" y="1039"/>
                    </a:lnTo>
                    <a:lnTo>
                      <a:pt x="1401" y="1033"/>
                    </a:lnTo>
                    <a:lnTo>
                      <a:pt x="1366" y="1023"/>
                    </a:lnTo>
                    <a:lnTo>
                      <a:pt x="1334" y="1006"/>
                    </a:lnTo>
                    <a:lnTo>
                      <a:pt x="1305" y="984"/>
                    </a:lnTo>
                    <a:lnTo>
                      <a:pt x="1305" y="1713"/>
                    </a:lnTo>
                    <a:lnTo>
                      <a:pt x="357" y="1713"/>
                    </a:lnTo>
                    <a:lnTo>
                      <a:pt x="357" y="984"/>
                    </a:lnTo>
                    <a:lnTo>
                      <a:pt x="328" y="1007"/>
                    </a:lnTo>
                    <a:lnTo>
                      <a:pt x="296" y="1024"/>
                    </a:lnTo>
                    <a:lnTo>
                      <a:pt x="262" y="1035"/>
                    </a:lnTo>
                    <a:lnTo>
                      <a:pt x="227" y="1039"/>
                    </a:lnTo>
                    <a:lnTo>
                      <a:pt x="191" y="1038"/>
                    </a:lnTo>
                    <a:lnTo>
                      <a:pt x="156" y="1032"/>
                    </a:lnTo>
                    <a:lnTo>
                      <a:pt x="123" y="1019"/>
                    </a:lnTo>
                    <a:lnTo>
                      <a:pt x="90" y="1001"/>
                    </a:lnTo>
                    <a:lnTo>
                      <a:pt x="61" y="980"/>
                    </a:lnTo>
                    <a:lnTo>
                      <a:pt x="37" y="951"/>
                    </a:lnTo>
                    <a:lnTo>
                      <a:pt x="18" y="918"/>
                    </a:lnTo>
                    <a:lnTo>
                      <a:pt x="6" y="885"/>
                    </a:lnTo>
                    <a:lnTo>
                      <a:pt x="0" y="848"/>
                    </a:lnTo>
                    <a:lnTo>
                      <a:pt x="2" y="811"/>
                    </a:lnTo>
                    <a:lnTo>
                      <a:pt x="8" y="774"/>
                    </a:lnTo>
                    <a:lnTo>
                      <a:pt x="20" y="739"/>
                    </a:lnTo>
                    <a:lnTo>
                      <a:pt x="38" y="707"/>
                    </a:lnTo>
                    <a:lnTo>
                      <a:pt x="61" y="680"/>
                    </a:lnTo>
                    <a:lnTo>
                      <a:pt x="138" y="601"/>
                    </a:lnTo>
                    <a:lnTo>
                      <a:pt x="674" y="59"/>
                    </a:lnTo>
                    <a:lnTo>
                      <a:pt x="703" y="35"/>
                    </a:lnTo>
                    <a:lnTo>
                      <a:pt x="735" y="16"/>
                    </a:lnTo>
                    <a:lnTo>
                      <a:pt x="769" y="6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ru-RU" sz="1872"/>
              </a:p>
            </p:txBody>
          </p:sp>
          <p:sp>
            <p:nvSpPr>
              <p:cNvPr id="12" name="ïşļíḋe">
                <a:extLst>
                  <a:ext uri="{FF2B5EF4-FFF2-40B4-BE49-F238E27FC236}">
                    <a16:creationId xmlns:a16="http://schemas.microsoft.com/office/drawing/2014/main" id="{C05A9A87-6BA6-4400-8432-5DF8BF5D848D}"/>
                  </a:ext>
                </a:extLst>
              </p:cNvPr>
              <p:cNvSpPr/>
              <p:nvPr/>
            </p:nvSpPr>
            <p:spPr bwMode="auto">
              <a:xfrm>
                <a:off x="6802567" y="4491057"/>
                <a:ext cx="1679691" cy="1490643"/>
              </a:xfrm>
              <a:custGeom>
                <a:avLst/>
                <a:gdLst>
                  <a:gd name="T0" fmla="*/ 403 w 1777"/>
                  <a:gd name="T1" fmla="*/ 0 h 1577"/>
                  <a:gd name="T2" fmla="*/ 1063 w 1777"/>
                  <a:gd name="T3" fmla="*/ 309 h 1577"/>
                  <a:gd name="T4" fmla="*/ 1054 w 1777"/>
                  <a:gd name="T5" fmla="*/ 268 h 1577"/>
                  <a:gd name="T6" fmla="*/ 1052 w 1777"/>
                  <a:gd name="T7" fmla="*/ 228 h 1577"/>
                  <a:gd name="T8" fmla="*/ 1060 w 1777"/>
                  <a:gd name="T9" fmla="*/ 189 h 1577"/>
                  <a:gd name="T10" fmla="*/ 1075 w 1777"/>
                  <a:gd name="T11" fmla="*/ 152 h 1577"/>
                  <a:gd name="T12" fmla="*/ 1095 w 1777"/>
                  <a:gd name="T13" fmla="*/ 118 h 1577"/>
                  <a:gd name="T14" fmla="*/ 1123 w 1777"/>
                  <a:gd name="T15" fmla="*/ 89 h 1577"/>
                  <a:gd name="T16" fmla="*/ 1155 w 1777"/>
                  <a:gd name="T17" fmla="*/ 64 h 1577"/>
                  <a:gd name="T18" fmla="*/ 1192 w 1777"/>
                  <a:gd name="T19" fmla="*/ 45 h 1577"/>
                  <a:gd name="T20" fmla="*/ 1229 w 1777"/>
                  <a:gd name="T21" fmla="*/ 34 h 1577"/>
                  <a:gd name="T22" fmla="*/ 1265 w 1777"/>
                  <a:gd name="T23" fmla="*/ 31 h 1577"/>
                  <a:gd name="T24" fmla="*/ 1301 w 1777"/>
                  <a:gd name="T25" fmla="*/ 35 h 1577"/>
                  <a:gd name="T26" fmla="*/ 1336 w 1777"/>
                  <a:gd name="T27" fmla="*/ 45 h 1577"/>
                  <a:gd name="T28" fmla="*/ 1369 w 1777"/>
                  <a:gd name="T29" fmla="*/ 61 h 1577"/>
                  <a:gd name="T30" fmla="*/ 1400 w 1777"/>
                  <a:gd name="T31" fmla="*/ 83 h 1577"/>
                  <a:gd name="T32" fmla="*/ 1426 w 1777"/>
                  <a:gd name="T33" fmla="*/ 109 h 1577"/>
                  <a:gd name="T34" fmla="*/ 1448 w 1777"/>
                  <a:gd name="T35" fmla="*/ 138 h 1577"/>
                  <a:gd name="T36" fmla="*/ 1464 w 1777"/>
                  <a:gd name="T37" fmla="*/ 172 h 1577"/>
                  <a:gd name="T38" fmla="*/ 1501 w 1777"/>
                  <a:gd name="T39" fmla="*/ 273 h 1577"/>
                  <a:gd name="T40" fmla="*/ 1765 w 1777"/>
                  <a:gd name="T41" fmla="*/ 989 h 1577"/>
                  <a:gd name="T42" fmla="*/ 1775 w 1777"/>
                  <a:gd name="T43" fmla="*/ 1026 h 1577"/>
                  <a:gd name="T44" fmla="*/ 1777 w 1777"/>
                  <a:gd name="T45" fmla="*/ 1063 h 1577"/>
                  <a:gd name="T46" fmla="*/ 1774 w 1777"/>
                  <a:gd name="T47" fmla="*/ 1098 h 1577"/>
                  <a:gd name="T48" fmla="*/ 1763 w 1777"/>
                  <a:gd name="T49" fmla="*/ 1133 h 1577"/>
                  <a:gd name="T50" fmla="*/ 1748 w 1777"/>
                  <a:gd name="T51" fmla="*/ 1167 h 1577"/>
                  <a:gd name="T52" fmla="*/ 1728 w 1777"/>
                  <a:gd name="T53" fmla="*/ 1196 h 1577"/>
                  <a:gd name="T54" fmla="*/ 1702 w 1777"/>
                  <a:gd name="T55" fmla="*/ 1224 h 1577"/>
                  <a:gd name="T56" fmla="*/ 1671 w 1777"/>
                  <a:gd name="T57" fmla="*/ 1245 h 1577"/>
                  <a:gd name="T58" fmla="*/ 1637 w 1777"/>
                  <a:gd name="T59" fmla="*/ 1260 h 1577"/>
                  <a:gd name="T60" fmla="*/ 1535 w 1777"/>
                  <a:gd name="T61" fmla="*/ 1299 h 1577"/>
                  <a:gd name="T62" fmla="*/ 810 w 1777"/>
                  <a:gd name="T63" fmla="*/ 1565 h 1577"/>
                  <a:gd name="T64" fmla="*/ 769 w 1777"/>
                  <a:gd name="T65" fmla="*/ 1576 h 1577"/>
                  <a:gd name="T66" fmla="*/ 728 w 1777"/>
                  <a:gd name="T67" fmla="*/ 1577 h 1577"/>
                  <a:gd name="T68" fmla="*/ 688 w 1777"/>
                  <a:gd name="T69" fmla="*/ 1571 h 1577"/>
                  <a:gd name="T70" fmla="*/ 650 w 1777"/>
                  <a:gd name="T71" fmla="*/ 1558 h 1577"/>
                  <a:gd name="T72" fmla="*/ 614 w 1777"/>
                  <a:gd name="T73" fmla="*/ 1536 h 1577"/>
                  <a:gd name="T74" fmla="*/ 584 w 1777"/>
                  <a:gd name="T75" fmla="*/ 1509 h 1577"/>
                  <a:gd name="T76" fmla="*/ 559 w 1777"/>
                  <a:gd name="T77" fmla="*/ 1476 h 1577"/>
                  <a:gd name="T78" fmla="*/ 539 w 1777"/>
                  <a:gd name="T79" fmla="*/ 1438 h 1577"/>
                  <a:gd name="T80" fmla="*/ 527 w 1777"/>
                  <a:gd name="T81" fmla="*/ 1398 h 1577"/>
                  <a:gd name="T82" fmla="*/ 525 w 1777"/>
                  <a:gd name="T83" fmla="*/ 1358 h 1577"/>
                  <a:gd name="T84" fmla="*/ 532 w 1777"/>
                  <a:gd name="T85" fmla="*/ 1319 h 1577"/>
                  <a:gd name="T86" fmla="*/ 545 w 1777"/>
                  <a:gd name="T87" fmla="*/ 1280 h 1577"/>
                  <a:gd name="T88" fmla="*/ 565 w 1777"/>
                  <a:gd name="T89" fmla="*/ 1245 h 1577"/>
                  <a:gd name="T90" fmla="*/ 593 w 1777"/>
                  <a:gd name="T91" fmla="*/ 1215 h 1577"/>
                  <a:gd name="T92" fmla="*/ 624 w 1777"/>
                  <a:gd name="T93" fmla="*/ 1189 h 1577"/>
                  <a:gd name="T94" fmla="*/ 660 w 1777"/>
                  <a:gd name="T95" fmla="*/ 1169 h 1577"/>
                  <a:gd name="T96" fmla="*/ 0 w 1777"/>
                  <a:gd name="T97" fmla="*/ 861 h 1577"/>
                  <a:gd name="T98" fmla="*/ 403 w 1777"/>
                  <a:gd name="T99" fmla="*/ 0 h 1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7" h="1577">
                    <a:moveTo>
                      <a:pt x="403" y="0"/>
                    </a:moveTo>
                    <a:lnTo>
                      <a:pt x="1063" y="309"/>
                    </a:lnTo>
                    <a:lnTo>
                      <a:pt x="1054" y="268"/>
                    </a:lnTo>
                    <a:lnTo>
                      <a:pt x="1052" y="228"/>
                    </a:lnTo>
                    <a:lnTo>
                      <a:pt x="1060" y="189"/>
                    </a:lnTo>
                    <a:lnTo>
                      <a:pt x="1075" y="152"/>
                    </a:lnTo>
                    <a:lnTo>
                      <a:pt x="1095" y="118"/>
                    </a:lnTo>
                    <a:lnTo>
                      <a:pt x="1123" y="89"/>
                    </a:lnTo>
                    <a:lnTo>
                      <a:pt x="1155" y="64"/>
                    </a:lnTo>
                    <a:lnTo>
                      <a:pt x="1192" y="45"/>
                    </a:lnTo>
                    <a:lnTo>
                      <a:pt x="1229" y="34"/>
                    </a:lnTo>
                    <a:lnTo>
                      <a:pt x="1265" y="31"/>
                    </a:lnTo>
                    <a:lnTo>
                      <a:pt x="1301" y="35"/>
                    </a:lnTo>
                    <a:lnTo>
                      <a:pt x="1336" y="45"/>
                    </a:lnTo>
                    <a:lnTo>
                      <a:pt x="1369" y="61"/>
                    </a:lnTo>
                    <a:lnTo>
                      <a:pt x="1400" y="83"/>
                    </a:lnTo>
                    <a:lnTo>
                      <a:pt x="1426" y="109"/>
                    </a:lnTo>
                    <a:lnTo>
                      <a:pt x="1448" y="138"/>
                    </a:lnTo>
                    <a:lnTo>
                      <a:pt x="1464" y="172"/>
                    </a:lnTo>
                    <a:lnTo>
                      <a:pt x="1501" y="273"/>
                    </a:lnTo>
                    <a:lnTo>
                      <a:pt x="1765" y="989"/>
                    </a:lnTo>
                    <a:lnTo>
                      <a:pt x="1775" y="1026"/>
                    </a:lnTo>
                    <a:lnTo>
                      <a:pt x="1777" y="1063"/>
                    </a:lnTo>
                    <a:lnTo>
                      <a:pt x="1774" y="1098"/>
                    </a:lnTo>
                    <a:lnTo>
                      <a:pt x="1763" y="1133"/>
                    </a:lnTo>
                    <a:lnTo>
                      <a:pt x="1748" y="1167"/>
                    </a:lnTo>
                    <a:lnTo>
                      <a:pt x="1728" y="1196"/>
                    </a:lnTo>
                    <a:lnTo>
                      <a:pt x="1702" y="1224"/>
                    </a:lnTo>
                    <a:lnTo>
                      <a:pt x="1671" y="1245"/>
                    </a:lnTo>
                    <a:lnTo>
                      <a:pt x="1637" y="1260"/>
                    </a:lnTo>
                    <a:lnTo>
                      <a:pt x="1535" y="1299"/>
                    </a:lnTo>
                    <a:lnTo>
                      <a:pt x="810" y="1565"/>
                    </a:lnTo>
                    <a:lnTo>
                      <a:pt x="769" y="1576"/>
                    </a:lnTo>
                    <a:lnTo>
                      <a:pt x="728" y="1577"/>
                    </a:lnTo>
                    <a:lnTo>
                      <a:pt x="688" y="1571"/>
                    </a:lnTo>
                    <a:lnTo>
                      <a:pt x="650" y="1558"/>
                    </a:lnTo>
                    <a:lnTo>
                      <a:pt x="614" y="1536"/>
                    </a:lnTo>
                    <a:lnTo>
                      <a:pt x="584" y="1509"/>
                    </a:lnTo>
                    <a:lnTo>
                      <a:pt x="559" y="1476"/>
                    </a:lnTo>
                    <a:lnTo>
                      <a:pt x="539" y="1438"/>
                    </a:lnTo>
                    <a:lnTo>
                      <a:pt x="527" y="1398"/>
                    </a:lnTo>
                    <a:lnTo>
                      <a:pt x="525" y="1358"/>
                    </a:lnTo>
                    <a:lnTo>
                      <a:pt x="532" y="1319"/>
                    </a:lnTo>
                    <a:lnTo>
                      <a:pt x="545" y="1280"/>
                    </a:lnTo>
                    <a:lnTo>
                      <a:pt x="565" y="1245"/>
                    </a:lnTo>
                    <a:lnTo>
                      <a:pt x="593" y="1215"/>
                    </a:lnTo>
                    <a:lnTo>
                      <a:pt x="624" y="1189"/>
                    </a:lnTo>
                    <a:lnTo>
                      <a:pt x="660" y="1169"/>
                    </a:lnTo>
                    <a:lnTo>
                      <a:pt x="0" y="861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ru-RU" sz="1872"/>
              </a:p>
            </p:txBody>
          </p:sp>
          <p:sp>
            <p:nvSpPr>
              <p:cNvPr id="13" name="îśḻîḋe">
                <a:extLst>
                  <a:ext uri="{FF2B5EF4-FFF2-40B4-BE49-F238E27FC236}">
                    <a16:creationId xmlns:a16="http://schemas.microsoft.com/office/drawing/2014/main" id="{E08BA2EE-BF06-454A-B0E6-3DA312A48BD0}"/>
                  </a:ext>
                </a:extLst>
              </p:cNvPr>
              <p:cNvSpPr/>
              <p:nvPr/>
            </p:nvSpPr>
            <p:spPr bwMode="auto">
              <a:xfrm>
                <a:off x="3709742" y="4491057"/>
                <a:ext cx="1681581" cy="1490643"/>
              </a:xfrm>
              <a:custGeom>
                <a:avLst/>
                <a:gdLst>
                  <a:gd name="T0" fmla="*/ 1376 w 1779"/>
                  <a:gd name="T1" fmla="*/ 0 h 1577"/>
                  <a:gd name="T2" fmla="*/ 1779 w 1779"/>
                  <a:gd name="T3" fmla="*/ 861 h 1577"/>
                  <a:gd name="T4" fmla="*/ 1119 w 1779"/>
                  <a:gd name="T5" fmla="*/ 1169 h 1577"/>
                  <a:gd name="T6" fmla="*/ 1154 w 1779"/>
                  <a:gd name="T7" fmla="*/ 1189 h 1577"/>
                  <a:gd name="T8" fmla="*/ 1186 w 1779"/>
                  <a:gd name="T9" fmla="*/ 1215 h 1577"/>
                  <a:gd name="T10" fmla="*/ 1212 w 1779"/>
                  <a:gd name="T11" fmla="*/ 1245 h 1577"/>
                  <a:gd name="T12" fmla="*/ 1232 w 1779"/>
                  <a:gd name="T13" fmla="*/ 1280 h 1577"/>
                  <a:gd name="T14" fmla="*/ 1246 w 1779"/>
                  <a:gd name="T15" fmla="*/ 1319 h 1577"/>
                  <a:gd name="T16" fmla="*/ 1252 w 1779"/>
                  <a:gd name="T17" fmla="*/ 1358 h 1577"/>
                  <a:gd name="T18" fmla="*/ 1250 w 1779"/>
                  <a:gd name="T19" fmla="*/ 1398 h 1577"/>
                  <a:gd name="T20" fmla="*/ 1240 w 1779"/>
                  <a:gd name="T21" fmla="*/ 1438 h 1577"/>
                  <a:gd name="T22" fmla="*/ 1220 w 1779"/>
                  <a:gd name="T23" fmla="*/ 1476 h 1577"/>
                  <a:gd name="T24" fmla="*/ 1194 w 1779"/>
                  <a:gd name="T25" fmla="*/ 1509 h 1577"/>
                  <a:gd name="T26" fmla="*/ 1163 w 1779"/>
                  <a:gd name="T27" fmla="*/ 1536 h 1577"/>
                  <a:gd name="T28" fmla="*/ 1129 w 1779"/>
                  <a:gd name="T29" fmla="*/ 1558 h 1577"/>
                  <a:gd name="T30" fmla="*/ 1091 w 1779"/>
                  <a:gd name="T31" fmla="*/ 1571 h 1577"/>
                  <a:gd name="T32" fmla="*/ 1051 w 1779"/>
                  <a:gd name="T33" fmla="*/ 1577 h 1577"/>
                  <a:gd name="T34" fmla="*/ 1010 w 1779"/>
                  <a:gd name="T35" fmla="*/ 1576 h 1577"/>
                  <a:gd name="T36" fmla="*/ 967 w 1779"/>
                  <a:gd name="T37" fmla="*/ 1565 h 1577"/>
                  <a:gd name="T38" fmla="*/ 244 w 1779"/>
                  <a:gd name="T39" fmla="*/ 1299 h 1577"/>
                  <a:gd name="T40" fmla="*/ 140 w 1779"/>
                  <a:gd name="T41" fmla="*/ 1260 h 1577"/>
                  <a:gd name="T42" fmla="*/ 106 w 1779"/>
                  <a:gd name="T43" fmla="*/ 1245 h 1577"/>
                  <a:gd name="T44" fmla="*/ 77 w 1779"/>
                  <a:gd name="T45" fmla="*/ 1224 h 1577"/>
                  <a:gd name="T46" fmla="*/ 51 w 1779"/>
                  <a:gd name="T47" fmla="*/ 1196 h 1577"/>
                  <a:gd name="T48" fmla="*/ 30 w 1779"/>
                  <a:gd name="T49" fmla="*/ 1167 h 1577"/>
                  <a:gd name="T50" fmla="*/ 14 w 1779"/>
                  <a:gd name="T51" fmla="*/ 1133 h 1577"/>
                  <a:gd name="T52" fmla="*/ 5 w 1779"/>
                  <a:gd name="T53" fmla="*/ 1098 h 1577"/>
                  <a:gd name="T54" fmla="*/ 0 w 1779"/>
                  <a:gd name="T55" fmla="*/ 1063 h 1577"/>
                  <a:gd name="T56" fmla="*/ 4 w 1779"/>
                  <a:gd name="T57" fmla="*/ 1026 h 1577"/>
                  <a:gd name="T58" fmla="*/ 13 w 1779"/>
                  <a:gd name="T59" fmla="*/ 989 h 1577"/>
                  <a:gd name="T60" fmla="*/ 276 w 1779"/>
                  <a:gd name="T61" fmla="*/ 273 h 1577"/>
                  <a:gd name="T62" fmla="*/ 314 w 1779"/>
                  <a:gd name="T63" fmla="*/ 172 h 1577"/>
                  <a:gd name="T64" fmla="*/ 330 w 1779"/>
                  <a:gd name="T65" fmla="*/ 138 h 1577"/>
                  <a:gd name="T66" fmla="*/ 351 w 1779"/>
                  <a:gd name="T67" fmla="*/ 109 h 1577"/>
                  <a:gd name="T68" fmla="*/ 379 w 1779"/>
                  <a:gd name="T69" fmla="*/ 83 h 1577"/>
                  <a:gd name="T70" fmla="*/ 408 w 1779"/>
                  <a:gd name="T71" fmla="*/ 61 h 1577"/>
                  <a:gd name="T72" fmla="*/ 442 w 1779"/>
                  <a:gd name="T73" fmla="*/ 45 h 1577"/>
                  <a:gd name="T74" fmla="*/ 477 w 1779"/>
                  <a:gd name="T75" fmla="*/ 35 h 1577"/>
                  <a:gd name="T76" fmla="*/ 514 w 1779"/>
                  <a:gd name="T77" fmla="*/ 31 h 1577"/>
                  <a:gd name="T78" fmla="*/ 550 w 1779"/>
                  <a:gd name="T79" fmla="*/ 34 h 1577"/>
                  <a:gd name="T80" fmla="*/ 586 w 1779"/>
                  <a:gd name="T81" fmla="*/ 45 h 1577"/>
                  <a:gd name="T82" fmla="*/ 622 w 1779"/>
                  <a:gd name="T83" fmla="*/ 64 h 1577"/>
                  <a:gd name="T84" fmla="*/ 654 w 1779"/>
                  <a:gd name="T85" fmla="*/ 89 h 1577"/>
                  <a:gd name="T86" fmla="*/ 682 w 1779"/>
                  <a:gd name="T87" fmla="*/ 118 h 1577"/>
                  <a:gd name="T88" fmla="*/ 704 w 1779"/>
                  <a:gd name="T89" fmla="*/ 152 h 1577"/>
                  <a:gd name="T90" fmla="*/ 717 w 1779"/>
                  <a:gd name="T91" fmla="*/ 189 h 1577"/>
                  <a:gd name="T92" fmla="*/ 725 w 1779"/>
                  <a:gd name="T93" fmla="*/ 228 h 1577"/>
                  <a:gd name="T94" fmla="*/ 725 w 1779"/>
                  <a:gd name="T95" fmla="*/ 268 h 1577"/>
                  <a:gd name="T96" fmla="*/ 716 w 1779"/>
                  <a:gd name="T97" fmla="*/ 309 h 1577"/>
                  <a:gd name="T98" fmla="*/ 1376 w 1779"/>
                  <a:gd name="T99" fmla="*/ 0 h 1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9" h="1577">
                    <a:moveTo>
                      <a:pt x="1376" y="0"/>
                    </a:moveTo>
                    <a:lnTo>
                      <a:pt x="1779" y="861"/>
                    </a:lnTo>
                    <a:lnTo>
                      <a:pt x="1119" y="1169"/>
                    </a:lnTo>
                    <a:lnTo>
                      <a:pt x="1154" y="1189"/>
                    </a:lnTo>
                    <a:lnTo>
                      <a:pt x="1186" y="1215"/>
                    </a:lnTo>
                    <a:lnTo>
                      <a:pt x="1212" y="1245"/>
                    </a:lnTo>
                    <a:lnTo>
                      <a:pt x="1232" y="1280"/>
                    </a:lnTo>
                    <a:lnTo>
                      <a:pt x="1246" y="1319"/>
                    </a:lnTo>
                    <a:lnTo>
                      <a:pt x="1252" y="1358"/>
                    </a:lnTo>
                    <a:lnTo>
                      <a:pt x="1250" y="1398"/>
                    </a:lnTo>
                    <a:lnTo>
                      <a:pt x="1240" y="1438"/>
                    </a:lnTo>
                    <a:lnTo>
                      <a:pt x="1220" y="1476"/>
                    </a:lnTo>
                    <a:lnTo>
                      <a:pt x="1194" y="1509"/>
                    </a:lnTo>
                    <a:lnTo>
                      <a:pt x="1163" y="1536"/>
                    </a:lnTo>
                    <a:lnTo>
                      <a:pt x="1129" y="1558"/>
                    </a:lnTo>
                    <a:lnTo>
                      <a:pt x="1091" y="1571"/>
                    </a:lnTo>
                    <a:lnTo>
                      <a:pt x="1051" y="1577"/>
                    </a:lnTo>
                    <a:lnTo>
                      <a:pt x="1010" y="1576"/>
                    </a:lnTo>
                    <a:lnTo>
                      <a:pt x="967" y="1565"/>
                    </a:lnTo>
                    <a:lnTo>
                      <a:pt x="244" y="1299"/>
                    </a:lnTo>
                    <a:lnTo>
                      <a:pt x="140" y="1260"/>
                    </a:lnTo>
                    <a:lnTo>
                      <a:pt x="106" y="1245"/>
                    </a:lnTo>
                    <a:lnTo>
                      <a:pt x="77" y="1224"/>
                    </a:lnTo>
                    <a:lnTo>
                      <a:pt x="51" y="1196"/>
                    </a:lnTo>
                    <a:lnTo>
                      <a:pt x="30" y="1167"/>
                    </a:lnTo>
                    <a:lnTo>
                      <a:pt x="14" y="1133"/>
                    </a:lnTo>
                    <a:lnTo>
                      <a:pt x="5" y="1098"/>
                    </a:lnTo>
                    <a:lnTo>
                      <a:pt x="0" y="1063"/>
                    </a:lnTo>
                    <a:lnTo>
                      <a:pt x="4" y="1026"/>
                    </a:lnTo>
                    <a:lnTo>
                      <a:pt x="13" y="989"/>
                    </a:lnTo>
                    <a:lnTo>
                      <a:pt x="276" y="273"/>
                    </a:lnTo>
                    <a:lnTo>
                      <a:pt x="314" y="172"/>
                    </a:lnTo>
                    <a:lnTo>
                      <a:pt x="330" y="138"/>
                    </a:lnTo>
                    <a:lnTo>
                      <a:pt x="351" y="109"/>
                    </a:lnTo>
                    <a:lnTo>
                      <a:pt x="379" y="83"/>
                    </a:lnTo>
                    <a:lnTo>
                      <a:pt x="408" y="61"/>
                    </a:lnTo>
                    <a:lnTo>
                      <a:pt x="442" y="45"/>
                    </a:lnTo>
                    <a:lnTo>
                      <a:pt x="477" y="35"/>
                    </a:lnTo>
                    <a:lnTo>
                      <a:pt x="514" y="31"/>
                    </a:lnTo>
                    <a:lnTo>
                      <a:pt x="550" y="34"/>
                    </a:lnTo>
                    <a:lnTo>
                      <a:pt x="586" y="45"/>
                    </a:lnTo>
                    <a:lnTo>
                      <a:pt x="622" y="64"/>
                    </a:lnTo>
                    <a:lnTo>
                      <a:pt x="654" y="89"/>
                    </a:lnTo>
                    <a:lnTo>
                      <a:pt x="682" y="118"/>
                    </a:lnTo>
                    <a:lnTo>
                      <a:pt x="704" y="152"/>
                    </a:lnTo>
                    <a:lnTo>
                      <a:pt x="717" y="189"/>
                    </a:lnTo>
                    <a:lnTo>
                      <a:pt x="725" y="228"/>
                    </a:lnTo>
                    <a:lnTo>
                      <a:pt x="725" y="268"/>
                    </a:lnTo>
                    <a:lnTo>
                      <a:pt x="716" y="309"/>
                    </a:lnTo>
                    <a:lnTo>
                      <a:pt x="137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ru-RU" sz="1872"/>
              </a:p>
            </p:txBody>
          </p:sp>
          <p:sp>
            <p:nvSpPr>
              <p:cNvPr id="14" name="iSḷïďé">
                <a:extLst>
                  <a:ext uri="{FF2B5EF4-FFF2-40B4-BE49-F238E27FC236}">
                    <a16:creationId xmlns:a16="http://schemas.microsoft.com/office/drawing/2014/main" id="{DD422CF9-756A-4E18-A230-2EAA977E551E}"/>
                  </a:ext>
                </a:extLst>
              </p:cNvPr>
              <p:cNvSpPr/>
              <p:nvPr/>
            </p:nvSpPr>
            <p:spPr bwMode="auto">
              <a:xfrm>
                <a:off x="4749506" y="3776456"/>
                <a:ext cx="1287417" cy="2109775"/>
              </a:xfrm>
              <a:custGeom>
                <a:avLst/>
                <a:gdLst>
                  <a:gd name="T0" fmla="*/ 348 w 1362"/>
                  <a:gd name="T1" fmla="*/ 0 h 2232"/>
                  <a:gd name="T2" fmla="*/ 375 w 1362"/>
                  <a:gd name="T3" fmla="*/ 4 h 2232"/>
                  <a:gd name="T4" fmla="*/ 402 w 1362"/>
                  <a:gd name="T5" fmla="*/ 17 h 2232"/>
                  <a:gd name="T6" fmla="*/ 426 w 1362"/>
                  <a:gd name="T7" fmla="*/ 33 h 2232"/>
                  <a:gd name="T8" fmla="*/ 1319 w 1362"/>
                  <a:gd name="T9" fmla="*/ 856 h 2232"/>
                  <a:gd name="T10" fmla="*/ 1337 w 1362"/>
                  <a:gd name="T11" fmla="*/ 879 h 2232"/>
                  <a:gd name="T12" fmla="*/ 1351 w 1362"/>
                  <a:gd name="T13" fmla="*/ 903 h 2232"/>
                  <a:gd name="T14" fmla="*/ 1359 w 1362"/>
                  <a:gd name="T15" fmla="*/ 931 h 2232"/>
                  <a:gd name="T16" fmla="*/ 1362 w 1362"/>
                  <a:gd name="T17" fmla="*/ 958 h 2232"/>
                  <a:gd name="T18" fmla="*/ 1313 w 1362"/>
                  <a:gd name="T19" fmla="*/ 2107 h 2232"/>
                  <a:gd name="T20" fmla="*/ 1308 w 1362"/>
                  <a:gd name="T21" fmla="*/ 2139 h 2232"/>
                  <a:gd name="T22" fmla="*/ 1294 w 1362"/>
                  <a:gd name="T23" fmla="*/ 2168 h 2232"/>
                  <a:gd name="T24" fmla="*/ 1276 w 1362"/>
                  <a:gd name="T25" fmla="*/ 2194 h 2232"/>
                  <a:gd name="T26" fmla="*/ 1252 w 1362"/>
                  <a:gd name="T27" fmla="*/ 2212 h 2232"/>
                  <a:gd name="T28" fmla="*/ 1222 w 1362"/>
                  <a:gd name="T29" fmla="*/ 2226 h 2232"/>
                  <a:gd name="T30" fmla="*/ 1190 w 1362"/>
                  <a:gd name="T31" fmla="*/ 2232 h 2232"/>
                  <a:gd name="T32" fmla="*/ 1158 w 1362"/>
                  <a:gd name="T33" fmla="*/ 2229 h 2232"/>
                  <a:gd name="T34" fmla="*/ 1049 w 1362"/>
                  <a:gd name="T35" fmla="*/ 2205 h 2232"/>
                  <a:gd name="T36" fmla="*/ 944 w 1362"/>
                  <a:gd name="T37" fmla="*/ 2171 h 2232"/>
                  <a:gd name="T38" fmla="*/ 843 w 1362"/>
                  <a:gd name="T39" fmla="*/ 2131 h 2232"/>
                  <a:gd name="T40" fmla="*/ 746 w 1362"/>
                  <a:gd name="T41" fmla="*/ 2082 h 2232"/>
                  <a:gd name="T42" fmla="*/ 653 w 1362"/>
                  <a:gd name="T43" fmla="*/ 2027 h 2232"/>
                  <a:gd name="T44" fmla="*/ 564 w 1362"/>
                  <a:gd name="T45" fmla="*/ 1966 h 2232"/>
                  <a:gd name="T46" fmla="*/ 481 w 1362"/>
                  <a:gd name="T47" fmla="*/ 1897 h 2232"/>
                  <a:gd name="T48" fmla="*/ 405 w 1362"/>
                  <a:gd name="T49" fmla="*/ 1824 h 2232"/>
                  <a:gd name="T50" fmla="*/ 333 w 1362"/>
                  <a:gd name="T51" fmla="*/ 1742 h 2232"/>
                  <a:gd name="T52" fmla="*/ 267 w 1362"/>
                  <a:gd name="T53" fmla="*/ 1658 h 2232"/>
                  <a:gd name="T54" fmla="*/ 207 w 1362"/>
                  <a:gd name="T55" fmla="*/ 1568 h 2232"/>
                  <a:gd name="T56" fmla="*/ 153 w 1362"/>
                  <a:gd name="T57" fmla="*/ 1473 h 2232"/>
                  <a:gd name="T58" fmla="*/ 109 w 1362"/>
                  <a:gd name="T59" fmla="*/ 1375 h 2232"/>
                  <a:gd name="T60" fmla="*/ 71 w 1362"/>
                  <a:gd name="T61" fmla="*/ 1272 h 2232"/>
                  <a:gd name="T62" fmla="*/ 40 w 1362"/>
                  <a:gd name="T63" fmla="*/ 1165 h 2232"/>
                  <a:gd name="T64" fmla="*/ 19 w 1362"/>
                  <a:gd name="T65" fmla="*/ 1056 h 2232"/>
                  <a:gd name="T66" fmla="*/ 5 w 1362"/>
                  <a:gd name="T67" fmla="*/ 943 h 2232"/>
                  <a:gd name="T68" fmla="*/ 0 w 1362"/>
                  <a:gd name="T69" fmla="*/ 828 h 2232"/>
                  <a:gd name="T70" fmla="*/ 5 w 1362"/>
                  <a:gd name="T71" fmla="*/ 724 h 2232"/>
                  <a:gd name="T72" fmla="*/ 16 w 1362"/>
                  <a:gd name="T73" fmla="*/ 620 h 2232"/>
                  <a:gd name="T74" fmla="*/ 34 w 1362"/>
                  <a:gd name="T75" fmla="*/ 519 h 2232"/>
                  <a:gd name="T76" fmla="*/ 60 w 1362"/>
                  <a:gd name="T77" fmla="*/ 421 h 2232"/>
                  <a:gd name="T78" fmla="*/ 92 w 1362"/>
                  <a:gd name="T79" fmla="*/ 324 h 2232"/>
                  <a:gd name="T80" fmla="*/ 130 w 1362"/>
                  <a:gd name="T81" fmla="*/ 232 h 2232"/>
                  <a:gd name="T82" fmla="*/ 176 w 1362"/>
                  <a:gd name="T83" fmla="*/ 144 h 2232"/>
                  <a:gd name="T84" fmla="*/ 227 w 1362"/>
                  <a:gd name="T85" fmla="*/ 58 h 2232"/>
                  <a:gd name="T86" fmla="*/ 245 w 1362"/>
                  <a:gd name="T87" fmla="*/ 35 h 2232"/>
                  <a:gd name="T88" fmla="*/ 268 w 1362"/>
                  <a:gd name="T89" fmla="*/ 18 h 2232"/>
                  <a:gd name="T90" fmla="*/ 293 w 1362"/>
                  <a:gd name="T91" fmla="*/ 6 h 2232"/>
                  <a:gd name="T92" fmla="*/ 320 w 1362"/>
                  <a:gd name="T93" fmla="*/ 0 h 2232"/>
                  <a:gd name="T94" fmla="*/ 348 w 1362"/>
                  <a:gd name="T95" fmla="*/ 0 h 2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62" h="2232">
                    <a:moveTo>
                      <a:pt x="348" y="0"/>
                    </a:moveTo>
                    <a:lnTo>
                      <a:pt x="375" y="4"/>
                    </a:lnTo>
                    <a:lnTo>
                      <a:pt x="402" y="17"/>
                    </a:lnTo>
                    <a:lnTo>
                      <a:pt x="426" y="33"/>
                    </a:lnTo>
                    <a:lnTo>
                      <a:pt x="1319" y="856"/>
                    </a:lnTo>
                    <a:lnTo>
                      <a:pt x="1337" y="879"/>
                    </a:lnTo>
                    <a:lnTo>
                      <a:pt x="1351" y="903"/>
                    </a:lnTo>
                    <a:lnTo>
                      <a:pt x="1359" y="931"/>
                    </a:lnTo>
                    <a:lnTo>
                      <a:pt x="1362" y="958"/>
                    </a:lnTo>
                    <a:lnTo>
                      <a:pt x="1313" y="2107"/>
                    </a:lnTo>
                    <a:lnTo>
                      <a:pt x="1308" y="2139"/>
                    </a:lnTo>
                    <a:lnTo>
                      <a:pt x="1294" y="2168"/>
                    </a:lnTo>
                    <a:lnTo>
                      <a:pt x="1276" y="2194"/>
                    </a:lnTo>
                    <a:lnTo>
                      <a:pt x="1252" y="2212"/>
                    </a:lnTo>
                    <a:lnTo>
                      <a:pt x="1222" y="2226"/>
                    </a:lnTo>
                    <a:lnTo>
                      <a:pt x="1190" y="2232"/>
                    </a:lnTo>
                    <a:lnTo>
                      <a:pt x="1158" y="2229"/>
                    </a:lnTo>
                    <a:lnTo>
                      <a:pt x="1049" y="2205"/>
                    </a:lnTo>
                    <a:lnTo>
                      <a:pt x="944" y="2171"/>
                    </a:lnTo>
                    <a:lnTo>
                      <a:pt x="843" y="2131"/>
                    </a:lnTo>
                    <a:lnTo>
                      <a:pt x="746" y="2082"/>
                    </a:lnTo>
                    <a:lnTo>
                      <a:pt x="653" y="2027"/>
                    </a:lnTo>
                    <a:lnTo>
                      <a:pt x="564" y="1966"/>
                    </a:lnTo>
                    <a:lnTo>
                      <a:pt x="481" y="1897"/>
                    </a:lnTo>
                    <a:lnTo>
                      <a:pt x="405" y="1824"/>
                    </a:lnTo>
                    <a:lnTo>
                      <a:pt x="333" y="1742"/>
                    </a:lnTo>
                    <a:lnTo>
                      <a:pt x="267" y="1658"/>
                    </a:lnTo>
                    <a:lnTo>
                      <a:pt x="207" y="1568"/>
                    </a:lnTo>
                    <a:lnTo>
                      <a:pt x="153" y="1473"/>
                    </a:lnTo>
                    <a:lnTo>
                      <a:pt x="109" y="1375"/>
                    </a:lnTo>
                    <a:lnTo>
                      <a:pt x="71" y="1272"/>
                    </a:lnTo>
                    <a:lnTo>
                      <a:pt x="40" y="1165"/>
                    </a:lnTo>
                    <a:lnTo>
                      <a:pt x="19" y="1056"/>
                    </a:lnTo>
                    <a:lnTo>
                      <a:pt x="5" y="943"/>
                    </a:lnTo>
                    <a:lnTo>
                      <a:pt x="0" y="828"/>
                    </a:lnTo>
                    <a:lnTo>
                      <a:pt x="5" y="724"/>
                    </a:lnTo>
                    <a:lnTo>
                      <a:pt x="16" y="620"/>
                    </a:lnTo>
                    <a:lnTo>
                      <a:pt x="34" y="519"/>
                    </a:lnTo>
                    <a:lnTo>
                      <a:pt x="60" y="421"/>
                    </a:lnTo>
                    <a:lnTo>
                      <a:pt x="92" y="324"/>
                    </a:lnTo>
                    <a:lnTo>
                      <a:pt x="130" y="232"/>
                    </a:lnTo>
                    <a:lnTo>
                      <a:pt x="176" y="144"/>
                    </a:lnTo>
                    <a:lnTo>
                      <a:pt x="227" y="58"/>
                    </a:lnTo>
                    <a:lnTo>
                      <a:pt x="245" y="35"/>
                    </a:lnTo>
                    <a:lnTo>
                      <a:pt x="268" y="18"/>
                    </a:lnTo>
                    <a:lnTo>
                      <a:pt x="293" y="6"/>
                    </a:lnTo>
                    <a:lnTo>
                      <a:pt x="320" y="0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ru-RU" sz="1872"/>
              </a:p>
            </p:txBody>
          </p:sp>
          <p:sp>
            <p:nvSpPr>
              <p:cNvPr id="15" name="ï$ļíďé">
                <a:extLst>
                  <a:ext uri="{FF2B5EF4-FFF2-40B4-BE49-F238E27FC236}">
                    <a16:creationId xmlns:a16="http://schemas.microsoft.com/office/drawing/2014/main" id="{F5F6E8E6-6276-4F82-AF49-81D95FE4F9DD}"/>
                  </a:ext>
                </a:extLst>
              </p:cNvPr>
              <p:cNvSpPr/>
              <p:nvPr/>
            </p:nvSpPr>
            <p:spPr bwMode="auto">
              <a:xfrm>
                <a:off x="5260880" y="3211202"/>
                <a:ext cx="1667403" cy="1246771"/>
              </a:xfrm>
              <a:custGeom>
                <a:avLst/>
                <a:gdLst>
                  <a:gd name="T0" fmla="*/ 885 w 1764"/>
                  <a:gd name="T1" fmla="*/ 0 h 1319"/>
                  <a:gd name="T2" fmla="*/ 1000 w 1764"/>
                  <a:gd name="T3" fmla="*/ 5 h 1319"/>
                  <a:gd name="T4" fmla="*/ 1112 w 1764"/>
                  <a:gd name="T5" fmla="*/ 17 h 1319"/>
                  <a:gd name="T6" fmla="*/ 1221 w 1764"/>
                  <a:gd name="T7" fmla="*/ 39 h 1319"/>
                  <a:gd name="T8" fmla="*/ 1326 w 1764"/>
                  <a:gd name="T9" fmla="*/ 69 h 1319"/>
                  <a:gd name="T10" fmla="*/ 1429 w 1764"/>
                  <a:gd name="T11" fmla="*/ 106 h 1319"/>
                  <a:gd name="T12" fmla="*/ 1527 w 1764"/>
                  <a:gd name="T13" fmla="*/ 150 h 1319"/>
                  <a:gd name="T14" fmla="*/ 1620 w 1764"/>
                  <a:gd name="T15" fmla="*/ 203 h 1319"/>
                  <a:gd name="T16" fmla="*/ 1711 w 1764"/>
                  <a:gd name="T17" fmla="*/ 262 h 1319"/>
                  <a:gd name="T18" fmla="*/ 1732 w 1764"/>
                  <a:gd name="T19" fmla="*/ 281 h 1319"/>
                  <a:gd name="T20" fmla="*/ 1749 w 1764"/>
                  <a:gd name="T21" fmla="*/ 304 h 1319"/>
                  <a:gd name="T22" fmla="*/ 1760 w 1764"/>
                  <a:gd name="T23" fmla="*/ 328 h 1319"/>
                  <a:gd name="T24" fmla="*/ 1764 w 1764"/>
                  <a:gd name="T25" fmla="*/ 356 h 1319"/>
                  <a:gd name="T26" fmla="*/ 1764 w 1764"/>
                  <a:gd name="T27" fmla="*/ 382 h 1319"/>
                  <a:gd name="T28" fmla="*/ 1760 w 1764"/>
                  <a:gd name="T29" fmla="*/ 409 h 1319"/>
                  <a:gd name="T30" fmla="*/ 1748 w 1764"/>
                  <a:gd name="T31" fmla="*/ 434 h 1319"/>
                  <a:gd name="T32" fmla="*/ 1731 w 1764"/>
                  <a:gd name="T33" fmla="*/ 458 h 1319"/>
                  <a:gd name="T34" fmla="*/ 977 w 1764"/>
                  <a:gd name="T35" fmla="*/ 1278 h 1319"/>
                  <a:gd name="T36" fmla="*/ 953 w 1764"/>
                  <a:gd name="T37" fmla="*/ 1297 h 1319"/>
                  <a:gd name="T38" fmla="*/ 925 w 1764"/>
                  <a:gd name="T39" fmla="*/ 1311 h 1319"/>
                  <a:gd name="T40" fmla="*/ 894 w 1764"/>
                  <a:gd name="T41" fmla="*/ 1319 h 1319"/>
                  <a:gd name="T42" fmla="*/ 865 w 1764"/>
                  <a:gd name="T43" fmla="*/ 1319 h 1319"/>
                  <a:gd name="T44" fmla="*/ 835 w 1764"/>
                  <a:gd name="T45" fmla="*/ 1311 h 1319"/>
                  <a:gd name="T46" fmla="*/ 807 w 1764"/>
                  <a:gd name="T47" fmla="*/ 1297 h 1319"/>
                  <a:gd name="T48" fmla="*/ 783 w 1764"/>
                  <a:gd name="T49" fmla="*/ 1278 h 1319"/>
                  <a:gd name="T50" fmla="*/ 35 w 1764"/>
                  <a:gd name="T51" fmla="*/ 463 h 1319"/>
                  <a:gd name="T52" fmla="*/ 17 w 1764"/>
                  <a:gd name="T53" fmla="*/ 440 h 1319"/>
                  <a:gd name="T54" fmla="*/ 6 w 1764"/>
                  <a:gd name="T55" fmla="*/ 415 h 1319"/>
                  <a:gd name="T56" fmla="*/ 0 w 1764"/>
                  <a:gd name="T57" fmla="*/ 388 h 1319"/>
                  <a:gd name="T58" fmla="*/ 0 w 1764"/>
                  <a:gd name="T59" fmla="*/ 362 h 1319"/>
                  <a:gd name="T60" fmla="*/ 6 w 1764"/>
                  <a:gd name="T61" fmla="*/ 334 h 1319"/>
                  <a:gd name="T62" fmla="*/ 17 w 1764"/>
                  <a:gd name="T63" fmla="*/ 310 h 1319"/>
                  <a:gd name="T64" fmla="*/ 32 w 1764"/>
                  <a:gd name="T65" fmla="*/ 287 h 1319"/>
                  <a:gd name="T66" fmla="*/ 54 w 1764"/>
                  <a:gd name="T67" fmla="*/ 268 h 1319"/>
                  <a:gd name="T68" fmla="*/ 144 w 1764"/>
                  <a:gd name="T69" fmla="*/ 209 h 1319"/>
                  <a:gd name="T70" fmla="*/ 239 w 1764"/>
                  <a:gd name="T71" fmla="*/ 155 h 1319"/>
                  <a:gd name="T72" fmla="*/ 338 w 1764"/>
                  <a:gd name="T73" fmla="*/ 109 h 1319"/>
                  <a:gd name="T74" fmla="*/ 441 w 1764"/>
                  <a:gd name="T75" fmla="*/ 71 h 1319"/>
                  <a:gd name="T76" fmla="*/ 548 w 1764"/>
                  <a:gd name="T77" fmla="*/ 40 h 1319"/>
                  <a:gd name="T78" fmla="*/ 659 w 1764"/>
                  <a:gd name="T79" fmla="*/ 19 h 1319"/>
                  <a:gd name="T80" fmla="*/ 772 w 1764"/>
                  <a:gd name="T81" fmla="*/ 5 h 1319"/>
                  <a:gd name="T82" fmla="*/ 885 w 1764"/>
                  <a:gd name="T8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64" h="1319">
                    <a:moveTo>
                      <a:pt x="885" y="0"/>
                    </a:moveTo>
                    <a:lnTo>
                      <a:pt x="1000" y="5"/>
                    </a:lnTo>
                    <a:lnTo>
                      <a:pt x="1112" y="17"/>
                    </a:lnTo>
                    <a:lnTo>
                      <a:pt x="1221" y="39"/>
                    </a:lnTo>
                    <a:lnTo>
                      <a:pt x="1326" y="69"/>
                    </a:lnTo>
                    <a:lnTo>
                      <a:pt x="1429" y="106"/>
                    </a:lnTo>
                    <a:lnTo>
                      <a:pt x="1527" y="150"/>
                    </a:lnTo>
                    <a:lnTo>
                      <a:pt x="1620" y="203"/>
                    </a:lnTo>
                    <a:lnTo>
                      <a:pt x="1711" y="262"/>
                    </a:lnTo>
                    <a:lnTo>
                      <a:pt x="1732" y="281"/>
                    </a:lnTo>
                    <a:lnTo>
                      <a:pt x="1749" y="304"/>
                    </a:lnTo>
                    <a:lnTo>
                      <a:pt x="1760" y="328"/>
                    </a:lnTo>
                    <a:lnTo>
                      <a:pt x="1764" y="356"/>
                    </a:lnTo>
                    <a:lnTo>
                      <a:pt x="1764" y="382"/>
                    </a:lnTo>
                    <a:lnTo>
                      <a:pt x="1760" y="409"/>
                    </a:lnTo>
                    <a:lnTo>
                      <a:pt x="1748" y="434"/>
                    </a:lnTo>
                    <a:lnTo>
                      <a:pt x="1731" y="458"/>
                    </a:lnTo>
                    <a:lnTo>
                      <a:pt x="977" y="1278"/>
                    </a:lnTo>
                    <a:lnTo>
                      <a:pt x="953" y="1297"/>
                    </a:lnTo>
                    <a:lnTo>
                      <a:pt x="925" y="1311"/>
                    </a:lnTo>
                    <a:lnTo>
                      <a:pt x="894" y="1319"/>
                    </a:lnTo>
                    <a:lnTo>
                      <a:pt x="865" y="1319"/>
                    </a:lnTo>
                    <a:lnTo>
                      <a:pt x="835" y="1311"/>
                    </a:lnTo>
                    <a:lnTo>
                      <a:pt x="807" y="1297"/>
                    </a:lnTo>
                    <a:lnTo>
                      <a:pt x="783" y="1278"/>
                    </a:lnTo>
                    <a:lnTo>
                      <a:pt x="35" y="463"/>
                    </a:lnTo>
                    <a:lnTo>
                      <a:pt x="17" y="440"/>
                    </a:lnTo>
                    <a:lnTo>
                      <a:pt x="6" y="415"/>
                    </a:lnTo>
                    <a:lnTo>
                      <a:pt x="0" y="388"/>
                    </a:lnTo>
                    <a:lnTo>
                      <a:pt x="0" y="362"/>
                    </a:lnTo>
                    <a:lnTo>
                      <a:pt x="6" y="334"/>
                    </a:lnTo>
                    <a:lnTo>
                      <a:pt x="17" y="310"/>
                    </a:lnTo>
                    <a:lnTo>
                      <a:pt x="32" y="287"/>
                    </a:lnTo>
                    <a:lnTo>
                      <a:pt x="54" y="268"/>
                    </a:lnTo>
                    <a:lnTo>
                      <a:pt x="144" y="209"/>
                    </a:lnTo>
                    <a:lnTo>
                      <a:pt x="239" y="155"/>
                    </a:lnTo>
                    <a:lnTo>
                      <a:pt x="338" y="109"/>
                    </a:lnTo>
                    <a:lnTo>
                      <a:pt x="441" y="71"/>
                    </a:lnTo>
                    <a:lnTo>
                      <a:pt x="548" y="40"/>
                    </a:lnTo>
                    <a:lnTo>
                      <a:pt x="659" y="19"/>
                    </a:lnTo>
                    <a:lnTo>
                      <a:pt x="772" y="5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rgbClr val="8F0C1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ru-RU" sz="1872"/>
              </a:p>
            </p:txBody>
          </p:sp>
          <p:sp>
            <p:nvSpPr>
              <p:cNvPr id="16" name="iŝḷiḓé">
                <a:extLst>
                  <a:ext uri="{FF2B5EF4-FFF2-40B4-BE49-F238E27FC236}">
                    <a16:creationId xmlns:a16="http://schemas.microsoft.com/office/drawing/2014/main" id="{73C56DC8-92B4-402D-B6A9-C58ECCC7B5B7}"/>
                  </a:ext>
                </a:extLst>
              </p:cNvPr>
              <p:cNvSpPr/>
              <p:nvPr/>
            </p:nvSpPr>
            <p:spPr bwMode="auto">
              <a:xfrm>
                <a:off x="6155078" y="3767003"/>
                <a:ext cx="1293088" cy="2121119"/>
              </a:xfrm>
              <a:custGeom>
                <a:avLst/>
                <a:gdLst>
                  <a:gd name="T0" fmla="*/ 1014 w 1368"/>
                  <a:gd name="T1" fmla="*/ 0 h 2244"/>
                  <a:gd name="T2" fmla="*/ 1042 w 1368"/>
                  <a:gd name="T3" fmla="*/ 2 h 2244"/>
                  <a:gd name="T4" fmla="*/ 1070 w 1368"/>
                  <a:gd name="T5" fmla="*/ 8 h 2244"/>
                  <a:gd name="T6" fmla="*/ 1096 w 1368"/>
                  <a:gd name="T7" fmla="*/ 19 h 2244"/>
                  <a:gd name="T8" fmla="*/ 1117 w 1368"/>
                  <a:gd name="T9" fmla="*/ 37 h 2244"/>
                  <a:gd name="T10" fmla="*/ 1137 w 1368"/>
                  <a:gd name="T11" fmla="*/ 60 h 2244"/>
                  <a:gd name="T12" fmla="*/ 1189 w 1368"/>
                  <a:gd name="T13" fmla="*/ 146 h 2244"/>
                  <a:gd name="T14" fmla="*/ 1235 w 1368"/>
                  <a:gd name="T15" fmla="*/ 235 h 2244"/>
                  <a:gd name="T16" fmla="*/ 1273 w 1368"/>
                  <a:gd name="T17" fmla="*/ 328 h 2244"/>
                  <a:gd name="T18" fmla="*/ 1307 w 1368"/>
                  <a:gd name="T19" fmla="*/ 425 h 2244"/>
                  <a:gd name="T20" fmla="*/ 1333 w 1368"/>
                  <a:gd name="T21" fmla="*/ 524 h 2244"/>
                  <a:gd name="T22" fmla="*/ 1353 w 1368"/>
                  <a:gd name="T23" fmla="*/ 627 h 2244"/>
                  <a:gd name="T24" fmla="*/ 1364 w 1368"/>
                  <a:gd name="T25" fmla="*/ 732 h 2244"/>
                  <a:gd name="T26" fmla="*/ 1368 w 1368"/>
                  <a:gd name="T27" fmla="*/ 838 h 2244"/>
                  <a:gd name="T28" fmla="*/ 1364 w 1368"/>
                  <a:gd name="T29" fmla="*/ 955 h 2244"/>
                  <a:gd name="T30" fmla="*/ 1350 w 1368"/>
                  <a:gd name="T31" fmla="*/ 1066 h 2244"/>
                  <a:gd name="T32" fmla="*/ 1328 w 1368"/>
                  <a:gd name="T33" fmla="*/ 1177 h 2244"/>
                  <a:gd name="T34" fmla="*/ 1298 w 1368"/>
                  <a:gd name="T35" fmla="*/ 1284 h 2244"/>
                  <a:gd name="T36" fmla="*/ 1260 w 1368"/>
                  <a:gd name="T37" fmla="*/ 1386 h 2244"/>
                  <a:gd name="T38" fmla="*/ 1214 w 1368"/>
                  <a:gd name="T39" fmla="*/ 1486 h 2244"/>
                  <a:gd name="T40" fmla="*/ 1160 w 1368"/>
                  <a:gd name="T41" fmla="*/ 1581 h 2244"/>
                  <a:gd name="T42" fmla="*/ 1100 w 1368"/>
                  <a:gd name="T43" fmla="*/ 1671 h 2244"/>
                  <a:gd name="T44" fmla="*/ 1034 w 1368"/>
                  <a:gd name="T45" fmla="*/ 1755 h 2244"/>
                  <a:gd name="T46" fmla="*/ 962 w 1368"/>
                  <a:gd name="T47" fmla="*/ 1835 h 2244"/>
                  <a:gd name="T48" fmla="*/ 883 w 1368"/>
                  <a:gd name="T49" fmla="*/ 1910 h 2244"/>
                  <a:gd name="T50" fmla="*/ 800 w 1368"/>
                  <a:gd name="T51" fmla="*/ 1979 h 2244"/>
                  <a:gd name="T52" fmla="*/ 711 w 1368"/>
                  <a:gd name="T53" fmla="*/ 2040 h 2244"/>
                  <a:gd name="T54" fmla="*/ 618 w 1368"/>
                  <a:gd name="T55" fmla="*/ 2095 h 2244"/>
                  <a:gd name="T56" fmla="*/ 520 w 1368"/>
                  <a:gd name="T57" fmla="*/ 2143 h 2244"/>
                  <a:gd name="T58" fmla="*/ 417 w 1368"/>
                  <a:gd name="T59" fmla="*/ 2184 h 2244"/>
                  <a:gd name="T60" fmla="*/ 313 w 1368"/>
                  <a:gd name="T61" fmla="*/ 2216 h 2244"/>
                  <a:gd name="T62" fmla="*/ 203 w 1368"/>
                  <a:gd name="T63" fmla="*/ 2241 h 2244"/>
                  <a:gd name="T64" fmla="*/ 170 w 1368"/>
                  <a:gd name="T65" fmla="*/ 2244 h 2244"/>
                  <a:gd name="T66" fmla="*/ 138 w 1368"/>
                  <a:gd name="T67" fmla="*/ 2238 h 2244"/>
                  <a:gd name="T68" fmla="*/ 111 w 1368"/>
                  <a:gd name="T69" fmla="*/ 2224 h 2244"/>
                  <a:gd name="T70" fmla="*/ 86 w 1368"/>
                  <a:gd name="T71" fmla="*/ 2204 h 2244"/>
                  <a:gd name="T72" fmla="*/ 66 w 1368"/>
                  <a:gd name="T73" fmla="*/ 2180 h 2244"/>
                  <a:gd name="T74" fmla="*/ 53 w 1368"/>
                  <a:gd name="T75" fmla="*/ 2151 h 2244"/>
                  <a:gd name="T76" fmla="*/ 48 w 1368"/>
                  <a:gd name="T77" fmla="*/ 2117 h 2244"/>
                  <a:gd name="T78" fmla="*/ 0 w 1368"/>
                  <a:gd name="T79" fmla="*/ 962 h 2244"/>
                  <a:gd name="T80" fmla="*/ 2 w 1368"/>
                  <a:gd name="T81" fmla="*/ 935 h 2244"/>
                  <a:gd name="T82" fmla="*/ 10 w 1368"/>
                  <a:gd name="T83" fmla="*/ 907 h 2244"/>
                  <a:gd name="T84" fmla="*/ 23 w 1368"/>
                  <a:gd name="T85" fmla="*/ 883 h 2244"/>
                  <a:gd name="T86" fmla="*/ 42 w 1368"/>
                  <a:gd name="T87" fmla="*/ 861 h 2244"/>
                  <a:gd name="T88" fmla="*/ 938 w 1368"/>
                  <a:gd name="T89" fmla="*/ 36 h 2244"/>
                  <a:gd name="T90" fmla="*/ 961 w 1368"/>
                  <a:gd name="T91" fmla="*/ 17 h 2244"/>
                  <a:gd name="T92" fmla="*/ 987 w 1368"/>
                  <a:gd name="T93" fmla="*/ 7 h 2244"/>
                  <a:gd name="T94" fmla="*/ 1014 w 1368"/>
                  <a:gd name="T95" fmla="*/ 0 h 2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68" h="2244">
                    <a:moveTo>
                      <a:pt x="1014" y="0"/>
                    </a:moveTo>
                    <a:lnTo>
                      <a:pt x="1042" y="2"/>
                    </a:lnTo>
                    <a:lnTo>
                      <a:pt x="1070" y="8"/>
                    </a:lnTo>
                    <a:lnTo>
                      <a:pt x="1096" y="19"/>
                    </a:lnTo>
                    <a:lnTo>
                      <a:pt x="1117" y="37"/>
                    </a:lnTo>
                    <a:lnTo>
                      <a:pt x="1137" y="60"/>
                    </a:lnTo>
                    <a:lnTo>
                      <a:pt x="1189" y="146"/>
                    </a:lnTo>
                    <a:lnTo>
                      <a:pt x="1235" y="235"/>
                    </a:lnTo>
                    <a:lnTo>
                      <a:pt x="1273" y="328"/>
                    </a:lnTo>
                    <a:lnTo>
                      <a:pt x="1307" y="425"/>
                    </a:lnTo>
                    <a:lnTo>
                      <a:pt x="1333" y="524"/>
                    </a:lnTo>
                    <a:lnTo>
                      <a:pt x="1353" y="627"/>
                    </a:lnTo>
                    <a:lnTo>
                      <a:pt x="1364" y="732"/>
                    </a:lnTo>
                    <a:lnTo>
                      <a:pt x="1368" y="838"/>
                    </a:lnTo>
                    <a:lnTo>
                      <a:pt x="1364" y="955"/>
                    </a:lnTo>
                    <a:lnTo>
                      <a:pt x="1350" y="1066"/>
                    </a:lnTo>
                    <a:lnTo>
                      <a:pt x="1328" y="1177"/>
                    </a:lnTo>
                    <a:lnTo>
                      <a:pt x="1298" y="1284"/>
                    </a:lnTo>
                    <a:lnTo>
                      <a:pt x="1260" y="1386"/>
                    </a:lnTo>
                    <a:lnTo>
                      <a:pt x="1214" y="1486"/>
                    </a:lnTo>
                    <a:lnTo>
                      <a:pt x="1160" y="1581"/>
                    </a:lnTo>
                    <a:lnTo>
                      <a:pt x="1100" y="1671"/>
                    </a:lnTo>
                    <a:lnTo>
                      <a:pt x="1034" y="1755"/>
                    </a:lnTo>
                    <a:lnTo>
                      <a:pt x="962" y="1835"/>
                    </a:lnTo>
                    <a:lnTo>
                      <a:pt x="883" y="1910"/>
                    </a:lnTo>
                    <a:lnTo>
                      <a:pt x="800" y="1979"/>
                    </a:lnTo>
                    <a:lnTo>
                      <a:pt x="711" y="2040"/>
                    </a:lnTo>
                    <a:lnTo>
                      <a:pt x="618" y="2095"/>
                    </a:lnTo>
                    <a:lnTo>
                      <a:pt x="520" y="2143"/>
                    </a:lnTo>
                    <a:lnTo>
                      <a:pt x="417" y="2184"/>
                    </a:lnTo>
                    <a:lnTo>
                      <a:pt x="313" y="2216"/>
                    </a:lnTo>
                    <a:lnTo>
                      <a:pt x="203" y="2241"/>
                    </a:lnTo>
                    <a:lnTo>
                      <a:pt x="170" y="2244"/>
                    </a:lnTo>
                    <a:lnTo>
                      <a:pt x="138" y="2238"/>
                    </a:lnTo>
                    <a:lnTo>
                      <a:pt x="111" y="2224"/>
                    </a:lnTo>
                    <a:lnTo>
                      <a:pt x="86" y="2204"/>
                    </a:lnTo>
                    <a:lnTo>
                      <a:pt x="66" y="2180"/>
                    </a:lnTo>
                    <a:lnTo>
                      <a:pt x="53" y="2151"/>
                    </a:lnTo>
                    <a:lnTo>
                      <a:pt x="48" y="2117"/>
                    </a:lnTo>
                    <a:lnTo>
                      <a:pt x="0" y="962"/>
                    </a:lnTo>
                    <a:lnTo>
                      <a:pt x="2" y="935"/>
                    </a:lnTo>
                    <a:lnTo>
                      <a:pt x="10" y="907"/>
                    </a:lnTo>
                    <a:lnTo>
                      <a:pt x="23" y="883"/>
                    </a:lnTo>
                    <a:lnTo>
                      <a:pt x="42" y="861"/>
                    </a:lnTo>
                    <a:lnTo>
                      <a:pt x="938" y="36"/>
                    </a:lnTo>
                    <a:lnTo>
                      <a:pt x="961" y="17"/>
                    </a:lnTo>
                    <a:lnTo>
                      <a:pt x="987" y="7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ru-RU" sz="1872"/>
              </a:p>
            </p:txBody>
          </p:sp>
          <p:sp>
            <p:nvSpPr>
              <p:cNvPr id="17" name="ïŝḻíḍè">
                <a:extLst>
                  <a:ext uri="{FF2B5EF4-FFF2-40B4-BE49-F238E27FC236}">
                    <a16:creationId xmlns:a16="http://schemas.microsoft.com/office/drawing/2014/main" id="{80814696-EA40-48F8-A535-EC38BE62F3B9}"/>
                  </a:ext>
                </a:extLst>
              </p:cNvPr>
              <p:cNvSpPr/>
              <p:nvPr/>
            </p:nvSpPr>
            <p:spPr bwMode="auto">
              <a:xfrm>
                <a:off x="5897708" y="3582669"/>
                <a:ext cx="393746" cy="503836"/>
              </a:xfrm>
              <a:custGeom>
                <a:avLst/>
                <a:gdLst>
                  <a:gd name="T0" fmla="*/ 202 w 405"/>
                  <a:gd name="T1" fmla="*/ 0 h 519"/>
                  <a:gd name="T2" fmla="*/ 202 w 405"/>
                  <a:gd name="T3" fmla="*/ 117 h 519"/>
                  <a:gd name="T4" fmla="*/ 76 w 405"/>
                  <a:gd name="T5" fmla="*/ 106 h 519"/>
                  <a:gd name="T6" fmla="*/ 76 w 405"/>
                  <a:gd name="T7" fmla="*/ 2 h 519"/>
                  <a:gd name="T8" fmla="*/ 76 w 405"/>
                  <a:gd name="T9" fmla="*/ 106 h 519"/>
                  <a:gd name="T10" fmla="*/ 375 w 405"/>
                  <a:gd name="T11" fmla="*/ 46 h 519"/>
                  <a:gd name="T12" fmla="*/ 284 w 405"/>
                  <a:gd name="T13" fmla="*/ 46 h 519"/>
                  <a:gd name="T14" fmla="*/ 399 w 405"/>
                  <a:gd name="T15" fmla="*/ 126 h 519"/>
                  <a:gd name="T16" fmla="*/ 341 w 405"/>
                  <a:gd name="T17" fmla="*/ 120 h 519"/>
                  <a:gd name="T18" fmla="*/ 348 w 405"/>
                  <a:gd name="T19" fmla="*/ 208 h 519"/>
                  <a:gd name="T20" fmla="*/ 310 w 405"/>
                  <a:gd name="T21" fmla="*/ 208 h 519"/>
                  <a:gd name="T22" fmla="*/ 317 w 405"/>
                  <a:gd name="T23" fmla="*/ 120 h 519"/>
                  <a:gd name="T24" fmla="*/ 273 w 405"/>
                  <a:gd name="T25" fmla="*/ 120 h 519"/>
                  <a:gd name="T26" fmla="*/ 301 w 405"/>
                  <a:gd name="T27" fmla="*/ 155 h 519"/>
                  <a:gd name="T28" fmla="*/ 280 w 405"/>
                  <a:gd name="T29" fmla="*/ 327 h 519"/>
                  <a:gd name="T30" fmla="*/ 307 w 405"/>
                  <a:gd name="T31" fmla="*/ 463 h 519"/>
                  <a:gd name="T32" fmla="*/ 351 w 405"/>
                  <a:gd name="T33" fmla="*/ 463 h 519"/>
                  <a:gd name="T34" fmla="*/ 378 w 405"/>
                  <a:gd name="T35" fmla="*/ 284 h 519"/>
                  <a:gd name="T36" fmla="*/ 403 w 405"/>
                  <a:gd name="T37" fmla="*/ 265 h 519"/>
                  <a:gd name="T38" fmla="*/ 399 w 405"/>
                  <a:gd name="T39" fmla="*/ 126 h 519"/>
                  <a:gd name="T40" fmla="*/ 104 w 405"/>
                  <a:gd name="T41" fmla="*/ 155 h 519"/>
                  <a:gd name="T42" fmla="*/ 131 w 405"/>
                  <a:gd name="T43" fmla="*/ 120 h 519"/>
                  <a:gd name="T44" fmla="*/ 81 w 405"/>
                  <a:gd name="T45" fmla="*/ 130 h 519"/>
                  <a:gd name="T46" fmla="*/ 76 w 405"/>
                  <a:gd name="T47" fmla="*/ 226 h 519"/>
                  <a:gd name="T48" fmla="*/ 71 w 405"/>
                  <a:gd name="T49" fmla="*/ 130 h 519"/>
                  <a:gd name="T50" fmla="*/ 20 w 405"/>
                  <a:gd name="T51" fmla="*/ 120 h 519"/>
                  <a:gd name="T52" fmla="*/ 0 w 405"/>
                  <a:gd name="T53" fmla="*/ 266 h 519"/>
                  <a:gd name="T54" fmla="*/ 27 w 405"/>
                  <a:gd name="T55" fmla="*/ 285 h 519"/>
                  <a:gd name="T56" fmla="*/ 53 w 405"/>
                  <a:gd name="T57" fmla="*/ 463 h 519"/>
                  <a:gd name="T58" fmla="*/ 98 w 405"/>
                  <a:gd name="T59" fmla="*/ 463 h 519"/>
                  <a:gd name="T60" fmla="*/ 125 w 405"/>
                  <a:gd name="T61" fmla="*/ 329 h 519"/>
                  <a:gd name="T62" fmla="*/ 281 w 405"/>
                  <a:gd name="T63" fmla="*/ 139 h 519"/>
                  <a:gd name="T64" fmla="*/ 216 w 405"/>
                  <a:gd name="T65" fmla="*/ 132 h 519"/>
                  <a:gd name="T66" fmla="*/ 223 w 405"/>
                  <a:gd name="T67" fmla="*/ 232 h 519"/>
                  <a:gd name="T68" fmla="*/ 181 w 405"/>
                  <a:gd name="T69" fmla="*/ 232 h 519"/>
                  <a:gd name="T70" fmla="*/ 188 w 405"/>
                  <a:gd name="T71" fmla="*/ 132 h 519"/>
                  <a:gd name="T72" fmla="*/ 117 w 405"/>
                  <a:gd name="T73" fmla="*/ 155 h 519"/>
                  <a:gd name="T74" fmla="*/ 140 w 405"/>
                  <a:gd name="T75" fmla="*/ 319 h 519"/>
                  <a:gd name="T76" fmla="*/ 147 w 405"/>
                  <a:gd name="T77" fmla="*/ 489 h 519"/>
                  <a:gd name="T78" fmla="*/ 202 w 405"/>
                  <a:gd name="T79" fmla="*/ 505 h 519"/>
                  <a:gd name="T80" fmla="*/ 257 w 405"/>
                  <a:gd name="T81" fmla="*/ 489 h 519"/>
                  <a:gd name="T82" fmla="*/ 263 w 405"/>
                  <a:gd name="T83" fmla="*/ 318 h 519"/>
                  <a:gd name="T84" fmla="*/ 287 w 405"/>
                  <a:gd name="T85" fmla="*/ 155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5" h="519">
                    <a:moveTo>
                      <a:pt x="151" y="49"/>
                    </a:moveTo>
                    <a:cubicBezTo>
                      <a:pt x="151" y="17"/>
                      <a:pt x="174" y="0"/>
                      <a:pt x="202" y="0"/>
                    </a:cubicBezTo>
                    <a:cubicBezTo>
                      <a:pt x="231" y="0"/>
                      <a:pt x="254" y="17"/>
                      <a:pt x="254" y="49"/>
                    </a:cubicBezTo>
                    <a:cubicBezTo>
                      <a:pt x="254" y="82"/>
                      <a:pt x="231" y="117"/>
                      <a:pt x="202" y="117"/>
                    </a:cubicBezTo>
                    <a:cubicBezTo>
                      <a:pt x="174" y="117"/>
                      <a:pt x="151" y="82"/>
                      <a:pt x="151" y="49"/>
                    </a:cubicBezTo>
                    <a:close/>
                    <a:moveTo>
                      <a:pt x="76" y="106"/>
                    </a:moveTo>
                    <a:cubicBezTo>
                      <a:pt x="101" y="106"/>
                      <a:pt x="121" y="75"/>
                      <a:pt x="121" y="46"/>
                    </a:cubicBezTo>
                    <a:cubicBezTo>
                      <a:pt x="121" y="18"/>
                      <a:pt x="101" y="2"/>
                      <a:pt x="76" y="2"/>
                    </a:cubicBezTo>
                    <a:cubicBezTo>
                      <a:pt x="51" y="2"/>
                      <a:pt x="30" y="18"/>
                      <a:pt x="30" y="46"/>
                    </a:cubicBezTo>
                    <a:cubicBezTo>
                      <a:pt x="30" y="75"/>
                      <a:pt x="51" y="106"/>
                      <a:pt x="76" y="106"/>
                    </a:cubicBezTo>
                    <a:close/>
                    <a:moveTo>
                      <a:pt x="329" y="106"/>
                    </a:moveTo>
                    <a:cubicBezTo>
                      <a:pt x="354" y="106"/>
                      <a:pt x="375" y="75"/>
                      <a:pt x="375" y="46"/>
                    </a:cubicBezTo>
                    <a:cubicBezTo>
                      <a:pt x="375" y="18"/>
                      <a:pt x="354" y="2"/>
                      <a:pt x="329" y="2"/>
                    </a:cubicBezTo>
                    <a:cubicBezTo>
                      <a:pt x="304" y="2"/>
                      <a:pt x="284" y="18"/>
                      <a:pt x="284" y="46"/>
                    </a:cubicBezTo>
                    <a:cubicBezTo>
                      <a:pt x="284" y="75"/>
                      <a:pt x="304" y="106"/>
                      <a:pt x="329" y="106"/>
                    </a:cubicBezTo>
                    <a:close/>
                    <a:moveTo>
                      <a:pt x="399" y="126"/>
                    </a:moveTo>
                    <a:cubicBezTo>
                      <a:pt x="395" y="122"/>
                      <a:pt x="390" y="120"/>
                      <a:pt x="385" y="120"/>
                    </a:cubicBezTo>
                    <a:lnTo>
                      <a:pt x="341" y="120"/>
                    </a:lnTo>
                    <a:lnTo>
                      <a:pt x="334" y="130"/>
                    </a:lnTo>
                    <a:lnTo>
                      <a:pt x="348" y="208"/>
                    </a:lnTo>
                    <a:lnTo>
                      <a:pt x="329" y="226"/>
                    </a:lnTo>
                    <a:lnTo>
                      <a:pt x="310" y="208"/>
                    </a:lnTo>
                    <a:lnTo>
                      <a:pt x="324" y="130"/>
                    </a:lnTo>
                    <a:lnTo>
                      <a:pt x="317" y="120"/>
                    </a:lnTo>
                    <a:lnTo>
                      <a:pt x="274" y="120"/>
                    </a:lnTo>
                    <a:cubicBezTo>
                      <a:pt x="273" y="120"/>
                      <a:pt x="273" y="120"/>
                      <a:pt x="273" y="120"/>
                    </a:cubicBezTo>
                    <a:cubicBezTo>
                      <a:pt x="279" y="121"/>
                      <a:pt x="286" y="125"/>
                      <a:pt x="290" y="129"/>
                    </a:cubicBezTo>
                    <a:cubicBezTo>
                      <a:pt x="297" y="136"/>
                      <a:pt x="301" y="146"/>
                      <a:pt x="301" y="155"/>
                    </a:cubicBezTo>
                    <a:lnTo>
                      <a:pt x="300" y="295"/>
                    </a:lnTo>
                    <a:cubicBezTo>
                      <a:pt x="299" y="310"/>
                      <a:pt x="292" y="321"/>
                      <a:pt x="280" y="327"/>
                    </a:cubicBezTo>
                    <a:lnTo>
                      <a:pt x="280" y="436"/>
                    </a:lnTo>
                    <a:cubicBezTo>
                      <a:pt x="280" y="451"/>
                      <a:pt x="292" y="463"/>
                      <a:pt x="307" y="463"/>
                    </a:cubicBezTo>
                    <a:cubicBezTo>
                      <a:pt x="316" y="463"/>
                      <a:pt x="324" y="458"/>
                      <a:pt x="329" y="451"/>
                    </a:cubicBezTo>
                    <a:cubicBezTo>
                      <a:pt x="334" y="458"/>
                      <a:pt x="342" y="463"/>
                      <a:pt x="351" y="463"/>
                    </a:cubicBezTo>
                    <a:cubicBezTo>
                      <a:pt x="366" y="463"/>
                      <a:pt x="378" y="451"/>
                      <a:pt x="378" y="436"/>
                    </a:cubicBezTo>
                    <a:lnTo>
                      <a:pt x="378" y="284"/>
                    </a:lnTo>
                    <a:cubicBezTo>
                      <a:pt x="380" y="284"/>
                      <a:pt x="381" y="284"/>
                      <a:pt x="383" y="284"/>
                    </a:cubicBezTo>
                    <a:cubicBezTo>
                      <a:pt x="395" y="285"/>
                      <a:pt x="403" y="276"/>
                      <a:pt x="403" y="265"/>
                    </a:cubicBezTo>
                    <a:lnTo>
                      <a:pt x="405" y="140"/>
                    </a:lnTo>
                    <a:cubicBezTo>
                      <a:pt x="405" y="135"/>
                      <a:pt x="403" y="129"/>
                      <a:pt x="399" y="126"/>
                    </a:cubicBezTo>
                    <a:close/>
                    <a:moveTo>
                      <a:pt x="104" y="297"/>
                    </a:moveTo>
                    <a:lnTo>
                      <a:pt x="104" y="155"/>
                    </a:lnTo>
                    <a:cubicBezTo>
                      <a:pt x="104" y="138"/>
                      <a:pt x="116" y="123"/>
                      <a:pt x="132" y="120"/>
                    </a:cubicBezTo>
                    <a:cubicBezTo>
                      <a:pt x="132" y="120"/>
                      <a:pt x="131" y="120"/>
                      <a:pt x="131" y="120"/>
                    </a:cubicBezTo>
                    <a:lnTo>
                      <a:pt x="88" y="120"/>
                    </a:lnTo>
                    <a:lnTo>
                      <a:pt x="81" y="130"/>
                    </a:lnTo>
                    <a:lnTo>
                      <a:pt x="94" y="208"/>
                    </a:lnTo>
                    <a:lnTo>
                      <a:pt x="76" y="226"/>
                    </a:lnTo>
                    <a:lnTo>
                      <a:pt x="57" y="208"/>
                    </a:lnTo>
                    <a:lnTo>
                      <a:pt x="71" y="130"/>
                    </a:lnTo>
                    <a:lnTo>
                      <a:pt x="63" y="120"/>
                    </a:lnTo>
                    <a:lnTo>
                      <a:pt x="20" y="120"/>
                    </a:lnTo>
                    <a:cubicBezTo>
                      <a:pt x="9" y="120"/>
                      <a:pt x="0" y="129"/>
                      <a:pt x="0" y="140"/>
                    </a:cubicBezTo>
                    <a:lnTo>
                      <a:pt x="0" y="266"/>
                    </a:lnTo>
                    <a:cubicBezTo>
                      <a:pt x="0" y="277"/>
                      <a:pt x="9" y="286"/>
                      <a:pt x="20" y="286"/>
                    </a:cubicBezTo>
                    <a:cubicBezTo>
                      <a:pt x="22" y="286"/>
                      <a:pt x="25" y="286"/>
                      <a:pt x="27" y="285"/>
                    </a:cubicBezTo>
                    <a:lnTo>
                      <a:pt x="27" y="436"/>
                    </a:lnTo>
                    <a:cubicBezTo>
                      <a:pt x="27" y="451"/>
                      <a:pt x="39" y="463"/>
                      <a:pt x="53" y="463"/>
                    </a:cubicBezTo>
                    <a:cubicBezTo>
                      <a:pt x="63" y="463"/>
                      <a:pt x="71" y="458"/>
                      <a:pt x="76" y="451"/>
                    </a:cubicBezTo>
                    <a:cubicBezTo>
                      <a:pt x="80" y="458"/>
                      <a:pt x="89" y="463"/>
                      <a:pt x="98" y="463"/>
                    </a:cubicBezTo>
                    <a:cubicBezTo>
                      <a:pt x="113" y="463"/>
                      <a:pt x="125" y="451"/>
                      <a:pt x="125" y="436"/>
                    </a:cubicBezTo>
                    <a:lnTo>
                      <a:pt x="125" y="329"/>
                    </a:lnTo>
                    <a:cubicBezTo>
                      <a:pt x="112" y="324"/>
                      <a:pt x="104" y="311"/>
                      <a:pt x="104" y="297"/>
                    </a:cubicBezTo>
                    <a:close/>
                    <a:moveTo>
                      <a:pt x="281" y="139"/>
                    </a:moveTo>
                    <a:cubicBezTo>
                      <a:pt x="277" y="135"/>
                      <a:pt x="271" y="132"/>
                      <a:pt x="265" y="132"/>
                    </a:cubicBezTo>
                    <a:lnTo>
                      <a:pt x="216" y="132"/>
                    </a:lnTo>
                    <a:lnTo>
                      <a:pt x="208" y="144"/>
                    </a:lnTo>
                    <a:lnTo>
                      <a:pt x="223" y="232"/>
                    </a:lnTo>
                    <a:lnTo>
                      <a:pt x="202" y="252"/>
                    </a:lnTo>
                    <a:lnTo>
                      <a:pt x="181" y="232"/>
                    </a:lnTo>
                    <a:lnTo>
                      <a:pt x="197" y="144"/>
                    </a:lnTo>
                    <a:lnTo>
                      <a:pt x="188" y="132"/>
                    </a:lnTo>
                    <a:lnTo>
                      <a:pt x="140" y="132"/>
                    </a:lnTo>
                    <a:cubicBezTo>
                      <a:pt x="127" y="132"/>
                      <a:pt x="117" y="142"/>
                      <a:pt x="117" y="155"/>
                    </a:cubicBezTo>
                    <a:lnTo>
                      <a:pt x="117" y="297"/>
                    </a:lnTo>
                    <a:cubicBezTo>
                      <a:pt x="117" y="309"/>
                      <a:pt x="127" y="319"/>
                      <a:pt x="140" y="319"/>
                    </a:cubicBezTo>
                    <a:cubicBezTo>
                      <a:pt x="142" y="319"/>
                      <a:pt x="145" y="319"/>
                      <a:pt x="147" y="318"/>
                    </a:cubicBezTo>
                    <a:lnTo>
                      <a:pt x="147" y="489"/>
                    </a:lnTo>
                    <a:cubicBezTo>
                      <a:pt x="147" y="505"/>
                      <a:pt x="161" y="519"/>
                      <a:pt x="177" y="519"/>
                    </a:cubicBezTo>
                    <a:cubicBezTo>
                      <a:pt x="188" y="519"/>
                      <a:pt x="197" y="513"/>
                      <a:pt x="202" y="505"/>
                    </a:cubicBezTo>
                    <a:cubicBezTo>
                      <a:pt x="208" y="513"/>
                      <a:pt x="217" y="519"/>
                      <a:pt x="227" y="519"/>
                    </a:cubicBezTo>
                    <a:cubicBezTo>
                      <a:pt x="244" y="519"/>
                      <a:pt x="257" y="505"/>
                      <a:pt x="257" y="489"/>
                    </a:cubicBezTo>
                    <a:lnTo>
                      <a:pt x="257" y="317"/>
                    </a:lnTo>
                    <a:cubicBezTo>
                      <a:pt x="259" y="317"/>
                      <a:pt x="261" y="318"/>
                      <a:pt x="263" y="318"/>
                    </a:cubicBezTo>
                    <a:cubicBezTo>
                      <a:pt x="276" y="318"/>
                      <a:pt x="286" y="308"/>
                      <a:pt x="286" y="295"/>
                    </a:cubicBezTo>
                    <a:lnTo>
                      <a:pt x="287" y="155"/>
                    </a:lnTo>
                    <a:cubicBezTo>
                      <a:pt x="287" y="149"/>
                      <a:pt x="285" y="143"/>
                      <a:pt x="281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îṥliḋé">
                <a:extLst>
                  <a:ext uri="{FF2B5EF4-FFF2-40B4-BE49-F238E27FC236}">
                    <a16:creationId xmlns:a16="http://schemas.microsoft.com/office/drawing/2014/main" id="{881FBE57-0168-4BCA-A212-BACBFA53107A}"/>
                  </a:ext>
                </a:extLst>
              </p:cNvPr>
              <p:cNvSpPr/>
              <p:nvPr/>
            </p:nvSpPr>
            <p:spPr bwMode="auto">
              <a:xfrm>
                <a:off x="5165549" y="4608808"/>
                <a:ext cx="455330" cy="445070"/>
              </a:xfrm>
              <a:custGeom>
                <a:avLst/>
                <a:gdLst>
                  <a:gd name="connsiteX0" fmla="*/ 163904 w 607933"/>
                  <a:gd name="connsiteY0" fmla="*/ 368072 h 594235"/>
                  <a:gd name="connsiteX1" fmla="*/ 194698 w 607933"/>
                  <a:gd name="connsiteY1" fmla="*/ 416677 h 594235"/>
                  <a:gd name="connsiteX2" fmla="*/ 52648 w 607933"/>
                  <a:gd name="connsiteY2" fmla="*/ 475202 h 594235"/>
                  <a:gd name="connsiteX3" fmla="*/ 303966 w 607933"/>
                  <a:gd name="connsiteY3" fmla="*/ 542654 h 594235"/>
                  <a:gd name="connsiteX4" fmla="*/ 555285 w 607933"/>
                  <a:gd name="connsiteY4" fmla="*/ 475202 h 594235"/>
                  <a:gd name="connsiteX5" fmla="*/ 412242 w 607933"/>
                  <a:gd name="connsiteY5" fmla="*/ 416677 h 594235"/>
                  <a:gd name="connsiteX6" fmla="*/ 444030 w 607933"/>
                  <a:gd name="connsiteY6" fmla="*/ 368072 h 594235"/>
                  <a:gd name="connsiteX7" fmla="*/ 607933 w 607933"/>
                  <a:gd name="connsiteY7" fmla="*/ 475202 h 594235"/>
                  <a:gd name="connsiteX8" fmla="*/ 303966 w 607933"/>
                  <a:gd name="connsiteY8" fmla="*/ 594235 h 594235"/>
                  <a:gd name="connsiteX9" fmla="*/ 0 w 607933"/>
                  <a:gd name="connsiteY9" fmla="*/ 475202 h 594235"/>
                  <a:gd name="connsiteX10" fmla="*/ 163904 w 607933"/>
                  <a:gd name="connsiteY10" fmla="*/ 368072 h 594235"/>
                  <a:gd name="connsiteX11" fmla="*/ 304444 w 607933"/>
                  <a:gd name="connsiteY11" fmla="*/ 119134 h 594235"/>
                  <a:gd name="connsiteX12" fmla="*/ 368550 w 607933"/>
                  <a:gd name="connsiteY12" fmla="*/ 183559 h 594235"/>
                  <a:gd name="connsiteX13" fmla="*/ 304444 w 607933"/>
                  <a:gd name="connsiteY13" fmla="*/ 247984 h 594235"/>
                  <a:gd name="connsiteX14" fmla="*/ 240338 w 607933"/>
                  <a:gd name="connsiteY14" fmla="*/ 183559 h 594235"/>
                  <a:gd name="connsiteX15" fmla="*/ 304444 w 607933"/>
                  <a:gd name="connsiteY15" fmla="*/ 119134 h 594235"/>
                  <a:gd name="connsiteX16" fmla="*/ 304941 w 607933"/>
                  <a:gd name="connsiteY16" fmla="*/ 78375 h 594235"/>
                  <a:gd name="connsiteX17" fmla="*/ 198655 w 607933"/>
                  <a:gd name="connsiteY17" fmla="*/ 183536 h 594235"/>
                  <a:gd name="connsiteX18" fmla="*/ 304941 w 607933"/>
                  <a:gd name="connsiteY18" fmla="*/ 288698 h 594235"/>
                  <a:gd name="connsiteX19" fmla="*/ 410234 w 607933"/>
                  <a:gd name="connsiteY19" fmla="*/ 183536 h 594235"/>
                  <a:gd name="connsiteX20" fmla="*/ 304941 w 607933"/>
                  <a:gd name="connsiteY20" fmla="*/ 78375 h 594235"/>
                  <a:gd name="connsiteX21" fmla="*/ 304941 w 607933"/>
                  <a:gd name="connsiteY21" fmla="*/ 0 h 594235"/>
                  <a:gd name="connsiteX22" fmla="*/ 482747 w 607933"/>
                  <a:gd name="connsiteY22" fmla="*/ 178576 h 594235"/>
                  <a:gd name="connsiteX23" fmla="*/ 338714 w 607933"/>
                  <a:gd name="connsiteY23" fmla="*/ 454376 h 594235"/>
                  <a:gd name="connsiteX24" fmla="*/ 304941 w 607933"/>
                  <a:gd name="connsiteY24" fmla="*/ 472234 h 594235"/>
                  <a:gd name="connsiteX25" fmla="*/ 270175 w 607933"/>
                  <a:gd name="connsiteY25" fmla="*/ 454376 h 594235"/>
                  <a:gd name="connsiteX26" fmla="*/ 126142 w 607933"/>
                  <a:gd name="connsiteY26" fmla="*/ 178576 h 594235"/>
                  <a:gd name="connsiteX27" fmla="*/ 304941 w 607933"/>
                  <a:gd name="connsiteY27" fmla="*/ 0 h 59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07933" h="594235">
                    <a:moveTo>
                      <a:pt x="163904" y="368072"/>
                    </a:moveTo>
                    <a:cubicBezTo>
                      <a:pt x="173837" y="383943"/>
                      <a:pt x="183771" y="399814"/>
                      <a:pt x="194698" y="416677"/>
                    </a:cubicBezTo>
                    <a:cubicBezTo>
                      <a:pt x="100329" y="430564"/>
                      <a:pt x="52648" y="460323"/>
                      <a:pt x="52648" y="475202"/>
                    </a:cubicBezTo>
                    <a:cubicBezTo>
                      <a:pt x="52648" y="495041"/>
                      <a:pt x="138076" y="542654"/>
                      <a:pt x="303966" y="542654"/>
                    </a:cubicBezTo>
                    <a:cubicBezTo>
                      <a:pt x="469857" y="542654"/>
                      <a:pt x="555285" y="495041"/>
                      <a:pt x="555285" y="475202"/>
                    </a:cubicBezTo>
                    <a:cubicBezTo>
                      <a:pt x="555285" y="460323"/>
                      <a:pt x="506611" y="430564"/>
                      <a:pt x="412242" y="416677"/>
                    </a:cubicBezTo>
                    <a:cubicBezTo>
                      <a:pt x="424162" y="399814"/>
                      <a:pt x="434096" y="383943"/>
                      <a:pt x="444030" y="368072"/>
                    </a:cubicBezTo>
                    <a:cubicBezTo>
                      <a:pt x="536412" y="385927"/>
                      <a:pt x="607933" y="421637"/>
                      <a:pt x="607933" y="475202"/>
                    </a:cubicBezTo>
                    <a:cubicBezTo>
                      <a:pt x="607933" y="553565"/>
                      <a:pt x="454956" y="594235"/>
                      <a:pt x="303966" y="594235"/>
                    </a:cubicBezTo>
                    <a:cubicBezTo>
                      <a:pt x="152977" y="594235"/>
                      <a:pt x="0" y="553565"/>
                      <a:pt x="0" y="475202"/>
                    </a:cubicBezTo>
                    <a:cubicBezTo>
                      <a:pt x="0" y="421637"/>
                      <a:pt x="70528" y="385927"/>
                      <a:pt x="163904" y="368072"/>
                    </a:cubicBezTo>
                    <a:close/>
                    <a:moveTo>
                      <a:pt x="304444" y="119134"/>
                    </a:moveTo>
                    <a:cubicBezTo>
                      <a:pt x="339849" y="119134"/>
                      <a:pt x="368550" y="147978"/>
                      <a:pt x="368550" y="183559"/>
                    </a:cubicBezTo>
                    <a:cubicBezTo>
                      <a:pt x="368550" y="219140"/>
                      <a:pt x="339849" y="247984"/>
                      <a:pt x="304444" y="247984"/>
                    </a:cubicBezTo>
                    <a:cubicBezTo>
                      <a:pt x="269039" y="247984"/>
                      <a:pt x="240338" y="219140"/>
                      <a:pt x="240338" y="183559"/>
                    </a:cubicBezTo>
                    <a:cubicBezTo>
                      <a:pt x="240338" y="147978"/>
                      <a:pt x="269039" y="119134"/>
                      <a:pt x="304444" y="119134"/>
                    </a:cubicBezTo>
                    <a:close/>
                    <a:moveTo>
                      <a:pt x="304941" y="78375"/>
                    </a:moveTo>
                    <a:cubicBezTo>
                      <a:pt x="246335" y="78375"/>
                      <a:pt x="198655" y="125003"/>
                      <a:pt x="198655" y="183536"/>
                    </a:cubicBezTo>
                    <a:cubicBezTo>
                      <a:pt x="198655" y="242070"/>
                      <a:pt x="246335" y="288698"/>
                      <a:pt x="304941" y="288698"/>
                    </a:cubicBezTo>
                    <a:cubicBezTo>
                      <a:pt x="362554" y="288698"/>
                      <a:pt x="410234" y="242070"/>
                      <a:pt x="410234" y="183536"/>
                    </a:cubicBezTo>
                    <a:cubicBezTo>
                      <a:pt x="410234" y="125003"/>
                      <a:pt x="362554" y="78375"/>
                      <a:pt x="304941" y="78375"/>
                    </a:cubicBezTo>
                    <a:close/>
                    <a:moveTo>
                      <a:pt x="304941" y="0"/>
                    </a:moveTo>
                    <a:cubicBezTo>
                      <a:pt x="403281" y="0"/>
                      <a:pt x="482747" y="80359"/>
                      <a:pt x="482747" y="178576"/>
                    </a:cubicBezTo>
                    <a:cubicBezTo>
                      <a:pt x="482747" y="249014"/>
                      <a:pt x="391361" y="383938"/>
                      <a:pt x="338714" y="454376"/>
                    </a:cubicBezTo>
                    <a:cubicBezTo>
                      <a:pt x="330768" y="465289"/>
                      <a:pt x="317854" y="472234"/>
                      <a:pt x="304941" y="472234"/>
                    </a:cubicBezTo>
                    <a:cubicBezTo>
                      <a:pt x="291035" y="472234"/>
                      <a:pt x="278121" y="465289"/>
                      <a:pt x="270175" y="454376"/>
                    </a:cubicBezTo>
                    <a:cubicBezTo>
                      <a:pt x="217528" y="383938"/>
                      <a:pt x="126142" y="249014"/>
                      <a:pt x="126142" y="178576"/>
                    </a:cubicBezTo>
                    <a:cubicBezTo>
                      <a:pt x="126142" y="80359"/>
                      <a:pt x="205608" y="0"/>
                      <a:pt x="30494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íṥḻïďé">
                <a:extLst>
                  <a:ext uri="{FF2B5EF4-FFF2-40B4-BE49-F238E27FC236}">
                    <a16:creationId xmlns:a16="http://schemas.microsoft.com/office/drawing/2014/main" id="{521728C9-B0A7-4667-8EF6-A01FBFC7C66C}"/>
                  </a:ext>
                </a:extLst>
              </p:cNvPr>
              <p:cNvSpPr/>
              <p:nvPr/>
            </p:nvSpPr>
            <p:spPr bwMode="auto">
              <a:xfrm>
                <a:off x="6607158" y="4620834"/>
                <a:ext cx="388928" cy="413456"/>
              </a:xfrm>
              <a:custGeom>
                <a:avLst/>
                <a:gdLst>
                  <a:gd name="T0" fmla="*/ 5573 w 7665"/>
                  <a:gd name="T1" fmla="*/ 3911 h 8160"/>
                  <a:gd name="T2" fmla="*/ 4313 w 7665"/>
                  <a:gd name="T3" fmla="*/ 3955 h 8160"/>
                  <a:gd name="T4" fmla="*/ 3511 w 7665"/>
                  <a:gd name="T5" fmla="*/ 2721 h 8160"/>
                  <a:gd name="T6" fmla="*/ 4612 w 7665"/>
                  <a:gd name="T7" fmla="*/ 2386 h 8160"/>
                  <a:gd name="T8" fmla="*/ 5309 w 7665"/>
                  <a:gd name="T9" fmla="*/ 2472 h 8160"/>
                  <a:gd name="T10" fmla="*/ 3648 w 7665"/>
                  <a:gd name="T11" fmla="*/ 7533 h 8160"/>
                  <a:gd name="T12" fmla="*/ 5037 w 7665"/>
                  <a:gd name="T13" fmla="*/ 6233 h 8160"/>
                  <a:gd name="T14" fmla="*/ 4919 w 7665"/>
                  <a:gd name="T15" fmla="*/ 6025 h 8160"/>
                  <a:gd name="T16" fmla="*/ 3511 w 7665"/>
                  <a:gd name="T17" fmla="*/ 7213 h 8160"/>
                  <a:gd name="T18" fmla="*/ 3577 w 7665"/>
                  <a:gd name="T19" fmla="*/ 7514 h 8160"/>
                  <a:gd name="T20" fmla="*/ 5309 w 7665"/>
                  <a:gd name="T21" fmla="*/ 5688 h 8160"/>
                  <a:gd name="T22" fmla="*/ 5573 w 7665"/>
                  <a:gd name="T23" fmla="*/ 4249 h 8160"/>
                  <a:gd name="T24" fmla="*/ 4561 w 7665"/>
                  <a:gd name="T25" fmla="*/ 4206 h 8160"/>
                  <a:gd name="T26" fmla="*/ 4857 w 7665"/>
                  <a:gd name="T27" fmla="*/ 5774 h 8160"/>
                  <a:gd name="T28" fmla="*/ 5309 w 7665"/>
                  <a:gd name="T29" fmla="*/ 5688 h 8160"/>
                  <a:gd name="T30" fmla="*/ 5589 w 7665"/>
                  <a:gd name="T31" fmla="*/ 2569 h 8160"/>
                  <a:gd name="T32" fmla="*/ 5973 w 7665"/>
                  <a:gd name="T33" fmla="*/ 3955 h 8160"/>
                  <a:gd name="T34" fmla="*/ 7625 w 7665"/>
                  <a:gd name="T35" fmla="*/ 3911 h 8160"/>
                  <a:gd name="T36" fmla="*/ 7338 w 7665"/>
                  <a:gd name="T37" fmla="*/ 2468 h 8160"/>
                  <a:gd name="T38" fmla="*/ 5718 w 7665"/>
                  <a:gd name="T39" fmla="*/ 2386 h 8160"/>
                  <a:gd name="T40" fmla="*/ 6930 w 7665"/>
                  <a:gd name="T41" fmla="*/ 6025 h 8160"/>
                  <a:gd name="T42" fmla="*/ 5368 w 7665"/>
                  <a:gd name="T43" fmla="*/ 6100 h 8160"/>
                  <a:gd name="T44" fmla="*/ 3511 w 7665"/>
                  <a:gd name="T45" fmla="*/ 7950 h 8160"/>
                  <a:gd name="T46" fmla="*/ 3649 w 7665"/>
                  <a:gd name="T47" fmla="*/ 8107 h 8160"/>
                  <a:gd name="T48" fmla="*/ 7051 w 7665"/>
                  <a:gd name="T49" fmla="*/ 6096 h 8160"/>
                  <a:gd name="T50" fmla="*/ 7525 w 7665"/>
                  <a:gd name="T51" fmla="*/ 4206 h 8160"/>
                  <a:gd name="T52" fmla="*/ 5836 w 7665"/>
                  <a:gd name="T53" fmla="*/ 4335 h 8160"/>
                  <a:gd name="T54" fmla="*/ 5606 w 7665"/>
                  <a:gd name="T55" fmla="*/ 5716 h 8160"/>
                  <a:gd name="T56" fmla="*/ 7212 w 7665"/>
                  <a:gd name="T57" fmla="*/ 5774 h 8160"/>
                  <a:gd name="T58" fmla="*/ 7662 w 7665"/>
                  <a:gd name="T59" fmla="*/ 4352 h 8160"/>
                  <a:gd name="T60" fmla="*/ 7525 w 7665"/>
                  <a:gd name="T61" fmla="*/ 4206 h 8160"/>
                  <a:gd name="T62" fmla="*/ 5368 w 7665"/>
                  <a:gd name="T63" fmla="*/ 2061 h 8160"/>
                  <a:gd name="T64" fmla="*/ 6930 w 7665"/>
                  <a:gd name="T65" fmla="*/ 2136 h 8160"/>
                  <a:gd name="T66" fmla="*/ 7046 w 7665"/>
                  <a:gd name="T67" fmla="*/ 1924 h 8160"/>
                  <a:gd name="T68" fmla="*/ 3511 w 7665"/>
                  <a:gd name="T69" fmla="*/ 210 h 8160"/>
                  <a:gd name="T70" fmla="*/ 4320 w 7665"/>
                  <a:gd name="T71" fmla="*/ 1361 h 8160"/>
                  <a:gd name="T72" fmla="*/ 4686 w 7665"/>
                  <a:gd name="T73" fmla="*/ 2136 h 8160"/>
                  <a:gd name="T74" fmla="*/ 5039 w 7665"/>
                  <a:gd name="T75" fmla="*/ 2066 h 8160"/>
                  <a:gd name="T76" fmla="*/ 3713 w 7665"/>
                  <a:gd name="T77" fmla="*/ 642 h 8160"/>
                  <a:gd name="T78" fmla="*/ 3511 w 7665"/>
                  <a:gd name="T79" fmla="*/ 764 h 8160"/>
                  <a:gd name="T80" fmla="*/ 4320 w 7665"/>
                  <a:gd name="T81" fmla="*/ 1361 h 8160"/>
                  <a:gd name="T82" fmla="*/ 1517 w 7665"/>
                  <a:gd name="T83" fmla="*/ 2691 h 8160"/>
                  <a:gd name="T84" fmla="*/ 2294 w 7665"/>
                  <a:gd name="T85" fmla="*/ 2147 h 8160"/>
                  <a:gd name="T86" fmla="*/ 3899 w 7665"/>
                  <a:gd name="T87" fmla="*/ 2648 h 8160"/>
                  <a:gd name="T88" fmla="*/ 4226 w 7665"/>
                  <a:gd name="T89" fmla="*/ 1509 h 8160"/>
                  <a:gd name="T90" fmla="*/ 2941 w 7665"/>
                  <a:gd name="T91" fmla="*/ 575 h 8160"/>
                  <a:gd name="T92" fmla="*/ 1792 w 7665"/>
                  <a:gd name="T93" fmla="*/ 575 h 8160"/>
                  <a:gd name="T94" fmla="*/ 198 w 7665"/>
                  <a:gd name="T95" fmla="*/ 2794 h 8160"/>
                  <a:gd name="T96" fmla="*/ 2199 w 7665"/>
                  <a:gd name="T97" fmla="*/ 4658 h 8160"/>
                  <a:gd name="T98" fmla="*/ 3415 w 7665"/>
                  <a:gd name="T99" fmla="*/ 5443 h 8160"/>
                  <a:gd name="T100" fmla="*/ 999 w 7665"/>
                  <a:gd name="T101" fmla="*/ 5469 h 8160"/>
                  <a:gd name="T102" fmla="*/ 0 w 7665"/>
                  <a:gd name="T103" fmla="*/ 5961 h 8160"/>
                  <a:gd name="T104" fmla="*/ 1792 w 7665"/>
                  <a:gd name="T105" fmla="*/ 7111 h 8160"/>
                  <a:gd name="T106" fmla="*/ 2367 w 7665"/>
                  <a:gd name="T107" fmla="*/ 8160 h 8160"/>
                  <a:gd name="T108" fmla="*/ 2941 w 7665"/>
                  <a:gd name="T109" fmla="*/ 7158 h 8160"/>
                  <a:gd name="T110" fmla="*/ 4735 w 7665"/>
                  <a:gd name="T111" fmla="*/ 5296 h 8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65" h="8160">
                    <a:moveTo>
                      <a:pt x="5610" y="3809"/>
                    </a:moveTo>
                    <a:cubicBezTo>
                      <a:pt x="5613" y="3847"/>
                      <a:pt x="5599" y="3884"/>
                      <a:pt x="5573" y="3911"/>
                    </a:cubicBezTo>
                    <a:cubicBezTo>
                      <a:pt x="5547" y="3939"/>
                      <a:pt x="5511" y="3955"/>
                      <a:pt x="5473" y="3955"/>
                    </a:cubicBezTo>
                    <a:lnTo>
                      <a:pt x="4313" y="3955"/>
                    </a:lnTo>
                    <a:cubicBezTo>
                      <a:pt x="4087" y="3768"/>
                      <a:pt x="3811" y="3628"/>
                      <a:pt x="3511" y="3515"/>
                    </a:cubicBezTo>
                    <a:lnTo>
                      <a:pt x="3511" y="2721"/>
                    </a:lnTo>
                    <a:cubicBezTo>
                      <a:pt x="3637" y="2788"/>
                      <a:pt x="3761" y="2824"/>
                      <a:pt x="3899" y="2824"/>
                    </a:cubicBezTo>
                    <a:cubicBezTo>
                      <a:pt x="4217" y="2824"/>
                      <a:pt x="4484" y="2647"/>
                      <a:pt x="4612" y="2386"/>
                    </a:cubicBezTo>
                    <a:lnTo>
                      <a:pt x="5182" y="2386"/>
                    </a:lnTo>
                    <a:cubicBezTo>
                      <a:pt x="5238" y="2386"/>
                      <a:pt x="5288" y="2420"/>
                      <a:pt x="5309" y="2472"/>
                    </a:cubicBezTo>
                    <a:cubicBezTo>
                      <a:pt x="5480" y="2893"/>
                      <a:pt x="5582" y="3343"/>
                      <a:pt x="5610" y="3809"/>
                    </a:cubicBezTo>
                    <a:close/>
                    <a:moveTo>
                      <a:pt x="3648" y="7533"/>
                    </a:moveTo>
                    <a:cubicBezTo>
                      <a:pt x="3670" y="7533"/>
                      <a:pt x="3693" y="7528"/>
                      <a:pt x="3713" y="7518"/>
                    </a:cubicBezTo>
                    <a:cubicBezTo>
                      <a:pt x="4244" y="7237"/>
                      <a:pt x="4702" y="6793"/>
                      <a:pt x="5037" y="6233"/>
                    </a:cubicBezTo>
                    <a:cubicBezTo>
                      <a:pt x="5063" y="6190"/>
                      <a:pt x="5063" y="6137"/>
                      <a:pt x="5039" y="6094"/>
                    </a:cubicBezTo>
                    <a:cubicBezTo>
                      <a:pt x="5015" y="6051"/>
                      <a:pt x="4969" y="6025"/>
                      <a:pt x="4919" y="6025"/>
                    </a:cubicBezTo>
                    <a:lnTo>
                      <a:pt x="4793" y="6025"/>
                    </a:lnTo>
                    <a:cubicBezTo>
                      <a:pt x="4595" y="6595"/>
                      <a:pt x="4150" y="7008"/>
                      <a:pt x="3511" y="7213"/>
                    </a:cubicBezTo>
                    <a:lnTo>
                      <a:pt x="3511" y="7396"/>
                    </a:lnTo>
                    <a:cubicBezTo>
                      <a:pt x="3511" y="7444"/>
                      <a:pt x="3536" y="7489"/>
                      <a:pt x="3577" y="7514"/>
                    </a:cubicBezTo>
                    <a:cubicBezTo>
                      <a:pt x="3599" y="7527"/>
                      <a:pt x="3624" y="7533"/>
                      <a:pt x="3648" y="7533"/>
                    </a:cubicBezTo>
                    <a:close/>
                    <a:moveTo>
                      <a:pt x="5309" y="5688"/>
                    </a:moveTo>
                    <a:cubicBezTo>
                      <a:pt x="5480" y="5267"/>
                      <a:pt x="5582" y="4817"/>
                      <a:pt x="5610" y="4351"/>
                    </a:cubicBezTo>
                    <a:cubicBezTo>
                      <a:pt x="5613" y="4314"/>
                      <a:pt x="5599" y="4277"/>
                      <a:pt x="5573" y="4249"/>
                    </a:cubicBezTo>
                    <a:cubicBezTo>
                      <a:pt x="5547" y="4221"/>
                      <a:pt x="5511" y="4206"/>
                      <a:pt x="5473" y="4206"/>
                    </a:cubicBezTo>
                    <a:lnTo>
                      <a:pt x="4561" y="4206"/>
                    </a:lnTo>
                    <a:cubicBezTo>
                      <a:pt x="4779" y="4480"/>
                      <a:pt x="4911" y="4831"/>
                      <a:pt x="4911" y="5296"/>
                    </a:cubicBezTo>
                    <a:cubicBezTo>
                      <a:pt x="4911" y="5465"/>
                      <a:pt x="4889" y="5622"/>
                      <a:pt x="4857" y="5774"/>
                    </a:cubicBezTo>
                    <a:lnTo>
                      <a:pt x="5181" y="5774"/>
                    </a:lnTo>
                    <a:cubicBezTo>
                      <a:pt x="5238" y="5774"/>
                      <a:pt x="5288" y="5740"/>
                      <a:pt x="5309" y="5688"/>
                    </a:cubicBezTo>
                    <a:close/>
                    <a:moveTo>
                      <a:pt x="5606" y="2444"/>
                    </a:moveTo>
                    <a:cubicBezTo>
                      <a:pt x="5580" y="2481"/>
                      <a:pt x="5574" y="2527"/>
                      <a:pt x="5589" y="2569"/>
                    </a:cubicBezTo>
                    <a:cubicBezTo>
                      <a:pt x="5729" y="2964"/>
                      <a:pt x="5812" y="3386"/>
                      <a:pt x="5836" y="3824"/>
                    </a:cubicBezTo>
                    <a:cubicBezTo>
                      <a:pt x="5840" y="3898"/>
                      <a:pt x="5900" y="3955"/>
                      <a:pt x="5973" y="3955"/>
                    </a:cubicBezTo>
                    <a:lnTo>
                      <a:pt x="7525" y="3955"/>
                    </a:lnTo>
                    <a:cubicBezTo>
                      <a:pt x="7563" y="3955"/>
                      <a:pt x="7599" y="3939"/>
                      <a:pt x="7625" y="3911"/>
                    </a:cubicBezTo>
                    <a:cubicBezTo>
                      <a:pt x="7651" y="3883"/>
                      <a:pt x="7664" y="3846"/>
                      <a:pt x="7662" y="3808"/>
                    </a:cubicBezTo>
                    <a:cubicBezTo>
                      <a:pt x="7630" y="3339"/>
                      <a:pt x="7521" y="2888"/>
                      <a:pt x="7338" y="2468"/>
                    </a:cubicBezTo>
                    <a:cubicBezTo>
                      <a:pt x="7316" y="2418"/>
                      <a:pt x="7266" y="2386"/>
                      <a:pt x="7212" y="2386"/>
                    </a:cubicBezTo>
                    <a:lnTo>
                      <a:pt x="5718" y="2386"/>
                    </a:lnTo>
                    <a:cubicBezTo>
                      <a:pt x="5674" y="2386"/>
                      <a:pt x="5632" y="2408"/>
                      <a:pt x="5606" y="2444"/>
                    </a:cubicBezTo>
                    <a:close/>
                    <a:moveTo>
                      <a:pt x="6930" y="6025"/>
                    </a:moveTo>
                    <a:lnTo>
                      <a:pt x="5491" y="6025"/>
                    </a:lnTo>
                    <a:cubicBezTo>
                      <a:pt x="5439" y="6025"/>
                      <a:pt x="5392" y="6054"/>
                      <a:pt x="5368" y="6100"/>
                    </a:cubicBezTo>
                    <a:cubicBezTo>
                      <a:pt x="4966" y="6890"/>
                      <a:pt x="4335" y="7502"/>
                      <a:pt x="3594" y="7824"/>
                    </a:cubicBezTo>
                    <a:cubicBezTo>
                      <a:pt x="3544" y="7846"/>
                      <a:pt x="3511" y="7895"/>
                      <a:pt x="3511" y="7950"/>
                    </a:cubicBezTo>
                    <a:lnTo>
                      <a:pt x="3511" y="7969"/>
                    </a:lnTo>
                    <a:cubicBezTo>
                      <a:pt x="3511" y="8046"/>
                      <a:pt x="3573" y="8107"/>
                      <a:pt x="3649" y="8107"/>
                    </a:cubicBezTo>
                    <a:cubicBezTo>
                      <a:pt x="5031" y="8107"/>
                      <a:pt x="6301" y="7407"/>
                      <a:pt x="7046" y="6236"/>
                    </a:cubicBezTo>
                    <a:cubicBezTo>
                      <a:pt x="7073" y="6194"/>
                      <a:pt x="7075" y="6140"/>
                      <a:pt x="7051" y="6096"/>
                    </a:cubicBezTo>
                    <a:cubicBezTo>
                      <a:pt x="7026" y="6052"/>
                      <a:pt x="6980" y="6025"/>
                      <a:pt x="6930" y="6025"/>
                    </a:cubicBezTo>
                    <a:close/>
                    <a:moveTo>
                      <a:pt x="7525" y="4206"/>
                    </a:moveTo>
                    <a:lnTo>
                      <a:pt x="5974" y="4206"/>
                    </a:lnTo>
                    <a:cubicBezTo>
                      <a:pt x="5901" y="4206"/>
                      <a:pt x="5840" y="4263"/>
                      <a:pt x="5836" y="4335"/>
                    </a:cubicBezTo>
                    <a:cubicBezTo>
                      <a:pt x="5812" y="4774"/>
                      <a:pt x="5729" y="5196"/>
                      <a:pt x="5589" y="5591"/>
                    </a:cubicBezTo>
                    <a:cubicBezTo>
                      <a:pt x="5574" y="5632"/>
                      <a:pt x="5580" y="5679"/>
                      <a:pt x="5606" y="5716"/>
                    </a:cubicBezTo>
                    <a:cubicBezTo>
                      <a:pt x="5632" y="5752"/>
                      <a:pt x="5674" y="5774"/>
                      <a:pt x="5718" y="5774"/>
                    </a:cubicBezTo>
                    <a:lnTo>
                      <a:pt x="7212" y="5774"/>
                    </a:lnTo>
                    <a:cubicBezTo>
                      <a:pt x="7266" y="5774"/>
                      <a:pt x="7316" y="5742"/>
                      <a:pt x="7338" y="5692"/>
                    </a:cubicBezTo>
                    <a:cubicBezTo>
                      <a:pt x="7522" y="5273"/>
                      <a:pt x="7630" y="4822"/>
                      <a:pt x="7662" y="4352"/>
                    </a:cubicBezTo>
                    <a:cubicBezTo>
                      <a:pt x="7665" y="4314"/>
                      <a:pt x="7651" y="4277"/>
                      <a:pt x="7625" y="4249"/>
                    </a:cubicBezTo>
                    <a:cubicBezTo>
                      <a:pt x="7599" y="4221"/>
                      <a:pt x="7563" y="4206"/>
                      <a:pt x="7525" y="4206"/>
                    </a:cubicBezTo>
                    <a:close/>
                    <a:moveTo>
                      <a:pt x="3594" y="336"/>
                    </a:moveTo>
                    <a:cubicBezTo>
                      <a:pt x="4335" y="658"/>
                      <a:pt x="4966" y="1270"/>
                      <a:pt x="5368" y="2061"/>
                    </a:cubicBezTo>
                    <a:cubicBezTo>
                      <a:pt x="5392" y="2107"/>
                      <a:pt x="5439" y="2136"/>
                      <a:pt x="5491" y="2136"/>
                    </a:cubicBezTo>
                    <a:lnTo>
                      <a:pt x="6930" y="2136"/>
                    </a:lnTo>
                    <a:cubicBezTo>
                      <a:pt x="6980" y="2136"/>
                      <a:pt x="7026" y="2108"/>
                      <a:pt x="7051" y="2064"/>
                    </a:cubicBezTo>
                    <a:cubicBezTo>
                      <a:pt x="7075" y="2020"/>
                      <a:pt x="7073" y="1967"/>
                      <a:pt x="7046" y="1924"/>
                    </a:cubicBezTo>
                    <a:cubicBezTo>
                      <a:pt x="6301" y="752"/>
                      <a:pt x="5031" y="53"/>
                      <a:pt x="3648" y="53"/>
                    </a:cubicBezTo>
                    <a:cubicBezTo>
                      <a:pt x="3572" y="53"/>
                      <a:pt x="3511" y="134"/>
                      <a:pt x="3511" y="210"/>
                    </a:cubicBezTo>
                    <a:cubicBezTo>
                      <a:pt x="3511" y="265"/>
                      <a:pt x="3543" y="314"/>
                      <a:pt x="3594" y="336"/>
                    </a:cubicBezTo>
                    <a:close/>
                    <a:moveTo>
                      <a:pt x="4320" y="1361"/>
                    </a:moveTo>
                    <a:cubicBezTo>
                      <a:pt x="4499" y="1464"/>
                      <a:pt x="4696" y="1698"/>
                      <a:pt x="4696" y="2036"/>
                    </a:cubicBezTo>
                    <a:cubicBezTo>
                      <a:pt x="4696" y="2070"/>
                      <a:pt x="4690" y="2103"/>
                      <a:pt x="4686" y="2136"/>
                    </a:cubicBezTo>
                    <a:lnTo>
                      <a:pt x="4920" y="2136"/>
                    </a:lnTo>
                    <a:cubicBezTo>
                      <a:pt x="4969" y="2136"/>
                      <a:pt x="5015" y="2109"/>
                      <a:pt x="5039" y="2066"/>
                    </a:cubicBezTo>
                    <a:cubicBezTo>
                      <a:pt x="5064" y="2023"/>
                      <a:pt x="5063" y="1970"/>
                      <a:pt x="5038" y="1928"/>
                    </a:cubicBezTo>
                    <a:cubicBezTo>
                      <a:pt x="4702" y="1367"/>
                      <a:pt x="4244" y="923"/>
                      <a:pt x="3713" y="642"/>
                    </a:cubicBezTo>
                    <a:cubicBezTo>
                      <a:pt x="3670" y="620"/>
                      <a:pt x="3619" y="622"/>
                      <a:pt x="3577" y="646"/>
                    </a:cubicBezTo>
                    <a:cubicBezTo>
                      <a:pt x="3536" y="671"/>
                      <a:pt x="3511" y="716"/>
                      <a:pt x="3511" y="764"/>
                    </a:cubicBezTo>
                    <a:lnTo>
                      <a:pt x="3511" y="987"/>
                    </a:lnTo>
                    <a:cubicBezTo>
                      <a:pt x="3800" y="1079"/>
                      <a:pt x="4072" y="1202"/>
                      <a:pt x="4320" y="1361"/>
                    </a:cubicBezTo>
                    <a:close/>
                    <a:moveTo>
                      <a:pt x="2820" y="3484"/>
                    </a:moveTo>
                    <a:cubicBezTo>
                      <a:pt x="1775" y="3217"/>
                      <a:pt x="1517" y="3088"/>
                      <a:pt x="1517" y="2691"/>
                    </a:cubicBezTo>
                    <a:lnTo>
                      <a:pt x="1517" y="2673"/>
                    </a:lnTo>
                    <a:cubicBezTo>
                      <a:pt x="1517" y="2380"/>
                      <a:pt x="1784" y="2147"/>
                      <a:pt x="2294" y="2147"/>
                    </a:cubicBezTo>
                    <a:cubicBezTo>
                      <a:pt x="2708" y="2147"/>
                      <a:pt x="3122" y="2294"/>
                      <a:pt x="3562" y="2553"/>
                    </a:cubicBezTo>
                    <a:cubicBezTo>
                      <a:pt x="3665" y="2613"/>
                      <a:pt x="3769" y="2648"/>
                      <a:pt x="3899" y="2648"/>
                    </a:cubicBezTo>
                    <a:cubicBezTo>
                      <a:pt x="4244" y="2648"/>
                      <a:pt x="4520" y="2380"/>
                      <a:pt x="4520" y="2035"/>
                    </a:cubicBezTo>
                    <a:cubicBezTo>
                      <a:pt x="4520" y="1777"/>
                      <a:pt x="4373" y="1594"/>
                      <a:pt x="4226" y="1509"/>
                    </a:cubicBezTo>
                    <a:cubicBezTo>
                      <a:pt x="3846" y="1267"/>
                      <a:pt x="3415" y="1107"/>
                      <a:pt x="2941" y="1029"/>
                    </a:cubicBezTo>
                    <a:lnTo>
                      <a:pt x="2941" y="575"/>
                    </a:lnTo>
                    <a:cubicBezTo>
                      <a:pt x="2941" y="257"/>
                      <a:pt x="2685" y="0"/>
                      <a:pt x="2367" y="0"/>
                    </a:cubicBezTo>
                    <a:cubicBezTo>
                      <a:pt x="2049" y="0"/>
                      <a:pt x="1792" y="257"/>
                      <a:pt x="1792" y="575"/>
                    </a:cubicBezTo>
                    <a:lnTo>
                      <a:pt x="1792" y="1025"/>
                    </a:lnTo>
                    <a:cubicBezTo>
                      <a:pt x="840" y="1201"/>
                      <a:pt x="198" y="1860"/>
                      <a:pt x="198" y="2794"/>
                    </a:cubicBezTo>
                    <a:lnTo>
                      <a:pt x="198" y="2812"/>
                    </a:lnTo>
                    <a:cubicBezTo>
                      <a:pt x="198" y="4011"/>
                      <a:pt x="983" y="4348"/>
                      <a:pt x="2199" y="4658"/>
                    </a:cubicBezTo>
                    <a:cubicBezTo>
                      <a:pt x="3208" y="4918"/>
                      <a:pt x="3415" y="5090"/>
                      <a:pt x="3415" y="5426"/>
                    </a:cubicBezTo>
                    <a:lnTo>
                      <a:pt x="3415" y="5443"/>
                    </a:lnTo>
                    <a:cubicBezTo>
                      <a:pt x="3415" y="5797"/>
                      <a:pt x="3087" y="6012"/>
                      <a:pt x="2544" y="6012"/>
                    </a:cubicBezTo>
                    <a:cubicBezTo>
                      <a:pt x="1957" y="6012"/>
                      <a:pt x="1457" y="5805"/>
                      <a:pt x="999" y="5469"/>
                    </a:cubicBezTo>
                    <a:cubicBezTo>
                      <a:pt x="913" y="5409"/>
                      <a:pt x="793" y="5349"/>
                      <a:pt x="621" y="5349"/>
                    </a:cubicBezTo>
                    <a:cubicBezTo>
                      <a:pt x="275" y="5349"/>
                      <a:pt x="0" y="5616"/>
                      <a:pt x="0" y="5961"/>
                    </a:cubicBezTo>
                    <a:cubicBezTo>
                      <a:pt x="0" y="6168"/>
                      <a:pt x="103" y="6358"/>
                      <a:pt x="250" y="6461"/>
                    </a:cubicBezTo>
                    <a:cubicBezTo>
                      <a:pt x="717" y="6796"/>
                      <a:pt x="1247" y="7008"/>
                      <a:pt x="1792" y="7111"/>
                    </a:cubicBezTo>
                    <a:lnTo>
                      <a:pt x="1792" y="7586"/>
                    </a:lnTo>
                    <a:cubicBezTo>
                      <a:pt x="1792" y="7903"/>
                      <a:pt x="2049" y="8160"/>
                      <a:pt x="2367" y="8160"/>
                    </a:cubicBezTo>
                    <a:cubicBezTo>
                      <a:pt x="2684" y="8160"/>
                      <a:pt x="2941" y="7903"/>
                      <a:pt x="2941" y="7586"/>
                    </a:cubicBezTo>
                    <a:lnTo>
                      <a:pt x="2941" y="7158"/>
                    </a:lnTo>
                    <a:cubicBezTo>
                      <a:pt x="4013" y="7025"/>
                      <a:pt x="4735" y="6378"/>
                      <a:pt x="4735" y="5314"/>
                    </a:cubicBezTo>
                    <a:lnTo>
                      <a:pt x="4735" y="5296"/>
                    </a:lnTo>
                    <a:cubicBezTo>
                      <a:pt x="4735" y="4244"/>
                      <a:pt x="4044" y="3804"/>
                      <a:pt x="2820" y="34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sp>
          <p:nvSpPr>
            <p:cNvPr id="5" name="iṣḷîḑé">
              <a:extLst>
                <a:ext uri="{FF2B5EF4-FFF2-40B4-BE49-F238E27FC236}">
                  <a16:creationId xmlns:a16="http://schemas.microsoft.com/office/drawing/2014/main" id="{56ECE321-5E78-4FFA-B780-4D44ACDD03FB}"/>
                </a:ext>
              </a:extLst>
            </p:cNvPr>
            <p:cNvSpPr txBox="1"/>
            <p:nvPr/>
          </p:nvSpPr>
          <p:spPr>
            <a:xfrm>
              <a:off x="741000" y="4925770"/>
              <a:ext cx="2904488" cy="70350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.....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îṡḻïḋé">
              <a:extLst>
                <a:ext uri="{FF2B5EF4-FFF2-40B4-BE49-F238E27FC236}">
                  <a16:creationId xmlns:a16="http://schemas.microsoft.com/office/drawing/2014/main" id="{6B280E69-3524-4B74-BD74-7ABF819863EB}"/>
                </a:ext>
              </a:extLst>
            </p:cNvPr>
            <p:cNvSpPr txBox="1"/>
            <p:nvPr/>
          </p:nvSpPr>
          <p:spPr>
            <a:xfrm>
              <a:off x="741000" y="4453949"/>
              <a:ext cx="2904488" cy="4718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íṡļíḑé">
              <a:extLst>
                <a:ext uri="{FF2B5EF4-FFF2-40B4-BE49-F238E27FC236}">
                  <a16:creationId xmlns:a16="http://schemas.microsoft.com/office/drawing/2014/main" id="{F0A0A1F8-F4F1-42D2-98B2-5AE4F53FD73E}"/>
                </a:ext>
              </a:extLst>
            </p:cNvPr>
            <p:cNvSpPr txBox="1"/>
            <p:nvPr/>
          </p:nvSpPr>
          <p:spPr>
            <a:xfrm>
              <a:off x="8546512" y="4925770"/>
              <a:ext cx="2904488" cy="70350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.....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išļíḋè">
              <a:extLst>
                <a:ext uri="{FF2B5EF4-FFF2-40B4-BE49-F238E27FC236}">
                  <a16:creationId xmlns:a16="http://schemas.microsoft.com/office/drawing/2014/main" id="{FA32B90A-B906-4421-8DA9-5A6924EC64F1}"/>
                </a:ext>
              </a:extLst>
            </p:cNvPr>
            <p:cNvSpPr txBox="1"/>
            <p:nvPr/>
          </p:nvSpPr>
          <p:spPr>
            <a:xfrm>
              <a:off x="8546512" y="4453949"/>
              <a:ext cx="2904488" cy="4718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íŝḻidè">
              <a:extLst>
                <a:ext uri="{FF2B5EF4-FFF2-40B4-BE49-F238E27FC236}">
                  <a16:creationId xmlns:a16="http://schemas.microsoft.com/office/drawing/2014/main" id="{3EDF7522-A9D9-4E28-AC6E-3EBA7D90BC50}"/>
                </a:ext>
              </a:extLst>
            </p:cNvPr>
            <p:cNvSpPr txBox="1"/>
            <p:nvPr/>
          </p:nvSpPr>
          <p:spPr>
            <a:xfrm>
              <a:off x="4543425" y="2116471"/>
              <a:ext cx="3105150" cy="70350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.....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ïśḷíde">
              <a:extLst>
                <a:ext uri="{FF2B5EF4-FFF2-40B4-BE49-F238E27FC236}">
                  <a16:creationId xmlns:a16="http://schemas.microsoft.com/office/drawing/2014/main" id="{0DC9ADF6-0E1A-4B03-B908-0C2116F2133E}"/>
                </a:ext>
              </a:extLst>
            </p:cNvPr>
            <p:cNvSpPr txBox="1"/>
            <p:nvPr/>
          </p:nvSpPr>
          <p:spPr>
            <a:xfrm>
              <a:off x="4543425" y="1663700"/>
              <a:ext cx="3105150" cy="4718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47D65F2-514D-445D-91E0-9F7E9C1E8E1B}"/>
              </a:ext>
            </a:extLst>
          </p:cNvPr>
          <p:cNvGrpSpPr/>
          <p:nvPr/>
        </p:nvGrpSpPr>
        <p:grpSpPr>
          <a:xfrm>
            <a:off x="270510" y="256070"/>
            <a:ext cx="4320310" cy="904455"/>
            <a:chOff x="270510" y="256070"/>
            <a:chExt cx="4320310" cy="90445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7D17787-E134-4635-A10C-D444FF6A90AD}"/>
                </a:ext>
              </a:extLst>
            </p:cNvPr>
            <p:cNvSpPr/>
            <p:nvPr/>
          </p:nvSpPr>
          <p:spPr>
            <a:xfrm>
              <a:off x="909493" y="419746"/>
              <a:ext cx="3681327" cy="588295"/>
            </a:xfrm>
            <a:prstGeom prst="rect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îşľîḍe">
              <a:extLst>
                <a:ext uri="{FF2B5EF4-FFF2-40B4-BE49-F238E27FC236}">
                  <a16:creationId xmlns:a16="http://schemas.microsoft.com/office/drawing/2014/main" id="{71A83E4D-52B3-4B05-814C-B7FB4C263133}"/>
                </a:ext>
              </a:extLst>
            </p:cNvPr>
            <p:cNvSpPr/>
            <p:nvPr/>
          </p:nvSpPr>
          <p:spPr bwMode="auto">
            <a:xfrm>
              <a:off x="270510" y="256070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A12F9C0-CBB2-4C89-99D2-0CBB08C1B312}"/>
                </a:ext>
              </a:extLst>
            </p:cNvPr>
            <p:cNvSpPr/>
            <p:nvPr/>
          </p:nvSpPr>
          <p:spPr>
            <a:xfrm>
              <a:off x="1168705" y="415909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6" y="130313"/>
            <a:ext cx="1077679" cy="1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90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FB75A76-91AF-41FF-8574-EF5164720F1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352550"/>
            <a:ext cx="12192000" cy="5022850"/>
            <a:chOff x="0" y="1123950"/>
            <a:chExt cx="12192000" cy="5022850"/>
          </a:xfrm>
        </p:grpSpPr>
        <p:sp>
          <p:nvSpPr>
            <p:cNvPr id="4" name="íŝlîḓê">
              <a:extLst>
                <a:ext uri="{FF2B5EF4-FFF2-40B4-BE49-F238E27FC236}">
                  <a16:creationId xmlns:a16="http://schemas.microsoft.com/office/drawing/2014/main" id="{7A01F598-B881-4827-BC33-FAEE14C20F89}"/>
                </a:ext>
              </a:extLst>
            </p:cNvPr>
            <p:cNvSpPr/>
            <p:nvPr/>
          </p:nvSpPr>
          <p:spPr>
            <a:xfrm rot="10800000" flipH="1" flipV="1">
              <a:off x="0" y="1384435"/>
              <a:ext cx="1333819" cy="903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" name="ïsḻíḓe">
              <a:extLst>
                <a:ext uri="{FF2B5EF4-FFF2-40B4-BE49-F238E27FC236}">
                  <a16:creationId xmlns:a16="http://schemas.microsoft.com/office/drawing/2014/main" id="{AC4BF782-4316-48A8-A229-F6F4E1B8D6EF}"/>
                </a:ext>
              </a:extLst>
            </p:cNvPr>
            <p:cNvSpPr/>
            <p:nvPr/>
          </p:nvSpPr>
          <p:spPr>
            <a:xfrm rot="10800000" flipH="1" flipV="1">
              <a:off x="949772" y="1123950"/>
              <a:ext cx="5374553" cy="903324"/>
            </a:xfrm>
            <a:prstGeom prst="homePlate">
              <a:avLst>
                <a:gd name="adj" fmla="val 55272"/>
              </a:avLst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6" name="ïṥľíḍê">
              <a:extLst>
                <a:ext uri="{FF2B5EF4-FFF2-40B4-BE49-F238E27FC236}">
                  <a16:creationId xmlns:a16="http://schemas.microsoft.com/office/drawing/2014/main" id="{E4192C79-93E4-48A2-B754-844126EC8992}"/>
                </a:ext>
              </a:extLst>
            </p:cNvPr>
            <p:cNvSpPr/>
            <p:nvPr/>
          </p:nvSpPr>
          <p:spPr>
            <a:xfrm rot="10800000">
              <a:off x="949774" y="2018224"/>
              <a:ext cx="384044" cy="269535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" name="îṥľîdê">
              <a:extLst>
                <a:ext uri="{FF2B5EF4-FFF2-40B4-BE49-F238E27FC236}">
                  <a16:creationId xmlns:a16="http://schemas.microsoft.com/office/drawing/2014/main" id="{982488CA-8B8E-4239-BB9D-50F6F957BF56}"/>
                </a:ext>
              </a:extLst>
            </p:cNvPr>
            <p:cNvSpPr/>
            <p:nvPr/>
          </p:nvSpPr>
          <p:spPr bwMode="auto">
            <a:xfrm>
              <a:off x="5415381" y="1341065"/>
              <a:ext cx="480412" cy="469094"/>
            </a:xfrm>
            <a:custGeom>
              <a:avLst/>
              <a:gdLst>
                <a:gd name="connsiteX0" fmla="*/ 476938 w 603678"/>
                <a:gd name="connsiteY0" fmla="*/ 73576 h 589458"/>
                <a:gd name="connsiteX1" fmla="*/ 498653 w 603678"/>
                <a:gd name="connsiteY1" fmla="*/ 83242 h 589458"/>
                <a:gd name="connsiteX2" fmla="*/ 594550 w 603678"/>
                <a:gd name="connsiteY2" fmla="*/ 178985 h 589458"/>
                <a:gd name="connsiteX3" fmla="*/ 594550 w 603678"/>
                <a:gd name="connsiteY3" fmla="*/ 221701 h 589458"/>
                <a:gd name="connsiteX4" fmla="*/ 498653 w 603678"/>
                <a:gd name="connsiteY4" fmla="*/ 317444 h 589458"/>
                <a:gd name="connsiteX5" fmla="*/ 455499 w 603678"/>
                <a:gd name="connsiteY5" fmla="*/ 317812 h 589458"/>
                <a:gd name="connsiteX6" fmla="*/ 456237 w 603678"/>
                <a:gd name="connsiteY6" fmla="*/ 274728 h 589458"/>
                <a:gd name="connsiteX7" fmla="*/ 499759 w 603678"/>
                <a:gd name="connsiteY7" fmla="*/ 232012 h 589458"/>
                <a:gd name="connsiteX8" fmla="*/ 331940 w 603678"/>
                <a:gd name="connsiteY8" fmla="*/ 232012 h 589458"/>
                <a:gd name="connsiteX9" fmla="*/ 309810 w 603678"/>
                <a:gd name="connsiteY9" fmla="*/ 222069 h 589458"/>
                <a:gd name="connsiteX10" fmla="*/ 317187 w 603678"/>
                <a:gd name="connsiteY10" fmla="*/ 171620 h 589458"/>
                <a:gd name="connsiteX11" fmla="*/ 331940 w 603678"/>
                <a:gd name="connsiteY11" fmla="*/ 167570 h 589458"/>
                <a:gd name="connsiteX12" fmla="*/ 499759 w 603678"/>
                <a:gd name="connsiteY12" fmla="*/ 167570 h 589458"/>
                <a:gd name="connsiteX13" fmla="*/ 456237 w 603678"/>
                <a:gd name="connsiteY13" fmla="*/ 124854 h 589458"/>
                <a:gd name="connsiteX14" fmla="*/ 455499 w 603678"/>
                <a:gd name="connsiteY14" fmla="*/ 82138 h 589458"/>
                <a:gd name="connsiteX15" fmla="*/ 476938 w 603678"/>
                <a:gd name="connsiteY15" fmla="*/ 73576 h 589458"/>
                <a:gd name="connsiteX16" fmla="*/ 29506 w 603678"/>
                <a:gd name="connsiteY16" fmla="*/ 0 h 589458"/>
                <a:gd name="connsiteX17" fmla="*/ 393533 w 603678"/>
                <a:gd name="connsiteY17" fmla="*/ 0 h 589458"/>
                <a:gd name="connsiteX18" fmla="*/ 423039 w 603678"/>
                <a:gd name="connsiteY18" fmla="*/ 29460 h 589458"/>
                <a:gd name="connsiteX19" fmla="*/ 423039 w 603678"/>
                <a:gd name="connsiteY19" fmla="*/ 131099 h 589458"/>
                <a:gd name="connsiteX20" fmla="*/ 423039 w 603678"/>
                <a:gd name="connsiteY20" fmla="*/ 131835 h 589458"/>
                <a:gd name="connsiteX21" fmla="*/ 364028 w 603678"/>
                <a:gd name="connsiteY21" fmla="*/ 131835 h 589458"/>
                <a:gd name="connsiteX22" fmla="*/ 364028 w 603678"/>
                <a:gd name="connsiteY22" fmla="*/ 73651 h 589458"/>
                <a:gd name="connsiteX23" fmla="*/ 349275 w 603678"/>
                <a:gd name="connsiteY23" fmla="*/ 58921 h 589458"/>
                <a:gd name="connsiteX24" fmla="*/ 113966 w 603678"/>
                <a:gd name="connsiteY24" fmla="*/ 58921 h 589458"/>
                <a:gd name="connsiteX25" fmla="*/ 246373 w 603678"/>
                <a:gd name="connsiteY25" fmla="*/ 126680 h 589458"/>
                <a:gd name="connsiteX26" fmla="*/ 262232 w 603678"/>
                <a:gd name="connsiteY26" fmla="*/ 152826 h 589458"/>
                <a:gd name="connsiteX27" fmla="*/ 262232 w 603678"/>
                <a:gd name="connsiteY27" fmla="*/ 155772 h 589458"/>
                <a:gd name="connsiteX28" fmla="*/ 262232 w 603678"/>
                <a:gd name="connsiteY28" fmla="*/ 251518 h 589458"/>
                <a:gd name="connsiteX29" fmla="*/ 262232 w 603678"/>
                <a:gd name="connsiteY29" fmla="*/ 402871 h 589458"/>
                <a:gd name="connsiteX30" fmla="*/ 349275 w 603678"/>
                <a:gd name="connsiteY30" fmla="*/ 402871 h 589458"/>
                <a:gd name="connsiteX31" fmla="*/ 364028 w 603678"/>
                <a:gd name="connsiteY31" fmla="*/ 388141 h 589458"/>
                <a:gd name="connsiteX32" fmla="*/ 364028 w 603678"/>
                <a:gd name="connsiteY32" fmla="*/ 271036 h 589458"/>
                <a:gd name="connsiteX33" fmla="*/ 423039 w 603678"/>
                <a:gd name="connsiteY33" fmla="*/ 271036 h 589458"/>
                <a:gd name="connsiteX34" fmla="*/ 423039 w 603678"/>
                <a:gd name="connsiteY34" fmla="*/ 432332 h 589458"/>
                <a:gd name="connsiteX35" fmla="*/ 393533 w 603678"/>
                <a:gd name="connsiteY35" fmla="*/ 461792 h 589458"/>
                <a:gd name="connsiteX36" fmla="*/ 261495 w 603678"/>
                <a:gd name="connsiteY36" fmla="*/ 461792 h 589458"/>
                <a:gd name="connsiteX37" fmla="*/ 261495 w 603678"/>
                <a:gd name="connsiteY37" fmla="*/ 574478 h 589458"/>
                <a:gd name="connsiteX38" fmla="*/ 240103 w 603678"/>
                <a:gd name="connsiteY38" fmla="*/ 587735 h 589458"/>
                <a:gd name="connsiteX39" fmla="*/ 15859 w 603678"/>
                <a:gd name="connsiteY39" fmla="*/ 472103 h 589458"/>
                <a:gd name="connsiteX40" fmla="*/ 0 w 603678"/>
                <a:gd name="connsiteY40" fmla="*/ 445957 h 589458"/>
                <a:gd name="connsiteX41" fmla="*/ 0 w 603678"/>
                <a:gd name="connsiteY41" fmla="*/ 432700 h 589458"/>
                <a:gd name="connsiteX42" fmla="*/ 0 w 603678"/>
                <a:gd name="connsiteY42" fmla="*/ 48610 h 589458"/>
                <a:gd name="connsiteX43" fmla="*/ 0 w 603678"/>
                <a:gd name="connsiteY43" fmla="*/ 29460 h 589458"/>
                <a:gd name="connsiteX44" fmla="*/ 29506 w 603678"/>
                <a:gd name="connsiteY44" fmla="*/ 0 h 58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03678" h="589458">
                  <a:moveTo>
                    <a:pt x="476938" y="73576"/>
                  </a:moveTo>
                  <a:cubicBezTo>
                    <a:pt x="484729" y="73760"/>
                    <a:pt x="492567" y="76982"/>
                    <a:pt x="498653" y="83242"/>
                  </a:cubicBezTo>
                  <a:lnTo>
                    <a:pt x="594550" y="178985"/>
                  </a:lnTo>
                  <a:cubicBezTo>
                    <a:pt x="606721" y="191137"/>
                    <a:pt x="606721" y="209181"/>
                    <a:pt x="594550" y="221701"/>
                  </a:cubicBezTo>
                  <a:lnTo>
                    <a:pt x="498653" y="317444"/>
                  </a:lnTo>
                  <a:cubicBezTo>
                    <a:pt x="486481" y="329596"/>
                    <a:pt x="467671" y="329964"/>
                    <a:pt x="455499" y="317812"/>
                  </a:cubicBezTo>
                  <a:cubicBezTo>
                    <a:pt x="443697" y="306028"/>
                    <a:pt x="445172" y="286512"/>
                    <a:pt x="456237" y="274728"/>
                  </a:cubicBezTo>
                  <a:lnTo>
                    <a:pt x="499759" y="232012"/>
                  </a:lnTo>
                  <a:lnTo>
                    <a:pt x="331940" y="232012"/>
                  </a:lnTo>
                  <a:cubicBezTo>
                    <a:pt x="323457" y="232012"/>
                    <a:pt x="315342" y="228329"/>
                    <a:pt x="309810" y="222069"/>
                  </a:cubicBezTo>
                  <a:cubicBezTo>
                    <a:pt x="296163" y="207340"/>
                    <a:pt x="299483" y="181195"/>
                    <a:pt x="317187" y="171620"/>
                  </a:cubicBezTo>
                  <a:cubicBezTo>
                    <a:pt x="321613" y="169043"/>
                    <a:pt x="327145" y="167570"/>
                    <a:pt x="331940" y="167570"/>
                  </a:cubicBezTo>
                  <a:lnTo>
                    <a:pt x="499759" y="167570"/>
                  </a:lnTo>
                  <a:cubicBezTo>
                    <a:pt x="499759" y="167570"/>
                    <a:pt x="456975" y="124854"/>
                    <a:pt x="456237" y="124854"/>
                  </a:cubicBezTo>
                  <a:cubicBezTo>
                    <a:pt x="445172" y="113438"/>
                    <a:pt x="443697" y="93553"/>
                    <a:pt x="455499" y="82138"/>
                  </a:cubicBezTo>
                  <a:cubicBezTo>
                    <a:pt x="461401" y="76246"/>
                    <a:pt x="469146" y="73392"/>
                    <a:pt x="476938" y="73576"/>
                  </a:cubicBezTo>
                  <a:close/>
                  <a:moveTo>
                    <a:pt x="29506" y="0"/>
                  </a:moveTo>
                  <a:lnTo>
                    <a:pt x="393533" y="0"/>
                  </a:lnTo>
                  <a:cubicBezTo>
                    <a:pt x="409761" y="0"/>
                    <a:pt x="423039" y="13257"/>
                    <a:pt x="423039" y="29460"/>
                  </a:cubicBezTo>
                  <a:lnTo>
                    <a:pt x="423039" y="131099"/>
                  </a:lnTo>
                  <a:lnTo>
                    <a:pt x="423039" y="131835"/>
                  </a:lnTo>
                  <a:lnTo>
                    <a:pt x="364028" y="131835"/>
                  </a:lnTo>
                  <a:lnTo>
                    <a:pt x="364028" y="73651"/>
                  </a:lnTo>
                  <a:cubicBezTo>
                    <a:pt x="364028" y="65549"/>
                    <a:pt x="357389" y="58921"/>
                    <a:pt x="349275" y="58921"/>
                  </a:cubicBezTo>
                  <a:lnTo>
                    <a:pt x="113966" y="58921"/>
                  </a:lnTo>
                  <a:lnTo>
                    <a:pt x="246373" y="126680"/>
                  </a:lnTo>
                  <a:cubicBezTo>
                    <a:pt x="255594" y="131835"/>
                    <a:pt x="262232" y="142147"/>
                    <a:pt x="262232" y="152826"/>
                  </a:cubicBezTo>
                  <a:lnTo>
                    <a:pt x="262232" y="155772"/>
                  </a:lnTo>
                  <a:lnTo>
                    <a:pt x="262232" y="251518"/>
                  </a:lnTo>
                  <a:lnTo>
                    <a:pt x="262232" y="402871"/>
                  </a:lnTo>
                  <a:lnTo>
                    <a:pt x="349275" y="402871"/>
                  </a:lnTo>
                  <a:cubicBezTo>
                    <a:pt x="357389" y="402871"/>
                    <a:pt x="364028" y="396243"/>
                    <a:pt x="364028" y="388141"/>
                  </a:cubicBezTo>
                  <a:lnTo>
                    <a:pt x="364028" y="271036"/>
                  </a:lnTo>
                  <a:lnTo>
                    <a:pt x="423039" y="271036"/>
                  </a:lnTo>
                  <a:lnTo>
                    <a:pt x="423039" y="432332"/>
                  </a:lnTo>
                  <a:cubicBezTo>
                    <a:pt x="423039" y="448535"/>
                    <a:pt x="409761" y="461792"/>
                    <a:pt x="393533" y="461792"/>
                  </a:cubicBezTo>
                  <a:lnTo>
                    <a:pt x="261495" y="461792"/>
                  </a:lnTo>
                  <a:lnTo>
                    <a:pt x="261495" y="574478"/>
                  </a:lnTo>
                  <a:cubicBezTo>
                    <a:pt x="261495" y="585894"/>
                    <a:pt x="249693" y="592891"/>
                    <a:pt x="240103" y="587735"/>
                  </a:cubicBezTo>
                  <a:lnTo>
                    <a:pt x="15859" y="472103"/>
                  </a:lnTo>
                  <a:cubicBezTo>
                    <a:pt x="6270" y="466948"/>
                    <a:pt x="0" y="456637"/>
                    <a:pt x="0" y="445957"/>
                  </a:cubicBezTo>
                  <a:lnTo>
                    <a:pt x="0" y="432700"/>
                  </a:lnTo>
                  <a:lnTo>
                    <a:pt x="0" y="48610"/>
                  </a:lnTo>
                  <a:lnTo>
                    <a:pt x="0" y="29460"/>
                  </a:lnTo>
                  <a:cubicBezTo>
                    <a:pt x="0" y="13257"/>
                    <a:pt x="13278" y="0"/>
                    <a:pt x="29506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8" name="ïṩḻiḋe">
              <a:extLst>
                <a:ext uri="{FF2B5EF4-FFF2-40B4-BE49-F238E27FC236}">
                  <a16:creationId xmlns:a16="http://schemas.microsoft.com/office/drawing/2014/main" id="{E7CE75CE-0AFF-4FCD-BBFF-1B9EBCD782EB}"/>
                </a:ext>
              </a:extLst>
            </p:cNvPr>
            <p:cNvGrpSpPr/>
            <p:nvPr/>
          </p:nvGrpSpPr>
          <p:grpSpPr>
            <a:xfrm>
              <a:off x="1123950" y="1175562"/>
              <a:ext cx="4569545" cy="800101"/>
              <a:chOff x="1123950" y="1123949"/>
              <a:chExt cx="4569545" cy="800101"/>
            </a:xfrm>
          </p:grpSpPr>
          <p:sp>
            <p:nvSpPr>
              <p:cNvPr id="44" name="ïslíḑè">
                <a:extLst>
                  <a:ext uri="{FF2B5EF4-FFF2-40B4-BE49-F238E27FC236}">
                    <a16:creationId xmlns:a16="http://schemas.microsoft.com/office/drawing/2014/main" id="{E621C3D6-AA6A-4CC3-8086-9128A6574A4E}"/>
                  </a:ext>
                </a:extLst>
              </p:cNvPr>
              <p:cNvSpPr txBox="1"/>
              <p:nvPr/>
            </p:nvSpPr>
            <p:spPr>
              <a:xfrm>
                <a:off x="1123950" y="1497310"/>
                <a:ext cx="4569545" cy="42674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 rtl="1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  <p:sp>
            <p:nvSpPr>
              <p:cNvPr id="45" name="íṧ1îdé">
                <a:extLst>
                  <a:ext uri="{FF2B5EF4-FFF2-40B4-BE49-F238E27FC236}">
                    <a16:creationId xmlns:a16="http://schemas.microsoft.com/office/drawing/2014/main" id="{76149694-86E1-4FFC-9CE6-F34D1348F83B}"/>
                  </a:ext>
                </a:extLst>
              </p:cNvPr>
              <p:cNvSpPr/>
              <p:nvPr/>
            </p:nvSpPr>
            <p:spPr>
              <a:xfrm>
                <a:off x="1123951" y="1123949"/>
                <a:ext cx="4010024" cy="359249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</a:p>
            </p:txBody>
          </p:sp>
        </p:grpSp>
        <p:sp>
          <p:nvSpPr>
            <p:cNvPr id="9" name="iṥḻidê">
              <a:extLst>
                <a:ext uri="{FF2B5EF4-FFF2-40B4-BE49-F238E27FC236}">
                  <a16:creationId xmlns:a16="http://schemas.microsoft.com/office/drawing/2014/main" id="{CB97B3F1-E4AE-48DB-AE35-C45ECCD9331F}"/>
                </a:ext>
              </a:extLst>
            </p:cNvPr>
            <p:cNvSpPr/>
            <p:nvPr/>
          </p:nvSpPr>
          <p:spPr>
            <a:xfrm rot="10800000" flipV="1">
              <a:off x="10858181" y="2156243"/>
              <a:ext cx="1333819" cy="903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íṥļîḍé">
              <a:extLst>
                <a:ext uri="{FF2B5EF4-FFF2-40B4-BE49-F238E27FC236}">
                  <a16:creationId xmlns:a16="http://schemas.microsoft.com/office/drawing/2014/main" id="{6035701F-4A28-4BC2-A7DE-3C95D07C44F0}"/>
                </a:ext>
              </a:extLst>
            </p:cNvPr>
            <p:cNvSpPr/>
            <p:nvPr/>
          </p:nvSpPr>
          <p:spPr>
            <a:xfrm rot="10800000" flipV="1">
              <a:off x="5867675" y="1895758"/>
              <a:ext cx="5374553" cy="903324"/>
            </a:xfrm>
            <a:prstGeom prst="homePlate">
              <a:avLst>
                <a:gd name="adj" fmla="val 55272"/>
              </a:avLst>
            </a:prstGeom>
            <a:solidFill>
              <a:srgbClr val="768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ïṡḻíḓè">
              <a:extLst>
                <a:ext uri="{FF2B5EF4-FFF2-40B4-BE49-F238E27FC236}">
                  <a16:creationId xmlns:a16="http://schemas.microsoft.com/office/drawing/2014/main" id="{982299E0-FE8C-4CAB-AE63-112EC2A94596}"/>
                </a:ext>
              </a:extLst>
            </p:cNvPr>
            <p:cNvSpPr/>
            <p:nvPr/>
          </p:nvSpPr>
          <p:spPr>
            <a:xfrm rot="10800000" flipH="1">
              <a:off x="10858182" y="2790032"/>
              <a:ext cx="384044" cy="269535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2" name="îṧļíďé">
              <a:extLst>
                <a:ext uri="{FF2B5EF4-FFF2-40B4-BE49-F238E27FC236}">
                  <a16:creationId xmlns:a16="http://schemas.microsoft.com/office/drawing/2014/main" id="{2735A128-9F90-43D2-8804-E15630D090C3}"/>
                </a:ext>
              </a:extLst>
            </p:cNvPr>
            <p:cNvSpPr/>
            <p:nvPr/>
          </p:nvSpPr>
          <p:spPr bwMode="auto">
            <a:xfrm>
              <a:off x="6296208" y="2111019"/>
              <a:ext cx="480412" cy="472802"/>
            </a:xfrm>
            <a:custGeom>
              <a:avLst/>
              <a:gdLst>
                <a:gd name="connsiteX0" fmla="*/ 229140 w 605803"/>
                <a:gd name="connsiteY0" fmla="*/ 367928 h 596207"/>
                <a:gd name="connsiteX1" fmla="*/ 229933 w 605803"/>
                <a:gd name="connsiteY1" fmla="*/ 367928 h 596207"/>
                <a:gd name="connsiteX2" fmla="*/ 385032 w 605803"/>
                <a:gd name="connsiteY2" fmla="*/ 406916 h 596207"/>
                <a:gd name="connsiteX3" fmla="*/ 418316 w 605803"/>
                <a:gd name="connsiteY3" fmla="*/ 417087 h 596207"/>
                <a:gd name="connsiteX4" fmla="*/ 435298 w 605803"/>
                <a:gd name="connsiteY4" fmla="*/ 438898 h 596207"/>
                <a:gd name="connsiteX5" fmla="*/ 406769 w 605803"/>
                <a:gd name="connsiteY5" fmla="*/ 469185 h 596207"/>
                <a:gd name="connsiteX6" fmla="*/ 375975 w 605803"/>
                <a:gd name="connsiteY6" fmla="*/ 472575 h 596207"/>
                <a:gd name="connsiteX7" fmla="*/ 306011 w 605803"/>
                <a:gd name="connsiteY7" fmla="*/ 464099 h 596207"/>
                <a:gd name="connsiteX8" fmla="*/ 281557 w 605803"/>
                <a:gd name="connsiteY8" fmla="*/ 460370 h 596207"/>
                <a:gd name="connsiteX9" fmla="*/ 279293 w 605803"/>
                <a:gd name="connsiteY9" fmla="*/ 460596 h 596207"/>
                <a:gd name="connsiteX10" fmla="*/ 316766 w 605803"/>
                <a:gd name="connsiteY10" fmla="*/ 482859 h 596207"/>
                <a:gd name="connsiteX11" fmla="*/ 392051 w 605803"/>
                <a:gd name="connsiteY11" fmla="*/ 493030 h 596207"/>
                <a:gd name="connsiteX12" fmla="*/ 417411 w 605803"/>
                <a:gd name="connsiteY12" fmla="*/ 491222 h 596207"/>
                <a:gd name="connsiteX13" fmla="*/ 566057 w 605803"/>
                <a:gd name="connsiteY13" fmla="*/ 440706 h 596207"/>
                <a:gd name="connsiteX14" fmla="*/ 581228 w 605803"/>
                <a:gd name="connsiteY14" fmla="*/ 436525 h 596207"/>
                <a:gd name="connsiteX15" fmla="*/ 603757 w 605803"/>
                <a:gd name="connsiteY15" fmla="*/ 451781 h 596207"/>
                <a:gd name="connsiteX16" fmla="*/ 589039 w 605803"/>
                <a:gd name="connsiteY16" fmla="*/ 495290 h 596207"/>
                <a:gd name="connsiteX17" fmla="*/ 408693 w 605803"/>
                <a:gd name="connsiteY17" fmla="*/ 595303 h 596207"/>
                <a:gd name="connsiteX18" fmla="*/ 398278 w 605803"/>
                <a:gd name="connsiteY18" fmla="*/ 596207 h 596207"/>
                <a:gd name="connsiteX19" fmla="*/ 147175 w 605803"/>
                <a:gd name="connsiteY19" fmla="*/ 558462 h 596207"/>
                <a:gd name="connsiteX20" fmla="*/ 139703 w 605803"/>
                <a:gd name="connsiteY20" fmla="*/ 558010 h 596207"/>
                <a:gd name="connsiteX21" fmla="*/ 25133 w 605803"/>
                <a:gd name="connsiteY21" fmla="*/ 571910 h 596207"/>
                <a:gd name="connsiteX22" fmla="*/ 13585 w 605803"/>
                <a:gd name="connsiteY22" fmla="*/ 573153 h 596207"/>
                <a:gd name="connsiteX23" fmla="*/ 3736 w 605803"/>
                <a:gd name="connsiteY23" fmla="*/ 568520 h 596207"/>
                <a:gd name="connsiteX24" fmla="*/ 2491 w 605803"/>
                <a:gd name="connsiteY24" fmla="*/ 556202 h 596207"/>
                <a:gd name="connsiteX25" fmla="*/ 2491 w 605803"/>
                <a:gd name="connsiteY25" fmla="*/ 555637 h 596207"/>
                <a:gd name="connsiteX26" fmla="*/ 1132 w 605803"/>
                <a:gd name="connsiteY26" fmla="*/ 485232 h 596207"/>
                <a:gd name="connsiteX27" fmla="*/ 0 w 605803"/>
                <a:gd name="connsiteY27" fmla="*/ 420591 h 596207"/>
                <a:gd name="connsiteX28" fmla="*/ 19472 w 605803"/>
                <a:gd name="connsiteY28" fmla="*/ 405673 h 596207"/>
                <a:gd name="connsiteX29" fmla="*/ 54455 w 605803"/>
                <a:gd name="connsiteY29" fmla="*/ 398780 h 596207"/>
                <a:gd name="connsiteX30" fmla="*/ 229140 w 605803"/>
                <a:gd name="connsiteY30" fmla="*/ 367928 h 596207"/>
                <a:gd name="connsiteX31" fmla="*/ 366235 w 605803"/>
                <a:gd name="connsiteY31" fmla="*/ 116068 h 596207"/>
                <a:gd name="connsiteX32" fmla="*/ 298091 w 605803"/>
                <a:gd name="connsiteY32" fmla="*/ 192806 h 596207"/>
                <a:gd name="connsiteX33" fmla="*/ 333635 w 605803"/>
                <a:gd name="connsiteY33" fmla="*/ 192806 h 596207"/>
                <a:gd name="connsiteX34" fmla="*/ 333635 w 605803"/>
                <a:gd name="connsiteY34" fmla="*/ 288305 h 596207"/>
                <a:gd name="connsiteX35" fmla="*/ 398722 w 605803"/>
                <a:gd name="connsiteY35" fmla="*/ 288305 h 596207"/>
                <a:gd name="connsiteX36" fmla="*/ 398722 w 605803"/>
                <a:gd name="connsiteY36" fmla="*/ 192806 h 596207"/>
                <a:gd name="connsiteX37" fmla="*/ 434265 w 605803"/>
                <a:gd name="connsiteY37" fmla="*/ 192806 h 596207"/>
                <a:gd name="connsiteX38" fmla="*/ 196442 w 605803"/>
                <a:gd name="connsiteY38" fmla="*/ 0 h 596207"/>
                <a:gd name="connsiteX39" fmla="*/ 536028 w 605803"/>
                <a:gd name="connsiteY39" fmla="*/ 0 h 596207"/>
                <a:gd name="connsiteX40" fmla="*/ 558667 w 605803"/>
                <a:gd name="connsiteY40" fmla="*/ 22603 h 596207"/>
                <a:gd name="connsiteX41" fmla="*/ 558667 w 605803"/>
                <a:gd name="connsiteY41" fmla="*/ 319497 h 596207"/>
                <a:gd name="connsiteX42" fmla="*/ 536028 w 605803"/>
                <a:gd name="connsiteY42" fmla="*/ 342101 h 596207"/>
                <a:gd name="connsiteX43" fmla="*/ 196442 w 605803"/>
                <a:gd name="connsiteY43" fmla="*/ 342101 h 596207"/>
                <a:gd name="connsiteX44" fmla="*/ 173803 w 605803"/>
                <a:gd name="connsiteY44" fmla="*/ 319497 h 596207"/>
                <a:gd name="connsiteX45" fmla="*/ 173803 w 605803"/>
                <a:gd name="connsiteY45" fmla="*/ 22603 h 596207"/>
                <a:gd name="connsiteX46" fmla="*/ 196442 w 605803"/>
                <a:gd name="connsiteY46" fmla="*/ 0 h 59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5803" h="596207">
                  <a:moveTo>
                    <a:pt x="229140" y="367928"/>
                  </a:moveTo>
                  <a:cubicBezTo>
                    <a:pt x="229366" y="367928"/>
                    <a:pt x="229706" y="367928"/>
                    <a:pt x="229933" y="367928"/>
                  </a:cubicBezTo>
                  <a:cubicBezTo>
                    <a:pt x="267179" y="369058"/>
                    <a:pt x="340993" y="392677"/>
                    <a:pt x="385032" y="406916"/>
                  </a:cubicBezTo>
                  <a:cubicBezTo>
                    <a:pt x="400769" y="411889"/>
                    <a:pt x="413109" y="415844"/>
                    <a:pt x="418316" y="417087"/>
                  </a:cubicBezTo>
                  <a:cubicBezTo>
                    <a:pt x="428166" y="419235"/>
                    <a:pt x="435072" y="428275"/>
                    <a:pt x="435298" y="438898"/>
                  </a:cubicBezTo>
                  <a:cubicBezTo>
                    <a:pt x="435525" y="449747"/>
                    <a:pt x="428053" y="463421"/>
                    <a:pt x="406769" y="469185"/>
                  </a:cubicBezTo>
                  <a:cubicBezTo>
                    <a:pt x="398052" y="471445"/>
                    <a:pt x="387749" y="472575"/>
                    <a:pt x="375975" y="472575"/>
                  </a:cubicBezTo>
                  <a:cubicBezTo>
                    <a:pt x="351522" y="472575"/>
                    <a:pt x="325257" y="467716"/>
                    <a:pt x="306011" y="464099"/>
                  </a:cubicBezTo>
                  <a:cubicBezTo>
                    <a:pt x="294916" y="462065"/>
                    <a:pt x="286199" y="460370"/>
                    <a:pt x="281557" y="460370"/>
                  </a:cubicBezTo>
                  <a:cubicBezTo>
                    <a:pt x="280198" y="460370"/>
                    <a:pt x="279519" y="460483"/>
                    <a:pt x="279293" y="460596"/>
                  </a:cubicBezTo>
                  <a:cubicBezTo>
                    <a:pt x="279632" y="468055"/>
                    <a:pt x="293557" y="476304"/>
                    <a:pt x="316766" y="482859"/>
                  </a:cubicBezTo>
                  <a:cubicBezTo>
                    <a:pt x="339634" y="489187"/>
                    <a:pt x="367711" y="493030"/>
                    <a:pt x="392051" y="493030"/>
                  </a:cubicBezTo>
                  <a:cubicBezTo>
                    <a:pt x="401561" y="493030"/>
                    <a:pt x="410052" y="492465"/>
                    <a:pt x="417411" y="491222"/>
                  </a:cubicBezTo>
                  <a:cubicBezTo>
                    <a:pt x="467111" y="483537"/>
                    <a:pt x="522697" y="464551"/>
                    <a:pt x="566057" y="440706"/>
                  </a:cubicBezTo>
                  <a:cubicBezTo>
                    <a:pt x="571039" y="437994"/>
                    <a:pt x="576133" y="436525"/>
                    <a:pt x="581228" y="436525"/>
                  </a:cubicBezTo>
                  <a:cubicBezTo>
                    <a:pt x="591304" y="436525"/>
                    <a:pt x="600021" y="442401"/>
                    <a:pt x="603757" y="451781"/>
                  </a:cubicBezTo>
                  <a:cubicBezTo>
                    <a:pt x="609191" y="465003"/>
                    <a:pt x="603644" y="481277"/>
                    <a:pt x="589039" y="495290"/>
                  </a:cubicBezTo>
                  <a:cubicBezTo>
                    <a:pt x="565831" y="517553"/>
                    <a:pt x="448544" y="586149"/>
                    <a:pt x="408693" y="595303"/>
                  </a:cubicBezTo>
                  <a:cubicBezTo>
                    <a:pt x="406316" y="595868"/>
                    <a:pt x="402920" y="596207"/>
                    <a:pt x="398278" y="596207"/>
                  </a:cubicBezTo>
                  <a:cubicBezTo>
                    <a:pt x="346540" y="596207"/>
                    <a:pt x="168685" y="563322"/>
                    <a:pt x="147175" y="558462"/>
                  </a:cubicBezTo>
                  <a:cubicBezTo>
                    <a:pt x="145590" y="558123"/>
                    <a:pt x="143099" y="558010"/>
                    <a:pt x="139703" y="558010"/>
                  </a:cubicBezTo>
                  <a:cubicBezTo>
                    <a:pt x="114457" y="558010"/>
                    <a:pt x="46870" y="568181"/>
                    <a:pt x="25133" y="571910"/>
                  </a:cubicBezTo>
                  <a:cubicBezTo>
                    <a:pt x="20152" y="572701"/>
                    <a:pt x="16416" y="573153"/>
                    <a:pt x="13585" y="573153"/>
                  </a:cubicBezTo>
                  <a:cubicBezTo>
                    <a:pt x="8378" y="573153"/>
                    <a:pt x="5321" y="571684"/>
                    <a:pt x="3736" y="568520"/>
                  </a:cubicBezTo>
                  <a:cubicBezTo>
                    <a:pt x="2491" y="565695"/>
                    <a:pt x="2491" y="561739"/>
                    <a:pt x="2491" y="556202"/>
                  </a:cubicBezTo>
                  <a:lnTo>
                    <a:pt x="2491" y="555637"/>
                  </a:lnTo>
                  <a:cubicBezTo>
                    <a:pt x="2491" y="531001"/>
                    <a:pt x="1811" y="507721"/>
                    <a:pt x="1132" y="485232"/>
                  </a:cubicBezTo>
                  <a:cubicBezTo>
                    <a:pt x="566" y="463082"/>
                    <a:pt x="0" y="442288"/>
                    <a:pt x="0" y="420591"/>
                  </a:cubicBezTo>
                  <a:cubicBezTo>
                    <a:pt x="0" y="409403"/>
                    <a:pt x="11208" y="407256"/>
                    <a:pt x="19472" y="405673"/>
                  </a:cubicBezTo>
                  <a:cubicBezTo>
                    <a:pt x="27058" y="404204"/>
                    <a:pt x="39171" y="401831"/>
                    <a:pt x="54455" y="398780"/>
                  </a:cubicBezTo>
                  <a:cubicBezTo>
                    <a:pt x="111966" y="387253"/>
                    <a:pt x="208196" y="367928"/>
                    <a:pt x="229140" y="367928"/>
                  </a:cubicBezTo>
                  <a:close/>
                  <a:moveTo>
                    <a:pt x="366235" y="116068"/>
                  </a:moveTo>
                  <a:lnTo>
                    <a:pt x="298091" y="192806"/>
                  </a:lnTo>
                  <a:lnTo>
                    <a:pt x="333635" y="192806"/>
                  </a:lnTo>
                  <a:lnTo>
                    <a:pt x="333635" y="288305"/>
                  </a:lnTo>
                  <a:lnTo>
                    <a:pt x="398722" y="288305"/>
                  </a:lnTo>
                  <a:lnTo>
                    <a:pt x="398722" y="192806"/>
                  </a:lnTo>
                  <a:lnTo>
                    <a:pt x="434265" y="192806"/>
                  </a:lnTo>
                  <a:close/>
                  <a:moveTo>
                    <a:pt x="196442" y="0"/>
                  </a:moveTo>
                  <a:lnTo>
                    <a:pt x="536028" y="0"/>
                  </a:lnTo>
                  <a:cubicBezTo>
                    <a:pt x="548479" y="0"/>
                    <a:pt x="558667" y="10171"/>
                    <a:pt x="558667" y="22603"/>
                  </a:cubicBezTo>
                  <a:lnTo>
                    <a:pt x="558667" y="319497"/>
                  </a:lnTo>
                  <a:cubicBezTo>
                    <a:pt x="558667" y="331929"/>
                    <a:pt x="548479" y="342101"/>
                    <a:pt x="536028" y="342101"/>
                  </a:cubicBezTo>
                  <a:lnTo>
                    <a:pt x="196442" y="342101"/>
                  </a:lnTo>
                  <a:cubicBezTo>
                    <a:pt x="183991" y="342101"/>
                    <a:pt x="173803" y="331929"/>
                    <a:pt x="173803" y="319497"/>
                  </a:cubicBezTo>
                  <a:lnTo>
                    <a:pt x="173803" y="22603"/>
                  </a:lnTo>
                  <a:cubicBezTo>
                    <a:pt x="173803" y="10171"/>
                    <a:pt x="183991" y="0"/>
                    <a:pt x="19644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13" name="ïṣľîḋé">
              <a:extLst>
                <a:ext uri="{FF2B5EF4-FFF2-40B4-BE49-F238E27FC236}">
                  <a16:creationId xmlns:a16="http://schemas.microsoft.com/office/drawing/2014/main" id="{74621082-2C21-45BC-B069-0BC6569E354F}"/>
                </a:ext>
              </a:extLst>
            </p:cNvPr>
            <p:cNvGrpSpPr/>
            <p:nvPr/>
          </p:nvGrpSpPr>
          <p:grpSpPr>
            <a:xfrm flipH="1">
              <a:off x="7058024" y="1947370"/>
              <a:ext cx="4391025" cy="851711"/>
              <a:chOff x="742951" y="1123949"/>
              <a:chExt cx="4391025" cy="851711"/>
            </a:xfrm>
          </p:grpSpPr>
          <p:sp>
            <p:nvSpPr>
              <p:cNvPr id="42" name="îṥļîďê">
                <a:extLst>
                  <a:ext uri="{FF2B5EF4-FFF2-40B4-BE49-F238E27FC236}">
                    <a16:creationId xmlns:a16="http://schemas.microsoft.com/office/drawing/2014/main" id="{11F651E8-EF2D-476F-8314-CFE1B3574E39}"/>
                  </a:ext>
                </a:extLst>
              </p:cNvPr>
              <p:cNvSpPr txBox="1"/>
              <p:nvPr/>
            </p:nvSpPr>
            <p:spPr>
              <a:xfrm>
                <a:off x="742951" y="1497309"/>
                <a:ext cx="4391025" cy="47835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 rtl="1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  <p:sp>
            <p:nvSpPr>
              <p:cNvPr id="43" name="iṡľïḋê">
                <a:extLst>
                  <a:ext uri="{FF2B5EF4-FFF2-40B4-BE49-F238E27FC236}">
                    <a16:creationId xmlns:a16="http://schemas.microsoft.com/office/drawing/2014/main" id="{8765C01F-0DED-45D0-B227-0E84FF52A2B6}"/>
                  </a:ext>
                </a:extLst>
              </p:cNvPr>
              <p:cNvSpPr/>
              <p:nvPr/>
            </p:nvSpPr>
            <p:spPr>
              <a:xfrm>
                <a:off x="1123951" y="1123949"/>
                <a:ext cx="4010024" cy="359249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</a:p>
            </p:txBody>
          </p:sp>
        </p:grpSp>
        <p:sp>
          <p:nvSpPr>
            <p:cNvPr id="14" name="ïṥľídé">
              <a:extLst>
                <a:ext uri="{FF2B5EF4-FFF2-40B4-BE49-F238E27FC236}">
                  <a16:creationId xmlns:a16="http://schemas.microsoft.com/office/drawing/2014/main" id="{F9CDB084-0792-47F0-B8EA-4236B360823B}"/>
                </a:ext>
              </a:extLst>
            </p:cNvPr>
            <p:cNvSpPr/>
            <p:nvPr/>
          </p:nvSpPr>
          <p:spPr>
            <a:xfrm rot="10800000" flipH="1" flipV="1">
              <a:off x="0" y="2928051"/>
              <a:ext cx="1333819" cy="903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5" name="íśḷîḑe">
              <a:extLst>
                <a:ext uri="{FF2B5EF4-FFF2-40B4-BE49-F238E27FC236}">
                  <a16:creationId xmlns:a16="http://schemas.microsoft.com/office/drawing/2014/main" id="{2F55D52A-1833-4983-B3E3-201C95654025}"/>
                </a:ext>
              </a:extLst>
            </p:cNvPr>
            <p:cNvSpPr/>
            <p:nvPr/>
          </p:nvSpPr>
          <p:spPr>
            <a:xfrm rot="10800000" flipH="1" flipV="1">
              <a:off x="949772" y="2667566"/>
              <a:ext cx="5374553" cy="903324"/>
            </a:xfrm>
            <a:prstGeom prst="homePlate">
              <a:avLst>
                <a:gd name="adj" fmla="val 55272"/>
              </a:avLst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6" name="ís1ïḓè">
              <a:extLst>
                <a:ext uri="{FF2B5EF4-FFF2-40B4-BE49-F238E27FC236}">
                  <a16:creationId xmlns:a16="http://schemas.microsoft.com/office/drawing/2014/main" id="{AC3165EB-CCC4-4C3F-95C9-8DDF8DDA227E}"/>
                </a:ext>
              </a:extLst>
            </p:cNvPr>
            <p:cNvSpPr/>
            <p:nvPr/>
          </p:nvSpPr>
          <p:spPr>
            <a:xfrm rot="10800000">
              <a:off x="949774" y="3561840"/>
              <a:ext cx="384044" cy="269535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" name="ïṧḷíḍé">
              <a:extLst>
                <a:ext uri="{FF2B5EF4-FFF2-40B4-BE49-F238E27FC236}">
                  <a16:creationId xmlns:a16="http://schemas.microsoft.com/office/drawing/2014/main" id="{A107E3CD-E8A4-4516-BB61-ADCD78CF1D9E}"/>
                </a:ext>
              </a:extLst>
            </p:cNvPr>
            <p:cNvSpPr/>
            <p:nvPr/>
          </p:nvSpPr>
          <p:spPr bwMode="auto">
            <a:xfrm>
              <a:off x="5415381" y="2887217"/>
              <a:ext cx="480412" cy="464023"/>
            </a:xfrm>
            <a:custGeom>
              <a:avLst/>
              <a:gdLst>
                <a:gd name="T0" fmla="*/ 1143 w 1162"/>
                <a:gd name="T1" fmla="*/ 321 h 1124"/>
                <a:gd name="T2" fmla="*/ 910 w 1162"/>
                <a:gd name="T3" fmla="*/ 27 h 1124"/>
                <a:gd name="T4" fmla="*/ 852 w 1162"/>
                <a:gd name="T5" fmla="*/ 0 h 1124"/>
                <a:gd name="T6" fmla="*/ 795 w 1162"/>
                <a:gd name="T7" fmla="*/ 27 h 1124"/>
                <a:gd name="T8" fmla="*/ 629 w 1162"/>
                <a:gd name="T9" fmla="*/ 237 h 1124"/>
                <a:gd name="T10" fmla="*/ 603 w 1162"/>
                <a:gd name="T11" fmla="*/ 237 h 1124"/>
                <a:gd name="T12" fmla="*/ 540 w 1162"/>
                <a:gd name="T13" fmla="*/ 237 h 1124"/>
                <a:gd name="T14" fmla="*/ 221 w 1162"/>
                <a:gd name="T15" fmla="*/ 237 h 1124"/>
                <a:gd name="T16" fmla="*/ 202 w 1162"/>
                <a:gd name="T17" fmla="*/ 145 h 1124"/>
                <a:gd name="T18" fmla="*/ 17 w 1162"/>
                <a:gd name="T19" fmla="*/ 114 h 1124"/>
                <a:gd name="T20" fmla="*/ 0 w 1162"/>
                <a:gd name="T21" fmla="*/ 214 h 1124"/>
                <a:gd name="T22" fmla="*/ 117 w 1162"/>
                <a:gd name="T23" fmla="*/ 233 h 1124"/>
                <a:gd name="T24" fmla="*/ 241 w 1162"/>
                <a:gd name="T25" fmla="*/ 833 h 1124"/>
                <a:gd name="T26" fmla="*/ 187 w 1162"/>
                <a:gd name="T27" fmla="*/ 1006 h 1124"/>
                <a:gd name="T28" fmla="*/ 262 w 1162"/>
                <a:gd name="T29" fmla="*/ 1006 h 1124"/>
                <a:gd name="T30" fmla="*/ 256 w 1162"/>
                <a:gd name="T31" fmla="*/ 1040 h 1124"/>
                <a:gd name="T32" fmla="*/ 335 w 1162"/>
                <a:gd name="T33" fmla="*/ 1124 h 1124"/>
                <a:gd name="T34" fmla="*/ 414 w 1162"/>
                <a:gd name="T35" fmla="*/ 1040 h 1124"/>
                <a:gd name="T36" fmla="*/ 407 w 1162"/>
                <a:gd name="T37" fmla="*/ 1006 h 1124"/>
                <a:gd name="T38" fmla="*/ 824 w 1162"/>
                <a:gd name="T39" fmla="*/ 1006 h 1124"/>
                <a:gd name="T40" fmla="*/ 818 w 1162"/>
                <a:gd name="T41" fmla="*/ 1040 h 1124"/>
                <a:gd name="T42" fmla="*/ 897 w 1162"/>
                <a:gd name="T43" fmla="*/ 1124 h 1124"/>
                <a:gd name="T44" fmla="*/ 976 w 1162"/>
                <a:gd name="T45" fmla="*/ 1040 h 1124"/>
                <a:gd name="T46" fmla="*/ 969 w 1162"/>
                <a:gd name="T47" fmla="*/ 1006 h 1124"/>
                <a:gd name="T48" fmla="*/ 1036 w 1162"/>
                <a:gd name="T49" fmla="*/ 1006 h 1124"/>
                <a:gd name="T50" fmla="*/ 1036 w 1162"/>
                <a:gd name="T51" fmla="*/ 906 h 1124"/>
                <a:gd name="T52" fmla="*/ 324 w 1162"/>
                <a:gd name="T53" fmla="*/ 906 h 1124"/>
                <a:gd name="T54" fmla="*/ 335 w 1162"/>
                <a:gd name="T55" fmla="*/ 873 h 1124"/>
                <a:gd name="T56" fmla="*/ 708 w 1162"/>
                <a:gd name="T57" fmla="*/ 717 h 1124"/>
                <a:gd name="T58" fmla="*/ 777 w 1162"/>
                <a:gd name="T59" fmla="*/ 767 h 1124"/>
                <a:gd name="T60" fmla="*/ 928 w 1162"/>
                <a:gd name="T61" fmla="*/ 767 h 1124"/>
                <a:gd name="T62" fmla="*/ 1001 w 1162"/>
                <a:gd name="T63" fmla="*/ 693 h 1124"/>
                <a:gd name="T64" fmla="*/ 1001 w 1162"/>
                <a:gd name="T65" fmla="*/ 594 h 1124"/>
                <a:gd name="T66" fmla="*/ 1000 w 1162"/>
                <a:gd name="T67" fmla="*/ 445 h 1124"/>
                <a:gd name="T68" fmla="*/ 1042 w 1162"/>
                <a:gd name="T69" fmla="*/ 444 h 1124"/>
                <a:gd name="T70" fmla="*/ 1088 w 1162"/>
                <a:gd name="T71" fmla="*/ 444 h 1124"/>
                <a:gd name="T72" fmla="*/ 1089 w 1162"/>
                <a:gd name="T73" fmla="*/ 444 h 1124"/>
                <a:gd name="T74" fmla="*/ 1162 w 1162"/>
                <a:gd name="T75" fmla="*/ 371 h 1124"/>
                <a:gd name="T76" fmla="*/ 1143 w 1162"/>
                <a:gd name="T77" fmla="*/ 321 h 1124"/>
                <a:gd name="T78" fmla="*/ 927 w 1162"/>
                <a:gd name="T79" fmla="*/ 378 h 1124"/>
                <a:gd name="T80" fmla="*/ 927 w 1162"/>
                <a:gd name="T81" fmla="*/ 700 h 1124"/>
                <a:gd name="T82" fmla="*/ 777 w 1162"/>
                <a:gd name="T83" fmla="*/ 700 h 1124"/>
                <a:gd name="T84" fmla="*/ 777 w 1162"/>
                <a:gd name="T85" fmla="*/ 378 h 1124"/>
                <a:gd name="T86" fmla="*/ 617 w 1162"/>
                <a:gd name="T87" fmla="*/ 378 h 1124"/>
                <a:gd name="T88" fmla="*/ 852 w 1162"/>
                <a:gd name="T89" fmla="*/ 80 h 1124"/>
                <a:gd name="T90" fmla="*/ 1088 w 1162"/>
                <a:gd name="T91" fmla="*/ 378 h 1124"/>
                <a:gd name="T92" fmla="*/ 927 w 1162"/>
                <a:gd name="T93" fmla="*/ 378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2" h="1124">
                  <a:moveTo>
                    <a:pt x="1143" y="321"/>
                  </a:moveTo>
                  <a:lnTo>
                    <a:pt x="910" y="27"/>
                  </a:lnTo>
                  <a:cubicBezTo>
                    <a:pt x="896" y="10"/>
                    <a:pt x="875" y="0"/>
                    <a:pt x="852" y="0"/>
                  </a:cubicBezTo>
                  <a:cubicBezTo>
                    <a:pt x="830" y="0"/>
                    <a:pt x="809" y="10"/>
                    <a:pt x="795" y="27"/>
                  </a:cubicBezTo>
                  <a:lnTo>
                    <a:pt x="629" y="237"/>
                  </a:lnTo>
                  <a:lnTo>
                    <a:pt x="603" y="237"/>
                  </a:lnTo>
                  <a:lnTo>
                    <a:pt x="540" y="237"/>
                  </a:lnTo>
                  <a:lnTo>
                    <a:pt x="221" y="237"/>
                  </a:lnTo>
                  <a:lnTo>
                    <a:pt x="202" y="145"/>
                  </a:lnTo>
                  <a:lnTo>
                    <a:pt x="17" y="114"/>
                  </a:lnTo>
                  <a:lnTo>
                    <a:pt x="0" y="214"/>
                  </a:lnTo>
                  <a:lnTo>
                    <a:pt x="117" y="233"/>
                  </a:lnTo>
                  <a:lnTo>
                    <a:pt x="241" y="833"/>
                  </a:lnTo>
                  <a:lnTo>
                    <a:pt x="187" y="1006"/>
                  </a:lnTo>
                  <a:lnTo>
                    <a:pt x="262" y="1006"/>
                  </a:lnTo>
                  <a:cubicBezTo>
                    <a:pt x="258" y="1017"/>
                    <a:pt x="256" y="1028"/>
                    <a:pt x="256" y="1040"/>
                  </a:cubicBezTo>
                  <a:cubicBezTo>
                    <a:pt x="256" y="1087"/>
                    <a:pt x="291" y="1124"/>
                    <a:pt x="335" y="1124"/>
                  </a:cubicBezTo>
                  <a:cubicBezTo>
                    <a:pt x="378" y="1124"/>
                    <a:pt x="414" y="1087"/>
                    <a:pt x="414" y="1040"/>
                  </a:cubicBezTo>
                  <a:cubicBezTo>
                    <a:pt x="414" y="1028"/>
                    <a:pt x="411" y="1017"/>
                    <a:pt x="407" y="1006"/>
                  </a:cubicBezTo>
                  <a:lnTo>
                    <a:pt x="824" y="1006"/>
                  </a:lnTo>
                  <a:cubicBezTo>
                    <a:pt x="820" y="1017"/>
                    <a:pt x="818" y="1028"/>
                    <a:pt x="818" y="1040"/>
                  </a:cubicBezTo>
                  <a:cubicBezTo>
                    <a:pt x="818" y="1087"/>
                    <a:pt x="853" y="1124"/>
                    <a:pt x="897" y="1124"/>
                  </a:cubicBezTo>
                  <a:cubicBezTo>
                    <a:pt x="941" y="1124"/>
                    <a:pt x="976" y="1087"/>
                    <a:pt x="976" y="1040"/>
                  </a:cubicBezTo>
                  <a:cubicBezTo>
                    <a:pt x="976" y="1028"/>
                    <a:pt x="974" y="1017"/>
                    <a:pt x="969" y="1006"/>
                  </a:cubicBezTo>
                  <a:lnTo>
                    <a:pt x="1036" y="1006"/>
                  </a:lnTo>
                  <a:lnTo>
                    <a:pt x="1036" y="906"/>
                  </a:lnTo>
                  <a:lnTo>
                    <a:pt x="324" y="906"/>
                  </a:lnTo>
                  <a:lnTo>
                    <a:pt x="335" y="873"/>
                  </a:lnTo>
                  <a:lnTo>
                    <a:pt x="708" y="717"/>
                  </a:lnTo>
                  <a:cubicBezTo>
                    <a:pt x="718" y="746"/>
                    <a:pt x="745" y="767"/>
                    <a:pt x="777" y="767"/>
                  </a:cubicBezTo>
                  <a:lnTo>
                    <a:pt x="928" y="767"/>
                  </a:lnTo>
                  <a:cubicBezTo>
                    <a:pt x="968" y="767"/>
                    <a:pt x="1001" y="734"/>
                    <a:pt x="1001" y="693"/>
                  </a:cubicBezTo>
                  <a:lnTo>
                    <a:pt x="1001" y="594"/>
                  </a:lnTo>
                  <a:lnTo>
                    <a:pt x="1000" y="445"/>
                  </a:lnTo>
                  <a:lnTo>
                    <a:pt x="1042" y="444"/>
                  </a:lnTo>
                  <a:lnTo>
                    <a:pt x="1088" y="444"/>
                  </a:lnTo>
                  <a:cubicBezTo>
                    <a:pt x="1088" y="444"/>
                    <a:pt x="1089" y="444"/>
                    <a:pt x="1089" y="444"/>
                  </a:cubicBezTo>
                  <a:cubicBezTo>
                    <a:pt x="1129" y="444"/>
                    <a:pt x="1162" y="412"/>
                    <a:pt x="1162" y="371"/>
                  </a:cubicBezTo>
                  <a:cubicBezTo>
                    <a:pt x="1162" y="352"/>
                    <a:pt x="1155" y="334"/>
                    <a:pt x="1143" y="321"/>
                  </a:cubicBezTo>
                  <a:close/>
                  <a:moveTo>
                    <a:pt x="927" y="378"/>
                  </a:moveTo>
                  <a:lnTo>
                    <a:pt x="927" y="700"/>
                  </a:lnTo>
                  <a:lnTo>
                    <a:pt x="777" y="700"/>
                  </a:lnTo>
                  <a:lnTo>
                    <a:pt x="777" y="378"/>
                  </a:lnTo>
                  <a:lnTo>
                    <a:pt x="617" y="378"/>
                  </a:lnTo>
                  <a:lnTo>
                    <a:pt x="852" y="80"/>
                  </a:lnTo>
                  <a:lnTo>
                    <a:pt x="1088" y="378"/>
                  </a:lnTo>
                  <a:lnTo>
                    <a:pt x="927" y="37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18" name="íṡlíḓè">
              <a:extLst>
                <a:ext uri="{FF2B5EF4-FFF2-40B4-BE49-F238E27FC236}">
                  <a16:creationId xmlns:a16="http://schemas.microsoft.com/office/drawing/2014/main" id="{64F8C6AA-B23A-40BE-A78D-57E496BF4678}"/>
                </a:ext>
              </a:extLst>
            </p:cNvPr>
            <p:cNvGrpSpPr/>
            <p:nvPr/>
          </p:nvGrpSpPr>
          <p:grpSpPr>
            <a:xfrm>
              <a:off x="1123950" y="2719178"/>
              <a:ext cx="5207136" cy="859643"/>
              <a:chOff x="1123950" y="1123949"/>
              <a:chExt cx="5207136" cy="859643"/>
            </a:xfrm>
          </p:grpSpPr>
          <p:sp>
            <p:nvSpPr>
              <p:cNvPr id="40" name="íşļîḑê">
                <a:extLst>
                  <a:ext uri="{FF2B5EF4-FFF2-40B4-BE49-F238E27FC236}">
                    <a16:creationId xmlns:a16="http://schemas.microsoft.com/office/drawing/2014/main" id="{663DB845-36D9-46C1-9C34-8D26AC3942A8}"/>
                  </a:ext>
                </a:extLst>
              </p:cNvPr>
              <p:cNvSpPr txBox="1"/>
              <p:nvPr/>
            </p:nvSpPr>
            <p:spPr>
              <a:xfrm>
                <a:off x="1123950" y="1497309"/>
                <a:ext cx="5207136" cy="48628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 rtl="1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  <p:sp>
            <p:nvSpPr>
              <p:cNvPr id="41" name="iš1iḍe">
                <a:extLst>
                  <a:ext uri="{FF2B5EF4-FFF2-40B4-BE49-F238E27FC236}">
                    <a16:creationId xmlns:a16="http://schemas.microsoft.com/office/drawing/2014/main" id="{07E0A337-843E-465D-9C21-5A2AEB7088B7}"/>
                  </a:ext>
                </a:extLst>
              </p:cNvPr>
              <p:cNvSpPr/>
              <p:nvPr/>
            </p:nvSpPr>
            <p:spPr>
              <a:xfrm>
                <a:off x="1123951" y="1123949"/>
                <a:ext cx="4010024" cy="359249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</a:p>
            </p:txBody>
          </p:sp>
        </p:grpSp>
        <p:sp>
          <p:nvSpPr>
            <p:cNvPr id="19" name="ïśḷidé">
              <a:extLst>
                <a:ext uri="{FF2B5EF4-FFF2-40B4-BE49-F238E27FC236}">
                  <a16:creationId xmlns:a16="http://schemas.microsoft.com/office/drawing/2014/main" id="{DACB6D5D-5CDB-410F-96DA-110DDBA36649}"/>
                </a:ext>
              </a:extLst>
            </p:cNvPr>
            <p:cNvSpPr/>
            <p:nvPr/>
          </p:nvSpPr>
          <p:spPr>
            <a:xfrm rot="10800000" flipV="1">
              <a:off x="10858181" y="3699859"/>
              <a:ext cx="1333819" cy="903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0" name="ïSḻídê">
              <a:extLst>
                <a:ext uri="{FF2B5EF4-FFF2-40B4-BE49-F238E27FC236}">
                  <a16:creationId xmlns:a16="http://schemas.microsoft.com/office/drawing/2014/main" id="{E1B89AC7-1684-4E00-95A8-1B90BAC020E0}"/>
                </a:ext>
              </a:extLst>
            </p:cNvPr>
            <p:cNvSpPr/>
            <p:nvPr/>
          </p:nvSpPr>
          <p:spPr>
            <a:xfrm rot="10800000" flipV="1">
              <a:off x="5867675" y="3439374"/>
              <a:ext cx="5374553" cy="903324"/>
            </a:xfrm>
            <a:prstGeom prst="homePlate">
              <a:avLst>
                <a:gd name="adj" fmla="val 55272"/>
              </a:avLst>
            </a:prstGeom>
            <a:solidFill>
              <a:srgbClr val="768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1" name="ï$ļiďé">
              <a:extLst>
                <a:ext uri="{FF2B5EF4-FFF2-40B4-BE49-F238E27FC236}">
                  <a16:creationId xmlns:a16="http://schemas.microsoft.com/office/drawing/2014/main" id="{CDD49137-FD4C-4FDA-8E61-ED185431AFB2}"/>
                </a:ext>
              </a:extLst>
            </p:cNvPr>
            <p:cNvSpPr/>
            <p:nvPr/>
          </p:nvSpPr>
          <p:spPr>
            <a:xfrm rot="10800000" flipH="1">
              <a:off x="10858182" y="4333648"/>
              <a:ext cx="384044" cy="269535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2" name="iṥ1ïde">
              <a:extLst>
                <a:ext uri="{FF2B5EF4-FFF2-40B4-BE49-F238E27FC236}">
                  <a16:creationId xmlns:a16="http://schemas.microsoft.com/office/drawing/2014/main" id="{F99AF213-3A56-4E7E-B28A-BE93EEC51996}"/>
                </a:ext>
              </a:extLst>
            </p:cNvPr>
            <p:cNvSpPr/>
            <p:nvPr/>
          </p:nvSpPr>
          <p:spPr bwMode="auto">
            <a:xfrm>
              <a:off x="6296208" y="3651158"/>
              <a:ext cx="480412" cy="479755"/>
            </a:xfrm>
            <a:custGeom>
              <a:avLst/>
              <a:gdLst>
                <a:gd name="connsiteX0" fmla="*/ 88489 w 606933"/>
                <a:gd name="connsiteY0" fmla="*/ 530317 h 606104"/>
                <a:gd name="connsiteX1" fmla="*/ 518444 w 606933"/>
                <a:gd name="connsiteY1" fmla="*/ 530317 h 606104"/>
                <a:gd name="connsiteX2" fmla="*/ 518444 w 606933"/>
                <a:gd name="connsiteY2" fmla="*/ 573404 h 606104"/>
                <a:gd name="connsiteX3" fmla="*/ 485697 w 606933"/>
                <a:gd name="connsiteY3" fmla="*/ 606104 h 606104"/>
                <a:gd name="connsiteX4" fmla="*/ 121236 w 606933"/>
                <a:gd name="connsiteY4" fmla="*/ 606104 h 606104"/>
                <a:gd name="connsiteX5" fmla="*/ 88489 w 606933"/>
                <a:gd name="connsiteY5" fmla="*/ 573404 h 606104"/>
                <a:gd name="connsiteX6" fmla="*/ 323402 w 606933"/>
                <a:gd name="connsiteY6" fmla="*/ 364311 h 606104"/>
                <a:gd name="connsiteX7" fmla="*/ 354991 w 606933"/>
                <a:gd name="connsiteY7" fmla="*/ 480273 h 606104"/>
                <a:gd name="connsiteX8" fmla="*/ 388314 w 606933"/>
                <a:gd name="connsiteY8" fmla="*/ 447003 h 606104"/>
                <a:gd name="connsiteX9" fmla="*/ 417398 w 606933"/>
                <a:gd name="connsiteY9" fmla="*/ 476042 h 606104"/>
                <a:gd name="connsiteX10" fmla="*/ 435215 w 606933"/>
                <a:gd name="connsiteY10" fmla="*/ 458157 h 606104"/>
                <a:gd name="connsiteX11" fmla="*/ 406227 w 606933"/>
                <a:gd name="connsiteY11" fmla="*/ 429215 h 606104"/>
                <a:gd name="connsiteX12" fmla="*/ 439453 w 606933"/>
                <a:gd name="connsiteY12" fmla="*/ 395946 h 606104"/>
                <a:gd name="connsiteX13" fmla="*/ 126453 w 606933"/>
                <a:gd name="connsiteY13" fmla="*/ 290465 h 606104"/>
                <a:gd name="connsiteX14" fmla="*/ 480480 w 606933"/>
                <a:gd name="connsiteY14" fmla="*/ 290465 h 606104"/>
                <a:gd name="connsiteX15" fmla="*/ 480480 w 606933"/>
                <a:gd name="connsiteY15" fmla="*/ 504984 h 606104"/>
                <a:gd name="connsiteX16" fmla="*/ 126453 w 606933"/>
                <a:gd name="connsiteY16" fmla="*/ 504984 h 606104"/>
                <a:gd name="connsiteX17" fmla="*/ 381572 w 606933"/>
                <a:gd name="connsiteY17" fmla="*/ 5 h 606104"/>
                <a:gd name="connsiteX18" fmla="*/ 527383 w 606933"/>
                <a:gd name="connsiteY18" fmla="*/ 140810 h 606104"/>
                <a:gd name="connsiteX19" fmla="*/ 520834 w 606933"/>
                <a:gd name="connsiteY19" fmla="*/ 194862 h 606104"/>
                <a:gd name="connsiteX20" fmla="*/ 606933 w 606933"/>
                <a:gd name="connsiteY20" fmla="*/ 306621 h 606104"/>
                <a:gd name="connsiteX21" fmla="*/ 505713 w 606933"/>
                <a:gd name="connsiteY21" fmla="*/ 416071 h 606104"/>
                <a:gd name="connsiteX22" fmla="*/ 505713 w 606933"/>
                <a:gd name="connsiteY22" fmla="*/ 265168 h 606104"/>
                <a:gd name="connsiteX23" fmla="*/ 101123 w 606933"/>
                <a:gd name="connsiteY23" fmla="*/ 265168 h 606104"/>
                <a:gd name="connsiteX24" fmla="*/ 101123 w 606933"/>
                <a:gd name="connsiteY24" fmla="*/ 416071 h 606104"/>
                <a:gd name="connsiteX25" fmla="*/ 0 w 606933"/>
                <a:gd name="connsiteY25" fmla="*/ 306621 h 606104"/>
                <a:gd name="connsiteX26" fmla="*/ 63949 w 606933"/>
                <a:gd name="connsiteY26" fmla="*/ 203037 h 606104"/>
                <a:gd name="connsiteX27" fmla="*/ 68764 w 606933"/>
                <a:gd name="connsiteY27" fmla="*/ 146580 h 606104"/>
                <a:gd name="connsiteX28" fmla="*/ 162086 w 606933"/>
                <a:gd name="connsiteY28" fmla="*/ 71561 h 606104"/>
                <a:gd name="connsiteX29" fmla="*/ 242985 w 606933"/>
                <a:gd name="connsiteY29" fmla="*/ 96375 h 606104"/>
                <a:gd name="connsiteX30" fmla="*/ 381572 w 606933"/>
                <a:gd name="connsiteY30" fmla="*/ 5 h 60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6933" h="606104">
                  <a:moveTo>
                    <a:pt x="88489" y="530317"/>
                  </a:moveTo>
                  <a:lnTo>
                    <a:pt x="518444" y="530317"/>
                  </a:lnTo>
                  <a:lnTo>
                    <a:pt x="518444" y="573404"/>
                  </a:lnTo>
                  <a:lnTo>
                    <a:pt x="485697" y="606104"/>
                  </a:lnTo>
                  <a:lnTo>
                    <a:pt x="121236" y="606104"/>
                  </a:lnTo>
                  <a:lnTo>
                    <a:pt x="88489" y="573404"/>
                  </a:lnTo>
                  <a:close/>
                  <a:moveTo>
                    <a:pt x="323402" y="364311"/>
                  </a:moveTo>
                  <a:lnTo>
                    <a:pt x="354991" y="480273"/>
                  </a:lnTo>
                  <a:lnTo>
                    <a:pt x="388314" y="447003"/>
                  </a:lnTo>
                  <a:lnTo>
                    <a:pt x="417398" y="476042"/>
                  </a:lnTo>
                  <a:lnTo>
                    <a:pt x="435215" y="458157"/>
                  </a:lnTo>
                  <a:lnTo>
                    <a:pt x="406227" y="429215"/>
                  </a:lnTo>
                  <a:lnTo>
                    <a:pt x="439453" y="395946"/>
                  </a:lnTo>
                  <a:close/>
                  <a:moveTo>
                    <a:pt x="126453" y="290465"/>
                  </a:moveTo>
                  <a:lnTo>
                    <a:pt x="480480" y="290465"/>
                  </a:lnTo>
                  <a:lnTo>
                    <a:pt x="480480" y="504984"/>
                  </a:lnTo>
                  <a:lnTo>
                    <a:pt x="126453" y="504984"/>
                  </a:lnTo>
                  <a:close/>
                  <a:moveTo>
                    <a:pt x="381572" y="5"/>
                  </a:moveTo>
                  <a:cubicBezTo>
                    <a:pt x="457463" y="678"/>
                    <a:pt x="522856" y="63771"/>
                    <a:pt x="527383" y="140810"/>
                  </a:cubicBezTo>
                  <a:cubicBezTo>
                    <a:pt x="528346" y="159372"/>
                    <a:pt x="526227" y="177453"/>
                    <a:pt x="520834" y="194862"/>
                  </a:cubicBezTo>
                  <a:cubicBezTo>
                    <a:pt x="570818" y="207076"/>
                    <a:pt x="606933" y="252569"/>
                    <a:pt x="606933" y="306621"/>
                  </a:cubicBezTo>
                  <a:cubicBezTo>
                    <a:pt x="606933" y="366155"/>
                    <a:pt x="565039" y="410493"/>
                    <a:pt x="505713" y="416071"/>
                  </a:cubicBezTo>
                  <a:lnTo>
                    <a:pt x="505713" y="265168"/>
                  </a:lnTo>
                  <a:lnTo>
                    <a:pt x="101123" y="265168"/>
                  </a:lnTo>
                  <a:lnTo>
                    <a:pt x="101123" y="416071"/>
                  </a:lnTo>
                  <a:cubicBezTo>
                    <a:pt x="41894" y="410493"/>
                    <a:pt x="0" y="366155"/>
                    <a:pt x="0" y="306621"/>
                  </a:cubicBezTo>
                  <a:cubicBezTo>
                    <a:pt x="0" y="262379"/>
                    <a:pt x="25329" y="222080"/>
                    <a:pt x="63949" y="203037"/>
                  </a:cubicBezTo>
                  <a:cubicBezTo>
                    <a:pt x="60578" y="183994"/>
                    <a:pt x="62215" y="165047"/>
                    <a:pt x="68764" y="146580"/>
                  </a:cubicBezTo>
                  <a:cubicBezTo>
                    <a:pt x="83403" y="105224"/>
                    <a:pt x="120000" y="75793"/>
                    <a:pt x="162086" y="71561"/>
                  </a:cubicBezTo>
                  <a:cubicBezTo>
                    <a:pt x="191557" y="68676"/>
                    <a:pt x="220545" y="77813"/>
                    <a:pt x="242985" y="96375"/>
                  </a:cubicBezTo>
                  <a:cubicBezTo>
                    <a:pt x="264654" y="38861"/>
                    <a:pt x="319550" y="-476"/>
                    <a:pt x="381572" y="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23" name="iṧḻíḓé">
              <a:extLst>
                <a:ext uri="{FF2B5EF4-FFF2-40B4-BE49-F238E27FC236}">
                  <a16:creationId xmlns:a16="http://schemas.microsoft.com/office/drawing/2014/main" id="{D0E89E11-6DA2-42B3-93FA-28EE837241AD}"/>
                </a:ext>
              </a:extLst>
            </p:cNvPr>
            <p:cNvGrpSpPr/>
            <p:nvPr/>
          </p:nvGrpSpPr>
          <p:grpSpPr>
            <a:xfrm flipH="1">
              <a:off x="7058024" y="3490986"/>
              <a:ext cx="4391025" cy="851711"/>
              <a:chOff x="742951" y="1123949"/>
              <a:chExt cx="4391025" cy="851711"/>
            </a:xfrm>
          </p:grpSpPr>
          <p:sp>
            <p:nvSpPr>
              <p:cNvPr id="38" name="ïṥḷïḑê">
                <a:extLst>
                  <a:ext uri="{FF2B5EF4-FFF2-40B4-BE49-F238E27FC236}">
                    <a16:creationId xmlns:a16="http://schemas.microsoft.com/office/drawing/2014/main" id="{01CDF384-84B8-4F2C-869F-DBEC0CD458FB}"/>
                  </a:ext>
                </a:extLst>
              </p:cNvPr>
              <p:cNvSpPr txBox="1"/>
              <p:nvPr/>
            </p:nvSpPr>
            <p:spPr>
              <a:xfrm>
                <a:off x="742951" y="1497309"/>
                <a:ext cx="4391025" cy="47835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 rtl="1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  <p:sp>
            <p:nvSpPr>
              <p:cNvPr id="39" name="iṡḷïďé">
                <a:extLst>
                  <a:ext uri="{FF2B5EF4-FFF2-40B4-BE49-F238E27FC236}">
                    <a16:creationId xmlns:a16="http://schemas.microsoft.com/office/drawing/2014/main" id="{BFD0C363-56F3-4E3A-83C0-FED7B473DA10}"/>
                  </a:ext>
                </a:extLst>
              </p:cNvPr>
              <p:cNvSpPr/>
              <p:nvPr/>
            </p:nvSpPr>
            <p:spPr>
              <a:xfrm>
                <a:off x="1123951" y="1123949"/>
                <a:ext cx="4010024" cy="359249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</a:p>
            </p:txBody>
          </p:sp>
        </p:grpSp>
        <p:sp>
          <p:nvSpPr>
            <p:cNvPr id="24" name="îşļiḑè">
              <a:extLst>
                <a:ext uri="{FF2B5EF4-FFF2-40B4-BE49-F238E27FC236}">
                  <a16:creationId xmlns:a16="http://schemas.microsoft.com/office/drawing/2014/main" id="{0BCCA174-D4E2-48CE-B111-F828ECBC2A46}"/>
                </a:ext>
              </a:extLst>
            </p:cNvPr>
            <p:cNvSpPr/>
            <p:nvPr/>
          </p:nvSpPr>
          <p:spPr>
            <a:xfrm rot="10800000" flipH="1" flipV="1">
              <a:off x="0" y="4471667"/>
              <a:ext cx="1333819" cy="903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5" name="îSḻïďè">
              <a:extLst>
                <a:ext uri="{FF2B5EF4-FFF2-40B4-BE49-F238E27FC236}">
                  <a16:creationId xmlns:a16="http://schemas.microsoft.com/office/drawing/2014/main" id="{0776C932-7C88-453F-93D2-BC28554F1342}"/>
                </a:ext>
              </a:extLst>
            </p:cNvPr>
            <p:cNvSpPr/>
            <p:nvPr/>
          </p:nvSpPr>
          <p:spPr>
            <a:xfrm rot="10800000" flipH="1" flipV="1">
              <a:off x="949772" y="4211182"/>
              <a:ext cx="5374553" cy="903324"/>
            </a:xfrm>
            <a:prstGeom prst="homePlate">
              <a:avLst>
                <a:gd name="adj" fmla="val 55272"/>
              </a:avLst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6" name="íšḻîdê">
              <a:extLst>
                <a:ext uri="{FF2B5EF4-FFF2-40B4-BE49-F238E27FC236}">
                  <a16:creationId xmlns:a16="http://schemas.microsoft.com/office/drawing/2014/main" id="{8644EF24-72CC-400F-A1CB-583DA9FE8B7F}"/>
                </a:ext>
              </a:extLst>
            </p:cNvPr>
            <p:cNvSpPr/>
            <p:nvPr/>
          </p:nvSpPr>
          <p:spPr>
            <a:xfrm rot="10800000">
              <a:off x="949774" y="5105456"/>
              <a:ext cx="384044" cy="269535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7" name="iSlîdé">
              <a:extLst>
                <a:ext uri="{FF2B5EF4-FFF2-40B4-BE49-F238E27FC236}">
                  <a16:creationId xmlns:a16="http://schemas.microsoft.com/office/drawing/2014/main" id="{A2FAE231-E0ED-49B9-987E-936AC881E36A}"/>
                </a:ext>
              </a:extLst>
            </p:cNvPr>
            <p:cNvSpPr/>
            <p:nvPr/>
          </p:nvSpPr>
          <p:spPr bwMode="auto">
            <a:xfrm>
              <a:off x="5415381" y="4423059"/>
              <a:ext cx="480412" cy="479570"/>
            </a:xfrm>
            <a:custGeom>
              <a:avLst/>
              <a:gdLst>
                <a:gd name="connsiteX0" fmla="*/ 299309 w 604110"/>
                <a:gd name="connsiteY0" fmla="*/ 164606 h 603052"/>
                <a:gd name="connsiteX1" fmla="*/ 298211 w 604110"/>
                <a:gd name="connsiteY1" fmla="*/ 164743 h 603052"/>
                <a:gd name="connsiteX2" fmla="*/ 296701 w 604110"/>
                <a:gd name="connsiteY2" fmla="*/ 165017 h 603052"/>
                <a:gd name="connsiteX3" fmla="*/ 295328 w 604110"/>
                <a:gd name="connsiteY3" fmla="*/ 165291 h 603052"/>
                <a:gd name="connsiteX4" fmla="*/ 294092 w 604110"/>
                <a:gd name="connsiteY4" fmla="*/ 165702 h 603052"/>
                <a:gd name="connsiteX5" fmla="*/ 292856 w 604110"/>
                <a:gd name="connsiteY5" fmla="*/ 166113 h 603052"/>
                <a:gd name="connsiteX6" fmla="*/ 291483 w 604110"/>
                <a:gd name="connsiteY6" fmla="*/ 166524 h 603052"/>
                <a:gd name="connsiteX7" fmla="*/ 290385 w 604110"/>
                <a:gd name="connsiteY7" fmla="*/ 167073 h 603052"/>
                <a:gd name="connsiteX8" fmla="*/ 289149 w 604110"/>
                <a:gd name="connsiteY8" fmla="*/ 167758 h 603052"/>
                <a:gd name="connsiteX9" fmla="*/ 288051 w 604110"/>
                <a:gd name="connsiteY9" fmla="*/ 168306 h 603052"/>
                <a:gd name="connsiteX10" fmla="*/ 286815 w 604110"/>
                <a:gd name="connsiteY10" fmla="*/ 169128 h 603052"/>
                <a:gd name="connsiteX11" fmla="*/ 285580 w 604110"/>
                <a:gd name="connsiteY11" fmla="*/ 169951 h 603052"/>
                <a:gd name="connsiteX12" fmla="*/ 284618 w 604110"/>
                <a:gd name="connsiteY12" fmla="*/ 170636 h 603052"/>
                <a:gd name="connsiteX13" fmla="*/ 282696 w 604110"/>
                <a:gd name="connsiteY13" fmla="*/ 172555 h 603052"/>
                <a:gd name="connsiteX14" fmla="*/ 200318 w 604110"/>
                <a:gd name="connsiteY14" fmla="*/ 254789 h 603052"/>
                <a:gd name="connsiteX15" fmla="*/ 200318 w 604110"/>
                <a:gd name="connsiteY15" fmla="*/ 293439 h 603052"/>
                <a:gd name="connsiteX16" fmla="*/ 239036 w 604110"/>
                <a:gd name="connsiteY16" fmla="*/ 293439 h 603052"/>
                <a:gd name="connsiteX17" fmla="*/ 274596 w 604110"/>
                <a:gd name="connsiteY17" fmla="*/ 258078 h 603052"/>
                <a:gd name="connsiteX18" fmla="*/ 274596 w 604110"/>
                <a:gd name="connsiteY18" fmla="*/ 365394 h 603052"/>
                <a:gd name="connsiteX19" fmla="*/ 274596 w 604110"/>
                <a:gd name="connsiteY19" fmla="*/ 420217 h 603052"/>
                <a:gd name="connsiteX20" fmla="*/ 329515 w 604110"/>
                <a:gd name="connsiteY20" fmla="*/ 420217 h 603052"/>
                <a:gd name="connsiteX21" fmla="*/ 329515 w 604110"/>
                <a:gd name="connsiteY21" fmla="*/ 365394 h 603052"/>
                <a:gd name="connsiteX22" fmla="*/ 329515 w 604110"/>
                <a:gd name="connsiteY22" fmla="*/ 258078 h 603052"/>
                <a:gd name="connsiteX23" fmla="*/ 365075 w 604110"/>
                <a:gd name="connsiteY23" fmla="*/ 293439 h 603052"/>
                <a:gd name="connsiteX24" fmla="*/ 384434 w 604110"/>
                <a:gd name="connsiteY24" fmla="*/ 301526 h 603052"/>
                <a:gd name="connsiteX25" fmla="*/ 403793 w 604110"/>
                <a:gd name="connsiteY25" fmla="*/ 293439 h 603052"/>
                <a:gd name="connsiteX26" fmla="*/ 403793 w 604110"/>
                <a:gd name="connsiteY26" fmla="*/ 254789 h 603052"/>
                <a:gd name="connsiteX27" fmla="*/ 321414 w 604110"/>
                <a:gd name="connsiteY27" fmla="*/ 172555 h 603052"/>
                <a:gd name="connsiteX28" fmla="*/ 319492 w 604110"/>
                <a:gd name="connsiteY28" fmla="*/ 170636 h 603052"/>
                <a:gd name="connsiteX29" fmla="*/ 318531 w 604110"/>
                <a:gd name="connsiteY29" fmla="*/ 169951 h 603052"/>
                <a:gd name="connsiteX30" fmla="*/ 317295 w 604110"/>
                <a:gd name="connsiteY30" fmla="*/ 169128 h 603052"/>
                <a:gd name="connsiteX31" fmla="*/ 316060 w 604110"/>
                <a:gd name="connsiteY31" fmla="*/ 168306 h 603052"/>
                <a:gd name="connsiteX32" fmla="*/ 314961 w 604110"/>
                <a:gd name="connsiteY32" fmla="*/ 167758 h 603052"/>
                <a:gd name="connsiteX33" fmla="*/ 313726 w 604110"/>
                <a:gd name="connsiteY33" fmla="*/ 167073 h 603052"/>
                <a:gd name="connsiteX34" fmla="*/ 312627 w 604110"/>
                <a:gd name="connsiteY34" fmla="*/ 166524 h 603052"/>
                <a:gd name="connsiteX35" fmla="*/ 311254 w 604110"/>
                <a:gd name="connsiteY35" fmla="*/ 166113 h 603052"/>
                <a:gd name="connsiteX36" fmla="*/ 310019 w 604110"/>
                <a:gd name="connsiteY36" fmla="*/ 165702 h 603052"/>
                <a:gd name="connsiteX37" fmla="*/ 308783 w 604110"/>
                <a:gd name="connsiteY37" fmla="*/ 165291 h 603052"/>
                <a:gd name="connsiteX38" fmla="*/ 307410 w 604110"/>
                <a:gd name="connsiteY38" fmla="*/ 165017 h 603052"/>
                <a:gd name="connsiteX39" fmla="*/ 305900 w 604110"/>
                <a:gd name="connsiteY39" fmla="*/ 164743 h 603052"/>
                <a:gd name="connsiteX40" fmla="*/ 304801 w 604110"/>
                <a:gd name="connsiteY40" fmla="*/ 164606 h 603052"/>
                <a:gd name="connsiteX41" fmla="*/ 299309 w 604110"/>
                <a:gd name="connsiteY41" fmla="*/ 164606 h 603052"/>
                <a:gd name="connsiteX42" fmla="*/ 283795 w 604110"/>
                <a:gd name="connsiteY42" fmla="*/ 0 h 603052"/>
                <a:gd name="connsiteX43" fmla="*/ 445394 w 604110"/>
                <a:gd name="connsiteY43" fmla="*/ 109509 h 603052"/>
                <a:gd name="connsiteX44" fmla="*/ 448552 w 604110"/>
                <a:gd name="connsiteY44" fmla="*/ 109509 h 603052"/>
                <a:gd name="connsiteX45" fmla="*/ 604110 w 604110"/>
                <a:gd name="connsiteY45" fmla="*/ 264931 h 603052"/>
                <a:gd name="connsiteX46" fmla="*/ 448552 w 604110"/>
                <a:gd name="connsiteY46" fmla="*/ 420217 h 603052"/>
                <a:gd name="connsiteX47" fmla="*/ 329540 w 604110"/>
                <a:gd name="connsiteY47" fmla="*/ 420217 h 603052"/>
                <a:gd name="connsiteX48" fmla="*/ 329540 w 604110"/>
                <a:gd name="connsiteY48" fmla="*/ 575640 h 603052"/>
                <a:gd name="connsiteX49" fmla="*/ 302055 w 604110"/>
                <a:gd name="connsiteY49" fmla="*/ 603052 h 603052"/>
                <a:gd name="connsiteX50" fmla="*/ 274570 w 604110"/>
                <a:gd name="connsiteY50" fmla="*/ 575640 h 603052"/>
                <a:gd name="connsiteX51" fmla="*/ 274570 w 604110"/>
                <a:gd name="connsiteY51" fmla="*/ 420217 h 603052"/>
                <a:gd name="connsiteX52" fmla="*/ 128099 w 604110"/>
                <a:gd name="connsiteY52" fmla="*/ 420217 h 603052"/>
                <a:gd name="connsiteX53" fmla="*/ 0 w 604110"/>
                <a:gd name="connsiteY53" fmla="*/ 292343 h 603052"/>
                <a:gd name="connsiteX54" fmla="*/ 109976 w 604110"/>
                <a:gd name="connsiteY54" fmla="*/ 165702 h 603052"/>
                <a:gd name="connsiteX55" fmla="*/ 283795 w 604110"/>
                <a:gd name="connsiteY55" fmla="*/ 0 h 60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4110" h="603052">
                  <a:moveTo>
                    <a:pt x="299309" y="164606"/>
                  </a:moveTo>
                  <a:cubicBezTo>
                    <a:pt x="298897" y="164606"/>
                    <a:pt x="298623" y="164743"/>
                    <a:pt x="298211" y="164743"/>
                  </a:cubicBezTo>
                  <a:cubicBezTo>
                    <a:pt x="297662" y="164880"/>
                    <a:pt x="297250" y="164880"/>
                    <a:pt x="296701" y="165017"/>
                  </a:cubicBezTo>
                  <a:cubicBezTo>
                    <a:pt x="296289" y="165154"/>
                    <a:pt x="295740" y="165154"/>
                    <a:pt x="295328" y="165291"/>
                  </a:cubicBezTo>
                  <a:cubicBezTo>
                    <a:pt x="294916" y="165428"/>
                    <a:pt x="294504" y="165565"/>
                    <a:pt x="294092" y="165702"/>
                  </a:cubicBezTo>
                  <a:cubicBezTo>
                    <a:pt x="293680" y="165839"/>
                    <a:pt x="293268" y="165976"/>
                    <a:pt x="292856" y="166113"/>
                  </a:cubicBezTo>
                  <a:cubicBezTo>
                    <a:pt x="292444" y="166250"/>
                    <a:pt x="291895" y="166387"/>
                    <a:pt x="291483" y="166524"/>
                  </a:cubicBezTo>
                  <a:cubicBezTo>
                    <a:pt x="291209" y="166661"/>
                    <a:pt x="290797" y="166936"/>
                    <a:pt x="290385" y="167073"/>
                  </a:cubicBezTo>
                  <a:cubicBezTo>
                    <a:pt x="289973" y="167347"/>
                    <a:pt x="289561" y="167484"/>
                    <a:pt x="289149" y="167758"/>
                  </a:cubicBezTo>
                  <a:cubicBezTo>
                    <a:pt x="288737" y="167895"/>
                    <a:pt x="288325" y="168169"/>
                    <a:pt x="288051" y="168306"/>
                  </a:cubicBezTo>
                  <a:cubicBezTo>
                    <a:pt x="287639" y="168580"/>
                    <a:pt x="287227" y="168854"/>
                    <a:pt x="286815" y="169128"/>
                  </a:cubicBezTo>
                  <a:cubicBezTo>
                    <a:pt x="286403" y="169403"/>
                    <a:pt x="285991" y="169677"/>
                    <a:pt x="285580" y="169951"/>
                  </a:cubicBezTo>
                  <a:cubicBezTo>
                    <a:pt x="285305" y="170225"/>
                    <a:pt x="285030" y="170362"/>
                    <a:pt x="284618" y="170636"/>
                  </a:cubicBezTo>
                  <a:cubicBezTo>
                    <a:pt x="283932" y="171321"/>
                    <a:pt x="283245" y="171870"/>
                    <a:pt x="282696" y="172555"/>
                  </a:cubicBezTo>
                  <a:lnTo>
                    <a:pt x="200318" y="254789"/>
                  </a:lnTo>
                  <a:cubicBezTo>
                    <a:pt x="189471" y="265480"/>
                    <a:pt x="189471" y="282749"/>
                    <a:pt x="200318" y="293439"/>
                  </a:cubicBezTo>
                  <a:cubicBezTo>
                    <a:pt x="211027" y="304267"/>
                    <a:pt x="228326" y="304267"/>
                    <a:pt x="239036" y="293439"/>
                  </a:cubicBezTo>
                  <a:lnTo>
                    <a:pt x="274596" y="258078"/>
                  </a:lnTo>
                  <a:lnTo>
                    <a:pt x="274596" y="365394"/>
                  </a:lnTo>
                  <a:lnTo>
                    <a:pt x="274596" y="420217"/>
                  </a:lnTo>
                  <a:lnTo>
                    <a:pt x="329515" y="420217"/>
                  </a:lnTo>
                  <a:lnTo>
                    <a:pt x="329515" y="365394"/>
                  </a:lnTo>
                  <a:lnTo>
                    <a:pt x="329515" y="258078"/>
                  </a:lnTo>
                  <a:lnTo>
                    <a:pt x="365075" y="293439"/>
                  </a:lnTo>
                  <a:cubicBezTo>
                    <a:pt x="370430" y="298922"/>
                    <a:pt x="377432" y="301526"/>
                    <a:pt x="384434" y="301526"/>
                  </a:cubicBezTo>
                  <a:cubicBezTo>
                    <a:pt x="391436" y="301526"/>
                    <a:pt x="398438" y="298784"/>
                    <a:pt x="403793" y="293439"/>
                  </a:cubicBezTo>
                  <a:cubicBezTo>
                    <a:pt x="414639" y="282749"/>
                    <a:pt x="414639" y="265480"/>
                    <a:pt x="403793" y="254789"/>
                  </a:cubicBezTo>
                  <a:lnTo>
                    <a:pt x="321414" y="172555"/>
                  </a:lnTo>
                  <a:cubicBezTo>
                    <a:pt x="320865" y="171870"/>
                    <a:pt x="320179" y="171321"/>
                    <a:pt x="319492" y="170636"/>
                  </a:cubicBezTo>
                  <a:cubicBezTo>
                    <a:pt x="319080" y="170362"/>
                    <a:pt x="318806" y="170225"/>
                    <a:pt x="318531" y="169951"/>
                  </a:cubicBezTo>
                  <a:cubicBezTo>
                    <a:pt x="318119" y="169677"/>
                    <a:pt x="317707" y="169403"/>
                    <a:pt x="317295" y="169128"/>
                  </a:cubicBezTo>
                  <a:cubicBezTo>
                    <a:pt x="316883" y="168854"/>
                    <a:pt x="316471" y="168580"/>
                    <a:pt x="316060" y="168306"/>
                  </a:cubicBezTo>
                  <a:cubicBezTo>
                    <a:pt x="315785" y="168169"/>
                    <a:pt x="315373" y="167895"/>
                    <a:pt x="314961" y="167758"/>
                  </a:cubicBezTo>
                  <a:cubicBezTo>
                    <a:pt x="314549" y="167484"/>
                    <a:pt x="314137" y="167347"/>
                    <a:pt x="313726" y="167073"/>
                  </a:cubicBezTo>
                  <a:cubicBezTo>
                    <a:pt x="313314" y="166936"/>
                    <a:pt x="312902" y="166661"/>
                    <a:pt x="312627" y="166524"/>
                  </a:cubicBezTo>
                  <a:cubicBezTo>
                    <a:pt x="312215" y="166387"/>
                    <a:pt x="311666" y="166250"/>
                    <a:pt x="311254" y="166113"/>
                  </a:cubicBezTo>
                  <a:cubicBezTo>
                    <a:pt x="310842" y="165976"/>
                    <a:pt x="310430" y="165839"/>
                    <a:pt x="310019" y="165702"/>
                  </a:cubicBezTo>
                  <a:cubicBezTo>
                    <a:pt x="309607" y="165565"/>
                    <a:pt x="309195" y="165428"/>
                    <a:pt x="308783" y="165291"/>
                  </a:cubicBezTo>
                  <a:cubicBezTo>
                    <a:pt x="308371" y="165154"/>
                    <a:pt x="307822" y="165154"/>
                    <a:pt x="307410" y="165017"/>
                  </a:cubicBezTo>
                  <a:cubicBezTo>
                    <a:pt x="306861" y="164880"/>
                    <a:pt x="306449" y="164880"/>
                    <a:pt x="305900" y="164743"/>
                  </a:cubicBezTo>
                  <a:cubicBezTo>
                    <a:pt x="305488" y="164743"/>
                    <a:pt x="305213" y="164606"/>
                    <a:pt x="304801" y="164606"/>
                  </a:cubicBezTo>
                  <a:cubicBezTo>
                    <a:pt x="303016" y="164468"/>
                    <a:pt x="301094" y="164468"/>
                    <a:pt x="299309" y="164606"/>
                  </a:cubicBezTo>
                  <a:close/>
                  <a:moveTo>
                    <a:pt x="283795" y="0"/>
                  </a:moveTo>
                  <a:cubicBezTo>
                    <a:pt x="355739" y="0"/>
                    <a:pt x="419445" y="44132"/>
                    <a:pt x="445394" y="109509"/>
                  </a:cubicBezTo>
                  <a:lnTo>
                    <a:pt x="448552" y="109509"/>
                  </a:lnTo>
                  <a:cubicBezTo>
                    <a:pt x="534363" y="109509"/>
                    <a:pt x="604110" y="179271"/>
                    <a:pt x="604110" y="264931"/>
                  </a:cubicBezTo>
                  <a:cubicBezTo>
                    <a:pt x="604110" y="350592"/>
                    <a:pt x="534363" y="420217"/>
                    <a:pt x="448552" y="420217"/>
                  </a:cubicBezTo>
                  <a:lnTo>
                    <a:pt x="329540" y="420217"/>
                  </a:lnTo>
                  <a:lnTo>
                    <a:pt x="329540" y="575640"/>
                  </a:lnTo>
                  <a:cubicBezTo>
                    <a:pt x="329540" y="590717"/>
                    <a:pt x="317172" y="603052"/>
                    <a:pt x="302055" y="603052"/>
                  </a:cubicBezTo>
                  <a:cubicBezTo>
                    <a:pt x="286938" y="603052"/>
                    <a:pt x="274570" y="590717"/>
                    <a:pt x="274570" y="575640"/>
                  </a:cubicBezTo>
                  <a:lnTo>
                    <a:pt x="274570" y="420217"/>
                  </a:lnTo>
                  <a:lnTo>
                    <a:pt x="128099" y="420217"/>
                  </a:lnTo>
                  <a:cubicBezTo>
                    <a:pt x="57528" y="420217"/>
                    <a:pt x="0" y="362790"/>
                    <a:pt x="0" y="292343"/>
                  </a:cubicBezTo>
                  <a:cubicBezTo>
                    <a:pt x="0" y="227926"/>
                    <a:pt x="47917" y="174474"/>
                    <a:pt x="109976" y="165702"/>
                  </a:cubicBezTo>
                  <a:cubicBezTo>
                    <a:pt x="114232" y="73600"/>
                    <a:pt x="190569" y="0"/>
                    <a:pt x="28379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28" name="işlîḋe">
              <a:extLst>
                <a:ext uri="{FF2B5EF4-FFF2-40B4-BE49-F238E27FC236}">
                  <a16:creationId xmlns:a16="http://schemas.microsoft.com/office/drawing/2014/main" id="{2E8F18E2-24E8-4C99-9691-88E00C1B6E52}"/>
                </a:ext>
              </a:extLst>
            </p:cNvPr>
            <p:cNvGrpSpPr/>
            <p:nvPr/>
          </p:nvGrpSpPr>
          <p:grpSpPr>
            <a:xfrm>
              <a:off x="1123951" y="4262794"/>
              <a:ext cx="4291430" cy="842661"/>
              <a:chOff x="1123951" y="1123949"/>
              <a:chExt cx="4291430" cy="842661"/>
            </a:xfrm>
          </p:grpSpPr>
          <p:sp>
            <p:nvSpPr>
              <p:cNvPr id="36" name="ïşľiḋé">
                <a:extLst>
                  <a:ext uri="{FF2B5EF4-FFF2-40B4-BE49-F238E27FC236}">
                    <a16:creationId xmlns:a16="http://schemas.microsoft.com/office/drawing/2014/main" id="{1D66D7D6-E535-4DAA-AE18-D6DD24E4C193}"/>
                  </a:ext>
                </a:extLst>
              </p:cNvPr>
              <p:cNvSpPr txBox="1"/>
              <p:nvPr/>
            </p:nvSpPr>
            <p:spPr>
              <a:xfrm>
                <a:off x="1123951" y="1497309"/>
                <a:ext cx="4291430" cy="46930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 rtl="1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  <p:sp>
            <p:nvSpPr>
              <p:cNvPr id="37" name="işliḑê">
                <a:extLst>
                  <a:ext uri="{FF2B5EF4-FFF2-40B4-BE49-F238E27FC236}">
                    <a16:creationId xmlns:a16="http://schemas.microsoft.com/office/drawing/2014/main" id="{6E6E177E-793D-46F3-8197-522CE6F2796D}"/>
                  </a:ext>
                </a:extLst>
              </p:cNvPr>
              <p:cNvSpPr/>
              <p:nvPr/>
            </p:nvSpPr>
            <p:spPr>
              <a:xfrm>
                <a:off x="1123951" y="1123949"/>
                <a:ext cx="4010024" cy="359249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</a:p>
            </p:txBody>
          </p:sp>
        </p:grpSp>
        <p:sp>
          <p:nvSpPr>
            <p:cNvPr id="29" name="ïSḻîḋe">
              <a:extLst>
                <a:ext uri="{FF2B5EF4-FFF2-40B4-BE49-F238E27FC236}">
                  <a16:creationId xmlns:a16="http://schemas.microsoft.com/office/drawing/2014/main" id="{6F9E6A99-C089-4202-BF20-06C110306E81}"/>
                </a:ext>
              </a:extLst>
            </p:cNvPr>
            <p:cNvSpPr/>
            <p:nvPr/>
          </p:nvSpPr>
          <p:spPr>
            <a:xfrm rot="10800000" flipV="1">
              <a:off x="10858181" y="5243476"/>
              <a:ext cx="1333819" cy="903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" name="iSļíḍé">
              <a:extLst>
                <a:ext uri="{FF2B5EF4-FFF2-40B4-BE49-F238E27FC236}">
                  <a16:creationId xmlns:a16="http://schemas.microsoft.com/office/drawing/2014/main" id="{94D6A5F9-FCFC-4C4D-8ED7-6A2B612E322C}"/>
                </a:ext>
              </a:extLst>
            </p:cNvPr>
            <p:cNvSpPr/>
            <p:nvPr/>
          </p:nvSpPr>
          <p:spPr>
            <a:xfrm rot="10800000" flipV="1">
              <a:off x="5867675" y="4982991"/>
              <a:ext cx="5374553" cy="903324"/>
            </a:xfrm>
            <a:prstGeom prst="homePlate">
              <a:avLst>
                <a:gd name="adj" fmla="val 55272"/>
              </a:avLst>
            </a:prstGeom>
            <a:solidFill>
              <a:srgbClr val="768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1" name="ïṣlïḓê">
              <a:extLst>
                <a:ext uri="{FF2B5EF4-FFF2-40B4-BE49-F238E27FC236}">
                  <a16:creationId xmlns:a16="http://schemas.microsoft.com/office/drawing/2014/main" id="{4B1AFF15-C6A9-4505-8E0B-ABF19C76BB51}"/>
                </a:ext>
              </a:extLst>
            </p:cNvPr>
            <p:cNvSpPr/>
            <p:nvPr/>
          </p:nvSpPr>
          <p:spPr>
            <a:xfrm rot="10800000" flipH="1">
              <a:off x="10858182" y="5877265"/>
              <a:ext cx="384044" cy="269535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" name="ísḻidé">
              <a:extLst>
                <a:ext uri="{FF2B5EF4-FFF2-40B4-BE49-F238E27FC236}">
                  <a16:creationId xmlns:a16="http://schemas.microsoft.com/office/drawing/2014/main" id="{3BFBE4F9-91DB-4E78-A0C1-9598B459B956}"/>
                </a:ext>
              </a:extLst>
            </p:cNvPr>
            <p:cNvSpPr/>
            <p:nvPr/>
          </p:nvSpPr>
          <p:spPr bwMode="auto">
            <a:xfrm>
              <a:off x="6296208" y="5256834"/>
              <a:ext cx="480412" cy="355639"/>
            </a:xfrm>
            <a:custGeom>
              <a:avLst/>
              <a:gdLst>
                <a:gd name="T0" fmla="*/ 491 w 491"/>
                <a:gd name="T1" fmla="*/ 137 h 364"/>
                <a:gd name="T2" fmla="*/ 387 w 491"/>
                <a:gd name="T3" fmla="*/ 33 h 364"/>
                <a:gd name="T4" fmla="*/ 387 w 491"/>
                <a:gd name="T5" fmla="*/ 79 h 364"/>
                <a:gd name="T6" fmla="*/ 364 w 491"/>
                <a:gd name="T7" fmla="*/ 79 h 364"/>
                <a:gd name="T8" fmla="*/ 364 w 491"/>
                <a:gd name="T9" fmla="*/ 20 h 364"/>
                <a:gd name="T10" fmla="*/ 344 w 491"/>
                <a:gd name="T11" fmla="*/ 0 h 364"/>
                <a:gd name="T12" fmla="*/ 20 w 491"/>
                <a:gd name="T13" fmla="*/ 0 h 364"/>
                <a:gd name="T14" fmla="*/ 0 w 491"/>
                <a:gd name="T15" fmla="*/ 20 h 364"/>
                <a:gd name="T16" fmla="*/ 0 w 491"/>
                <a:gd name="T17" fmla="*/ 344 h 364"/>
                <a:gd name="T18" fmla="*/ 20 w 491"/>
                <a:gd name="T19" fmla="*/ 364 h 364"/>
                <a:gd name="T20" fmla="*/ 344 w 491"/>
                <a:gd name="T21" fmla="*/ 364 h 364"/>
                <a:gd name="T22" fmla="*/ 364 w 491"/>
                <a:gd name="T23" fmla="*/ 344 h 364"/>
                <a:gd name="T24" fmla="*/ 364 w 491"/>
                <a:gd name="T25" fmla="*/ 180 h 364"/>
                <a:gd name="T26" fmla="*/ 387 w 491"/>
                <a:gd name="T27" fmla="*/ 180 h 364"/>
                <a:gd name="T28" fmla="*/ 387 w 491"/>
                <a:gd name="T29" fmla="*/ 240 h 364"/>
                <a:gd name="T30" fmla="*/ 491 w 491"/>
                <a:gd name="T31" fmla="*/ 137 h 364"/>
                <a:gd name="T32" fmla="*/ 324 w 491"/>
                <a:gd name="T33" fmla="*/ 324 h 364"/>
                <a:gd name="T34" fmla="*/ 40 w 491"/>
                <a:gd name="T35" fmla="*/ 324 h 364"/>
                <a:gd name="T36" fmla="*/ 40 w 491"/>
                <a:gd name="T37" fmla="*/ 40 h 364"/>
                <a:gd name="T38" fmla="*/ 324 w 491"/>
                <a:gd name="T39" fmla="*/ 40 h 364"/>
                <a:gd name="T40" fmla="*/ 324 w 491"/>
                <a:gd name="T41" fmla="*/ 79 h 364"/>
                <a:gd name="T42" fmla="*/ 283 w 491"/>
                <a:gd name="T43" fmla="*/ 79 h 364"/>
                <a:gd name="T44" fmla="*/ 186 w 491"/>
                <a:gd name="T45" fmla="*/ 176 h 364"/>
                <a:gd name="T46" fmla="*/ 186 w 491"/>
                <a:gd name="T47" fmla="*/ 277 h 364"/>
                <a:gd name="T48" fmla="*/ 283 w 491"/>
                <a:gd name="T49" fmla="*/ 180 h 364"/>
                <a:gd name="T50" fmla="*/ 324 w 491"/>
                <a:gd name="T51" fmla="*/ 180 h 364"/>
                <a:gd name="T52" fmla="*/ 324 w 491"/>
                <a:gd name="T53" fmla="*/ 32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1" h="364">
                  <a:moveTo>
                    <a:pt x="491" y="137"/>
                  </a:moveTo>
                  <a:lnTo>
                    <a:pt x="387" y="33"/>
                  </a:lnTo>
                  <a:lnTo>
                    <a:pt x="387" y="79"/>
                  </a:lnTo>
                  <a:lnTo>
                    <a:pt x="364" y="79"/>
                  </a:lnTo>
                  <a:lnTo>
                    <a:pt x="364" y="20"/>
                  </a:lnTo>
                  <a:cubicBezTo>
                    <a:pt x="364" y="9"/>
                    <a:pt x="356" y="0"/>
                    <a:pt x="344" y="0"/>
                  </a:cubicBez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344"/>
                  </a:lnTo>
                  <a:cubicBezTo>
                    <a:pt x="0" y="356"/>
                    <a:pt x="9" y="364"/>
                    <a:pt x="20" y="364"/>
                  </a:cubicBezTo>
                  <a:lnTo>
                    <a:pt x="344" y="364"/>
                  </a:lnTo>
                  <a:cubicBezTo>
                    <a:pt x="356" y="364"/>
                    <a:pt x="364" y="356"/>
                    <a:pt x="364" y="344"/>
                  </a:cubicBezTo>
                  <a:lnTo>
                    <a:pt x="364" y="180"/>
                  </a:lnTo>
                  <a:lnTo>
                    <a:pt x="387" y="180"/>
                  </a:lnTo>
                  <a:lnTo>
                    <a:pt x="387" y="240"/>
                  </a:lnTo>
                  <a:lnTo>
                    <a:pt x="491" y="137"/>
                  </a:lnTo>
                  <a:close/>
                  <a:moveTo>
                    <a:pt x="324" y="324"/>
                  </a:moveTo>
                  <a:lnTo>
                    <a:pt x="40" y="324"/>
                  </a:lnTo>
                  <a:lnTo>
                    <a:pt x="40" y="40"/>
                  </a:lnTo>
                  <a:lnTo>
                    <a:pt x="324" y="40"/>
                  </a:lnTo>
                  <a:lnTo>
                    <a:pt x="324" y="79"/>
                  </a:lnTo>
                  <a:lnTo>
                    <a:pt x="283" y="79"/>
                  </a:lnTo>
                  <a:cubicBezTo>
                    <a:pt x="230" y="79"/>
                    <a:pt x="186" y="122"/>
                    <a:pt x="186" y="176"/>
                  </a:cubicBezTo>
                  <a:lnTo>
                    <a:pt x="186" y="277"/>
                  </a:lnTo>
                  <a:cubicBezTo>
                    <a:pt x="186" y="224"/>
                    <a:pt x="230" y="180"/>
                    <a:pt x="283" y="180"/>
                  </a:cubicBezTo>
                  <a:lnTo>
                    <a:pt x="324" y="180"/>
                  </a:lnTo>
                  <a:lnTo>
                    <a:pt x="324" y="3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33" name="íšḻíďè">
              <a:extLst>
                <a:ext uri="{FF2B5EF4-FFF2-40B4-BE49-F238E27FC236}">
                  <a16:creationId xmlns:a16="http://schemas.microsoft.com/office/drawing/2014/main" id="{A5241257-CA9B-43E4-8418-C2D4987F60AA}"/>
                </a:ext>
              </a:extLst>
            </p:cNvPr>
            <p:cNvGrpSpPr/>
            <p:nvPr/>
          </p:nvGrpSpPr>
          <p:grpSpPr>
            <a:xfrm flipH="1">
              <a:off x="7058024" y="5034603"/>
              <a:ext cx="4391025" cy="851711"/>
              <a:chOff x="742951" y="1123949"/>
              <a:chExt cx="4391025" cy="851711"/>
            </a:xfrm>
          </p:grpSpPr>
          <p:sp>
            <p:nvSpPr>
              <p:cNvPr id="34" name="ïṥḻíḓê">
                <a:extLst>
                  <a:ext uri="{FF2B5EF4-FFF2-40B4-BE49-F238E27FC236}">
                    <a16:creationId xmlns:a16="http://schemas.microsoft.com/office/drawing/2014/main" id="{29F8668A-04C5-4339-B196-01CF685495D0}"/>
                  </a:ext>
                </a:extLst>
              </p:cNvPr>
              <p:cNvSpPr txBox="1"/>
              <p:nvPr/>
            </p:nvSpPr>
            <p:spPr>
              <a:xfrm>
                <a:off x="742951" y="1497309"/>
                <a:ext cx="4391025" cy="47835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 rtl="1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  <p:sp>
            <p:nvSpPr>
              <p:cNvPr id="35" name="iśľïḓê">
                <a:extLst>
                  <a:ext uri="{FF2B5EF4-FFF2-40B4-BE49-F238E27FC236}">
                    <a16:creationId xmlns:a16="http://schemas.microsoft.com/office/drawing/2014/main" id="{9441D7D1-D514-45AF-8E94-893ABCEE58D6}"/>
                  </a:ext>
                </a:extLst>
              </p:cNvPr>
              <p:cNvSpPr/>
              <p:nvPr/>
            </p:nvSpPr>
            <p:spPr>
              <a:xfrm>
                <a:off x="1123951" y="1123949"/>
                <a:ext cx="4010024" cy="359249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62548B2-C599-49DE-8498-E44F20F48EE5}"/>
              </a:ext>
            </a:extLst>
          </p:cNvPr>
          <p:cNvGrpSpPr/>
          <p:nvPr/>
        </p:nvGrpSpPr>
        <p:grpSpPr>
          <a:xfrm>
            <a:off x="270510" y="256070"/>
            <a:ext cx="4320310" cy="904455"/>
            <a:chOff x="270510" y="256070"/>
            <a:chExt cx="4320310" cy="90445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BEFF2F8-EB89-4585-95FB-F01733EF98E6}"/>
                </a:ext>
              </a:extLst>
            </p:cNvPr>
            <p:cNvSpPr/>
            <p:nvPr/>
          </p:nvSpPr>
          <p:spPr>
            <a:xfrm>
              <a:off x="909493" y="419746"/>
              <a:ext cx="3681327" cy="588295"/>
            </a:xfrm>
            <a:prstGeom prst="rect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îşľîḍe">
              <a:extLst>
                <a:ext uri="{FF2B5EF4-FFF2-40B4-BE49-F238E27FC236}">
                  <a16:creationId xmlns:a16="http://schemas.microsoft.com/office/drawing/2014/main" id="{B49759D8-788B-4D2D-B770-9D609D7623AB}"/>
                </a:ext>
              </a:extLst>
            </p:cNvPr>
            <p:cNvSpPr/>
            <p:nvPr/>
          </p:nvSpPr>
          <p:spPr bwMode="auto">
            <a:xfrm>
              <a:off x="270510" y="256070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B18B9A4-E8B6-4475-BEE6-994151B2D0C2}"/>
                </a:ext>
              </a:extLst>
            </p:cNvPr>
            <p:cNvSpPr/>
            <p:nvPr/>
          </p:nvSpPr>
          <p:spPr>
            <a:xfrm>
              <a:off x="1168705" y="415909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6" y="130313"/>
            <a:ext cx="1077679" cy="1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3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08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41AB817-A42D-4CB7-AD09-682D0D1563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9905" y="1587500"/>
            <a:ext cx="11065632" cy="5161830"/>
            <a:chOff x="672305" y="1130300"/>
            <a:chExt cx="11065632" cy="5161830"/>
          </a:xfrm>
        </p:grpSpPr>
        <p:grpSp>
          <p:nvGrpSpPr>
            <p:cNvPr id="4" name="íṩľíḓe">
              <a:extLst>
                <a:ext uri="{FF2B5EF4-FFF2-40B4-BE49-F238E27FC236}">
                  <a16:creationId xmlns:a16="http://schemas.microsoft.com/office/drawing/2014/main" id="{5D8392D4-D365-4689-B460-F520C679FE4F}"/>
                </a:ext>
              </a:extLst>
            </p:cNvPr>
            <p:cNvGrpSpPr/>
            <p:nvPr/>
          </p:nvGrpSpPr>
          <p:grpSpPr>
            <a:xfrm>
              <a:off x="4429671" y="1995973"/>
              <a:ext cx="3521460" cy="2175485"/>
              <a:chOff x="4429671" y="1995973"/>
              <a:chExt cx="3521460" cy="2175485"/>
            </a:xfrm>
            <a:solidFill>
              <a:schemeClr val="bg1">
                <a:lumMod val="95000"/>
              </a:schemeClr>
            </a:solidFill>
          </p:grpSpPr>
          <p:sp>
            <p:nvSpPr>
              <p:cNvPr id="22" name="ïSḷïdè">
                <a:extLst>
                  <a:ext uri="{FF2B5EF4-FFF2-40B4-BE49-F238E27FC236}">
                    <a16:creationId xmlns:a16="http://schemas.microsoft.com/office/drawing/2014/main" id="{91A36151-A5B9-441D-99AB-ED90D8D93D93}"/>
                  </a:ext>
                </a:extLst>
              </p:cNvPr>
              <p:cNvSpPr/>
              <p:nvPr/>
            </p:nvSpPr>
            <p:spPr bwMode="auto">
              <a:xfrm>
                <a:off x="4429671" y="1995973"/>
                <a:ext cx="3521460" cy="2175485"/>
              </a:xfrm>
              <a:custGeom>
                <a:avLst/>
                <a:gdLst>
                  <a:gd name="T0" fmla="*/ 4117 w 4961"/>
                  <a:gd name="T1" fmla="*/ 2584 h 3065"/>
                  <a:gd name="T2" fmla="*/ 2794 w 4961"/>
                  <a:gd name="T3" fmla="*/ 2938 h 3065"/>
                  <a:gd name="T4" fmla="*/ 594 w 4961"/>
                  <a:gd name="T5" fmla="*/ 995 h 3065"/>
                  <a:gd name="T6" fmla="*/ 419 w 4961"/>
                  <a:gd name="T7" fmla="*/ 1529 h 3065"/>
                  <a:gd name="T8" fmla="*/ 0 w 4961"/>
                  <a:gd name="T9" fmla="*/ 1115 h 3065"/>
                  <a:gd name="T10" fmla="*/ 273 w 4961"/>
                  <a:gd name="T11" fmla="*/ 281 h 3065"/>
                  <a:gd name="T12" fmla="*/ 1104 w 4961"/>
                  <a:gd name="T13" fmla="*/ 0 h 3065"/>
                  <a:gd name="T14" fmla="*/ 1523 w 4961"/>
                  <a:gd name="T15" fmla="*/ 415 h 3065"/>
                  <a:gd name="T16" fmla="*/ 988 w 4961"/>
                  <a:gd name="T17" fmla="*/ 596 h 3065"/>
                  <a:gd name="T18" fmla="*/ 2654 w 4961"/>
                  <a:gd name="T19" fmla="*/ 2210 h 3065"/>
                  <a:gd name="T20" fmla="*/ 3148 w 4961"/>
                  <a:gd name="T21" fmla="*/ 2377 h 3065"/>
                  <a:gd name="T22" fmla="*/ 3910 w 4961"/>
                  <a:gd name="T23" fmla="*/ 1615 h 3065"/>
                  <a:gd name="T24" fmla="*/ 3148 w 4961"/>
                  <a:gd name="T25" fmla="*/ 853 h 3065"/>
                  <a:gd name="T26" fmla="*/ 2386 w 4961"/>
                  <a:gd name="T27" fmla="*/ 1602 h 3065"/>
                  <a:gd name="T28" fmla="*/ 1861 w 4961"/>
                  <a:gd name="T29" fmla="*/ 1142 h 3065"/>
                  <a:gd name="T30" fmla="*/ 3148 w 4961"/>
                  <a:gd name="T31" fmla="*/ 245 h 3065"/>
                  <a:gd name="T32" fmla="*/ 4117 w 4961"/>
                  <a:gd name="T33" fmla="*/ 2584 h 3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61" h="3065">
                    <a:moveTo>
                      <a:pt x="4117" y="2584"/>
                    </a:moveTo>
                    <a:cubicBezTo>
                      <a:pt x="3769" y="2931"/>
                      <a:pt x="3266" y="3065"/>
                      <a:pt x="2794" y="2938"/>
                    </a:cubicBezTo>
                    <a:cubicBezTo>
                      <a:pt x="2318" y="2811"/>
                      <a:pt x="1067" y="1477"/>
                      <a:pt x="594" y="995"/>
                    </a:cubicBezTo>
                    <a:cubicBezTo>
                      <a:pt x="419" y="1529"/>
                      <a:pt x="419" y="1529"/>
                      <a:pt x="419" y="1529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273" y="281"/>
                      <a:pt x="273" y="281"/>
                      <a:pt x="273" y="281"/>
                    </a:cubicBezTo>
                    <a:cubicBezTo>
                      <a:pt x="1104" y="0"/>
                      <a:pt x="1104" y="0"/>
                      <a:pt x="1104" y="0"/>
                    </a:cubicBezTo>
                    <a:cubicBezTo>
                      <a:pt x="1523" y="415"/>
                      <a:pt x="1523" y="415"/>
                      <a:pt x="1523" y="415"/>
                    </a:cubicBezTo>
                    <a:cubicBezTo>
                      <a:pt x="988" y="596"/>
                      <a:pt x="988" y="596"/>
                      <a:pt x="988" y="596"/>
                    </a:cubicBezTo>
                    <a:cubicBezTo>
                      <a:pt x="2654" y="2210"/>
                      <a:pt x="2654" y="2210"/>
                      <a:pt x="2654" y="2210"/>
                    </a:cubicBezTo>
                    <a:cubicBezTo>
                      <a:pt x="2771" y="2314"/>
                      <a:pt x="2926" y="2377"/>
                      <a:pt x="3148" y="2377"/>
                    </a:cubicBezTo>
                    <a:cubicBezTo>
                      <a:pt x="3502" y="2377"/>
                      <a:pt x="3910" y="2036"/>
                      <a:pt x="3910" y="1615"/>
                    </a:cubicBezTo>
                    <a:cubicBezTo>
                      <a:pt x="3910" y="1194"/>
                      <a:pt x="3569" y="853"/>
                      <a:pt x="3148" y="853"/>
                    </a:cubicBezTo>
                    <a:cubicBezTo>
                      <a:pt x="2731" y="853"/>
                      <a:pt x="2393" y="1187"/>
                      <a:pt x="2386" y="1602"/>
                    </a:cubicBezTo>
                    <a:cubicBezTo>
                      <a:pt x="1861" y="1142"/>
                      <a:pt x="1861" y="1142"/>
                      <a:pt x="1861" y="1142"/>
                    </a:cubicBezTo>
                    <a:cubicBezTo>
                      <a:pt x="2058" y="607"/>
                      <a:pt x="2570" y="245"/>
                      <a:pt x="3148" y="245"/>
                    </a:cubicBezTo>
                    <a:cubicBezTo>
                      <a:pt x="4389" y="245"/>
                      <a:pt x="4961" y="1739"/>
                      <a:pt x="4117" y="258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3" name="iślíďè">
                <a:extLst>
                  <a:ext uri="{FF2B5EF4-FFF2-40B4-BE49-F238E27FC236}">
                    <a16:creationId xmlns:a16="http://schemas.microsoft.com/office/drawing/2014/main" id="{D5B9AB98-0ECB-426A-9EC5-9A246D123DFD}"/>
                  </a:ext>
                </a:extLst>
              </p:cNvPr>
              <p:cNvSpPr/>
              <p:nvPr/>
            </p:nvSpPr>
            <p:spPr bwMode="auto">
              <a:xfrm>
                <a:off x="6486070" y="2244085"/>
                <a:ext cx="1114879" cy="1031449"/>
              </a:xfrm>
              <a:custGeom>
                <a:avLst/>
                <a:gdLst/>
                <a:ahLst/>
                <a:cxnLst>
                  <a:cxn ang="0">
                    <a:pos x="39" y="36"/>
                  </a:cxn>
                  <a:cxn ang="0">
                    <a:pos x="41" y="44"/>
                  </a:cxn>
                  <a:cxn ang="0">
                    <a:pos x="35" y="50"/>
                  </a:cxn>
                  <a:cxn ang="0">
                    <a:pos x="27" y="53"/>
                  </a:cxn>
                  <a:cxn ang="0">
                    <a:pos x="18" y="53"/>
                  </a:cxn>
                  <a:cxn ang="0">
                    <a:pos x="11" y="50"/>
                  </a:cxn>
                  <a:cxn ang="0">
                    <a:pos x="4" y="44"/>
                  </a:cxn>
                  <a:cxn ang="0">
                    <a:pos x="6" y="36"/>
                  </a:cxn>
                  <a:cxn ang="0">
                    <a:pos x="0" y="28"/>
                  </a:cxn>
                  <a:cxn ang="0">
                    <a:pos x="7" y="23"/>
                  </a:cxn>
                  <a:cxn ang="0">
                    <a:pos x="4" y="18"/>
                  </a:cxn>
                  <a:cxn ang="0">
                    <a:pos x="15" y="16"/>
                  </a:cxn>
                  <a:cxn ang="0">
                    <a:pos x="19" y="8"/>
                  </a:cxn>
                  <a:cxn ang="0">
                    <a:pos x="28" y="15"/>
                  </a:cxn>
                  <a:cxn ang="0">
                    <a:pos x="35" y="12"/>
                  </a:cxn>
                  <a:cxn ang="0">
                    <a:pos x="41" y="19"/>
                  </a:cxn>
                  <a:cxn ang="0">
                    <a:pos x="45" y="27"/>
                  </a:cxn>
                  <a:cxn ang="0">
                    <a:pos x="23" y="22"/>
                  </a:cxn>
                  <a:cxn ang="0">
                    <a:pos x="32" y="31"/>
                  </a:cxn>
                  <a:cxn ang="0">
                    <a:pos x="63" y="16"/>
                  </a:cxn>
                  <a:cxn ang="0">
                    <a:pos x="64" y="24"/>
                  </a:cxn>
                  <a:cxn ang="0">
                    <a:pos x="55" y="22"/>
                  </a:cxn>
                  <a:cxn ang="0">
                    <a:pos x="46" y="24"/>
                  </a:cxn>
                  <a:cxn ang="0">
                    <a:pos x="46" y="16"/>
                  </a:cxn>
                  <a:cxn ang="0">
                    <a:pos x="46" y="9"/>
                  </a:cxn>
                  <a:cxn ang="0">
                    <a:pos x="46" y="2"/>
                  </a:cxn>
                  <a:cxn ang="0">
                    <a:pos x="55" y="4"/>
                  </a:cxn>
                  <a:cxn ang="0">
                    <a:pos x="59" y="0"/>
                  </a:cxn>
                  <a:cxn ang="0">
                    <a:pos x="62" y="7"/>
                  </a:cxn>
                  <a:cxn ang="0">
                    <a:pos x="68" y="15"/>
                  </a:cxn>
                  <a:cxn ang="0">
                    <a:pos x="62" y="55"/>
                  </a:cxn>
                  <a:cxn ang="0">
                    <a:pos x="59" y="63"/>
                  </a:cxn>
                  <a:cxn ang="0">
                    <a:pos x="54" y="59"/>
                  </a:cxn>
                  <a:cxn ang="0">
                    <a:pos x="45" y="60"/>
                  </a:cxn>
                  <a:cxn ang="0">
                    <a:pos x="41" y="52"/>
                  </a:cxn>
                  <a:cxn ang="0">
                    <a:pos x="47" y="44"/>
                  </a:cxn>
                  <a:cxn ang="0">
                    <a:pos x="50" y="36"/>
                  </a:cxn>
                  <a:cxn ang="0">
                    <a:pos x="56" y="40"/>
                  </a:cxn>
                  <a:cxn ang="0">
                    <a:pos x="64" y="39"/>
                  </a:cxn>
                  <a:cxn ang="0">
                    <a:pos x="63" y="46"/>
                  </a:cxn>
                  <a:cxn ang="0">
                    <a:pos x="55" y="8"/>
                  </a:cxn>
                  <a:cxn ang="0">
                    <a:pos x="59" y="13"/>
                  </a:cxn>
                  <a:cxn ang="0">
                    <a:pos x="50" y="49"/>
                  </a:cxn>
                  <a:cxn ang="0">
                    <a:pos x="55" y="45"/>
                  </a:cxn>
                </a:cxnLst>
                <a:rect l="0" t="0" r="r" b="b"/>
                <a:pathLst>
                  <a:path w="68" h="63">
                    <a:moveTo>
                      <a:pt x="45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7"/>
                      <a:pt x="38" y="38"/>
                      <a:pt x="38" y="39"/>
                    </a:cubicBezTo>
                    <a:cubicBezTo>
                      <a:pt x="39" y="41"/>
                      <a:pt x="40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5"/>
                    </a:cubicBezTo>
                    <a:cubicBezTo>
                      <a:pt x="40" y="46"/>
                      <a:pt x="36" y="50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0" y="47"/>
                      <a:pt x="29" y="47"/>
                      <a:pt x="28" y="48"/>
                    </a:cubicBezTo>
                    <a:cubicBezTo>
                      <a:pt x="28" y="49"/>
                      <a:pt x="27" y="51"/>
                      <a:pt x="27" y="53"/>
                    </a:cubicBezTo>
                    <a:cubicBezTo>
                      <a:pt x="27" y="54"/>
                      <a:pt x="26" y="54"/>
                      <a:pt x="26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6" y="47"/>
                      <a:pt x="16" y="47"/>
                      <a:pt x="15" y="4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9" y="50"/>
                      <a:pt x="9" y="50"/>
                    </a:cubicBezTo>
                    <a:cubicBezTo>
                      <a:pt x="8" y="49"/>
                      <a:pt x="4" y="45"/>
                      <a:pt x="4" y="44"/>
                    </a:cubicBezTo>
                    <a:cubicBezTo>
                      <a:pt x="4" y="44"/>
                      <a:pt x="4" y="44"/>
                      <a:pt x="4" y="43"/>
                    </a:cubicBezTo>
                    <a:cubicBezTo>
                      <a:pt x="5" y="42"/>
                      <a:pt x="6" y="41"/>
                      <a:pt x="7" y="39"/>
                    </a:cubicBezTo>
                    <a:cubicBezTo>
                      <a:pt x="7" y="38"/>
                      <a:pt x="6" y="37"/>
                      <a:pt x="6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6" y="22"/>
                      <a:pt x="5" y="20"/>
                      <a:pt x="4" y="19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7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3"/>
                      <a:pt x="18" y="11"/>
                      <a:pt x="18" y="9"/>
                    </a:cubicBezTo>
                    <a:cubicBezTo>
                      <a:pt x="18" y="9"/>
                      <a:pt x="19" y="8"/>
                      <a:pt x="19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9"/>
                      <a:pt x="27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30" y="15"/>
                      <a:pt x="31" y="16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7" y="13"/>
                      <a:pt x="41" y="17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0"/>
                      <a:pt x="39" y="22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8"/>
                    </a:cubicBezTo>
                    <a:lnTo>
                      <a:pt x="45" y="35"/>
                    </a:lnTo>
                    <a:close/>
                    <a:moveTo>
                      <a:pt x="23" y="22"/>
                    </a:moveTo>
                    <a:cubicBezTo>
                      <a:pt x="18" y="22"/>
                      <a:pt x="13" y="26"/>
                      <a:pt x="13" y="31"/>
                    </a:cubicBezTo>
                    <a:cubicBezTo>
                      <a:pt x="13" y="36"/>
                      <a:pt x="18" y="40"/>
                      <a:pt x="23" y="40"/>
                    </a:cubicBezTo>
                    <a:cubicBezTo>
                      <a:pt x="28" y="40"/>
                      <a:pt x="32" y="36"/>
                      <a:pt x="32" y="31"/>
                    </a:cubicBezTo>
                    <a:cubicBezTo>
                      <a:pt x="32" y="26"/>
                      <a:pt x="28" y="22"/>
                      <a:pt x="23" y="22"/>
                    </a:cubicBezTo>
                    <a:close/>
                    <a:moveTo>
                      <a:pt x="68" y="15"/>
                    </a:moveTo>
                    <a:cubicBezTo>
                      <a:pt x="68" y="16"/>
                      <a:pt x="64" y="16"/>
                      <a:pt x="63" y="16"/>
                    </a:cubicBezTo>
                    <a:cubicBezTo>
                      <a:pt x="63" y="17"/>
                      <a:pt x="62" y="18"/>
                      <a:pt x="62" y="18"/>
                    </a:cubicBezTo>
                    <a:cubicBezTo>
                      <a:pt x="62" y="19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59" y="26"/>
                      <a:pt x="59" y="26"/>
                    </a:cubicBezTo>
                    <a:cubicBezTo>
                      <a:pt x="59" y="26"/>
                      <a:pt x="56" y="22"/>
                      <a:pt x="56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3" y="22"/>
                      <a:pt x="50" y="26"/>
                      <a:pt x="50" y="26"/>
                    </a:cubicBezTo>
                    <a:cubicBezTo>
                      <a:pt x="50" y="26"/>
                      <a:pt x="46" y="24"/>
                      <a:pt x="46" y="24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7" y="19"/>
                      <a:pt x="47" y="18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5" y="16"/>
                      <a:pt x="41" y="16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5" y="9"/>
                      <a:pt x="46" y="9"/>
                    </a:cubicBezTo>
                    <a:cubicBezTo>
                      <a:pt x="46" y="9"/>
                      <a:pt x="47" y="8"/>
                      <a:pt x="47" y="7"/>
                    </a:cubicBezTo>
                    <a:cubicBezTo>
                      <a:pt x="47" y="7"/>
                      <a:pt x="45" y="3"/>
                      <a:pt x="45" y="2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46" y="2"/>
                      <a:pt x="50" y="0"/>
                      <a:pt x="50" y="0"/>
                    </a:cubicBezTo>
                    <a:cubicBezTo>
                      <a:pt x="50" y="0"/>
                      <a:pt x="53" y="3"/>
                      <a:pt x="54" y="4"/>
                    </a:cubicBezTo>
                    <a:cubicBezTo>
                      <a:pt x="54" y="4"/>
                      <a:pt x="54" y="4"/>
                      <a:pt x="55" y="4"/>
                    </a:cubicBezTo>
                    <a:cubicBezTo>
                      <a:pt x="55" y="4"/>
                      <a:pt x="55" y="4"/>
                      <a:pt x="56" y="4"/>
                    </a:cubicBezTo>
                    <a:cubicBezTo>
                      <a:pt x="57" y="2"/>
                      <a:pt x="58" y="1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3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4" y="3"/>
                      <a:pt x="62" y="7"/>
                      <a:pt x="62" y="7"/>
                    </a:cubicBezTo>
                    <a:cubicBezTo>
                      <a:pt x="62" y="8"/>
                      <a:pt x="63" y="9"/>
                      <a:pt x="63" y="9"/>
                    </a:cubicBezTo>
                    <a:cubicBezTo>
                      <a:pt x="64" y="9"/>
                      <a:pt x="68" y="10"/>
                      <a:pt x="68" y="10"/>
                    </a:cubicBezTo>
                    <a:lnTo>
                      <a:pt x="68" y="15"/>
                    </a:lnTo>
                    <a:close/>
                    <a:moveTo>
                      <a:pt x="68" y="52"/>
                    </a:moveTo>
                    <a:cubicBezTo>
                      <a:pt x="68" y="52"/>
                      <a:pt x="64" y="53"/>
                      <a:pt x="63" y="53"/>
                    </a:cubicBezTo>
                    <a:cubicBezTo>
                      <a:pt x="63" y="54"/>
                      <a:pt x="62" y="54"/>
                      <a:pt x="62" y="55"/>
                    </a:cubicBezTo>
                    <a:cubicBezTo>
                      <a:pt x="62" y="56"/>
                      <a:pt x="64" y="59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59" y="63"/>
                      <a:pt x="59" y="63"/>
                    </a:cubicBezTo>
                    <a:cubicBezTo>
                      <a:pt x="59" y="63"/>
                      <a:pt x="56" y="59"/>
                      <a:pt x="56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3" y="59"/>
                      <a:pt x="50" y="63"/>
                      <a:pt x="50" y="63"/>
                    </a:cubicBezTo>
                    <a:cubicBezTo>
                      <a:pt x="50" y="63"/>
                      <a:pt x="46" y="60"/>
                      <a:pt x="46" y="60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59"/>
                      <a:pt x="47" y="56"/>
                      <a:pt x="47" y="55"/>
                    </a:cubicBezTo>
                    <a:cubicBezTo>
                      <a:pt x="47" y="54"/>
                      <a:pt x="46" y="54"/>
                      <a:pt x="46" y="53"/>
                    </a:cubicBezTo>
                    <a:cubicBezTo>
                      <a:pt x="45" y="53"/>
                      <a:pt x="41" y="52"/>
                      <a:pt x="41" y="52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5" y="46"/>
                      <a:pt x="46" y="46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7" y="43"/>
                      <a:pt x="45" y="40"/>
                      <a:pt x="45" y="39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50" y="36"/>
                      <a:pt x="50" y="36"/>
                    </a:cubicBezTo>
                    <a:cubicBezTo>
                      <a:pt x="50" y="36"/>
                      <a:pt x="53" y="40"/>
                      <a:pt x="54" y="40"/>
                    </a:cubicBezTo>
                    <a:cubicBezTo>
                      <a:pt x="54" y="40"/>
                      <a:pt x="54" y="40"/>
                      <a:pt x="55" y="40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8"/>
                      <a:pt x="59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63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40"/>
                      <a:pt x="62" y="43"/>
                      <a:pt x="62" y="44"/>
                    </a:cubicBezTo>
                    <a:cubicBezTo>
                      <a:pt x="62" y="45"/>
                      <a:pt x="63" y="45"/>
                      <a:pt x="63" y="46"/>
                    </a:cubicBezTo>
                    <a:cubicBezTo>
                      <a:pt x="64" y="46"/>
                      <a:pt x="68" y="46"/>
                      <a:pt x="68" y="47"/>
                    </a:cubicBezTo>
                    <a:lnTo>
                      <a:pt x="68" y="52"/>
                    </a:lnTo>
                    <a:close/>
                    <a:moveTo>
                      <a:pt x="55" y="8"/>
                    </a:moveTo>
                    <a:cubicBezTo>
                      <a:pt x="52" y="8"/>
                      <a:pt x="50" y="10"/>
                      <a:pt x="50" y="13"/>
                    </a:cubicBezTo>
                    <a:cubicBezTo>
                      <a:pt x="50" y="15"/>
                      <a:pt x="52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7" y="8"/>
                      <a:pt x="55" y="8"/>
                    </a:cubicBezTo>
                    <a:close/>
                    <a:moveTo>
                      <a:pt x="55" y="45"/>
                    </a:moveTo>
                    <a:cubicBezTo>
                      <a:pt x="52" y="45"/>
                      <a:pt x="50" y="47"/>
                      <a:pt x="50" y="49"/>
                    </a:cubicBezTo>
                    <a:cubicBezTo>
                      <a:pt x="50" y="52"/>
                      <a:pt x="52" y="54"/>
                      <a:pt x="55" y="54"/>
                    </a:cubicBezTo>
                    <a:cubicBezTo>
                      <a:pt x="57" y="54"/>
                      <a:pt x="59" y="52"/>
                      <a:pt x="59" y="49"/>
                    </a:cubicBezTo>
                    <a:cubicBezTo>
                      <a:pt x="59" y="47"/>
                      <a:pt x="57" y="45"/>
                      <a:pt x="55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" name="íš1ïḑê">
              <a:extLst>
                <a:ext uri="{FF2B5EF4-FFF2-40B4-BE49-F238E27FC236}">
                  <a16:creationId xmlns:a16="http://schemas.microsoft.com/office/drawing/2014/main" id="{61395FB1-D9B9-45B3-9982-3247EBC52C75}"/>
                </a:ext>
              </a:extLst>
            </p:cNvPr>
            <p:cNvGrpSpPr/>
            <p:nvPr/>
          </p:nvGrpSpPr>
          <p:grpSpPr>
            <a:xfrm>
              <a:off x="4240869" y="3105642"/>
              <a:ext cx="3521460" cy="2175485"/>
              <a:chOff x="4240869" y="3105642"/>
              <a:chExt cx="3521460" cy="2175485"/>
            </a:xfrm>
          </p:grpSpPr>
          <p:sp>
            <p:nvSpPr>
              <p:cNvPr id="20" name="îŝļïḓê">
                <a:extLst>
                  <a:ext uri="{FF2B5EF4-FFF2-40B4-BE49-F238E27FC236}">
                    <a16:creationId xmlns:a16="http://schemas.microsoft.com/office/drawing/2014/main" id="{FBD216B5-DA61-4E78-8FDC-3FF3BF75D0DE}"/>
                  </a:ext>
                </a:extLst>
              </p:cNvPr>
              <p:cNvSpPr/>
              <p:nvPr/>
            </p:nvSpPr>
            <p:spPr bwMode="auto">
              <a:xfrm>
                <a:off x="4240869" y="3105642"/>
                <a:ext cx="3521460" cy="2175485"/>
              </a:xfrm>
              <a:custGeom>
                <a:avLst/>
                <a:gdLst>
                  <a:gd name="T0" fmla="*/ 845 w 4962"/>
                  <a:gd name="T1" fmla="*/ 481 h 3065"/>
                  <a:gd name="T2" fmla="*/ 2168 w 4962"/>
                  <a:gd name="T3" fmla="*/ 126 h 3065"/>
                  <a:gd name="T4" fmla="*/ 4368 w 4962"/>
                  <a:gd name="T5" fmla="*/ 2070 h 3065"/>
                  <a:gd name="T6" fmla="*/ 4542 w 4962"/>
                  <a:gd name="T7" fmla="*/ 1535 h 3065"/>
                  <a:gd name="T8" fmla="*/ 4962 w 4962"/>
                  <a:gd name="T9" fmla="*/ 1950 h 3065"/>
                  <a:gd name="T10" fmla="*/ 4689 w 4962"/>
                  <a:gd name="T11" fmla="*/ 2783 h 3065"/>
                  <a:gd name="T12" fmla="*/ 3858 w 4962"/>
                  <a:gd name="T13" fmla="*/ 3065 h 3065"/>
                  <a:gd name="T14" fmla="*/ 3439 w 4962"/>
                  <a:gd name="T15" fmla="*/ 2650 h 3065"/>
                  <a:gd name="T16" fmla="*/ 3974 w 4962"/>
                  <a:gd name="T17" fmla="*/ 2469 h 3065"/>
                  <a:gd name="T18" fmla="*/ 2307 w 4962"/>
                  <a:gd name="T19" fmla="*/ 855 h 3065"/>
                  <a:gd name="T20" fmla="*/ 1814 w 4962"/>
                  <a:gd name="T21" fmla="*/ 688 h 3065"/>
                  <a:gd name="T22" fmla="*/ 1052 w 4962"/>
                  <a:gd name="T23" fmla="*/ 1450 h 3065"/>
                  <a:gd name="T24" fmla="*/ 1814 w 4962"/>
                  <a:gd name="T25" fmla="*/ 2212 h 3065"/>
                  <a:gd name="T26" fmla="*/ 2576 w 4962"/>
                  <a:gd name="T27" fmla="*/ 1462 h 3065"/>
                  <a:gd name="T28" fmla="*/ 3100 w 4962"/>
                  <a:gd name="T29" fmla="*/ 1922 h 3065"/>
                  <a:gd name="T30" fmla="*/ 1814 w 4962"/>
                  <a:gd name="T31" fmla="*/ 2820 h 3065"/>
                  <a:gd name="T32" fmla="*/ 845 w 4962"/>
                  <a:gd name="T33" fmla="*/ 481 h 3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62" h="3065">
                    <a:moveTo>
                      <a:pt x="845" y="481"/>
                    </a:moveTo>
                    <a:cubicBezTo>
                      <a:pt x="1192" y="133"/>
                      <a:pt x="1696" y="0"/>
                      <a:pt x="2168" y="126"/>
                    </a:cubicBezTo>
                    <a:cubicBezTo>
                      <a:pt x="2644" y="254"/>
                      <a:pt x="3895" y="1588"/>
                      <a:pt x="4368" y="2070"/>
                    </a:cubicBezTo>
                    <a:cubicBezTo>
                      <a:pt x="4542" y="1535"/>
                      <a:pt x="4542" y="1535"/>
                      <a:pt x="4542" y="1535"/>
                    </a:cubicBezTo>
                    <a:cubicBezTo>
                      <a:pt x="4962" y="1950"/>
                      <a:pt x="4962" y="1950"/>
                      <a:pt x="4962" y="1950"/>
                    </a:cubicBezTo>
                    <a:cubicBezTo>
                      <a:pt x="4689" y="2783"/>
                      <a:pt x="4689" y="2783"/>
                      <a:pt x="4689" y="2783"/>
                    </a:cubicBezTo>
                    <a:cubicBezTo>
                      <a:pt x="3858" y="3065"/>
                      <a:pt x="3858" y="3065"/>
                      <a:pt x="3858" y="3065"/>
                    </a:cubicBezTo>
                    <a:cubicBezTo>
                      <a:pt x="3439" y="2650"/>
                      <a:pt x="3439" y="2650"/>
                      <a:pt x="3439" y="2650"/>
                    </a:cubicBezTo>
                    <a:cubicBezTo>
                      <a:pt x="3974" y="2469"/>
                      <a:pt x="3974" y="2469"/>
                      <a:pt x="3974" y="2469"/>
                    </a:cubicBezTo>
                    <a:cubicBezTo>
                      <a:pt x="2307" y="855"/>
                      <a:pt x="2307" y="855"/>
                      <a:pt x="2307" y="855"/>
                    </a:cubicBezTo>
                    <a:cubicBezTo>
                      <a:pt x="2191" y="750"/>
                      <a:pt x="2035" y="688"/>
                      <a:pt x="1814" y="688"/>
                    </a:cubicBezTo>
                    <a:cubicBezTo>
                      <a:pt x="1459" y="688"/>
                      <a:pt x="1052" y="1029"/>
                      <a:pt x="1052" y="1450"/>
                    </a:cubicBezTo>
                    <a:cubicBezTo>
                      <a:pt x="1052" y="1871"/>
                      <a:pt x="1393" y="2212"/>
                      <a:pt x="1814" y="2212"/>
                    </a:cubicBezTo>
                    <a:cubicBezTo>
                      <a:pt x="2230" y="2212"/>
                      <a:pt x="2569" y="1877"/>
                      <a:pt x="2576" y="1462"/>
                    </a:cubicBezTo>
                    <a:cubicBezTo>
                      <a:pt x="3100" y="1922"/>
                      <a:pt x="3100" y="1922"/>
                      <a:pt x="3100" y="1922"/>
                    </a:cubicBezTo>
                    <a:cubicBezTo>
                      <a:pt x="2904" y="2458"/>
                      <a:pt x="2392" y="2820"/>
                      <a:pt x="1814" y="2820"/>
                    </a:cubicBezTo>
                    <a:cubicBezTo>
                      <a:pt x="573" y="2820"/>
                      <a:pt x="0" y="1325"/>
                      <a:pt x="845" y="481"/>
                    </a:cubicBezTo>
                    <a:close/>
                  </a:path>
                </a:pathLst>
              </a:custGeom>
              <a:solidFill>
                <a:srgbClr val="8F0C1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1" name="iṥḷidè">
                <a:extLst>
                  <a:ext uri="{FF2B5EF4-FFF2-40B4-BE49-F238E27FC236}">
                    <a16:creationId xmlns:a16="http://schemas.microsoft.com/office/drawing/2014/main" id="{7A8564CF-A4A9-4726-B3B4-BB409721652E}"/>
                  </a:ext>
                </a:extLst>
              </p:cNvPr>
              <p:cNvSpPr/>
              <p:nvPr/>
            </p:nvSpPr>
            <p:spPr bwMode="auto">
              <a:xfrm>
                <a:off x="5311969" y="3982502"/>
                <a:ext cx="416140" cy="358848"/>
              </a:xfrm>
              <a:custGeom>
                <a:avLst/>
                <a:gdLst/>
                <a:ahLst/>
                <a:cxnLst>
                  <a:cxn ang="0">
                    <a:pos x="64" y="51"/>
                  </a:cxn>
                  <a:cxn ang="0">
                    <a:pos x="60" y="55"/>
                  </a:cxn>
                  <a:cxn ang="0">
                    <a:pos x="49" y="55"/>
                  </a:cxn>
                  <a:cxn ang="0">
                    <a:pos x="45" y="51"/>
                  </a:cxn>
                  <a:cxn ang="0">
                    <a:pos x="45" y="40"/>
                  </a:cxn>
                  <a:cxn ang="0">
                    <a:pos x="49" y="36"/>
                  </a:cxn>
                  <a:cxn ang="0">
                    <a:pos x="52" y="36"/>
                  </a:cxn>
                  <a:cxn ang="0">
                    <a:pos x="52" y="30"/>
                  </a:cxn>
                  <a:cxn ang="0">
                    <a:pos x="34" y="30"/>
                  </a:cxn>
                  <a:cxn ang="0">
                    <a:pos x="34" y="36"/>
                  </a:cxn>
                  <a:cxn ang="0">
                    <a:pos x="37" y="36"/>
                  </a:cxn>
                  <a:cxn ang="0">
                    <a:pos x="41" y="40"/>
                  </a:cxn>
                  <a:cxn ang="0">
                    <a:pos x="41" y="51"/>
                  </a:cxn>
                  <a:cxn ang="0">
                    <a:pos x="37" y="55"/>
                  </a:cxn>
                  <a:cxn ang="0">
                    <a:pos x="26" y="55"/>
                  </a:cxn>
                  <a:cxn ang="0">
                    <a:pos x="23" y="51"/>
                  </a:cxn>
                  <a:cxn ang="0">
                    <a:pos x="23" y="40"/>
                  </a:cxn>
                  <a:cxn ang="0">
                    <a:pos x="26" y="36"/>
                  </a:cxn>
                  <a:cxn ang="0">
                    <a:pos x="29" y="36"/>
                  </a:cxn>
                  <a:cxn ang="0">
                    <a:pos x="29" y="30"/>
                  </a:cxn>
                  <a:cxn ang="0">
                    <a:pos x="11" y="30"/>
                  </a:cxn>
                  <a:cxn ang="0">
                    <a:pos x="11" y="36"/>
                  </a:cxn>
                  <a:cxn ang="0">
                    <a:pos x="15" y="36"/>
                  </a:cxn>
                  <a:cxn ang="0">
                    <a:pos x="18" y="40"/>
                  </a:cxn>
                  <a:cxn ang="0">
                    <a:pos x="18" y="51"/>
                  </a:cxn>
                  <a:cxn ang="0">
                    <a:pos x="15" y="55"/>
                  </a:cxn>
                  <a:cxn ang="0">
                    <a:pos x="3" y="55"/>
                  </a:cxn>
                  <a:cxn ang="0">
                    <a:pos x="0" y="51"/>
                  </a:cxn>
                  <a:cxn ang="0">
                    <a:pos x="0" y="40"/>
                  </a:cxn>
                  <a:cxn ang="0">
                    <a:pos x="3" y="36"/>
                  </a:cxn>
                  <a:cxn ang="0">
                    <a:pos x="7" y="36"/>
                  </a:cxn>
                  <a:cxn ang="0">
                    <a:pos x="7" y="30"/>
                  </a:cxn>
                  <a:cxn ang="0">
                    <a:pos x="11" y="25"/>
                  </a:cxn>
                  <a:cxn ang="0">
                    <a:pos x="29" y="25"/>
                  </a:cxn>
                  <a:cxn ang="0">
                    <a:pos x="29" y="18"/>
                  </a:cxn>
                  <a:cxn ang="0">
                    <a:pos x="26" y="18"/>
                  </a:cxn>
                  <a:cxn ang="0">
                    <a:pos x="23" y="15"/>
                  </a:cxn>
                  <a:cxn ang="0">
                    <a:pos x="23" y="3"/>
                  </a:cxn>
                  <a:cxn ang="0">
                    <a:pos x="26" y="0"/>
                  </a:cxn>
                  <a:cxn ang="0">
                    <a:pos x="37" y="0"/>
                  </a:cxn>
                  <a:cxn ang="0">
                    <a:pos x="41" y="3"/>
                  </a:cxn>
                  <a:cxn ang="0">
                    <a:pos x="41" y="15"/>
                  </a:cxn>
                  <a:cxn ang="0">
                    <a:pos x="37" y="18"/>
                  </a:cxn>
                  <a:cxn ang="0">
                    <a:pos x="34" y="18"/>
                  </a:cxn>
                  <a:cxn ang="0">
                    <a:pos x="34" y="25"/>
                  </a:cxn>
                  <a:cxn ang="0">
                    <a:pos x="52" y="25"/>
                  </a:cxn>
                  <a:cxn ang="0">
                    <a:pos x="57" y="30"/>
                  </a:cxn>
                  <a:cxn ang="0">
                    <a:pos x="57" y="36"/>
                  </a:cxn>
                  <a:cxn ang="0">
                    <a:pos x="60" y="36"/>
                  </a:cxn>
                  <a:cxn ang="0">
                    <a:pos x="64" y="40"/>
                  </a:cxn>
                  <a:cxn ang="0">
                    <a:pos x="64" y="51"/>
                  </a:cxn>
                </a:cxnLst>
                <a:rect l="0" t="0" r="r" b="b"/>
                <a:pathLst>
                  <a:path w="64" h="55">
                    <a:moveTo>
                      <a:pt x="64" y="51"/>
                    </a:moveTo>
                    <a:cubicBezTo>
                      <a:pt x="64" y="53"/>
                      <a:pt x="62" y="55"/>
                      <a:pt x="60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7" y="55"/>
                      <a:pt x="45" y="53"/>
                      <a:pt x="45" y="5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38"/>
                      <a:pt x="47" y="36"/>
                      <a:pt x="49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9" y="36"/>
                      <a:pt x="41" y="38"/>
                      <a:pt x="41" y="40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3"/>
                      <a:pt x="39" y="55"/>
                      <a:pt x="37" y="55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4" y="55"/>
                      <a:pt x="23" y="53"/>
                      <a:pt x="23" y="51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8"/>
                      <a:pt x="24" y="36"/>
                      <a:pt x="26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7" y="36"/>
                      <a:pt x="18" y="38"/>
                      <a:pt x="18" y="40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3"/>
                      <a:pt x="17" y="55"/>
                      <a:pt x="15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" y="55"/>
                      <a:pt x="0" y="53"/>
                      <a:pt x="0" y="5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8"/>
                      <a:pt x="1" y="36"/>
                      <a:pt x="3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27"/>
                      <a:pt x="9" y="25"/>
                      <a:pt x="11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4" y="18"/>
                      <a:pt x="23" y="17"/>
                      <a:pt x="23" y="15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1"/>
                      <a:pt x="24" y="0"/>
                      <a:pt x="26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1" y="1"/>
                      <a:pt x="41" y="3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7"/>
                      <a:pt x="39" y="18"/>
                      <a:pt x="37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55" y="25"/>
                      <a:pt x="57" y="27"/>
                      <a:pt x="57" y="30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2" y="36"/>
                      <a:pt x="64" y="38"/>
                      <a:pt x="64" y="40"/>
                    </a:cubicBezTo>
                    <a:lnTo>
                      <a:pt x="64" y="51"/>
                    </a:lnTo>
                    <a:close/>
                  </a:path>
                </a:pathLst>
              </a:custGeom>
              <a:solidFill>
                <a:srgbClr val="8F0C1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6" name="íŝḷiḍê">
              <a:extLst>
                <a:ext uri="{FF2B5EF4-FFF2-40B4-BE49-F238E27FC236}">
                  <a16:creationId xmlns:a16="http://schemas.microsoft.com/office/drawing/2014/main" id="{7163E307-33FA-4E1C-AB9E-D51C13B2DEE2}"/>
                </a:ext>
              </a:extLst>
            </p:cNvPr>
            <p:cNvGrpSpPr/>
            <p:nvPr/>
          </p:nvGrpSpPr>
          <p:grpSpPr>
            <a:xfrm>
              <a:off x="672305" y="1130300"/>
              <a:ext cx="3757365" cy="2726315"/>
              <a:chOff x="672305" y="2782205"/>
              <a:chExt cx="3757365" cy="2726315"/>
            </a:xfrm>
          </p:grpSpPr>
          <p:sp>
            <p:nvSpPr>
              <p:cNvPr id="14" name="ï$ľíḍè">
                <a:extLst>
                  <a:ext uri="{FF2B5EF4-FFF2-40B4-BE49-F238E27FC236}">
                    <a16:creationId xmlns:a16="http://schemas.microsoft.com/office/drawing/2014/main" id="{60E223DF-8B60-46BD-84B3-06B3802E0820}"/>
                  </a:ext>
                </a:extLst>
              </p:cNvPr>
              <p:cNvSpPr txBox="1"/>
              <p:nvPr/>
            </p:nvSpPr>
            <p:spPr>
              <a:xfrm flipH="1">
                <a:off x="672305" y="4071129"/>
                <a:ext cx="3757365" cy="7445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îSľïḍé">
                <a:extLst>
                  <a:ext uri="{FF2B5EF4-FFF2-40B4-BE49-F238E27FC236}">
                    <a16:creationId xmlns:a16="http://schemas.microsoft.com/office/drawing/2014/main" id="{82189D48-AA04-4357-A128-283EF74E91CA}"/>
                  </a:ext>
                </a:extLst>
              </p:cNvPr>
              <p:cNvSpPr txBox="1"/>
              <p:nvPr/>
            </p:nvSpPr>
            <p:spPr>
              <a:xfrm flipH="1">
                <a:off x="672305" y="3378308"/>
                <a:ext cx="3757365" cy="7445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îṡļîḋè">
                <a:extLst>
                  <a:ext uri="{FF2B5EF4-FFF2-40B4-BE49-F238E27FC236}">
                    <a16:creationId xmlns:a16="http://schemas.microsoft.com/office/drawing/2014/main" id="{9396D08A-9D9A-4267-8143-23373052577D}"/>
                  </a:ext>
                </a:extLst>
              </p:cNvPr>
              <p:cNvSpPr/>
              <p:nvPr/>
            </p:nvSpPr>
            <p:spPr>
              <a:xfrm flipH="1">
                <a:off x="672306" y="2782205"/>
                <a:ext cx="3023977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E14DB2FF-56F3-4851-A5BC-5AA68D13A2A3}"/>
                  </a:ext>
                </a:extLst>
              </p:cNvPr>
              <p:cNvCxnSpPr/>
              <p:nvPr/>
            </p:nvCxnSpPr>
            <p:spPr>
              <a:xfrm>
                <a:off x="673100" y="4024339"/>
                <a:ext cx="2926715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íš1ïdè">
                <a:extLst>
                  <a:ext uri="{FF2B5EF4-FFF2-40B4-BE49-F238E27FC236}">
                    <a16:creationId xmlns:a16="http://schemas.microsoft.com/office/drawing/2014/main" id="{5B2DBFB6-104B-464C-A0AC-4C0D7885BA90}"/>
                  </a:ext>
                </a:extLst>
              </p:cNvPr>
              <p:cNvSpPr txBox="1"/>
              <p:nvPr/>
            </p:nvSpPr>
            <p:spPr>
              <a:xfrm flipH="1">
                <a:off x="672305" y="4763950"/>
                <a:ext cx="3757365" cy="7445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B1BE19A9-39F8-4060-BABF-EF32923680C4}"/>
                  </a:ext>
                </a:extLst>
              </p:cNvPr>
              <p:cNvCxnSpPr/>
              <p:nvPr/>
            </p:nvCxnSpPr>
            <p:spPr>
              <a:xfrm>
                <a:off x="673100" y="4717160"/>
                <a:ext cx="2926715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îśľîḑè">
              <a:extLst>
                <a:ext uri="{FF2B5EF4-FFF2-40B4-BE49-F238E27FC236}">
                  <a16:creationId xmlns:a16="http://schemas.microsoft.com/office/drawing/2014/main" id="{3E5B43FF-1CFC-4E46-987F-E9C93BC55911}"/>
                </a:ext>
              </a:extLst>
            </p:cNvPr>
            <p:cNvGrpSpPr/>
            <p:nvPr/>
          </p:nvGrpSpPr>
          <p:grpSpPr>
            <a:xfrm>
              <a:off x="7762327" y="3565815"/>
              <a:ext cx="3975610" cy="2726315"/>
              <a:chOff x="-60290" y="2782205"/>
              <a:chExt cx="3975610" cy="2726315"/>
            </a:xfrm>
          </p:grpSpPr>
          <p:sp>
            <p:nvSpPr>
              <p:cNvPr id="8" name="îṩ1ïḋè">
                <a:extLst>
                  <a:ext uri="{FF2B5EF4-FFF2-40B4-BE49-F238E27FC236}">
                    <a16:creationId xmlns:a16="http://schemas.microsoft.com/office/drawing/2014/main" id="{5666FF35-5CF6-4673-A71B-A9A210EF5D36}"/>
                  </a:ext>
                </a:extLst>
              </p:cNvPr>
              <p:cNvSpPr txBox="1"/>
              <p:nvPr/>
            </p:nvSpPr>
            <p:spPr>
              <a:xfrm flipH="1">
                <a:off x="-60290" y="4071129"/>
                <a:ext cx="3975609" cy="7445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îŝḻíďê">
                <a:extLst>
                  <a:ext uri="{FF2B5EF4-FFF2-40B4-BE49-F238E27FC236}">
                    <a16:creationId xmlns:a16="http://schemas.microsoft.com/office/drawing/2014/main" id="{EC2CB03D-0287-4FA2-BAF4-C1BAE331C538}"/>
                  </a:ext>
                </a:extLst>
              </p:cNvPr>
              <p:cNvSpPr txBox="1"/>
              <p:nvPr/>
            </p:nvSpPr>
            <p:spPr>
              <a:xfrm flipH="1">
                <a:off x="-60290" y="3378308"/>
                <a:ext cx="3975610" cy="7445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ïšḻïḑê">
                <a:extLst>
                  <a:ext uri="{FF2B5EF4-FFF2-40B4-BE49-F238E27FC236}">
                    <a16:creationId xmlns:a16="http://schemas.microsoft.com/office/drawing/2014/main" id="{33940D06-1A9C-4C71-AC73-0801717C0120}"/>
                  </a:ext>
                </a:extLst>
              </p:cNvPr>
              <p:cNvSpPr/>
              <p:nvPr/>
            </p:nvSpPr>
            <p:spPr>
              <a:xfrm flipH="1">
                <a:off x="862806" y="2782205"/>
                <a:ext cx="3023977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r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85DC830D-4607-4FC8-A21C-905EAD3436F3}"/>
                  </a:ext>
                </a:extLst>
              </p:cNvPr>
              <p:cNvCxnSpPr/>
              <p:nvPr/>
            </p:nvCxnSpPr>
            <p:spPr>
              <a:xfrm>
                <a:off x="673100" y="4024339"/>
                <a:ext cx="2926715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ïṧlïḋè">
                <a:extLst>
                  <a:ext uri="{FF2B5EF4-FFF2-40B4-BE49-F238E27FC236}">
                    <a16:creationId xmlns:a16="http://schemas.microsoft.com/office/drawing/2014/main" id="{E0AAC351-38B0-48EC-A531-C6EE2478A734}"/>
                  </a:ext>
                </a:extLst>
              </p:cNvPr>
              <p:cNvSpPr txBox="1"/>
              <p:nvPr/>
            </p:nvSpPr>
            <p:spPr>
              <a:xfrm flipH="1">
                <a:off x="-60288" y="4763950"/>
                <a:ext cx="3975608" cy="7445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4621EBAB-31C7-40EF-9886-777E2A9A758B}"/>
                  </a:ext>
                </a:extLst>
              </p:cNvPr>
              <p:cNvCxnSpPr/>
              <p:nvPr/>
            </p:nvCxnSpPr>
            <p:spPr>
              <a:xfrm>
                <a:off x="673100" y="4717160"/>
                <a:ext cx="2926715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5461C6-3868-4095-9E30-7523997557DD}"/>
              </a:ext>
            </a:extLst>
          </p:cNvPr>
          <p:cNvGrpSpPr/>
          <p:nvPr/>
        </p:nvGrpSpPr>
        <p:grpSpPr>
          <a:xfrm>
            <a:off x="270510" y="256070"/>
            <a:ext cx="4320310" cy="904455"/>
            <a:chOff x="270510" y="256070"/>
            <a:chExt cx="4320310" cy="90445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84A9758-C802-4373-81E3-6AEB158EEEE5}"/>
                </a:ext>
              </a:extLst>
            </p:cNvPr>
            <p:cNvSpPr/>
            <p:nvPr/>
          </p:nvSpPr>
          <p:spPr>
            <a:xfrm>
              <a:off x="909493" y="419746"/>
              <a:ext cx="3681327" cy="588295"/>
            </a:xfrm>
            <a:prstGeom prst="rect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îşľîḍe">
              <a:extLst>
                <a:ext uri="{FF2B5EF4-FFF2-40B4-BE49-F238E27FC236}">
                  <a16:creationId xmlns:a16="http://schemas.microsoft.com/office/drawing/2014/main" id="{08C4FAEF-906E-47CD-93C0-76D1A7D5BF98}"/>
                </a:ext>
              </a:extLst>
            </p:cNvPr>
            <p:cNvSpPr/>
            <p:nvPr/>
          </p:nvSpPr>
          <p:spPr bwMode="auto">
            <a:xfrm>
              <a:off x="270510" y="256070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56A790D-D650-4280-B8CE-3147CD97A3F7}"/>
                </a:ext>
              </a:extLst>
            </p:cNvPr>
            <p:cNvSpPr/>
            <p:nvPr/>
          </p:nvSpPr>
          <p:spPr>
            <a:xfrm>
              <a:off x="1168705" y="415909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6" y="130313"/>
            <a:ext cx="1077679" cy="1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36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0243172-331F-43AE-BE01-D2B6C960C1E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594" y="1495424"/>
            <a:ext cx="11942310" cy="4444637"/>
            <a:chOff x="29594" y="1495424"/>
            <a:chExt cx="11942310" cy="4444637"/>
          </a:xfrm>
        </p:grpSpPr>
        <p:grpSp>
          <p:nvGrpSpPr>
            <p:cNvPr id="4" name="ïšļide">
              <a:extLst>
                <a:ext uri="{FF2B5EF4-FFF2-40B4-BE49-F238E27FC236}">
                  <a16:creationId xmlns:a16="http://schemas.microsoft.com/office/drawing/2014/main" id="{0731A7B8-E584-4CB8-8788-F192BB769F10}"/>
                </a:ext>
              </a:extLst>
            </p:cNvPr>
            <p:cNvGrpSpPr/>
            <p:nvPr/>
          </p:nvGrpSpPr>
          <p:grpSpPr>
            <a:xfrm>
              <a:off x="2795909" y="4687913"/>
              <a:ext cx="414670" cy="955644"/>
              <a:chOff x="3336643" y="4581719"/>
              <a:chExt cx="414670" cy="914400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8F6D75EC-4D0C-49B7-A71F-C305D39827D2}"/>
                  </a:ext>
                </a:extLst>
              </p:cNvPr>
              <p:cNvCxnSpPr/>
              <p:nvPr/>
            </p:nvCxnSpPr>
            <p:spPr>
              <a:xfrm flipH="1">
                <a:off x="3751313" y="4581719"/>
                <a:ext cx="0" cy="9144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0D00D1D1-4082-4F17-9AC7-FA37252E50E0}"/>
                  </a:ext>
                </a:extLst>
              </p:cNvPr>
              <p:cNvCxnSpPr/>
              <p:nvPr/>
            </p:nvCxnSpPr>
            <p:spPr>
              <a:xfrm flipH="1">
                <a:off x="3336643" y="5038919"/>
                <a:ext cx="41467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îṩḷîḓè">
              <a:extLst>
                <a:ext uri="{FF2B5EF4-FFF2-40B4-BE49-F238E27FC236}">
                  <a16:creationId xmlns:a16="http://schemas.microsoft.com/office/drawing/2014/main" id="{19170EAD-36B1-46C1-A909-84EC73E56827}"/>
                </a:ext>
              </a:extLst>
            </p:cNvPr>
            <p:cNvGrpSpPr/>
            <p:nvPr/>
          </p:nvGrpSpPr>
          <p:grpSpPr>
            <a:xfrm>
              <a:off x="3508890" y="4549795"/>
              <a:ext cx="1231880" cy="1231880"/>
              <a:chOff x="3276701" y="4516041"/>
              <a:chExt cx="1299388" cy="1299388"/>
            </a:xfrm>
          </p:grpSpPr>
          <p:sp>
            <p:nvSpPr>
              <p:cNvPr id="54" name="íṣľiďè">
                <a:extLst>
                  <a:ext uri="{FF2B5EF4-FFF2-40B4-BE49-F238E27FC236}">
                    <a16:creationId xmlns:a16="http://schemas.microsoft.com/office/drawing/2014/main" id="{6DC8C7CA-0F06-49A6-A5A1-7B0F2753642D}"/>
                  </a:ext>
                </a:extLst>
              </p:cNvPr>
              <p:cNvSpPr/>
              <p:nvPr/>
            </p:nvSpPr>
            <p:spPr>
              <a:xfrm>
                <a:off x="3276701" y="4516041"/>
                <a:ext cx="1299388" cy="129938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8F0C1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5" name="íšlîḓê">
                <a:extLst>
                  <a:ext uri="{FF2B5EF4-FFF2-40B4-BE49-F238E27FC236}">
                    <a16:creationId xmlns:a16="http://schemas.microsoft.com/office/drawing/2014/main" id="{E306A428-895D-47C6-AB61-F64E9781BA38}"/>
                  </a:ext>
                </a:extLst>
              </p:cNvPr>
              <p:cNvSpPr/>
              <p:nvPr/>
            </p:nvSpPr>
            <p:spPr bwMode="auto">
              <a:xfrm>
                <a:off x="3629126" y="4860402"/>
                <a:ext cx="588642" cy="586990"/>
              </a:xfrm>
              <a:custGeom>
                <a:avLst/>
                <a:gdLst>
                  <a:gd name="T0" fmla="*/ 1387 w 3835"/>
                  <a:gd name="T1" fmla="*/ 314 h 3830"/>
                  <a:gd name="T2" fmla="*/ 1387 w 3835"/>
                  <a:gd name="T3" fmla="*/ 1139 h 3830"/>
                  <a:gd name="T4" fmla="*/ 1141 w 3835"/>
                  <a:gd name="T5" fmla="*/ 1385 h 3830"/>
                  <a:gd name="T6" fmla="*/ 306 w 3835"/>
                  <a:gd name="T7" fmla="*/ 1385 h 3830"/>
                  <a:gd name="T8" fmla="*/ 9 w 3835"/>
                  <a:gd name="T9" fmla="*/ 1679 h 3830"/>
                  <a:gd name="T10" fmla="*/ 9 w 3835"/>
                  <a:gd name="T11" fmla="*/ 2119 h 3830"/>
                  <a:gd name="T12" fmla="*/ 296 w 3835"/>
                  <a:gd name="T13" fmla="*/ 2457 h 3830"/>
                  <a:gd name="T14" fmla="*/ 1141 w 3835"/>
                  <a:gd name="T15" fmla="*/ 2457 h 3830"/>
                  <a:gd name="T16" fmla="*/ 1387 w 3835"/>
                  <a:gd name="T17" fmla="*/ 2702 h 3830"/>
                  <a:gd name="T18" fmla="*/ 1387 w 3835"/>
                  <a:gd name="T19" fmla="*/ 3525 h 3830"/>
                  <a:gd name="T20" fmla="*/ 1683 w 3835"/>
                  <a:gd name="T21" fmla="*/ 3830 h 3830"/>
                  <a:gd name="T22" fmla="*/ 2142 w 3835"/>
                  <a:gd name="T23" fmla="*/ 3830 h 3830"/>
                  <a:gd name="T24" fmla="*/ 2458 w 3835"/>
                  <a:gd name="T25" fmla="*/ 3543 h 3830"/>
                  <a:gd name="T26" fmla="*/ 2458 w 3835"/>
                  <a:gd name="T27" fmla="*/ 2704 h 3830"/>
                  <a:gd name="T28" fmla="*/ 2704 w 3835"/>
                  <a:gd name="T29" fmla="*/ 2458 h 3830"/>
                  <a:gd name="T30" fmla="*/ 3519 w 3835"/>
                  <a:gd name="T31" fmla="*/ 2458 h 3830"/>
                  <a:gd name="T32" fmla="*/ 3835 w 3835"/>
                  <a:gd name="T33" fmla="*/ 2157 h 3830"/>
                  <a:gd name="T34" fmla="*/ 3835 w 3835"/>
                  <a:gd name="T35" fmla="*/ 1679 h 3830"/>
                  <a:gd name="T36" fmla="*/ 3529 w 3835"/>
                  <a:gd name="T37" fmla="*/ 1387 h 3830"/>
                  <a:gd name="T38" fmla="*/ 2713 w 3835"/>
                  <a:gd name="T39" fmla="*/ 1387 h 3830"/>
                  <a:gd name="T40" fmla="*/ 2467 w 3835"/>
                  <a:gd name="T41" fmla="*/ 1141 h 3830"/>
                  <a:gd name="T42" fmla="*/ 2467 w 3835"/>
                  <a:gd name="T43" fmla="*/ 554 h 3830"/>
                  <a:gd name="T44" fmla="*/ 2370 w 3835"/>
                  <a:gd name="T45" fmla="*/ 95 h 3830"/>
                  <a:gd name="T46" fmla="*/ 2161 w 3835"/>
                  <a:gd name="T47" fmla="*/ 0 h 3830"/>
                  <a:gd name="T48" fmla="*/ 1692 w 3835"/>
                  <a:gd name="T49" fmla="*/ 5 h 3830"/>
                  <a:gd name="T50" fmla="*/ 1387 w 3835"/>
                  <a:gd name="T51" fmla="*/ 314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35" h="3830">
                    <a:moveTo>
                      <a:pt x="1387" y="314"/>
                    </a:moveTo>
                    <a:lnTo>
                      <a:pt x="1387" y="1139"/>
                    </a:lnTo>
                    <a:cubicBezTo>
                      <a:pt x="1387" y="1275"/>
                      <a:pt x="1276" y="1385"/>
                      <a:pt x="1141" y="1385"/>
                    </a:cubicBezTo>
                    <a:lnTo>
                      <a:pt x="306" y="1385"/>
                    </a:lnTo>
                    <a:cubicBezTo>
                      <a:pt x="306" y="1385"/>
                      <a:pt x="9" y="1401"/>
                      <a:pt x="9" y="1679"/>
                    </a:cubicBezTo>
                    <a:lnTo>
                      <a:pt x="9" y="2119"/>
                    </a:lnTo>
                    <a:cubicBezTo>
                      <a:pt x="9" y="2119"/>
                      <a:pt x="0" y="2457"/>
                      <a:pt x="296" y="2457"/>
                    </a:cubicBezTo>
                    <a:lnTo>
                      <a:pt x="1141" y="2457"/>
                    </a:lnTo>
                    <a:cubicBezTo>
                      <a:pt x="1276" y="2457"/>
                      <a:pt x="1387" y="2567"/>
                      <a:pt x="1387" y="2702"/>
                    </a:cubicBezTo>
                    <a:lnTo>
                      <a:pt x="1387" y="3525"/>
                    </a:lnTo>
                    <a:cubicBezTo>
                      <a:pt x="1387" y="3525"/>
                      <a:pt x="1387" y="3830"/>
                      <a:pt x="1683" y="3830"/>
                    </a:cubicBezTo>
                    <a:lnTo>
                      <a:pt x="2142" y="3830"/>
                    </a:lnTo>
                    <a:cubicBezTo>
                      <a:pt x="2142" y="3830"/>
                      <a:pt x="2458" y="3812"/>
                      <a:pt x="2458" y="3543"/>
                    </a:cubicBezTo>
                    <a:lnTo>
                      <a:pt x="2458" y="2704"/>
                    </a:lnTo>
                    <a:cubicBezTo>
                      <a:pt x="2458" y="2568"/>
                      <a:pt x="2568" y="2458"/>
                      <a:pt x="2704" y="2458"/>
                    </a:cubicBezTo>
                    <a:lnTo>
                      <a:pt x="3519" y="2458"/>
                    </a:lnTo>
                    <a:cubicBezTo>
                      <a:pt x="3519" y="2458"/>
                      <a:pt x="3835" y="2463"/>
                      <a:pt x="3835" y="2157"/>
                    </a:cubicBezTo>
                    <a:lnTo>
                      <a:pt x="3835" y="1679"/>
                    </a:lnTo>
                    <a:cubicBezTo>
                      <a:pt x="3835" y="1679"/>
                      <a:pt x="3825" y="1387"/>
                      <a:pt x="3529" y="1387"/>
                    </a:cubicBezTo>
                    <a:lnTo>
                      <a:pt x="2713" y="1387"/>
                    </a:lnTo>
                    <a:cubicBezTo>
                      <a:pt x="2578" y="1387"/>
                      <a:pt x="2467" y="1277"/>
                      <a:pt x="2467" y="1141"/>
                    </a:cubicBezTo>
                    <a:lnTo>
                      <a:pt x="2467" y="554"/>
                    </a:lnTo>
                    <a:cubicBezTo>
                      <a:pt x="2467" y="418"/>
                      <a:pt x="2455" y="194"/>
                      <a:pt x="2370" y="95"/>
                    </a:cubicBezTo>
                    <a:cubicBezTo>
                      <a:pt x="2323" y="42"/>
                      <a:pt x="2257" y="0"/>
                      <a:pt x="2161" y="0"/>
                    </a:cubicBezTo>
                    <a:cubicBezTo>
                      <a:pt x="1903" y="0"/>
                      <a:pt x="1692" y="5"/>
                      <a:pt x="1692" y="5"/>
                    </a:cubicBezTo>
                    <a:cubicBezTo>
                      <a:pt x="1692" y="5"/>
                      <a:pt x="1387" y="8"/>
                      <a:pt x="1387" y="314"/>
                    </a:cubicBezTo>
                    <a:close/>
                  </a:path>
                </a:pathLst>
              </a:custGeom>
              <a:solidFill>
                <a:srgbClr val="8F0C1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grpSp>
          <p:nvGrpSpPr>
            <p:cNvPr id="6" name="î$ḻiḋê">
              <a:extLst>
                <a:ext uri="{FF2B5EF4-FFF2-40B4-BE49-F238E27FC236}">
                  <a16:creationId xmlns:a16="http://schemas.microsoft.com/office/drawing/2014/main" id="{FE720661-E8F8-4DB5-8447-C3952C840CCF}"/>
                </a:ext>
              </a:extLst>
            </p:cNvPr>
            <p:cNvGrpSpPr/>
            <p:nvPr/>
          </p:nvGrpSpPr>
          <p:grpSpPr>
            <a:xfrm>
              <a:off x="29594" y="4761795"/>
              <a:ext cx="2887329" cy="1178266"/>
              <a:chOff x="-464116" y="4708535"/>
              <a:chExt cx="2887329" cy="1178266"/>
            </a:xfrm>
          </p:grpSpPr>
          <p:sp>
            <p:nvSpPr>
              <p:cNvPr id="52" name="ï$ḻïde">
                <a:extLst>
                  <a:ext uri="{FF2B5EF4-FFF2-40B4-BE49-F238E27FC236}">
                    <a16:creationId xmlns:a16="http://schemas.microsoft.com/office/drawing/2014/main" id="{0B56C0EE-7CDF-4E32-9FB0-6E3989B678D9}"/>
                  </a:ext>
                </a:extLst>
              </p:cNvPr>
              <p:cNvSpPr txBox="1"/>
              <p:nvPr/>
            </p:nvSpPr>
            <p:spPr>
              <a:xfrm>
                <a:off x="179390" y="4708535"/>
                <a:ext cx="2243823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ïSliḑê">
                <a:extLst>
                  <a:ext uri="{FF2B5EF4-FFF2-40B4-BE49-F238E27FC236}">
                    <a16:creationId xmlns:a16="http://schemas.microsoft.com/office/drawing/2014/main" id="{8C66514D-9B07-4EF9-AD27-BD7846DCC898}"/>
                  </a:ext>
                </a:extLst>
              </p:cNvPr>
              <p:cNvSpPr txBox="1"/>
              <p:nvPr/>
            </p:nvSpPr>
            <p:spPr>
              <a:xfrm>
                <a:off x="-464116" y="5101046"/>
                <a:ext cx="2887329" cy="785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  <a:buSzPct val="25000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íṧḻíďê">
              <a:extLst>
                <a:ext uri="{FF2B5EF4-FFF2-40B4-BE49-F238E27FC236}">
                  <a16:creationId xmlns:a16="http://schemas.microsoft.com/office/drawing/2014/main" id="{4AA2AB2D-A945-45BA-BA8D-464DBD6FE6C9}"/>
                </a:ext>
              </a:extLst>
            </p:cNvPr>
            <p:cNvGrpSpPr/>
            <p:nvPr/>
          </p:nvGrpSpPr>
          <p:grpSpPr>
            <a:xfrm>
              <a:off x="4080764" y="3160728"/>
              <a:ext cx="414670" cy="955644"/>
              <a:chOff x="3336643" y="4581719"/>
              <a:chExt cx="414670" cy="9144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E335D597-C86B-450A-9A4C-9B3318A8267C}"/>
                  </a:ext>
                </a:extLst>
              </p:cNvPr>
              <p:cNvCxnSpPr/>
              <p:nvPr/>
            </p:nvCxnSpPr>
            <p:spPr>
              <a:xfrm flipH="1">
                <a:off x="3751313" y="4581719"/>
                <a:ext cx="0" cy="9144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9282FFE6-C461-46C4-BEA8-9017172D62FD}"/>
                  </a:ext>
                </a:extLst>
              </p:cNvPr>
              <p:cNvCxnSpPr/>
              <p:nvPr/>
            </p:nvCxnSpPr>
            <p:spPr>
              <a:xfrm flipH="1">
                <a:off x="3336643" y="5038919"/>
                <a:ext cx="41467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îṡļíḋê">
              <a:extLst>
                <a:ext uri="{FF2B5EF4-FFF2-40B4-BE49-F238E27FC236}">
                  <a16:creationId xmlns:a16="http://schemas.microsoft.com/office/drawing/2014/main" id="{8C5A0C98-1B94-4CDE-8618-E0A1D0D308AF}"/>
                </a:ext>
              </a:extLst>
            </p:cNvPr>
            <p:cNvGrpSpPr/>
            <p:nvPr/>
          </p:nvGrpSpPr>
          <p:grpSpPr>
            <a:xfrm>
              <a:off x="4793745" y="3022610"/>
              <a:ext cx="1231880" cy="1231880"/>
              <a:chOff x="4724501" y="2988856"/>
              <a:chExt cx="1299388" cy="1299388"/>
            </a:xfrm>
          </p:grpSpPr>
          <p:sp>
            <p:nvSpPr>
              <p:cNvPr id="48" name="iṧľídê">
                <a:extLst>
                  <a:ext uri="{FF2B5EF4-FFF2-40B4-BE49-F238E27FC236}">
                    <a16:creationId xmlns:a16="http://schemas.microsoft.com/office/drawing/2014/main" id="{D0DD058D-FA5B-461D-9F8C-338B60AE5FFA}"/>
                  </a:ext>
                </a:extLst>
              </p:cNvPr>
              <p:cNvSpPr/>
              <p:nvPr/>
            </p:nvSpPr>
            <p:spPr>
              <a:xfrm>
                <a:off x="4724501" y="2988856"/>
                <a:ext cx="1299388" cy="129938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8F0C1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9" name="ïṣḻiďe">
                <a:extLst>
                  <a:ext uri="{FF2B5EF4-FFF2-40B4-BE49-F238E27FC236}">
                    <a16:creationId xmlns:a16="http://schemas.microsoft.com/office/drawing/2014/main" id="{BBEC66C4-6283-4BA5-AFB7-D9643E49470B}"/>
                  </a:ext>
                </a:extLst>
              </p:cNvPr>
              <p:cNvSpPr/>
              <p:nvPr/>
            </p:nvSpPr>
            <p:spPr bwMode="auto">
              <a:xfrm>
                <a:off x="5076926" y="3333217"/>
                <a:ext cx="588642" cy="586990"/>
              </a:xfrm>
              <a:custGeom>
                <a:avLst/>
                <a:gdLst>
                  <a:gd name="T0" fmla="*/ 1387 w 3835"/>
                  <a:gd name="T1" fmla="*/ 314 h 3830"/>
                  <a:gd name="T2" fmla="*/ 1387 w 3835"/>
                  <a:gd name="T3" fmla="*/ 1139 h 3830"/>
                  <a:gd name="T4" fmla="*/ 1141 w 3835"/>
                  <a:gd name="T5" fmla="*/ 1385 h 3830"/>
                  <a:gd name="T6" fmla="*/ 306 w 3835"/>
                  <a:gd name="T7" fmla="*/ 1385 h 3830"/>
                  <a:gd name="T8" fmla="*/ 9 w 3835"/>
                  <a:gd name="T9" fmla="*/ 1679 h 3830"/>
                  <a:gd name="T10" fmla="*/ 9 w 3835"/>
                  <a:gd name="T11" fmla="*/ 2119 h 3830"/>
                  <a:gd name="T12" fmla="*/ 296 w 3835"/>
                  <a:gd name="T13" fmla="*/ 2457 h 3830"/>
                  <a:gd name="T14" fmla="*/ 1141 w 3835"/>
                  <a:gd name="T15" fmla="*/ 2457 h 3830"/>
                  <a:gd name="T16" fmla="*/ 1387 w 3835"/>
                  <a:gd name="T17" fmla="*/ 2702 h 3830"/>
                  <a:gd name="T18" fmla="*/ 1387 w 3835"/>
                  <a:gd name="T19" fmla="*/ 3525 h 3830"/>
                  <a:gd name="T20" fmla="*/ 1683 w 3835"/>
                  <a:gd name="T21" fmla="*/ 3830 h 3830"/>
                  <a:gd name="T22" fmla="*/ 2142 w 3835"/>
                  <a:gd name="T23" fmla="*/ 3830 h 3830"/>
                  <a:gd name="T24" fmla="*/ 2458 w 3835"/>
                  <a:gd name="T25" fmla="*/ 3543 h 3830"/>
                  <a:gd name="T26" fmla="*/ 2458 w 3835"/>
                  <a:gd name="T27" fmla="*/ 2704 h 3830"/>
                  <a:gd name="T28" fmla="*/ 2704 w 3835"/>
                  <a:gd name="T29" fmla="*/ 2458 h 3830"/>
                  <a:gd name="T30" fmla="*/ 3519 w 3835"/>
                  <a:gd name="T31" fmla="*/ 2458 h 3830"/>
                  <a:gd name="T32" fmla="*/ 3835 w 3835"/>
                  <a:gd name="T33" fmla="*/ 2157 h 3830"/>
                  <a:gd name="T34" fmla="*/ 3835 w 3835"/>
                  <a:gd name="T35" fmla="*/ 1679 h 3830"/>
                  <a:gd name="T36" fmla="*/ 3529 w 3835"/>
                  <a:gd name="T37" fmla="*/ 1387 h 3830"/>
                  <a:gd name="T38" fmla="*/ 2713 w 3835"/>
                  <a:gd name="T39" fmla="*/ 1387 h 3830"/>
                  <a:gd name="T40" fmla="*/ 2467 w 3835"/>
                  <a:gd name="T41" fmla="*/ 1141 h 3830"/>
                  <a:gd name="T42" fmla="*/ 2467 w 3835"/>
                  <a:gd name="T43" fmla="*/ 554 h 3830"/>
                  <a:gd name="T44" fmla="*/ 2370 w 3835"/>
                  <a:gd name="T45" fmla="*/ 95 h 3830"/>
                  <a:gd name="T46" fmla="*/ 2161 w 3835"/>
                  <a:gd name="T47" fmla="*/ 0 h 3830"/>
                  <a:gd name="T48" fmla="*/ 1692 w 3835"/>
                  <a:gd name="T49" fmla="*/ 5 h 3830"/>
                  <a:gd name="T50" fmla="*/ 1387 w 3835"/>
                  <a:gd name="T51" fmla="*/ 314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35" h="3830">
                    <a:moveTo>
                      <a:pt x="1387" y="314"/>
                    </a:moveTo>
                    <a:lnTo>
                      <a:pt x="1387" y="1139"/>
                    </a:lnTo>
                    <a:cubicBezTo>
                      <a:pt x="1387" y="1275"/>
                      <a:pt x="1276" y="1385"/>
                      <a:pt x="1141" y="1385"/>
                    </a:cubicBezTo>
                    <a:lnTo>
                      <a:pt x="306" y="1385"/>
                    </a:lnTo>
                    <a:cubicBezTo>
                      <a:pt x="306" y="1385"/>
                      <a:pt x="9" y="1401"/>
                      <a:pt x="9" y="1679"/>
                    </a:cubicBezTo>
                    <a:lnTo>
                      <a:pt x="9" y="2119"/>
                    </a:lnTo>
                    <a:cubicBezTo>
                      <a:pt x="9" y="2119"/>
                      <a:pt x="0" y="2457"/>
                      <a:pt x="296" y="2457"/>
                    </a:cubicBezTo>
                    <a:lnTo>
                      <a:pt x="1141" y="2457"/>
                    </a:lnTo>
                    <a:cubicBezTo>
                      <a:pt x="1276" y="2457"/>
                      <a:pt x="1387" y="2567"/>
                      <a:pt x="1387" y="2702"/>
                    </a:cubicBezTo>
                    <a:lnTo>
                      <a:pt x="1387" y="3525"/>
                    </a:lnTo>
                    <a:cubicBezTo>
                      <a:pt x="1387" y="3525"/>
                      <a:pt x="1387" y="3830"/>
                      <a:pt x="1683" y="3830"/>
                    </a:cubicBezTo>
                    <a:lnTo>
                      <a:pt x="2142" y="3830"/>
                    </a:lnTo>
                    <a:cubicBezTo>
                      <a:pt x="2142" y="3830"/>
                      <a:pt x="2458" y="3812"/>
                      <a:pt x="2458" y="3543"/>
                    </a:cubicBezTo>
                    <a:lnTo>
                      <a:pt x="2458" y="2704"/>
                    </a:lnTo>
                    <a:cubicBezTo>
                      <a:pt x="2458" y="2568"/>
                      <a:pt x="2568" y="2458"/>
                      <a:pt x="2704" y="2458"/>
                    </a:cubicBezTo>
                    <a:lnTo>
                      <a:pt x="3519" y="2458"/>
                    </a:lnTo>
                    <a:cubicBezTo>
                      <a:pt x="3519" y="2458"/>
                      <a:pt x="3835" y="2463"/>
                      <a:pt x="3835" y="2157"/>
                    </a:cubicBezTo>
                    <a:lnTo>
                      <a:pt x="3835" y="1679"/>
                    </a:lnTo>
                    <a:cubicBezTo>
                      <a:pt x="3835" y="1679"/>
                      <a:pt x="3825" y="1387"/>
                      <a:pt x="3529" y="1387"/>
                    </a:cubicBezTo>
                    <a:lnTo>
                      <a:pt x="2713" y="1387"/>
                    </a:lnTo>
                    <a:cubicBezTo>
                      <a:pt x="2578" y="1387"/>
                      <a:pt x="2467" y="1277"/>
                      <a:pt x="2467" y="1141"/>
                    </a:cubicBezTo>
                    <a:lnTo>
                      <a:pt x="2467" y="554"/>
                    </a:lnTo>
                    <a:cubicBezTo>
                      <a:pt x="2467" y="418"/>
                      <a:pt x="2455" y="194"/>
                      <a:pt x="2370" y="95"/>
                    </a:cubicBezTo>
                    <a:cubicBezTo>
                      <a:pt x="2323" y="42"/>
                      <a:pt x="2257" y="0"/>
                      <a:pt x="2161" y="0"/>
                    </a:cubicBezTo>
                    <a:cubicBezTo>
                      <a:pt x="1903" y="0"/>
                      <a:pt x="1692" y="5"/>
                      <a:pt x="1692" y="5"/>
                    </a:cubicBezTo>
                    <a:cubicBezTo>
                      <a:pt x="1692" y="5"/>
                      <a:pt x="1387" y="8"/>
                      <a:pt x="1387" y="314"/>
                    </a:cubicBezTo>
                    <a:close/>
                  </a:path>
                </a:pathLst>
              </a:custGeom>
              <a:solidFill>
                <a:srgbClr val="8F0C1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grpSp>
          <p:nvGrpSpPr>
            <p:cNvPr id="9" name="îšļiďe">
              <a:extLst>
                <a:ext uri="{FF2B5EF4-FFF2-40B4-BE49-F238E27FC236}">
                  <a16:creationId xmlns:a16="http://schemas.microsoft.com/office/drawing/2014/main" id="{94E3594D-A4D8-4FD1-8CD6-88527698AFF6}"/>
                </a:ext>
              </a:extLst>
            </p:cNvPr>
            <p:cNvGrpSpPr/>
            <p:nvPr/>
          </p:nvGrpSpPr>
          <p:grpSpPr>
            <a:xfrm>
              <a:off x="1314449" y="3234610"/>
              <a:ext cx="2887329" cy="1178266"/>
              <a:chOff x="983684" y="3181350"/>
              <a:chExt cx="2887329" cy="1178266"/>
            </a:xfrm>
          </p:grpSpPr>
          <p:sp>
            <p:nvSpPr>
              <p:cNvPr id="46" name="ïsḻïḓê">
                <a:extLst>
                  <a:ext uri="{FF2B5EF4-FFF2-40B4-BE49-F238E27FC236}">
                    <a16:creationId xmlns:a16="http://schemas.microsoft.com/office/drawing/2014/main" id="{B1E8DC19-A195-45CE-8B83-01E2476424D7}"/>
                  </a:ext>
                </a:extLst>
              </p:cNvPr>
              <p:cNvSpPr txBox="1"/>
              <p:nvPr/>
            </p:nvSpPr>
            <p:spPr>
              <a:xfrm>
                <a:off x="1627190" y="3181350"/>
                <a:ext cx="2243823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îṥ1ïḋe">
                <a:extLst>
                  <a:ext uri="{FF2B5EF4-FFF2-40B4-BE49-F238E27FC236}">
                    <a16:creationId xmlns:a16="http://schemas.microsoft.com/office/drawing/2014/main" id="{725A2A07-6E0C-4D6E-A64D-16E9BA26611B}"/>
                  </a:ext>
                </a:extLst>
              </p:cNvPr>
              <p:cNvSpPr txBox="1"/>
              <p:nvPr/>
            </p:nvSpPr>
            <p:spPr>
              <a:xfrm>
                <a:off x="983684" y="3573861"/>
                <a:ext cx="2887329" cy="785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  <a:buSzPct val="25000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išliḓe">
              <a:extLst>
                <a:ext uri="{FF2B5EF4-FFF2-40B4-BE49-F238E27FC236}">
                  <a16:creationId xmlns:a16="http://schemas.microsoft.com/office/drawing/2014/main" id="{3603C79B-5AE1-4617-BAFF-F1FADEE71954}"/>
                </a:ext>
              </a:extLst>
            </p:cNvPr>
            <p:cNvGrpSpPr/>
            <p:nvPr/>
          </p:nvGrpSpPr>
          <p:grpSpPr>
            <a:xfrm>
              <a:off x="5365620" y="1633542"/>
              <a:ext cx="414670" cy="955644"/>
              <a:chOff x="3336643" y="4581719"/>
              <a:chExt cx="414670" cy="914400"/>
            </a:xfrm>
          </p:grpSpPr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7FF9716-9FE1-45A3-8E8C-B276CB6E7D62}"/>
                  </a:ext>
                </a:extLst>
              </p:cNvPr>
              <p:cNvCxnSpPr/>
              <p:nvPr/>
            </p:nvCxnSpPr>
            <p:spPr>
              <a:xfrm flipH="1">
                <a:off x="3751313" y="4581719"/>
                <a:ext cx="0" cy="9144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CAEFB89B-7F5A-41BD-B4AA-8CCCE2AA1980}"/>
                  </a:ext>
                </a:extLst>
              </p:cNvPr>
              <p:cNvCxnSpPr/>
              <p:nvPr/>
            </p:nvCxnSpPr>
            <p:spPr>
              <a:xfrm flipH="1">
                <a:off x="3336643" y="5038919"/>
                <a:ext cx="41467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îṣ1ïḑe">
              <a:extLst>
                <a:ext uri="{FF2B5EF4-FFF2-40B4-BE49-F238E27FC236}">
                  <a16:creationId xmlns:a16="http://schemas.microsoft.com/office/drawing/2014/main" id="{7C32FE16-44F8-42C5-A253-27D15DE50483}"/>
                </a:ext>
              </a:extLst>
            </p:cNvPr>
            <p:cNvGrpSpPr/>
            <p:nvPr/>
          </p:nvGrpSpPr>
          <p:grpSpPr>
            <a:xfrm>
              <a:off x="6078601" y="1495424"/>
              <a:ext cx="1231880" cy="1231880"/>
              <a:chOff x="6172301" y="1461670"/>
              <a:chExt cx="1299388" cy="1299388"/>
            </a:xfrm>
          </p:grpSpPr>
          <p:sp>
            <p:nvSpPr>
              <p:cNvPr id="42" name="ïš1íḓé">
                <a:extLst>
                  <a:ext uri="{FF2B5EF4-FFF2-40B4-BE49-F238E27FC236}">
                    <a16:creationId xmlns:a16="http://schemas.microsoft.com/office/drawing/2014/main" id="{2A456116-BA24-47A4-BCB7-BAC61307F5B1}"/>
                  </a:ext>
                </a:extLst>
              </p:cNvPr>
              <p:cNvSpPr/>
              <p:nvPr/>
            </p:nvSpPr>
            <p:spPr>
              <a:xfrm>
                <a:off x="6172301" y="1461670"/>
                <a:ext cx="1299388" cy="129938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8F0C1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3" name="ïṡ1îde">
                <a:extLst>
                  <a:ext uri="{FF2B5EF4-FFF2-40B4-BE49-F238E27FC236}">
                    <a16:creationId xmlns:a16="http://schemas.microsoft.com/office/drawing/2014/main" id="{E68473CA-498E-468F-987C-9FBB7422A095}"/>
                  </a:ext>
                </a:extLst>
              </p:cNvPr>
              <p:cNvSpPr/>
              <p:nvPr/>
            </p:nvSpPr>
            <p:spPr bwMode="auto">
              <a:xfrm>
                <a:off x="6524726" y="1806031"/>
                <a:ext cx="588642" cy="586990"/>
              </a:xfrm>
              <a:custGeom>
                <a:avLst/>
                <a:gdLst>
                  <a:gd name="T0" fmla="*/ 1387 w 3835"/>
                  <a:gd name="T1" fmla="*/ 314 h 3830"/>
                  <a:gd name="T2" fmla="*/ 1387 w 3835"/>
                  <a:gd name="T3" fmla="*/ 1139 h 3830"/>
                  <a:gd name="T4" fmla="*/ 1141 w 3835"/>
                  <a:gd name="T5" fmla="*/ 1385 h 3830"/>
                  <a:gd name="T6" fmla="*/ 306 w 3835"/>
                  <a:gd name="T7" fmla="*/ 1385 h 3830"/>
                  <a:gd name="T8" fmla="*/ 9 w 3835"/>
                  <a:gd name="T9" fmla="*/ 1679 h 3830"/>
                  <a:gd name="T10" fmla="*/ 9 w 3835"/>
                  <a:gd name="T11" fmla="*/ 2119 h 3830"/>
                  <a:gd name="T12" fmla="*/ 296 w 3835"/>
                  <a:gd name="T13" fmla="*/ 2457 h 3830"/>
                  <a:gd name="T14" fmla="*/ 1141 w 3835"/>
                  <a:gd name="T15" fmla="*/ 2457 h 3830"/>
                  <a:gd name="T16" fmla="*/ 1387 w 3835"/>
                  <a:gd name="T17" fmla="*/ 2702 h 3830"/>
                  <a:gd name="T18" fmla="*/ 1387 w 3835"/>
                  <a:gd name="T19" fmla="*/ 3525 h 3830"/>
                  <a:gd name="T20" fmla="*/ 1683 w 3835"/>
                  <a:gd name="T21" fmla="*/ 3830 h 3830"/>
                  <a:gd name="T22" fmla="*/ 2142 w 3835"/>
                  <a:gd name="T23" fmla="*/ 3830 h 3830"/>
                  <a:gd name="T24" fmla="*/ 2458 w 3835"/>
                  <a:gd name="T25" fmla="*/ 3543 h 3830"/>
                  <a:gd name="T26" fmla="*/ 2458 w 3835"/>
                  <a:gd name="T27" fmla="*/ 2704 h 3830"/>
                  <a:gd name="T28" fmla="*/ 2704 w 3835"/>
                  <a:gd name="T29" fmla="*/ 2458 h 3830"/>
                  <a:gd name="T30" fmla="*/ 3519 w 3835"/>
                  <a:gd name="T31" fmla="*/ 2458 h 3830"/>
                  <a:gd name="T32" fmla="*/ 3835 w 3835"/>
                  <a:gd name="T33" fmla="*/ 2157 h 3830"/>
                  <a:gd name="T34" fmla="*/ 3835 w 3835"/>
                  <a:gd name="T35" fmla="*/ 1679 h 3830"/>
                  <a:gd name="T36" fmla="*/ 3529 w 3835"/>
                  <a:gd name="T37" fmla="*/ 1387 h 3830"/>
                  <a:gd name="T38" fmla="*/ 2713 w 3835"/>
                  <a:gd name="T39" fmla="*/ 1387 h 3830"/>
                  <a:gd name="T40" fmla="*/ 2467 w 3835"/>
                  <a:gd name="T41" fmla="*/ 1141 h 3830"/>
                  <a:gd name="T42" fmla="*/ 2467 w 3835"/>
                  <a:gd name="T43" fmla="*/ 554 h 3830"/>
                  <a:gd name="T44" fmla="*/ 2370 w 3835"/>
                  <a:gd name="T45" fmla="*/ 95 h 3830"/>
                  <a:gd name="T46" fmla="*/ 2161 w 3835"/>
                  <a:gd name="T47" fmla="*/ 0 h 3830"/>
                  <a:gd name="T48" fmla="*/ 1692 w 3835"/>
                  <a:gd name="T49" fmla="*/ 5 h 3830"/>
                  <a:gd name="T50" fmla="*/ 1387 w 3835"/>
                  <a:gd name="T51" fmla="*/ 314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35" h="3830">
                    <a:moveTo>
                      <a:pt x="1387" y="314"/>
                    </a:moveTo>
                    <a:lnTo>
                      <a:pt x="1387" y="1139"/>
                    </a:lnTo>
                    <a:cubicBezTo>
                      <a:pt x="1387" y="1275"/>
                      <a:pt x="1276" y="1385"/>
                      <a:pt x="1141" y="1385"/>
                    </a:cubicBezTo>
                    <a:lnTo>
                      <a:pt x="306" y="1385"/>
                    </a:lnTo>
                    <a:cubicBezTo>
                      <a:pt x="306" y="1385"/>
                      <a:pt x="9" y="1401"/>
                      <a:pt x="9" y="1679"/>
                    </a:cubicBezTo>
                    <a:lnTo>
                      <a:pt x="9" y="2119"/>
                    </a:lnTo>
                    <a:cubicBezTo>
                      <a:pt x="9" y="2119"/>
                      <a:pt x="0" y="2457"/>
                      <a:pt x="296" y="2457"/>
                    </a:cubicBezTo>
                    <a:lnTo>
                      <a:pt x="1141" y="2457"/>
                    </a:lnTo>
                    <a:cubicBezTo>
                      <a:pt x="1276" y="2457"/>
                      <a:pt x="1387" y="2567"/>
                      <a:pt x="1387" y="2702"/>
                    </a:cubicBezTo>
                    <a:lnTo>
                      <a:pt x="1387" y="3525"/>
                    </a:lnTo>
                    <a:cubicBezTo>
                      <a:pt x="1387" y="3525"/>
                      <a:pt x="1387" y="3830"/>
                      <a:pt x="1683" y="3830"/>
                    </a:cubicBezTo>
                    <a:lnTo>
                      <a:pt x="2142" y="3830"/>
                    </a:lnTo>
                    <a:cubicBezTo>
                      <a:pt x="2142" y="3830"/>
                      <a:pt x="2458" y="3812"/>
                      <a:pt x="2458" y="3543"/>
                    </a:cubicBezTo>
                    <a:lnTo>
                      <a:pt x="2458" y="2704"/>
                    </a:lnTo>
                    <a:cubicBezTo>
                      <a:pt x="2458" y="2568"/>
                      <a:pt x="2568" y="2458"/>
                      <a:pt x="2704" y="2458"/>
                    </a:cubicBezTo>
                    <a:lnTo>
                      <a:pt x="3519" y="2458"/>
                    </a:lnTo>
                    <a:cubicBezTo>
                      <a:pt x="3519" y="2458"/>
                      <a:pt x="3835" y="2463"/>
                      <a:pt x="3835" y="2157"/>
                    </a:cubicBezTo>
                    <a:lnTo>
                      <a:pt x="3835" y="1679"/>
                    </a:lnTo>
                    <a:cubicBezTo>
                      <a:pt x="3835" y="1679"/>
                      <a:pt x="3825" y="1387"/>
                      <a:pt x="3529" y="1387"/>
                    </a:cubicBezTo>
                    <a:lnTo>
                      <a:pt x="2713" y="1387"/>
                    </a:lnTo>
                    <a:cubicBezTo>
                      <a:pt x="2578" y="1387"/>
                      <a:pt x="2467" y="1277"/>
                      <a:pt x="2467" y="1141"/>
                    </a:cubicBezTo>
                    <a:lnTo>
                      <a:pt x="2467" y="554"/>
                    </a:lnTo>
                    <a:cubicBezTo>
                      <a:pt x="2467" y="418"/>
                      <a:pt x="2455" y="194"/>
                      <a:pt x="2370" y="95"/>
                    </a:cubicBezTo>
                    <a:cubicBezTo>
                      <a:pt x="2323" y="42"/>
                      <a:pt x="2257" y="0"/>
                      <a:pt x="2161" y="0"/>
                    </a:cubicBezTo>
                    <a:cubicBezTo>
                      <a:pt x="1903" y="0"/>
                      <a:pt x="1692" y="5"/>
                      <a:pt x="1692" y="5"/>
                    </a:cubicBezTo>
                    <a:cubicBezTo>
                      <a:pt x="1692" y="5"/>
                      <a:pt x="1387" y="8"/>
                      <a:pt x="1387" y="314"/>
                    </a:cubicBezTo>
                    <a:close/>
                  </a:path>
                </a:pathLst>
              </a:custGeom>
              <a:solidFill>
                <a:srgbClr val="8F0C1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grpSp>
          <p:nvGrpSpPr>
            <p:cNvPr id="12" name="ïśľîḓè">
              <a:extLst>
                <a:ext uri="{FF2B5EF4-FFF2-40B4-BE49-F238E27FC236}">
                  <a16:creationId xmlns:a16="http://schemas.microsoft.com/office/drawing/2014/main" id="{3EE57F7A-F537-4C81-9327-66ADFB3D7BE8}"/>
                </a:ext>
              </a:extLst>
            </p:cNvPr>
            <p:cNvGrpSpPr/>
            <p:nvPr/>
          </p:nvGrpSpPr>
          <p:grpSpPr>
            <a:xfrm>
              <a:off x="2599305" y="1707424"/>
              <a:ext cx="2887329" cy="1178266"/>
              <a:chOff x="2431484" y="1654164"/>
              <a:chExt cx="2887329" cy="1178266"/>
            </a:xfrm>
          </p:grpSpPr>
          <p:sp>
            <p:nvSpPr>
              <p:cNvPr id="40" name="ïṧḷíḓe">
                <a:extLst>
                  <a:ext uri="{FF2B5EF4-FFF2-40B4-BE49-F238E27FC236}">
                    <a16:creationId xmlns:a16="http://schemas.microsoft.com/office/drawing/2014/main" id="{E6C6D5D1-362C-40EF-B9C4-ECD2948DA064}"/>
                  </a:ext>
                </a:extLst>
              </p:cNvPr>
              <p:cNvSpPr txBox="1"/>
              <p:nvPr/>
            </p:nvSpPr>
            <p:spPr>
              <a:xfrm>
                <a:off x="3074990" y="1654164"/>
                <a:ext cx="2243823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ïšlïdê">
                <a:extLst>
                  <a:ext uri="{FF2B5EF4-FFF2-40B4-BE49-F238E27FC236}">
                    <a16:creationId xmlns:a16="http://schemas.microsoft.com/office/drawing/2014/main" id="{77B2D539-71D9-433F-AEF6-5580BEAD8906}"/>
                  </a:ext>
                </a:extLst>
              </p:cNvPr>
              <p:cNvSpPr txBox="1"/>
              <p:nvPr/>
            </p:nvSpPr>
            <p:spPr>
              <a:xfrm>
                <a:off x="2431484" y="2046675"/>
                <a:ext cx="2887329" cy="785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  <a:buSzPct val="25000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îś1îḍê">
              <a:extLst>
                <a:ext uri="{FF2B5EF4-FFF2-40B4-BE49-F238E27FC236}">
                  <a16:creationId xmlns:a16="http://schemas.microsoft.com/office/drawing/2014/main" id="{A2EA7A69-DF0A-4A87-B44B-7C3C52D1E830}"/>
                </a:ext>
              </a:extLst>
            </p:cNvPr>
            <p:cNvGrpSpPr/>
            <p:nvPr/>
          </p:nvGrpSpPr>
          <p:grpSpPr>
            <a:xfrm flipH="1">
              <a:off x="8981421" y="1633542"/>
              <a:ext cx="414670" cy="955644"/>
              <a:chOff x="3336643" y="4581719"/>
              <a:chExt cx="414670" cy="914400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610EEAF4-AD98-484A-9C02-BDD6759FADB0}"/>
                  </a:ext>
                </a:extLst>
              </p:cNvPr>
              <p:cNvCxnSpPr/>
              <p:nvPr/>
            </p:nvCxnSpPr>
            <p:spPr>
              <a:xfrm flipH="1">
                <a:off x="3751313" y="4581719"/>
                <a:ext cx="0" cy="9144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DD441C2-C345-4144-B81A-9A4C445D5270}"/>
                  </a:ext>
                </a:extLst>
              </p:cNvPr>
              <p:cNvCxnSpPr/>
              <p:nvPr/>
            </p:nvCxnSpPr>
            <p:spPr>
              <a:xfrm flipH="1">
                <a:off x="3336643" y="5038919"/>
                <a:ext cx="41467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îṡlîdê">
              <a:extLst>
                <a:ext uri="{FF2B5EF4-FFF2-40B4-BE49-F238E27FC236}">
                  <a16:creationId xmlns:a16="http://schemas.microsoft.com/office/drawing/2014/main" id="{651CE15F-7B65-4FC8-97F4-69718F4E18D3}"/>
                </a:ext>
              </a:extLst>
            </p:cNvPr>
            <p:cNvGrpSpPr/>
            <p:nvPr/>
          </p:nvGrpSpPr>
          <p:grpSpPr>
            <a:xfrm>
              <a:off x="7451230" y="1495424"/>
              <a:ext cx="1231880" cy="1231880"/>
              <a:chOff x="7451230" y="1495424"/>
              <a:chExt cx="1231880" cy="1231880"/>
            </a:xfrm>
          </p:grpSpPr>
          <p:sp>
            <p:nvSpPr>
              <p:cNvPr id="36" name="islîḑe">
                <a:extLst>
                  <a:ext uri="{FF2B5EF4-FFF2-40B4-BE49-F238E27FC236}">
                    <a16:creationId xmlns:a16="http://schemas.microsoft.com/office/drawing/2014/main" id="{59574BE1-29EC-4D81-B824-4C88F17A55CA}"/>
                  </a:ext>
                </a:extLst>
              </p:cNvPr>
              <p:cNvSpPr/>
              <p:nvPr/>
            </p:nvSpPr>
            <p:spPr>
              <a:xfrm>
                <a:off x="7451230" y="1495424"/>
                <a:ext cx="1231880" cy="123188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76839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" name="ï$ļiḓe">
                <a:extLst>
                  <a:ext uri="{FF2B5EF4-FFF2-40B4-BE49-F238E27FC236}">
                    <a16:creationId xmlns:a16="http://schemas.microsoft.com/office/drawing/2014/main" id="{4E44B108-16FA-4AC1-B649-84AB83B722D3}"/>
                  </a:ext>
                </a:extLst>
              </p:cNvPr>
              <p:cNvSpPr/>
              <p:nvPr/>
            </p:nvSpPr>
            <p:spPr bwMode="auto">
              <a:xfrm>
                <a:off x="7785345" y="1821894"/>
                <a:ext cx="558060" cy="556494"/>
              </a:xfrm>
              <a:custGeom>
                <a:avLst/>
                <a:gdLst>
                  <a:gd name="T0" fmla="*/ 1387 w 3835"/>
                  <a:gd name="T1" fmla="*/ 314 h 3830"/>
                  <a:gd name="T2" fmla="*/ 1387 w 3835"/>
                  <a:gd name="T3" fmla="*/ 1139 h 3830"/>
                  <a:gd name="T4" fmla="*/ 1141 w 3835"/>
                  <a:gd name="T5" fmla="*/ 1385 h 3830"/>
                  <a:gd name="T6" fmla="*/ 306 w 3835"/>
                  <a:gd name="T7" fmla="*/ 1385 h 3830"/>
                  <a:gd name="T8" fmla="*/ 9 w 3835"/>
                  <a:gd name="T9" fmla="*/ 1679 h 3830"/>
                  <a:gd name="T10" fmla="*/ 9 w 3835"/>
                  <a:gd name="T11" fmla="*/ 2119 h 3830"/>
                  <a:gd name="T12" fmla="*/ 296 w 3835"/>
                  <a:gd name="T13" fmla="*/ 2457 h 3830"/>
                  <a:gd name="T14" fmla="*/ 1141 w 3835"/>
                  <a:gd name="T15" fmla="*/ 2457 h 3830"/>
                  <a:gd name="T16" fmla="*/ 1387 w 3835"/>
                  <a:gd name="T17" fmla="*/ 2702 h 3830"/>
                  <a:gd name="T18" fmla="*/ 1387 w 3835"/>
                  <a:gd name="T19" fmla="*/ 3525 h 3830"/>
                  <a:gd name="T20" fmla="*/ 1683 w 3835"/>
                  <a:gd name="T21" fmla="*/ 3830 h 3830"/>
                  <a:gd name="T22" fmla="*/ 2142 w 3835"/>
                  <a:gd name="T23" fmla="*/ 3830 h 3830"/>
                  <a:gd name="T24" fmla="*/ 2458 w 3835"/>
                  <a:gd name="T25" fmla="*/ 3543 h 3830"/>
                  <a:gd name="T26" fmla="*/ 2458 w 3835"/>
                  <a:gd name="T27" fmla="*/ 2704 h 3830"/>
                  <a:gd name="T28" fmla="*/ 2704 w 3835"/>
                  <a:gd name="T29" fmla="*/ 2458 h 3830"/>
                  <a:gd name="T30" fmla="*/ 3519 w 3835"/>
                  <a:gd name="T31" fmla="*/ 2458 h 3830"/>
                  <a:gd name="T32" fmla="*/ 3835 w 3835"/>
                  <a:gd name="T33" fmla="*/ 2157 h 3830"/>
                  <a:gd name="T34" fmla="*/ 3835 w 3835"/>
                  <a:gd name="T35" fmla="*/ 1679 h 3830"/>
                  <a:gd name="T36" fmla="*/ 3529 w 3835"/>
                  <a:gd name="T37" fmla="*/ 1387 h 3830"/>
                  <a:gd name="T38" fmla="*/ 2713 w 3835"/>
                  <a:gd name="T39" fmla="*/ 1387 h 3830"/>
                  <a:gd name="T40" fmla="*/ 2467 w 3835"/>
                  <a:gd name="T41" fmla="*/ 1141 h 3830"/>
                  <a:gd name="T42" fmla="*/ 2467 w 3835"/>
                  <a:gd name="T43" fmla="*/ 554 h 3830"/>
                  <a:gd name="T44" fmla="*/ 2370 w 3835"/>
                  <a:gd name="T45" fmla="*/ 95 h 3830"/>
                  <a:gd name="T46" fmla="*/ 2161 w 3835"/>
                  <a:gd name="T47" fmla="*/ 0 h 3830"/>
                  <a:gd name="T48" fmla="*/ 1692 w 3835"/>
                  <a:gd name="T49" fmla="*/ 5 h 3830"/>
                  <a:gd name="T50" fmla="*/ 1387 w 3835"/>
                  <a:gd name="T51" fmla="*/ 314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35" h="3830">
                    <a:moveTo>
                      <a:pt x="1387" y="314"/>
                    </a:moveTo>
                    <a:lnTo>
                      <a:pt x="1387" y="1139"/>
                    </a:lnTo>
                    <a:cubicBezTo>
                      <a:pt x="1387" y="1275"/>
                      <a:pt x="1276" y="1385"/>
                      <a:pt x="1141" y="1385"/>
                    </a:cubicBezTo>
                    <a:lnTo>
                      <a:pt x="306" y="1385"/>
                    </a:lnTo>
                    <a:cubicBezTo>
                      <a:pt x="306" y="1385"/>
                      <a:pt x="9" y="1401"/>
                      <a:pt x="9" y="1679"/>
                    </a:cubicBezTo>
                    <a:lnTo>
                      <a:pt x="9" y="2119"/>
                    </a:lnTo>
                    <a:cubicBezTo>
                      <a:pt x="9" y="2119"/>
                      <a:pt x="0" y="2457"/>
                      <a:pt x="296" y="2457"/>
                    </a:cubicBezTo>
                    <a:lnTo>
                      <a:pt x="1141" y="2457"/>
                    </a:lnTo>
                    <a:cubicBezTo>
                      <a:pt x="1276" y="2457"/>
                      <a:pt x="1387" y="2567"/>
                      <a:pt x="1387" y="2702"/>
                    </a:cubicBezTo>
                    <a:lnTo>
                      <a:pt x="1387" y="3525"/>
                    </a:lnTo>
                    <a:cubicBezTo>
                      <a:pt x="1387" y="3525"/>
                      <a:pt x="1387" y="3830"/>
                      <a:pt x="1683" y="3830"/>
                    </a:cubicBezTo>
                    <a:lnTo>
                      <a:pt x="2142" y="3830"/>
                    </a:lnTo>
                    <a:cubicBezTo>
                      <a:pt x="2142" y="3830"/>
                      <a:pt x="2458" y="3812"/>
                      <a:pt x="2458" y="3543"/>
                    </a:cubicBezTo>
                    <a:lnTo>
                      <a:pt x="2458" y="2704"/>
                    </a:lnTo>
                    <a:cubicBezTo>
                      <a:pt x="2458" y="2568"/>
                      <a:pt x="2568" y="2458"/>
                      <a:pt x="2704" y="2458"/>
                    </a:cubicBezTo>
                    <a:lnTo>
                      <a:pt x="3519" y="2458"/>
                    </a:lnTo>
                    <a:cubicBezTo>
                      <a:pt x="3519" y="2458"/>
                      <a:pt x="3835" y="2463"/>
                      <a:pt x="3835" y="2157"/>
                    </a:cubicBezTo>
                    <a:lnTo>
                      <a:pt x="3835" y="1679"/>
                    </a:lnTo>
                    <a:cubicBezTo>
                      <a:pt x="3835" y="1679"/>
                      <a:pt x="3825" y="1387"/>
                      <a:pt x="3529" y="1387"/>
                    </a:cubicBezTo>
                    <a:lnTo>
                      <a:pt x="2713" y="1387"/>
                    </a:lnTo>
                    <a:cubicBezTo>
                      <a:pt x="2578" y="1387"/>
                      <a:pt x="2467" y="1277"/>
                      <a:pt x="2467" y="1141"/>
                    </a:cubicBezTo>
                    <a:lnTo>
                      <a:pt x="2467" y="554"/>
                    </a:lnTo>
                    <a:cubicBezTo>
                      <a:pt x="2467" y="418"/>
                      <a:pt x="2455" y="194"/>
                      <a:pt x="2370" y="95"/>
                    </a:cubicBezTo>
                    <a:cubicBezTo>
                      <a:pt x="2323" y="42"/>
                      <a:pt x="2257" y="0"/>
                      <a:pt x="2161" y="0"/>
                    </a:cubicBezTo>
                    <a:cubicBezTo>
                      <a:pt x="1903" y="0"/>
                      <a:pt x="1692" y="5"/>
                      <a:pt x="1692" y="5"/>
                    </a:cubicBezTo>
                    <a:cubicBezTo>
                      <a:pt x="1692" y="5"/>
                      <a:pt x="1387" y="8"/>
                      <a:pt x="1387" y="314"/>
                    </a:cubicBezTo>
                    <a:close/>
                  </a:path>
                </a:pathLst>
              </a:custGeom>
              <a:solidFill>
                <a:srgbClr val="76839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grpSp>
          <p:nvGrpSpPr>
            <p:cNvPr id="15" name="îṥlïďè">
              <a:extLst>
                <a:ext uri="{FF2B5EF4-FFF2-40B4-BE49-F238E27FC236}">
                  <a16:creationId xmlns:a16="http://schemas.microsoft.com/office/drawing/2014/main" id="{46A5CD38-6D84-4B43-A4F2-7DCBA2EDC260}"/>
                </a:ext>
              </a:extLst>
            </p:cNvPr>
            <p:cNvGrpSpPr/>
            <p:nvPr/>
          </p:nvGrpSpPr>
          <p:grpSpPr>
            <a:xfrm>
              <a:off x="9275077" y="1707424"/>
              <a:ext cx="2696827" cy="1178266"/>
              <a:chOff x="3074990" y="1654164"/>
              <a:chExt cx="2696827" cy="1178266"/>
            </a:xfrm>
          </p:grpSpPr>
          <p:sp>
            <p:nvSpPr>
              <p:cNvPr id="34" name="ïṣḻídé">
                <a:extLst>
                  <a:ext uri="{FF2B5EF4-FFF2-40B4-BE49-F238E27FC236}">
                    <a16:creationId xmlns:a16="http://schemas.microsoft.com/office/drawing/2014/main" id="{C483D7D3-4612-4B47-AF2B-0704E3DA9EFB}"/>
                  </a:ext>
                </a:extLst>
              </p:cNvPr>
              <p:cNvSpPr txBox="1"/>
              <p:nvPr/>
            </p:nvSpPr>
            <p:spPr>
              <a:xfrm>
                <a:off x="3074990" y="1654164"/>
                <a:ext cx="2243823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ïś1ïďê">
                <a:extLst>
                  <a:ext uri="{FF2B5EF4-FFF2-40B4-BE49-F238E27FC236}">
                    <a16:creationId xmlns:a16="http://schemas.microsoft.com/office/drawing/2014/main" id="{1D3A1093-5DF4-4AD8-9163-848864128153}"/>
                  </a:ext>
                </a:extLst>
              </p:cNvPr>
              <p:cNvSpPr txBox="1"/>
              <p:nvPr/>
            </p:nvSpPr>
            <p:spPr>
              <a:xfrm>
                <a:off x="3074990" y="2046676"/>
                <a:ext cx="2696827" cy="785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îṡ1ïḓe">
              <a:extLst>
                <a:ext uri="{FF2B5EF4-FFF2-40B4-BE49-F238E27FC236}">
                  <a16:creationId xmlns:a16="http://schemas.microsoft.com/office/drawing/2014/main" id="{04B7BEB3-2F44-460B-8768-CF2271DA0C43}"/>
                </a:ext>
              </a:extLst>
            </p:cNvPr>
            <p:cNvGrpSpPr/>
            <p:nvPr/>
          </p:nvGrpSpPr>
          <p:grpSpPr>
            <a:xfrm flipH="1">
              <a:off x="7696565" y="3160728"/>
              <a:ext cx="414670" cy="955644"/>
              <a:chOff x="3336643" y="4581719"/>
              <a:chExt cx="414670" cy="9144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84A2A31-886C-40B7-B399-BC7DAFD463ED}"/>
                  </a:ext>
                </a:extLst>
              </p:cNvPr>
              <p:cNvCxnSpPr/>
              <p:nvPr/>
            </p:nvCxnSpPr>
            <p:spPr>
              <a:xfrm flipH="1">
                <a:off x="3751313" y="4581719"/>
                <a:ext cx="0" cy="9144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F790015-3843-4199-8AA2-CB9CC19E0213}"/>
                  </a:ext>
                </a:extLst>
              </p:cNvPr>
              <p:cNvCxnSpPr/>
              <p:nvPr/>
            </p:nvCxnSpPr>
            <p:spPr>
              <a:xfrm flipH="1">
                <a:off x="3336643" y="5038919"/>
                <a:ext cx="41467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ïŝḷíḑê">
              <a:extLst>
                <a:ext uri="{FF2B5EF4-FFF2-40B4-BE49-F238E27FC236}">
                  <a16:creationId xmlns:a16="http://schemas.microsoft.com/office/drawing/2014/main" id="{31573CC9-50D0-48D3-8925-A26561E02CA4}"/>
                </a:ext>
              </a:extLst>
            </p:cNvPr>
            <p:cNvGrpSpPr/>
            <p:nvPr/>
          </p:nvGrpSpPr>
          <p:grpSpPr>
            <a:xfrm>
              <a:off x="6166374" y="3022610"/>
              <a:ext cx="1231880" cy="1231880"/>
              <a:chOff x="6166374" y="3022610"/>
              <a:chExt cx="1231880" cy="1231880"/>
            </a:xfrm>
          </p:grpSpPr>
          <p:sp>
            <p:nvSpPr>
              <p:cNvPr id="30" name="i$ḷïďè">
                <a:extLst>
                  <a:ext uri="{FF2B5EF4-FFF2-40B4-BE49-F238E27FC236}">
                    <a16:creationId xmlns:a16="http://schemas.microsoft.com/office/drawing/2014/main" id="{223D01AF-8673-4D91-AE94-EBB3290FED76}"/>
                  </a:ext>
                </a:extLst>
              </p:cNvPr>
              <p:cNvSpPr/>
              <p:nvPr/>
            </p:nvSpPr>
            <p:spPr>
              <a:xfrm>
                <a:off x="6166374" y="3022610"/>
                <a:ext cx="1231880" cy="123188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76839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1" name="ïšḻidé">
                <a:extLst>
                  <a:ext uri="{FF2B5EF4-FFF2-40B4-BE49-F238E27FC236}">
                    <a16:creationId xmlns:a16="http://schemas.microsoft.com/office/drawing/2014/main" id="{0BDCB2CE-291B-4A8B-871D-24C744393931}"/>
                  </a:ext>
                </a:extLst>
              </p:cNvPr>
              <p:cNvSpPr/>
              <p:nvPr/>
            </p:nvSpPr>
            <p:spPr bwMode="auto">
              <a:xfrm>
                <a:off x="6500489" y="3349080"/>
                <a:ext cx="558060" cy="556494"/>
              </a:xfrm>
              <a:custGeom>
                <a:avLst/>
                <a:gdLst>
                  <a:gd name="T0" fmla="*/ 1387 w 3835"/>
                  <a:gd name="T1" fmla="*/ 314 h 3830"/>
                  <a:gd name="T2" fmla="*/ 1387 w 3835"/>
                  <a:gd name="T3" fmla="*/ 1139 h 3830"/>
                  <a:gd name="T4" fmla="*/ 1141 w 3835"/>
                  <a:gd name="T5" fmla="*/ 1385 h 3830"/>
                  <a:gd name="T6" fmla="*/ 306 w 3835"/>
                  <a:gd name="T7" fmla="*/ 1385 h 3830"/>
                  <a:gd name="T8" fmla="*/ 9 w 3835"/>
                  <a:gd name="T9" fmla="*/ 1679 h 3830"/>
                  <a:gd name="T10" fmla="*/ 9 w 3835"/>
                  <a:gd name="T11" fmla="*/ 2119 h 3830"/>
                  <a:gd name="T12" fmla="*/ 296 w 3835"/>
                  <a:gd name="T13" fmla="*/ 2457 h 3830"/>
                  <a:gd name="T14" fmla="*/ 1141 w 3835"/>
                  <a:gd name="T15" fmla="*/ 2457 h 3830"/>
                  <a:gd name="T16" fmla="*/ 1387 w 3835"/>
                  <a:gd name="T17" fmla="*/ 2702 h 3830"/>
                  <a:gd name="T18" fmla="*/ 1387 w 3835"/>
                  <a:gd name="T19" fmla="*/ 3525 h 3830"/>
                  <a:gd name="T20" fmla="*/ 1683 w 3835"/>
                  <a:gd name="T21" fmla="*/ 3830 h 3830"/>
                  <a:gd name="T22" fmla="*/ 2142 w 3835"/>
                  <a:gd name="T23" fmla="*/ 3830 h 3830"/>
                  <a:gd name="T24" fmla="*/ 2458 w 3835"/>
                  <a:gd name="T25" fmla="*/ 3543 h 3830"/>
                  <a:gd name="T26" fmla="*/ 2458 w 3835"/>
                  <a:gd name="T27" fmla="*/ 2704 h 3830"/>
                  <a:gd name="T28" fmla="*/ 2704 w 3835"/>
                  <a:gd name="T29" fmla="*/ 2458 h 3830"/>
                  <a:gd name="T30" fmla="*/ 3519 w 3835"/>
                  <a:gd name="T31" fmla="*/ 2458 h 3830"/>
                  <a:gd name="T32" fmla="*/ 3835 w 3835"/>
                  <a:gd name="T33" fmla="*/ 2157 h 3830"/>
                  <a:gd name="T34" fmla="*/ 3835 w 3835"/>
                  <a:gd name="T35" fmla="*/ 1679 h 3830"/>
                  <a:gd name="T36" fmla="*/ 3529 w 3835"/>
                  <a:gd name="T37" fmla="*/ 1387 h 3830"/>
                  <a:gd name="T38" fmla="*/ 2713 w 3835"/>
                  <a:gd name="T39" fmla="*/ 1387 h 3830"/>
                  <a:gd name="T40" fmla="*/ 2467 w 3835"/>
                  <a:gd name="T41" fmla="*/ 1141 h 3830"/>
                  <a:gd name="T42" fmla="*/ 2467 w 3835"/>
                  <a:gd name="T43" fmla="*/ 554 h 3830"/>
                  <a:gd name="T44" fmla="*/ 2370 w 3835"/>
                  <a:gd name="T45" fmla="*/ 95 h 3830"/>
                  <a:gd name="T46" fmla="*/ 2161 w 3835"/>
                  <a:gd name="T47" fmla="*/ 0 h 3830"/>
                  <a:gd name="T48" fmla="*/ 1692 w 3835"/>
                  <a:gd name="T49" fmla="*/ 5 h 3830"/>
                  <a:gd name="T50" fmla="*/ 1387 w 3835"/>
                  <a:gd name="T51" fmla="*/ 314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35" h="3830">
                    <a:moveTo>
                      <a:pt x="1387" y="314"/>
                    </a:moveTo>
                    <a:lnTo>
                      <a:pt x="1387" y="1139"/>
                    </a:lnTo>
                    <a:cubicBezTo>
                      <a:pt x="1387" y="1275"/>
                      <a:pt x="1276" y="1385"/>
                      <a:pt x="1141" y="1385"/>
                    </a:cubicBezTo>
                    <a:lnTo>
                      <a:pt x="306" y="1385"/>
                    </a:lnTo>
                    <a:cubicBezTo>
                      <a:pt x="306" y="1385"/>
                      <a:pt x="9" y="1401"/>
                      <a:pt x="9" y="1679"/>
                    </a:cubicBezTo>
                    <a:lnTo>
                      <a:pt x="9" y="2119"/>
                    </a:lnTo>
                    <a:cubicBezTo>
                      <a:pt x="9" y="2119"/>
                      <a:pt x="0" y="2457"/>
                      <a:pt x="296" y="2457"/>
                    </a:cubicBezTo>
                    <a:lnTo>
                      <a:pt x="1141" y="2457"/>
                    </a:lnTo>
                    <a:cubicBezTo>
                      <a:pt x="1276" y="2457"/>
                      <a:pt x="1387" y="2567"/>
                      <a:pt x="1387" y="2702"/>
                    </a:cubicBezTo>
                    <a:lnTo>
                      <a:pt x="1387" y="3525"/>
                    </a:lnTo>
                    <a:cubicBezTo>
                      <a:pt x="1387" y="3525"/>
                      <a:pt x="1387" y="3830"/>
                      <a:pt x="1683" y="3830"/>
                    </a:cubicBezTo>
                    <a:lnTo>
                      <a:pt x="2142" y="3830"/>
                    </a:lnTo>
                    <a:cubicBezTo>
                      <a:pt x="2142" y="3830"/>
                      <a:pt x="2458" y="3812"/>
                      <a:pt x="2458" y="3543"/>
                    </a:cubicBezTo>
                    <a:lnTo>
                      <a:pt x="2458" y="2704"/>
                    </a:lnTo>
                    <a:cubicBezTo>
                      <a:pt x="2458" y="2568"/>
                      <a:pt x="2568" y="2458"/>
                      <a:pt x="2704" y="2458"/>
                    </a:cubicBezTo>
                    <a:lnTo>
                      <a:pt x="3519" y="2458"/>
                    </a:lnTo>
                    <a:cubicBezTo>
                      <a:pt x="3519" y="2458"/>
                      <a:pt x="3835" y="2463"/>
                      <a:pt x="3835" y="2157"/>
                    </a:cubicBezTo>
                    <a:lnTo>
                      <a:pt x="3835" y="1679"/>
                    </a:lnTo>
                    <a:cubicBezTo>
                      <a:pt x="3835" y="1679"/>
                      <a:pt x="3825" y="1387"/>
                      <a:pt x="3529" y="1387"/>
                    </a:cubicBezTo>
                    <a:lnTo>
                      <a:pt x="2713" y="1387"/>
                    </a:lnTo>
                    <a:cubicBezTo>
                      <a:pt x="2578" y="1387"/>
                      <a:pt x="2467" y="1277"/>
                      <a:pt x="2467" y="1141"/>
                    </a:cubicBezTo>
                    <a:lnTo>
                      <a:pt x="2467" y="554"/>
                    </a:lnTo>
                    <a:cubicBezTo>
                      <a:pt x="2467" y="418"/>
                      <a:pt x="2455" y="194"/>
                      <a:pt x="2370" y="95"/>
                    </a:cubicBezTo>
                    <a:cubicBezTo>
                      <a:pt x="2323" y="42"/>
                      <a:pt x="2257" y="0"/>
                      <a:pt x="2161" y="0"/>
                    </a:cubicBezTo>
                    <a:cubicBezTo>
                      <a:pt x="1903" y="0"/>
                      <a:pt x="1692" y="5"/>
                      <a:pt x="1692" y="5"/>
                    </a:cubicBezTo>
                    <a:cubicBezTo>
                      <a:pt x="1692" y="5"/>
                      <a:pt x="1387" y="8"/>
                      <a:pt x="1387" y="314"/>
                    </a:cubicBezTo>
                    <a:close/>
                  </a:path>
                </a:pathLst>
              </a:custGeom>
              <a:solidFill>
                <a:srgbClr val="76839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grpSp>
          <p:nvGrpSpPr>
            <p:cNvPr id="18" name="îš1íḋé">
              <a:extLst>
                <a:ext uri="{FF2B5EF4-FFF2-40B4-BE49-F238E27FC236}">
                  <a16:creationId xmlns:a16="http://schemas.microsoft.com/office/drawing/2014/main" id="{D3F7695F-3B85-49E1-8F71-29EC514C789B}"/>
                </a:ext>
              </a:extLst>
            </p:cNvPr>
            <p:cNvGrpSpPr/>
            <p:nvPr/>
          </p:nvGrpSpPr>
          <p:grpSpPr>
            <a:xfrm>
              <a:off x="7990221" y="3234610"/>
              <a:ext cx="2696827" cy="1178266"/>
              <a:chOff x="1627190" y="3181350"/>
              <a:chExt cx="2696827" cy="1178266"/>
            </a:xfrm>
          </p:grpSpPr>
          <p:sp>
            <p:nvSpPr>
              <p:cNvPr id="28" name="íṩḷiḓê">
                <a:extLst>
                  <a:ext uri="{FF2B5EF4-FFF2-40B4-BE49-F238E27FC236}">
                    <a16:creationId xmlns:a16="http://schemas.microsoft.com/office/drawing/2014/main" id="{BBCBCCC6-1653-49A3-92B8-282EFA1CF2FD}"/>
                  </a:ext>
                </a:extLst>
              </p:cNvPr>
              <p:cNvSpPr txBox="1"/>
              <p:nvPr/>
            </p:nvSpPr>
            <p:spPr>
              <a:xfrm>
                <a:off x="1627190" y="3181350"/>
                <a:ext cx="2243823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îṧ1îḑe">
                <a:extLst>
                  <a:ext uri="{FF2B5EF4-FFF2-40B4-BE49-F238E27FC236}">
                    <a16:creationId xmlns:a16="http://schemas.microsoft.com/office/drawing/2014/main" id="{6EE5D084-8589-4A6D-BDCB-E7DB286E6069}"/>
                  </a:ext>
                </a:extLst>
              </p:cNvPr>
              <p:cNvSpPr txBox="1"/>
              <p:nvPr/>
            </p:nvSpPr>
            <p:spPr>
              <a:xfrm>
                <a:off x="1627190" y="3573862"/>
                <a:ext cx="2696827" cy="785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iṥľíḍè">
              <a:extLst>
                <a:ext uri="{FF2B5EF4-FFF2-40B4-BE49-F238E27FC236}">
                  <a16:creationId xmlns:a16="http://schemas.microsoft.com/office/drawing/2014/main" id="{DDF1A1FC-84D5-4280-9FD3-38A2DEE6E492}"/>
                </a:ext>
              </a:extLst>
            </p:cNvPr>
            <p:cNvGrpSpPr/>
            <p:nvPr/>
          </p:nvGrpSpPr>
          <p:grpSpPr>
            <a:xfrm flipH="1">
              <a:off x="6411710" y="4687913"/>
              <a:ext cx="414670" cy="955644"/>
              <a:chOff x="3336643" y="4581719"/>
              <a:chExt cx="414670" cy="914400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1B8C026-5BE0-411D-91C8-76D95181FB99}"/>
                  </a:ext>
                </a:extLst>
              </p:cNvPr>
              <p:cNvCxnSpPr/>
              <p:nvPr/>
            </p:nvCxnSpPr>
            <p:spPr>
              <a:xfrm flipH="1">
                <a:off x="3751313" y="4581719"/>
                <a:ext cx="0" cy="9144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3360797-11A0-447F-A45A-4CD8CD64BA7F}"/>
                  </a:ext>
                </a:extLst>
              </p:cNvPr>
              <p:cNvCxnSpPr/>
              <p:nvPr/>
            </p:nvCxnSpPr>
            <p:spPr>
              <a:xfrm flipH="1">
                <a:off x="3336643" y="5038919"/>
                <a:ext cx="41467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îşļiḋe">
              <a:extLst>
                <a:ext uri="{FF2B5EF4-FFF2-40B4-BE49-F238E27FC236}">
                  <a16:creationId xmlns:a16="http://schemas.microsoft.com/office/drawing/2014/main" id="{F7616E6B-3559-4865-9835-93A7CEB5E083}"/>
                </a:ext>
              </a:extLst>
            </p:cNvPr>
            <p:cNvGrpSpPr/>
            <p:nvPr/>
          </p:nvGrpSpPr>
          <p:grpSpPr>
            <a:xfrm>
              <a:off x="4881519" y="4549795"/>
              <a:ext cx="1231880" cy="1231880"/>
              <a:chOff x="4881519" y="4549795"/>
              <a:chExt cx="1231880" cy="1231880"/>
            </a:xfrm>
          </p:grpSpPr>
          <p:sp>
            <p:nvSpPr>
              <p:cNvPr id="24" name="iṣḷîďê">
                <a:extLst>
                  <a:ext uri="{FF2B5EF4-FFF2-40B4-BE49-F238E27FC236}">
                    <a16:creationId xmlns:a16="http://schemas.microsoft.com/office/drawing/2014/main" id="{7C46833D-1B3B-475B-8630-1B3F5511C020}"/>
                  </a:ext>
                </a:extLst>
              </p:cNvPr>
              <p:cNvSpPr/>
              <p:nvPr/>
            </p:nvSpPr>
            <p:spPr>
              <a:xfrm>
                <a:off x="4881519" y="4549795"/>
                <a:ext cx="1231880" cy="123188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76839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" name="ïṡlíḑè">
                <a:extLst>
                  <a:ext uri="{FF2B5EF4-FFF2-40B4-BE49-F238E27FC236}">
                    <a16:creationId xmlns:a16="http://schemas.microsoft.com/office/drawing/2014/main" id="{6516AAAE-F441-4071-89A2-5F706F583917}"/>
                  </a:ext>
                </a:extLst>
              </p:cNvPr>
              <p:cNvSpPr/>
              <p:nvPr/>
            </p:nvSpPr>
            <p:spPr bwMode="auto">
              <a:xfrm>
                <a:off x="5215634" y="4876265"/>
                <a:ext cx="558060" cy="556494"/>
              </a:xfrm>
              <a:custGeom>
                <a:avLst/>
                <a:gdLst>
                  <a:gd name="T0" fmla="*/ 1387 w 3835"/>
                  <a:gd name="T1" fmla="*/ 314 h 3830"/>
                  <a:gd name="T2" fmla="*/ 1387 w 3835"/>
                  <a:gd name="T3" fmla="*/ 1139 h 3830"/>
                  <a:gd name="T4" fmla="*/ 1141 w 3835"/>
                  <a:gd name="T5" fmla="*/ 1385 h 3830"/>
                  <a:gd name="T6" fmla="*/ 306 w 3835"/>
                  <a:gd name="T7" fmla="*/ 1385 h 3830"/>
                  <a:gd name="T8" fmla="*/ 9 w 3835"/>
                  <a:gd name="T9" fmla="*/ 1679 h 3830"/>
                  <a:gd name="T10" fmla="*/ 9 w 3835"/>
                  <a:gd name="T11" fmla="*/ 2119 h 3830"/>
                  <a:gd name="T12" fmla="*/ 296 w 3835"/>
                  <a:gd name="T13" fmla="*/ 2457 h 3830"/>
                  <a:gd name="T14" fmla="*/ 1141 w 3835"/>
                  <a:gd name="T15" fmla="*/ 2457 h 3830"/>
                  <a:gd name="T16" fmla="*/ 1387 w 3835"/>
                  <a:gd name="T17" fmla="*/ 2702 h 3830"/>
                  <a:gd name="T18" fmla="*/ 1387 w 3835"/>
                  <a:gd name="T19" fmla="*/ 3525 h 3830"/>
                  <a:gd name="T20" fmla="*/ 1683 w 3835"/>
                  <a:gd name="T21" fmla="*/ 3830 h 3830"/>
                  <a:gd name="T22" fmla="*/ 2142 w 3835"/>
                  <a:gd name="T23" fmla="*/ 3830 h 3830"/>
                  <a:gd name="T24" fmla="*/ 2458 w 3835"/>
                  <a:gd name="T25" fmla="*/ 3543 h 3830"/>
                  <a:gd name="T26" fmla="*/ 2458 w 3835"/>
                  <a:gd name="T27" fmla="*/ 2704 h 3830"/>
                  <a:gd name="T28" fmla="*/ 2704 w 3835"/>
                  <a:gd name="T29" fmla="*/ 2458 h 3830"/>
                  <a:gd name="T30" fmla="*/ 3519 w 3835"/>
                  <a:gd name="T31" fmla="*/ 2458 h 3830"/>
                  <a:gd name="T32" fmla="*/ 3835 w 3835"/>
                  <a:gd name="T33" fmla="*/ 2157 h 3830"/>
                  <a:gd name="T34" fmla="*/ 3835 w 3835"/>
                  <a:gd name="T35" fmla="*/ 1679 h 3830"/>
                  <a:gd name="T36" fmla="*/ 3529 w 3835"/>
                  <a:gd name="T37" fmla="*/ 1387 h 3830"/>
                  <a:gd name="T38" fmla="*/ 2713 w 3835"/>
                  <a:gd name="T39" fmla="*/ 1387 h 3830"/>
                  <a:gd name="T40" fmla="*/ 2467 w 3835"/>
                  <a:gd name="T41" fmla="*/ 1141 h 3830"/>
                  <a:gd name="T42" fmla="*/ 2467 w 3835"/>
                  <a:gd name="T43" fmla="*/ 554 h 3830"/>
                  <a:gd name="T44" fmla="*/ 2370 w 3835"/>
                  <a:gd name="T45" fmla="*/ 95 h 3830"/>
                  <a:gd name="T46" fmla="*/ 2161 w 3835"/>
                  <a:gd name="T47" fmla="*/ 0 h 3830"/>
                  <a:gd name="T48" fmla="*/ 1692 w 3835"/>
                  <a:gd name="T49" fmla="*/ 5 h 3830"/>
                  <a:gd name="T50" fmla="*/ 1387 w 3835"/>
                  <a:gd name="T51" fmla="*/ 314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35" h="3830">
                    <a:moveTo>
                      <a:pt x="1387" y="314"/>
                    </a:moveTo>
                    <a:lnTo>
                      <a:pt x="1387" y="1139"/>
                    </a:lnTo>
                    <a:cubicBezTo>
                      <a:pt x="1387" y="1275"/>
                      <a:pt x="1276" y="1385"/>
                      <a:pt x="1141" y="1385"/>
                    </a:cubicBezTo>
                    <a:lnTo>
                      <a:pt x="306" y="1385"/>
                    </a:lnTo>
                    <a:cubicBezTo>
                      <a:pt x="306" y="1385"/>
                      <a:pt x="9" y="1401"/>
                      <a:pt x="9" y="1679"/>
                    </a:cubicBezTo>
                    <a:lnTo>
                      <a:pt x="9" y="2119"/>
                    </a:lnTo>
                    <a:cubicBezTo>
                      <a:pt x="9" y="2119"/>
                      <a:pt x="0" y="2457"/>
                      <a:pt x="296" y="2457"/>
                    </a:cubicBezTo>
                    <a:lnTo>
                      <a:pt x="1141" y="2457"/>
                    </a:lnTo>
                    <a:cubicBezTo>
                      <a:pt x="1276" y="2457"/>
                      <a:pt x="1387" y="2567"/>
                      <a:pt x="1387" y="2702"/>
                    </a:cubicBezTo>
                    <a:lnTo>
                      <a:pt x="1387" y="3525"/>
                    </a:lnTo>
                    <a:cubicBezTo>
                      <a:pt x="1387" y="3525"/>
                      <a:pt x="1387" y="3830"/>
                      <a:pt x="1683" y="3830"/>
                    </a:cubicBezTo>
                    <a:lnTo>
                      <a:pt x="2142" y="3830"/>
                    </a:lnTo>
                    <a:cubicBezTo>
                      <a:pt x="2142" y="3830"/>
                      <a:pt x="2458" y="3812"/>
                      <a:pt x="2458" y="3543"/>
                    </a:cubicBezTo>
                    <a:lnTo>
                      <a:pt x="2458" y="2704"/>
                    </a:lnTo>
                    <a:cubicBezTo>
                      <a:pt x="2458" y="2568"/>
                      <a:pt x="2568" y="2458"/>
                      <a:pt x="2704" y="2458"/>
                    </a:cubicBezTo>
                    <a:lnTo>
                      <a:pt x="3519" y="2458"/>
                    </a:lnTo>
                    <a:cubicBezTo>
                      <a:pt x="3519" y="2458"/>
                      <a:pt x="3835" y="2463"/>
                      <a:pt x="3835" y="2157"/>
                    </a:cubicBezTo>
                    <a:lnTo>
                      <a:pt x="3835" y="1679"/>
                    </a:lnTo>
                    <a:cubicBezTo>
                      <a:pt x="3835" y="1679"/>
                      <a:pt x="3825" y="1387"/>
                      <a:pt x="3529" y="1387"/>
                    </a:cubicBezTo>
                    <a:lnTo>
                      <a:pt x="2713" y="1387"/>
                    </a:lnTo>
                    <a:cubicBezTo>
                      <a:pt x="2578" y="1387"/>
                      <a:pt x="2467" y="1277"/>
                      <a:pt x="2467" y="1141"/>
                    </a:cubicBezTo>
                    <a:lnTo>
                      <a:pt x="2467" y="554"/>
                    </a:lnTo>
                    <a:cubicBezTo>
                      <a:pt x="2467" y="418"/>
                      <a:pt x="2455" y="194"/>
                      <a:pt x="2370" y="95"/>
                    </a:cubicBezTo>
                    <a:cubicBezTo>
                      <a:pt x="2323" y="42"/>
                      <a:pt x="2257" y="0"/>
                      <a:pt x="2161" y="0"/>
                    </a:cubicBezTo>
                    <a:cubicBezTo>
                      <a:pt x="1903" y="0"/>
                      <a:pt x="1692" y="5"/>
                      <a:pt x="1692" y="5"/>
                    </a:cubicBezTo>
                    <a:cubicBezTo>
                      <a:pt x="1692" y="5"/>
                      <a:pt x="1387" y="8"/>
                      <a:pt x="1387" y="314"/>
                    </a:cubicBezTo>
                    <a:close/>
                  </a:path>
                </a:pathLst>
              </a:custGeom>
              <a:solidFill>
                <a:srgbClr val="76839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grpSp>
          <p:nvGrpSpPr>
            <p:cNvPr id="21" name="ïšľïḋè">
              <a:extLst>
                <a:ext uri="{FF2B5EF4-FFF2-40B4-BE49-F238E27FC236}">
                  <a16:creationId xmlns:a16="http://schemas.microsoft.com/office/drawing/2014/main" id="{AE2C57ED-7234-44DC-90B6-1E7326A84124}"/>
                </a:ext>
              </a:extLst>
            </p:cNvPr>
            <p:cNvGrpSpPr/>
            <p:nvPr/>
          </p:nvGrpSpPr>
          <p:grpSpPr>
            <a:xfrm>
              <a:off x="6705366" y="4761795"/>
              <a:ext cx="2696827" cy="1178266"/>
              <a:chOff x="1627190" y="3181350"/>
              <a:chExt cx="2696827" cy="1178266"/>
            </a:xfrm>
          </p:grpSpPr>
          <p:sp>
            <p:nvSpPr>
              <p:cNvPr id="22" name="íšliḋê">
                <a:extLst>
                  <a:ext uri="{FF2B5EF4-FFF2-40B4-BE49-F238E27FC236}">
                    <a16:creationId xmlns:a16="http://schemas.microsoft.com/office/drawing/2014/main" id="{FA2745DC-58A0-44B2-AA7B-000FEB16968C}"/>
                  </a:ext>
                </a:extLst>
              </p:cNvPr>
              <p:cNvSpPr txBox="1"/>
              <p:nvPr/>
            </p:nvSpPr>
            <p:spPr>
              <a:xfrm>
                <a:off x="1627190" y="3181350"/>
                <a:ext cx="2243823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íṣļidé">
                <a:extLst>
                  <a:ext uri="{FF2B5EF4-FFF2-40B4-BE49-F238E27FC236}">
                    <a16:creationId xmlns:a16="http://schemas.microsoft.com/office/drawing/2014/main" id="{16103F99-F3BF-47EE-934D-BACD7E8B8A40}"/>
                  </a:ext>
                </a:extLst>
              </p:cNvPr>
              <p:cNvSpPr txBox="1"/>
              <p:nvPr/>
            </p:nvSpPr>
            <p:spPr>
              <a:xfrm>
                <a:off x="1627190" y="3573862"/>
                <a:ext cx="2696827" cy="785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EDD8821-58CB-43F6-AF88-2DF565AE9030}"/>
              </a:ext>
            </a:extLst>
          </p:cNvPr>
          <p:cNvGrpSpPr/>
          <p:nvPr/>
        </p:nvGrpSpPr>
        <p:grpSpPr>
          <a:xfrm>
            <a:off x="270510" y="256070"/>
            <a:ext cx="4320310" cy="904455"/>
            <a:chOff x="270510" y="256070"/>
            <a:chExt cx="4320310" cy="904455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D590131-981B-47B0-9099-67E8F261069B}"/>
                </a:ext>
              </a:extLst>
            </p:cNvPr>
            <p:cNvSpPr/>
            <p:nvPr/>
          </p:nvSpPr>
          <p:spPr>
            <a:xfrm>
              <a:off x="909493" y="419746"/>
              <a:ext cx="3681327" cy="588295"/>
            </a:xfrm>
            <a:prstGeom prst="rect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îşľîḍe">
              <a:extLst>
                <a:ext uri="{FF2B5EF4-FFF2-40B4-BE49-F238E27FC236}">
                  <a16:creationId xmlns:a16="http://schemas.microsoft.com/office/drawing/2014/main" id="{BA7829BB-BA9C-4894-9CDC-CB20BC6F980E}"/>
                </a:ext>
              </a:extLst>
            </p:cNvPr>
            <p:cNvSpPr/>
            <p:nvPr/>
          </p:nvSpPr>
          <p:spPr bwMode="auto">
            <a:xfrm>
              <a:off x="270510" y="256070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6EE0468-AD67-4D88-A886-9EDF143C2017}"/>
                </a:ext>
              </a:extLst>
            </p:cNvPr>
            <p:cNvSpPr/>
            <p:nvPr/>
          </p:nvSpPr>
          <p:spPr>
            <a:xfrm>
              <a:off x="1168705" y="415909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6" y="130313"/>
            <a:ext cx="1077679" cy="1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iṧ1ïḓé">
            <a:extLst>
              <a:ext uri="{FF2B5EF4-FFF2-40B4-BE49-F238E27FC236}">
                <a16:creationId xmlns:a16="http://schemas.microsoft.com/office/drawing/2014/main" id="{E925FA97-337E-4245-A9CE-883E944233E2}"/>
              </a:ext>
            </a:extLst>
          </p:cNvPr>
          <p:cNvSpPr/>
          <p:nvPr/>
        </p:nvSpPr>
        <p:spPr>
          <a:xfrm>
            <a:off x="673100" y="2613202"/>
            <a:ext cx="10845793" cy="316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52" name="îSlíde">
            <a:extLst>
              <a:ext uri="{FF2B5EF4-FFF2-40B4-BE49-F238E27FC236}">
                <a16:creationId xmlns:a16="http://schemas.microsoft.com/office/drawing/2014/main" id="{E3382AD1-95BD-4764-96BE-9732C5200BF1}"/>
              </a:ext>
            </a:extLst>
          </p:cNvPr>
          <p:cNvSpPr/>
          <p:nvPr/>
        </p:nvSpPr>
        <p:spPr>
          <a:xfrm>
            <a:off x="4575139" y="704850"/>
            <a:ext cx="3041714" cy="766916"/>
          </a:xfrm>
          <a:prstGeom prst="roundRect">
            <a:avLst>
              <a:gd name="adj" fmla="val 50000"/>
            </a:avLst>
          </a:prstGeom>
          <a:solidFill>
            <a:srgbClr val="8F0C1B"/>
          </a:solidFill>
          <a:ln>
            <a:noFill/>
          </a:ln>
          <a:effectLst>
            <a:reflection blurRad="6350" stA="240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A0C2FBB-9FA6-4F40-B359-59CF3C8B577B}"/>
              </a:ext>
            </a:extLst>
          </p:cNvPr>
          <p:cNvGrpSpPr/>
          <p:nvPr/>
        </p:nvGrpSpPr>
        <p:grpSpPr>
          <a:xfrm>
            <a:off x="673100" y="2319385"/>
            <a:ext cx="2335162" cy="2300034"/>
            <a:chOff x="673100" y="2319385"/>
            <a:chExt cx="2335162" cy="2300034"/>
          </a:xfrm>
        </p:grpSpPr>
        <p:sp>
          <p:nvSpPr>
            <p:cNvPr id="53" name="îşľîḍe">
              <a:extLst>
                <a:ext uri="{FF2B5EF4-FFF2-40B4-BE49-F238E27FC236}">
                  <a16:creationId xmlns:a16="http://schemas.microsoft.com/office/drawing/2014/main" id="{063776F8-2A11-4AC5-B0A2-91BE8328E402}"/>
                </a:ext>
              </a:extLst>
            </p:cNvPr>
            <p:cNvSpPr/>
            <p:nvPr/>
          </p:nvSpPr>
          <p:spPr bwMode="auto">
            <a:xfrm>
              <a:off x="1438088" y="2319385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4" name="íśḷiďé">
              <a:extLst>
                <a:ext uri="{FF2B5EF4-FFF2-40B4-BE49-F238E27FC236}">
                  <a16:creationId xmlns:a16="http://schemas.microsoft.com/office/drawing/2014/main" id="{137576AB-8922-457A-BEE8-E329CB2C1D9D}"/>
                </a:ext>
              </a:extLst>
            </p:cNvPr>
            <p:cNvGrpSpPr/>
            <p:nvPr/>
          </p:nvGrpSpPr>
          <p:grpSpPr>
            <a:xfrm>
              <a:off x="673100" y="3326924"/>
              <a:ext cx="2335162" cy="1292495"/>
              <a:chOff x="719137" y="1429926"/>
              <a:chExt cx="5376847" cy="1292496"/>
            </a:xfrm>
          </p:grpSpPr>
          <p:sp>
            <p:nvSpPr>
              <p:cNvPr id="55" name="ïŝļíḑê">
                <a:extLst>
                  <a:ext uri="{FF2B5EF4-FFF2-40B4-BE49-F238E27FC236}">
                    <a16:creationId xmlns:a16="http://schemas.microsoft.com/office/drawing/2014/main" id="{6B142A69-0870-4DF4-953B-3972499CE2C7}"/>
                  </a:ext>
                </a:extLst>
              </p:cNvPr>
              <p:cNvSpPr/>
              <p:nvPr/>
            </p:nvSpPr>
            <p:spPr bwMode="auto">
              <a:xfrm>
                <a:off x="719137" y="1871731"/>
                <a:ext cx="5376847" cy="850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 …</a:t>
                </a:r>
              </a:p>
            </p:txBody>
          </p:sp>
          <p:sp>
            <p:nvSpPr>
              <p:cNvPr id="56" name="îšľíḍe">
                <a:extLst>
                  <a:ext uri="{FF2B5EF4-FFF2-40B4-BE49-F238E27FC236}">
                    <a16:creationId xmlns:a16="http://schemas.microsoft.com/office/drawing/2014/main" id="{2469F4AD-3AD1-4AA6-9E93-E43AFD2F6FBA}"/>
                  </a:ext>
                </a:extLst>
              </p:cNvPr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工作概述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E5A5C51-E302-4A0C-B0FA-72A958F4841E}"/>
              </a:ext>
            </a:extLst>
          </p:cNvPr>
          <p:cNvGrpSpPr/>
          <p:nvPr/>
        </p:nvGrpSpPr>
        <p:grpSpPr>
          <a:xfrm>
            <a:off x="3509977" y="2319385"/>
            <a:ext cx="2335162" cy="2300034"/>
            <a:chOff x="3509977" y="2319385"/>
            <a:chExt cx="2335162" cy="2300034"/>
          </a:xfrm>
        </p:grpSpPr>
        <p:sp>
          <p:nvSpPr>
            <p:cNvPr id="57" name="iṧḷîḓè">
              <a:extLst>
                <a:ext uri="{FF2B5EF4-FFF2-40B4-BE49-F238E27FC236}">
                  <a16:creationId xmlns:a16="http://schemas.microsoft.com/office/drawing/2014/main" id="{404816F3-31F1-4632-AECA-8A660125C6FB}"/>
                </a:ext>
              </a:extLst>
            </p:cNvPr>
            <p:cNvSpPr/>
            <p:nvPr/>
          </p:nvSpPr>
          <p:spPr bwMode="auto">
            <a:xfrm>
              <a:off x="4274965" y="2319385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iṩľîḑè">
              <a:extLst>
                <a:ext uri="{FF2B5EF4-FFF2-40B4-BE49-F238E27FC236}">
                  <a16:creationId xmlns:a16="http://schemas.microsoft.com/office/drawing/2014/main" id="{34B79B5B-42B4-4572-A0B6-C24C263CE4DD}"/>
                </a:ext>
              </a:extLst>
            </p:cNvPr>
            <p:cNvGrpSpPr/>
            <p:nvPr/>
          </p:nvGrpSpPr>
          <p:grpSpPr>
            <a:xfrm>
              <a:off x="3509977" y="3326924"/>
              <a:ext cx="2335162" cy="1292495"/>
              <a:chOff x="719137" y="1429926"/>
              <a:chExt cx="5376847" cy="1292496"/>
            </a:xfrm>
          </p:grpSpPr>
          <p:sp>
            <p:nvSpPr>
              <p:cNvPr id="59" name="íş1ídê">
                <a:extLst>
                  <a:ext uri="{FF2B5EF4-FFF2-40B4-BE49-F238E27FC236}">
                    <a16:creationId xmlns:a16="http://schemas.microsoft.com/office/drawing/2014/main" id="{583ECEDB-F7EF-43C6-9E30-3B3922121DD0}"/>
                  </a:ext>
                </a:extLst>
              </p:cNvPr>
              <p:cNvSpPr/>
              <p:nvPr/>
            </p:nvSpPr>
            <p:spPr bwMode="auto">
              <a:xfrm>
                <a:off x="719137" y="1871731"/>
                <a:ext cx="5376847" cy="850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 …</a:t>
                </a:r>
              </a:p>
            </p:txBody>
          </p:sp>
          <p:sp>
            <p:nvSpPr>
              <p:cNvPr id="60" name="îŝḻïḍé">
                <a:extLst>
                  <a:ext uri="{FF2B5EF4-FFF2-40B4-BE49-F238E27FC236}">
                    <a16:creationId xmlns:a16="http://schemas.microsoft.com/office/drawing/2014/main" id="{50219073-1A6E-4CC4-81BD-0610C9992CA7}"/>
                  </a:ext>
                </a:extLst>
              </p:cNvPr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业绩回顾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A380EBB-F7E6-4CC3-BFC9-84A3297790EC}"/>
              </a:ext>
            </a:extLst>
          </p:cNvPr>
          <p:cNvGrpSpPr/>
          <p:nvPr/>
        </p:nvGrpSpPr>
        <p:grpSpPr>
          <a:xfrm>
            <a:off x="6346854" y="2319385"/>
            <a:ext cx="2335162" cy="2300034"/>
            <a:chOff x="6346854" y="2319385"/>
            <a:chExt cx="2335162" cy="2300034"/>
          </a:xfrm>
        </p:grpSpPr>
        <p:sp>
          <p:nvSpPr>
            <p:cNvPr id="61" name="íSḻidê">
              <a:extLst>
                <a:ext uri="{FF2B5EF4-FFF2-40B4-BE49-F238E27FC236}">
                  <a16:creationId xmlns:a16="http://schemas.microsoft.com/office/drawing/2014/main" id="{283363BA-D333-41A9-BA4C-C64C1C4F71B4}"/>
                </a:ext>
              </a:extLst>
            </p:cNvPr>
            <p:cNvSpPr/>
            <p:nvPr/>
          </p:nvSpPr>
          <p:spPr bwMode="auto">
            <a:xfrm>
              <a:off x="7111842" y="2319385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íśḻídé">
              <a:extLst>
                <a:ext uri="{FF2B5EF4-FFF2-40B4-BE49-F238E27FC236}">
                  <a16:creationId xmlns:a16="http://schemas.microsoft.com/office/drawing/2014/main" id="{D2DE27D3-64A6-4072-9C44-968C0C0046A6}"/>
                </a:ext>
              </a:extLst>
            </p:cNvPr>
            <p:cNvGrpSpPr/>
            <p:nvPr/>
          </p:nvGrpSpPr>
          <p:grpSpPr>
            <a:xfrm>
              <a:off x="6346854" y="3326924"/>
              <a:ext cx="2335162" cy="1292495"/>
              <a:chOff x="719137" y="1429926"/>
              <a:chExt cx="5376847" cy="1292496"/>
            </a:xfrm>
          </p:grpSpPr>
          <p:sp>
            <p:nvSpPr>
              <p:cNvPr id="63" name="ïṣ1iḋê">
                <a:extLst>
                  <a:ext uri="{FF2B5EF4-FFF2-40B4-BE49-F238E27FC236}">
                    <a16:creationId xmlns:a16="http://schemas.microsoft.com/office/drawing/2014/main" id="{063E88D3-825A-4B4E-A181-0E7E4142931A}"/>
                  </a:ext>
                </a:extLst>
              </p:cNvPr>
              <p:cNvSpPr/>
              <p:nvPr/>
            </p:nvSpPr>
            <p:spPr bwMode="auto">
              <a:xfrm>
                <a:off x="719137" y="1871731"/>
                <a:ext cx="5376847" cy="850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 …</a:t>
                </a:r>
              </a:p>
            </p:txBody>
          </p:sp>
          <p:sp>
            <p:nvSpPr>
              <p:cNvPr id="64" name="íṡļiḋè">
                <a:extLst>
                  <a:ext uri="{FF2B5EF4-FFF2-40B4-BE49-F238E27FC236}">
                    <a16:creationId xmlns:a16="http://schemas.microsoft.com/office/drawing/2014/main" id="{46FE3CD8-A270-45D4-AF64-7C23FF5010B6}"/>
                  </a:ext>
                </a:extLst>
              </p:cNvPr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问题分析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94B8FB6-90FC-46B5-A592-206B282EA7F1}"/>
              </a:ext>
            </a:extLst>
          </p:cNvPr>
          <p:cNvGrpSpPr/>
          <p:nvPr/>
        </p:nvGrpSpPr>
        <p:grpSpPr>
          <a:xfrm>
            <a:off x="9183730" y="2319385"/>
            <a:ext cx="2335162" cy="2300034"/>
            <a:chOff x="9183730" y="2319385"/>
            <a:chExt cx="2335162" cy="2300034"/>
          </a:xfrm>
        </p:grpSpPr>
        <p:sp>
          <p:nvSpPr>
            <p:cNvPr id="65" name="í$lidè">
              <a:extLst>
                <a:ext uri="{FF2B5EF4-FFF2-40B4-BE49-F238E27FC236}">
                  <a16:creationId xmlns:a16="http://schemas.microsoft.com/office/drawing/2014/main" id="{941DFE69-5FB5-47AC-ADF7-A3E5712EAF92}"/>
                </a:ext>
              </a:extLst>
            </p:cNvPr>
            <p:cNvSpPr/>
            <p:nvPr/>
          </p:nvSpPr>
          <p:spPr bwMode="auto">
            <a:xfrm>
              <a:off x="9948718" y="2319385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6" name="iSḻiḋé">
              <a:extLst>
                <a:ext uri="{FF2B5EF4-FFF2-40B4-BE49-F238E27FC236}">
                  <a16:creationId xmlns:a16="http://schemas.microsoft.com/office/drawing/2014/main" id="{4F766FDD-7E53-417C-980E-C70A056E0256}"/>
                </a:ext>
              </a:extLst>
            </p:cNvPr>
            <p:cNvGrpSpPr/>
            <p:nvPr/>
          </p:nvGrpSpPr>
          <p:grpSpPr>
            <a:xfrm>
              <a:off x="9183730" y="3326924"/>
              <a:ext cx="2335162" cy="1292495"/>
              <a:chOff x="719137" y="1429926"/>
              <a:chExt cx="5376847" cy="1292496"/>
            </a:xfrm>
          </p:grpSpPr>
          <p:sp>
            <p:nvSpPr>
              <p:cNvPr id="67" name="iṣḷîḓê">
                <a:extLst>
                  <a:ext uri="{FF2B5EF4-FFF2-40B4-BE49-F238E27FC236}">
                    <a16:creationId xmlns:a16="http://schemas.microsoft.com/office/drawing/2014/main" id="{AD95A1DC-5000-43AC-87D9-73589142673C}"/>
                  </a:ext>
                </a:extLst>
              </p:cNvPr>
              <p:cNvSpPr/>
              <p:nvPr/>
            </p:nvSpPr>
            <p:spPr bwMode="auto">
              <a:xfrm>
                <a:off x="719137" y="1871731"/>
                <a:ext cx="5376847" cy="850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 …</a:t>
                </a:r>
              </a:p>
            </p:txBody>
          </p:sp>
          <p:sp>
            <p:nvSpPr>
              <p:cNvPr id="68" name="ïṣľïďè">
                <a:extLst>
                  <a:ext uri="{FF2B5EF4-FFF2-40B4-BE49-F238E27FC236}">
                    <a16:creationId xmlns:a16="http://schemas.microsoft.com/office/drawing/2014/main" id="{F3386919-07DC-483A-A2EE-7C345656926F}"/>
                  </a:ext>
                </a:extLst>
              </p:cNvPr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明年计划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077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9D115639-726D-4005-A099-5DBD3C780711}"/>
              </a:ext>
            </a:extLst>
          </p:cNvPr>
          <p:cNvGrpSpPr/>
          <p:nvPr/>
        </p:nvGrpSpPr>
        <p:grpSpPr>
          <a:xfrm>
            <a:off x="0" y="943449"/>
            <a:ext cx="12676904" cy="4332534"/>
            <a:chOff x="0" y="943449"/>
            <a:chExt cx="12676904" cy="4332534"/>
          </a:xfrm>
        </p:grpSpPr>
        <p:sp>
          <p:nvSpPr>
            <p:cNvPr id="154" name="等腰三角形 153">
              <a:extLst>
                <a:ext uri="{FF2B5EF4-FFF2-40B4-BE49-F238E27FC236}">
                  <a16:creationId xmlns:a16="http://schemas.microsoft.com/office/drawing/2014/main" id="{2A7564D6-543A-4611-AB43-F23CB78C57CE}"/>
                </a:ext>
              </a:extLst>
            </p:cNvPr>
            <p:cNvSpPr/>
            <p:nvPr/>
          </p:nvSpPr>
          <p:spPr>
            <a:xfrm flipH="1">
              <a:off x="99703" y="2286710"/>
              <a:ext cx="12082989" cy="495526"/>
            </a:xfrm>
            <a:prstGeom prst="triangle">
              <a:avLst>
                <a:gd name="adj" fmla="val 73511"/>
              </a:avLst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11B4D90-7D07-48CA-A551-BAAD2E3ECBA9}"/>
                </a:ext>
              </a:extLst>
            </p:cNvPr>
            <p:cNvSpPr/>
            <p:nvPr/>
          </p:nvSpPr>
          <p:spPr>
            <a:xfrm>
              <a:off x="0" y="2778171"/>
              <a:ext cx="12192000" cy="2497812"/>
            </a:xfrm>
            <a:prstGeom prst="rect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3" name="7f47cdbd-5e24-4a56-89ef-764be4e41b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1D544F8A-8A4C-46B5-A7A5-FD3361FF511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1089150" y="1045739"/>
              <a:ext cx="4476003" cy="4057557"/>
              <a:chOff x="3744913" y="1303338"/>
              <a:chExt cx="4703763" cy="4264026"/>
            </a:xfrm>
          </p:grpSpPr>
          <p:sp>
            <p:nvSpPr>
              <p:cNvPr id="4" name="îsḻîḓê">
                <a:extLst>
                  <a:ext uri="{FF2B5EF4-FFF2-40B4-BE49-F238E27FC236}">
                    <a16:creationId xmlns:a16="http://schemas.microsoft.com/office/drawing/2014/main" id="{E2D3C420-7A31-4DA1-A785-2D7F6C2996EF}"/>
                  </a:ext>
                </a:extLst>
              </p:cNvPr>
              <p:cNvSpPr/>
              <p:nvPr/>
            </p:nvSpPr>
            <p:spPr bwMode="auto">
              <a:xfrm>
                <a:off x="3744913" y="2344738"/>
                <a:ext cx="1190625" cy="1060450"/>
              </a:xfrm>
              <a:custGeom>
                <a:avLst/>
                <a:gdLst>
                  <a:gd name="T0" fmla="*/ 0 w 361"/>
                  <a:gd name="T1" fmla="*/ 298 h 322"/>
                  <a:gd name="T2" fmla="*/ 70 w 361"/>
                  <a:gd name="T3" fmla="*/ 165 h 322"/>
                  <a:gd name="T4" fmla="*/ 77 w 361"/>
                  <a:gd name="T5" fmla="*/ 161 h 322"/>
                  <a:gd name="T6" fmla="*/ 171 w 361"/>
                  <a:gd name="T7" fmla="*/ 16 h 322"/>
                  <a:gd name="T8" fmla="*/ 242 w 361"/>
                  <a:gd name="T9" fmla="*/ 18 h 322"/>
                  <a:gd name="T10" fmla="*/ 244 w 361"/>
                  <a:gd name="T11" fmla="*/ 20 h 322"/>
                  <a:gd name="T12" fmla="*/ 247 w 361"/>
                  <a:gd name="T13" fmla="*/ 22 h 322"/>
                  <a:gd name="T14" fmla="*/ 249 w 361"/>
                  <a:gd name="T15" fmla="*/ 24 h 322"/>
                  <a:gd name="T16" fmla="*/ 251 w 361"/>
                  <a:gd name="T17" fmla="*/ 26 h 322"/>
                  <a:gd name="T18" fmla="*/ 254 w 361"/>
                  <a:gd name="T19" fmla="*/ 28 h 322"/>
                  <a:gd name="T20" fmla="*/ 256 w 361"/>
                  <a:gd name="T21" fmla="*/ 30 h 322"/>
                  <a:gd name="T22" fmla="*/ 258 w 361"/>
                  <a:gd name="T23" fmla="*/ 32 h 322"/>
                  <a:gd name="T24" fmla="*/ 261 w 361"/>
                  <a:gd name="T25" fmla="*/ 33 h 322"/>
                  <a:gd name="T26" fmla="*/ 279 w 361"/>
                  <a:gd name="T27" fmla="*/ 58 h 322"/>
                  <a:gd name="T28" fmla="*/ 323 w 361"/>
                  <a:gd name="T29" fmla="*/ 61 h 322"/>
                  <a:gd name="T30" fmla="*/ 326 w 361"/>
                  <a:gd name="T31" fmla="*/ 63 h 322"/>
                  <a:gd name="T32" fmla="*/ 328 w 361"/>
                  <a:gd name="T33" fmla="*/ 65 h 322"/>
                  <a:gd name="T34" fmla="*/ 331 w 361"/>
                  <a:gd name="T35" fmla="*/ 66 h 322"/>
                  <a:gd name="T36" fmla="*/ 333 w 361"/>
                  <a:gd name="T37" fmla="*/ 68 h 322"/>
                  <a:gd name="T38" fmla="*/ 335 w 361"/>
                  <a:gd name="T39" fmla="*/ 70 h 322"/>
                  <a:gd name="T40" fmla="*/ 338 w 361"/>
                  <a:gd name="T41" fmla="*/ 72 h 322"/>
                  <a:gd name="T42" fmla="*/ 340 w 361"/>
                  <a:gd name="T43" fmla="*/ 74 h 322"/>
                  <a:gd name="T44" fmla="*/ 342 w 361"/>
                  <a:gd name="T45" fmla="*/ 76 h 322"/>
                  <a:gd name="T46" fmla="*/ 361 w 361"/>
                  <a:gd name="T47" fmla="*/ 125 h 322"/>
                  <a:gd name="T48" fmla="*/ 361 w 361"/>
                  <a:gd name="T49" fmla="*/ 132 h 322"/>
                  <a:gd name="T50" fmla="*/ 22 w 361"/>
                  <a:gd name="T51" fmla="*/ 322 h 322"/>
                  <a:gd name="T52" fmla="*/ 21 w 361"/>
                  <a:gd name="T53" fmla="*/ 319 h 322"/>
                  <a:gd name="T54" fmla="*/ 19 w 361"/>
                  <a:gd name="T55" fmla="*/ 320 h 322"/>
                  <a:gd name="T56" fmla="*/ 19 w 361"/>
                  <a:gd name="T57" fmla="*/ 317 h 322"/>
                  <a:gd name="T58" fmla="*/ 17 w 361"/>
                  <a:gd name="T59" fmla="*/ 318 h 322"/>
                  <a:gd name="T60" fmla="*/ 17 w 361"/>
                  <a:gd name="T61" fmla="*/ 315 h 322"/>
                  <a:gd name="T62" fmla="*/ 14 w 361"/>
                  <a:gd name="T63" fmla="*/ 317 h 322"/>
                  <a:gd name="T64" fmla="*/ 14 w 361"/>
                  <a:gd name="T65" fmla="*/ 313 h 322"/>
                  <a:gd name="T66" fmla="*/ 12 w 361"/>
                  <a:gd name="T67" fmla="*/ 315 h 322"/>
                  <a:gd name="T68" fmla="*/ 12 w 361"/>
                  <a:gd name="T69" fmla="*/ 311 h 322"/>
                  <a:gd name="T70" fmla="*/ 10 w 361"/>
                  <a:gd name="T71" fmla="*/ 313 h 322"/>
                  <a:gd name="T72" fmla="*/ 10 w 361"/>
                  <a:gd name="T73" fmla="*/ 309 h 322"/>
                  <a:gd name="T74" fmla="*/ 7 w 361"/>
                  <a:gd name="T75" fmla="*/ 311 h 322"/>
                  <a:gd name="T76" fmla="*/ 7 w 361"/>
                  <a:gd name="T77" fmla="*/ 307 h 322"/>
                  <a:gd name="T78" fmla="*/ 5 w 361"/>
                  <a:gd name="T79" fmla="*/ 309 h 322"/>
                  <a:gd name="T80" fmla="*/ 5 w 361"/>
                  <a:gd name="T81" fmla="*/ 305 h 322"/>
                  <a:gd name="T82" fmla="*/ 3 w 361"/>
                  <a:gd name="T83" fmla="*/ 307 h 322"/>
                  <a:gd name="T84" fmla="*/ 3 w 361"/>
                  <a:gd name="T85" fmla="*/ 303 h 322"/>
                  <a:gd name="T86" fmla="*/ 0 w 361"/>
                  <a:gd name="T87" fmla="*/ 305 h 322"/>
                  <a:gd name="T88" fmla="*/ 0 w 361"/>
                  <a:gd name="T89" fmla="*/ 298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1" h="322">
                    <a:moveTo>
                      <a:pt x="0" y="298"/>
                    </a:moveTo>
                    <a:cubicBezTo>
                      <a:pt x="0" y="246"/>
                      <a:pt x="31" y="187"/>
                      <a:pt x="70" y="165"/>
                    </a:cubicBezTo>
                    <a:cubicBezTo>
                      <a:pt x="72" y="164"/>
                      <a:pt x="75" y="163"/>
                      <a:pt x="77" y="161"/>
                    </a:cubicBezTo>
                    <a:cubicBezTo>
                      <a:pt x="89" y="101"/>
                      <a:pt x="127" y="41"/>
                      <a:pt x="171" y="16"/>
                    </a:cubicBezTo>
                    <a:cubicBezTo>
                      <a:pt x="199" y="0"/>
                      <a:pt x="224" y="2"/>
                      <a:pt x="242" y="18"/>
                    </a:cubicBezTo>
                    <a:cubicBezTo>
                      <a:pt x="243" y="18"/>
                      <a:pt x="243" y="19"/>
                      <a:pt x="244" y="20"/>
                    </a:cubicBezTo>
                    <a:cubicBezTo>
                      <a:pt x="245" y="20"/>
                      <a:pt x="246" y="21"/>
                      <a:pt x="247" y="22"/>
                    </a:cubicBezTo>
                    <a:cubicBezTo>
                      <a:pt x="247" y="22"/>
                      <a:pt x="248" y="23"/>
                      <a:pt x="249" y="24"/>
                    </a:cubicBezTo>
                    <a:cubicBezTo>
                      <a:pt x="250" y="24"/>
                      <a:pt x="251" y="25"/>
                      <a:pt x="251" y="26"/>
                    </a:cubicBezTo>
                    <a:cubicBezTo>
                      <a:pt x="252" y="26"/>
                      <a:pt x="253" y="27"/>
                      <a:pt x="254" y="28"/>
                    </a:cubicBezTo>
                    <a:cubicBezTo>
                      <a:pt x="255" y="28"/>
                      <a:pt x="255" y="29"/>
                      <a:pt x="256" y="30"/>
                    </a:cubicBezTo>
                    <a:cubicBezTo>
                      <a:pt x="257" y="30"/>
                      <a:pt x="258" y="31"/>
                      <a:pt x="258" y="32"/>
                    </a:cubicBezTo>
                    <a:cubicBezTo>
                      <a:pt x="259" y="32"/>
                      <a:pt x="260" y="33"/>
                      <a:pt x="261" y="33"/>
                    </a:cubicBezTo>
                    <a:cubicBezTo>
                      <a:pt x="268" y="39"/>
                      <a:pt x="275" y="48"/>
                      <a:pt x="279" y="58"/>
                    </a:cubicBezTo>
                    <a:cubicBezTo>
                      <a:pt x="297" y="49"/>
                      <a:pt x="313" y="51"/>
                      <a:pt x="323" y="61"/>
                    </a:cubicBezTo>
                    <a:cubicBezTo>
                      <a:pt x="324" y="61"/>
                      <a:pt x="325" y="62"/>
                      <a:pt x="326" y="63"/>
                    </a:cubicBezTo>
                    <a:cubicBezTo>
                      <a:pt x="327" y="63"/>
                      <a:pt x="327" y="64"/>
                      <a:pt x="328" y="65"/>
                    </a:cubicBezTo>
                    <a:cubicBezTo>
                      <a:pt x="329" y="65"/>
                      <a:pt x="330" y="66"/>
                      <a:pt x="331" y="66"/>
                    </a:cubicBezTo>
                    <a:cubicBezTo>
                      <a:pt x="331" y="67"/>
                      <a:pt x="332" y="68"/>
                      <a:pt x="333" y="68"/>
                    </a:cubicBezTo>
                    <a:cubicBezTo>
                      <a:pt x="334" y="69"/>
                      <a:pt x="335" y="70"/>
                      <a:pt x="335" y="70"/>
                    </a:cubicBezTo>
                    <a:cubicBezTo>
                      <a:pt x="336" y="71"/>
                      <a:pt x="337" y="72"/>
                      <a:pt x="338" y="72"/>
                    </a:cubicBezTo>
                    <a:cubicBezTo>
                      <a:pt x="339" y="73"/>
                      <a:pt x="339" y="74"/>
                      <a:pt x="340" y="74"/>
                    </a:cubicBezTo>
                    <a:cubicBezTo>
                      <a:pt x="341" y="75"/>
                      <a:pt x="342" y="76"/>
                      <a:pt x="342" y="76"/>
                    </a:cubicBezTo>
                    <a:cubicBezTo>
                      <a:pt x="354" y="85"/>
                      <a:pt x="361" y="102"/>
                      <a:pt x="361" y="125"/>
                    </a:cubicBezTo>
                    <a:cubicBezTo>
                      <a:pt x="361" y="128"/>
                      <a:pt x="361" y="130"/>
                      <a:pt x="361" y="132"/>
                    </a:cubicBezTo>
                    <a:cubicBezTo>
                      <a:pt x="22" y="322"/>
                      <a:pt x="22" y="322"/>
                      <a:pt x="22" y="322"/>
                    </a:cubicBezTo>
                    <a:cubicBezTo>
                      <a:pt x="22" y="321"/>
                      <a:pt x="22" y="320"/>
                      <a:pt x="21" y="319"/>
                    </a:cubicBezTo>
                    <a:cubicBezTo>
                      <a:pt x="19" y="320"/>
                      <a:pt x="19" y="320"/>
                      <a:pt x="19" y="320"/>
                    </a:cubicBezTo>
                    <a:cubicBezTo>
                      <a:pt x="19" y="319"/>
                      <a:pt x="19" y="318"/>
                      <a:pt x="19" y="317"/>
                    </a:cubicBezTo>
                    <a:cubicBezTo>
                      <a:pt x="17" y="318"/>
                      <a:pt x="17" y="318"/>
                      <a:pt x="17" y="318"/>
                    </a:cubicBezTo>
                    <a:cubicBezTo>
                      <a:pt x="17" y="317"/>
                      <a:pt x="17" y="316"/>
                      <a:pt x="17" y="315"/>
                    </a:cubicBezTo>
                    <a:cubicBezTo>
                      <a:pt x="14" y="317"/>
                      <a:pt x="14" y="317"/>
                      <a:pt x="14" y="317"/>
                    </a:cubicBezTo>
                    <a:cubicBezTo>
                      <a:pt x="14" y="315"/>
                      <a:pt x="14" y="314"/>
                      <a:pt x="14" y="313"/>
                    </a:cubicBezTo>
                    <a:cubicBezTo>
                      <a:pt x="12" y="315"/>
                      <a:pt x="12" y="315"/>
                      <a:pt x="12" y="315"/>
                    </a:cubicBezTo>
                    <a:cubicBezTo>
                      <a:pt x="12" y="313"/>
                      <a:pt x="12" y="312"/>
                      <a:pt x="12" y="311"/>
                    </a:cubicBezTo>
                    <a:cubicBezTo>
                      <a:pt x="10" y="313"/>
                      <a:pt x="10" y="313"/>
                      <a:pt x="10" y="313"/>
                    </a:cubicBezTo>
                    <a:cubicBezTo>
                      <a:pt x="10" y="312"/>
                      <a:pt x="10" y="310"/>
                      <a:pt x="10" y="309"/>
                    </a:cubicBezTo>
                    <a:cubicBezTo>
                      <a:pt x="7" y="311"/>
                      <a:pt x="7" y="311"/>
                      <a:pt x="7" y="311"/>
                    </a:cubicBezTo>
                    <a:cubicBezTo>
                      <a:pt x="7" y="310"/>
                      <a:pt x="7" y="308"/>
                      <a:pt x="7" y="307"/>
                    </a:cubicBezTo>
                    <a:cubicBezTo>
                      <a:pt x="5" y="309"/>
                      <a:pt x="5" y="309"/>
                      <a:pt x="5" y="309"/>
                    </a:cubicBezTo>
                    <a:cubicBezTo>
                      <a:pt x="5" y="308"/>
                      <a:pt x="5" y="307"/>
                      <a:pt x="5" y="305"/>
                    </a:cubicBezTo>
                    <a:cubicBezTo>
                      <a:pt x="3" y="307"/>
                      <a:pt x="3" y="307"/>
                      <a:pt x="3" y="307"/>
                    </a:cubicBezTo>
                    <a:cubicBezTo>
                      <a:pt x="3" y="306"/>
                      <a:pt x="3" y="305"/>
                      <a:pt x="3" y="303"/>
                    </a:cubicBezTo>
                    <a:cubicBezTo>
                      <a:pt x="0" y="305"/>
                      <a:pt x="0" y="305"/>
                      <a:pt x="0" y="305"/>
                    </a:cubicBezTo>
                    <a:cubicBezTo>
                      <a:pt x="0" y="302"/>
                      <a:pt x="0" y="300"/>
                      <a:pt x="0" y="2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" name="îṡľîḓê">
                <a:extLst>
                  <a:ext uri="{FF2B5EF4-FFF2-40B4-BE49-F238E27FC236}">
                    <a16:creationId xmlns:a16="http://schemas.microsoft.com/office/drawing/2014/main" id="{7838A928-A2DF-4DA8-9A4E-B857AEE70C82}"/>
                  </a:ext>
                </a:extLst>
              </p:cNvPr>
              <p:cNvSpPr/>
              <p:nvPr/>
            </p:nvSpPr>
            <p:spPr bwMode="auto">
              <a:xfrm>
                <a:off x="3814763" y="2368551"/>
                <a:ext cx="1120775" cy="1036638"/>
              </a:xfrm>
              <a:custGeom>
                <a:avLst/>
                <a:gdLst>
                  <a:gd name="T0" fmla="*/ 1 w 340"/>
                  <a:gd name="T1" fmla="*/ 315 h 315"/>
                  <a:gd name="T2" fmla="*/ 0 w 340"/>
                  <a:gd name="T3" fmla="*/ 308 h 315"/>
                  <a:gd name="T4" fmla="*/ 70 w 340"/>
                  <a:gd name="T5" fmla="*/ 176 h 315"/>
                  <a:gd name="T6" fmla="*/ 78 w 340"/>
                  <a:gd name="T7" fmla="*/ 172 h 315"/>
                  <a:gd name="T8" fmla="*/ 171 w 340"/>
                  <a:gd name="T9" fmla="*/ 27 h 315"/>
                  <a:gd name="T10" fmla="*/ 266 w 340"/>
                  <a:gd name="T11" fmla="*/ 78 h 315"/>
                  <a:gd name="T12" fmla="*/ 278 w 340"/>
                  <a:gd name="T13" fmla="*/ 70 h 315"/>
                  <a:gd name="T14" fmla="*/ 340 w 340"/>
                  <a:gd name="T15" fmla="*/ 118 h 315"/>
                  <a:gd name="T16" fmla="*/ 340 w 340"/>
                  <a:gd name="T17" fmla="*/ 125 h 315"/>
                  <a:gd name="T18" fmla="*/ 1 w 340"/>
                  <a:gd name="T19" fmla="*/ 315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315">
                    <a:moveTo>
                      <a:pt x="1" y="315"/>
                    </a:moveTo>
                    <a:cubicBezTo>
                      <a:pt x="0" y="313"/>
                      <a:pt x="0" y="311"/>
                      <a:pt x="0" y="308"/>
                    </a:cubicBezTo>
                    <a:cubicBezTo>
                      <a:pt x="0" y="257"/>
                      <a:pt x="31" y="197"/>
                      <a:pt x="70" y="176"/>
                    </a:cubicBezTo>
                    <a:cubicBezTo>
                      <a:pt x="73" y="174"/>
                      <a:pt x="75" y="173"/>
                      <a:pt x="78" y="172"/>
                    </a:cubicBezTo>
                    <a:cubicBezTo>
                      <a:pt x="90" y="111"/>
                      <a:pt x="127" y="51"/>
                      <a:pt x="171" y="27"/>
                    </a:cubicBezTo>
                    <a:cubicBezTo>
                      <a:pt x="218" y="0"/>
                      <a:pt x="257" y="23"/>
                      <a:pt x="266" y="78"/>
                    </a:cubicBezTo>
                    <a:cubicBezTo>
                      <a:pt x="270" y="75"/>
                      <a:pt x="274" y="72"/>
                      <a:pt x="278" y="70"/>
                    </a:cubicBezTo>
                    <a:cubicBezTo>
                      <a:pt x="312" y="51"/>
                      <a:pt x="340" y="72"/>
                      <a:pt x="340" y="118"/>
                    </a:cubicBezTo>
                    <a:cubicBezTo>
                      <a:pt x="340" y="121"/>
                      <a:pt x="340" y="123"/>
                      <a:pt x="340" y="125"/>
                    </a:cubicBezTo>
                    <a:lnTo>
                      <a:pt x="1" y="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" name="îšľîḋê">
                <a:extLst>
                  <a:ext uri="{FF2B5EF4-FFF2-40B4-BE49-F238E27FC236}">
                    <a16:creationId xmlns:a16="http://schemas.microsoft.com/office/drawing/2014/main" id="{D0FE3B17-E26F-4F62-9C00-21804642F177}"/>
                  </a:ext>
                </a:extLst>
              </p:cNvPr>
              <p:cNvSpPr/>
              <p:nvPr/>
            </p:nvSpPr>
            <p:spPr bwMode="auto">
              <a:xfrm>
                <a:off x="4606926" y="1619251"/>
                <a:ext cx="738188" cy="655638"/>
              </a:xfrm>
              <a:custGeom>
                <a:avLst/>
                <a:gdLst>
                  <a:gd name="T0" fmla="*/ 0 w 224"/>
                  <a:gd name="T1" fmla="*/ 184 h 199"/>
                  <a:gd name="T2" fmla="*/ 43 w 224"/>
                  <a:gd name="T3" fmla="*/ 102 h 199"/>
                  <a:gd name="T4" fmla="*/ 48 w 224"/>
                  <a:gd name="T5" fmla="*/ 100 h 199"/>
                  <a:gd name="T6" fmla="*/ 106 w 224"/>
                  <a:gd name="T7" fmla="*/ 10 h 199"/>
                  <a:gd name="T8" fmla="*/ 150 w 224"/>
                  <a:gd name="T9" fmla="*/ 11 h 199"/>
                  <a:gd name="T10" fmla="*/ 152 w 224"/>
                  <a:gd name="T11" fmla="*/ 12 h 199"/>
                  <a:gd name="T12" fmla="*/ 153 w 224"/>
                  <a:gd name="T13" fmla="*/ 13 h 199"/>
                  <a:gd name="T14" fmla="*/ 154 w 224"/>
                  <a:gd name="T15" fmla="*/ 14 h 199"/>
                  <a:gd name="T16" fmla="*/ 156 w 224"/>
                  <a:gd name="T17" fmla="*/ 16 h 199"/>
                  <a:gd name="T18" fmla="*/ 157 w 224"/>
                  <a:gd name="T19" fmla="*/ 17 h 199"/>
                  <a:gd name="T20" fmla="*/ 159 w 224"/>
                  <a:gd name="T21" fmla="*/ 18 h 199"/>
                  <a:gd name="T22" fmla="*/ 160 w 224"/>
                  <a:gd name="T23" fmla="*/ 19 h 199"/>
                  <a:gd name="T24" fmla="*/ 162 w 224"/>
                  <a:gd name="T25" fmla="*/ 20 h 199"/>
                  <a:gd name="T26" fmla="*/ 173 w 224"/>
                  <a:gd name="T27" fmla="*/ 36 h 199"/>
                  <a:gd name="T28" fmla="*/ 201 w 224"/>
                  <a:gd name="T29" fmla="*/ 37 h 199"/>
                  <a:gd name="T30" fmla="*/ 202 w 224"/>
                  <a:gd name="T31" fmla="*/ 38 h 199"/>
                  <a:gd name="T32" fmla="*/ 203 w 224"/>
                  <a:gd name="T33" fmla="*/ 40 h 199"/>
                  <a:gd name="T34" fmla="*/ 205 w 224"/>
                  <a:gd name="T35" fmla="*/ 41 h 199"/>
                  <a:gd name="T36" fmla="*/ 206 w 224"/>
                  <a:gd name="T37" fmla="*/ 42 h 199"/>
                  <a:gd name="T38" fmla="*/ 208 w 224"/>
                  <a:gd name="T39" fmla="*/ 43 h 199"/>
                  <a:gd name="T40" fmla="*/ 209 w 224"/>
                  <a:gd name="T41" fmla="*/ 44 h 199"/>
                  <a:gd name="T42" fmla="*/ 211 w 224"/>
                  <a:gd name="T43" fmla="*/ 46 h 199"/>
                  <a:gd name="T44" fmla="*/ 212 w 224"/>
                  <a:gd name="T45" fmla="*/ 47 h 199"/>
                  <a:gd name="T46" fmla="*/ 224 w 224"/>
                  <a:gd name="T47" fmla="*/ 77 h 199"/>
                  <a:gd name="T48" fmla="*/ 224 w 224"/>
                  <a:gd name="T49" fmla="*/ 82 h 199"/>
                  <a:gd name="T50" fmla="*/ 14 w 224"/>
                  <a:gd name="T51" fmla="*/ 199 h 199"/>
                  <a:gd name="T52" fmla="*/ 14 w 224"/>
                  <a:gd name="T53" fmla="*/ 197 h 199"/>
                  <a:gd name="T54" fmla="*/ 12 w 224"/>
                  <a:gd name="T55" fmla="*/ 198 h 199"/>
                  <a:gd name="T56" fmla="*/ 12 w 224"/>
                  <a:gd name="T57" fmla="*/ 196 h 199"/>
                  <a:gd name="T58" fmla="*/ 11 w 224"/>
                  <a:gd name="T59" fmla="*/ 197 h 199"/>
                  <a:gd name="T60" fmla="*/ 11 w 224"/>
                  <a:gd name="T61" fmla="*/ 195 h 199"/>
                  <a:gd name="T62" fmla="*/ 9 w 224"/>
                  <a:gd name="T63" fmla="*/ 195 h 199"/>
                  <a:gd name="T64" fmla="*/ 9 w 224"/>
                  <a:gd name="T65" fmla="*/ 193 h 199"/>
                  <a:gd name="T66" fmla="*/ 8 w 224"/>
                  <a:gd name="T67" fmla="*/ 194 h 199"/>
                  <a:gd name="T68" fmla="*/ 8 w 224"/>
                  <a:gd name="T69" fmla="*/ 192 h 199"/>
                  <a:gd name="T70" fmla="*/ 6 w 224"/>
                  <a:gd name="T71" fmla="*/ 193 h 199"/>
                  <a:gd name="T72" fmla="*/ 6 w 224"/>
                  <a:gd name="T73" fmla="*/ 191 h 199"/>
                  <a:gd name="T74" fmla="*/ 5 w 224"/>
                  <a:gd name="T75" fmla="*/ 192 h 199"/>
                  <a:gd name="T76" fmla="*/ 5 w 224"/>
                  <a:gd name="T77" fmla="*/ 190 h 199"/>
                  <a:gd name="T78" fmla="*/ 4 w 224"/>
                  <a:gd name="T79" fmla="*/ 191 h 199"/>
                  <a:gd name="T80" fmla="*/ 3 w 224"/>
                  <a:gd name="T81" fmla="*/ 189 h 199"/>
                  <a:gd name="T82" fmla="*/ 2 w 224"/>
                  <a:gd name="T83" fmla="*/ 189 h 199"/>
                  <a:gd name="T84" fmla="*/ 2 w 224"/>
                  <a:gd name="T85" fmla="*/ 187 h 199"/>
                  <a:gd name="T86" fmla="*/ 1 w 224"/>
                  <a:gd name="T87" fmla="*/ 188 h 199"/>
                  <a:gd name="T88" fmla="*/ 0 w 224"/>
                  <a:gd name="T89" fmla="*/ 18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4" h="199">
                    <a:moveTo>
                      <a:pt x="0" y="184"/>
                    </a:moveTo>
                    <a:cubicBezTo>
                      <a:pt x="0" y="152"/>
                      <a:pt x="20" y="115"/>
                      <a:pt x="43" y="102"/>
                    </a:cubicBezTo>
                    <a:cubicBezTo>
                      <a:pt x="45" y="101"/>
                      <a:pt x="47" y="100"/>
                      <a:pt x="48" y="100"/>
                    </a:cubicBezTo>
                    <a:cubicBezTo>
                      <a:pt x="56" y="62"/>
                      <a:pt x="79" y="25"/>
                      <a:pt x="106" y="10"/>
                    </a:cubicBezTo>
                    <a:cubicBezTo>
                      <a:pt x="123" y="0"/>
                      <a:pt x="139" y="1"/>
                      <a:pt x="150" y="11"/>
                    </a:cubicBezTo>
                    <a:cubicBezTo>
                      <a:pt x="151" y="11"/>
                      <a:pt x="151" y="11"/>
                      <a:pt x="152" y="12"/>
                    </a:cubicBezTo>
                    <a:cubicBezTo>
                      <a:pt x="152" y="12"/>
                      <a:pt x="153" y="13"/>
                      <a:pt x="153" y="13"/>
                    </a:cubicBezTo>
                    <a:cubicBezTo>
                      <a:pt x="153" y="13"/>
                      <a:pt x="154" y="14"/>
                      <a:pt x="154" y="14"/>
                    </a:cubicBezTo>
                    <a:cubicBezTo>
                      <a:pt x="155" y="15"/>
                      <a:pt x="155" y="15"/>
                      <a:pt x="156" y="16"/>
                    </a:cubicBezTo>
                    <a:cubicBezTo>
                      <a:pt x="156" y="16"/>
                      <a:pt x="157" y="16"/>
                      <a:pt x="157" y="17"/>
                    </a:cubicBezTo>
                    <a:cubicBezTo>
                      <a:pt x="158" y="17"/>
                      <a:pt x="158" y="18"/>
                      <a:pt x="159" y="18"/>
                    </a:cubicBezTo>
                    <a:cubicBezTo>
                      <a:pt x="159" y="18"/>
                      <a:pt x="160" y="19"/>
                      <a:pt x="160" y="19"/>
                    </a:cubicBezTo>
                    <a:cubicBezTo>
                      <a:pt x="161" y="20"/>
                      <a:pt x="161" y="20"/>
                      <a:pt x="162" y="20"/>
                    </a:cubicBezTo>
                    <a:cubicBezTo>
                      <a:pt x="166" y="24"/>
                      <a:pt x="170" y="29"/>
                      <a:pt x="173" y="36"/>
                    </a:cubicBezTo>
                    <a:cubicBezTo>
                      <a:pt x="184" y="30"/>
                      <a:pt x="194" y="31"/>
                      <a:pt x="201" y="37"/>
                    </a:cubicBezTo>
                    <a:cubicBezTo>
                      <a:pt x="201" y="38"/>
                      <a:pt x="202" y="38"/>
                      <a:pt x="202" y="38"/>
                    </a:cubicBezTo>
                    <a:cubicBezTo>
                      <a:pt x="203" y="39"/>
                      <a:pt x="203" y="39"/>
                      <a:pt x="203" y="40"/>
                    </a:cubicBezTo>
                    <a:cubicBezTo>
                      <a:pt x="204" y="40"/>
                      <a:pt x="204" y="40"/>
                      <a:pt x="205" y="41"/>
                    </a:cubicBezTo>
                    <a:cubicBezTo>
                      <a:pt x="205" y="41"/>
                      <a:pt x="206" y="42"/>
                      <a:pt x="206" y="42"/>
                    </a:cubicBezTo>
                    <a:cubicBezTo>
                      <a:pt x="207" y="42"/>
                      <a:pt x="207" y="43"/>
                      <a:pt x="208" y="43"/>
                    </a:cubicBezTo>
                    <a:cubicBezTo>
                      <a:pt x="208" y="44"/>
                      <a:pt x="209" y="44"/>
                      <a:pt x="209" y="44"/>
                    </a:cubicBezTo>
                    <a:cubicBezTo>
                      <a:pt x="210" y="45"/>
                      <a:pt x="210" y="45"/>
                      <a:pt x="211" y="46"/>
                    </a:cubicBezTo>
                    <a:cubicBezTo>
                      <a:pt x="211" y="46"/>
                      <a:pt x="212" y="46"/>
                      <a:pt x="212" y="47"/>
                    </a:cubicBezTo>
                    <a:cubicBezTo>
                      <a:pt x="219" y="52"/>
                      <a:pt x="224" y="63"/>
                      <a:pt x="224" y="77"/>
                    </a:cubicBezTo>
                    <a:cubicBezTo>
                      <a:pt x="224" y="79"/>
                      <a:pt x="224" y="80"/>
                      <a:pt x="224" y="82"/>
                    </a:cubicBezTo>
                    <a:cubicBezTo>
                      <a:pt x="14" y="199"/>
                      <a:pt x="14" y="199"/>
                      <a:pt x="14" y="199"/>
                    </a:cubicBezTo>
                    <a:cubicBezTo>
                      <a:pt x="14" y="198"/>
                      <a:pt x="14" y="198"/>
                      <a:pt x="14" y="197"/>
                    </a:cubicBezTo>
                    <a:cubicBezTo>
                      <a:pt x="12" y="198"/>
                      <a:pt x="12" y="198"/>
                      <a:pt x="12" y="198"/>
                    </a:cubicBezTo>
                    <a:cubicBezTo>
                      <a:pt x="12" y="197"/>
                      <a:pt x="12" y="197"/>
                      <a:pt x="12" y="196"/>
                    </a:cubicBezTo>
                    <a:cubicBezTo>
                      <a:pt x="11" y="197"/>
                      <a:pt x="11" y="197"/>
                      <a:pt x="11" y="197"/>
                    </a:cubicBezTo>
                    <a:cubicBezTo>
                      <a:pt x="11" y="196"/>
                      <a:pt x="11" y="195"/>
                      <a:pt x="11" y="195"/>
                    </a:cubicBezTo>
                    <a:cubicBezTo>
                      <a:pt x="9" y="195"/>
                      <a:pt x="9" y="195"/>
                      <a:pt x="9" y="195"/>
                    </a:cubicBezTo>
                    <a:cubicBezTo>
                      <a:pt x="9" y="195"/>
                      <a:pt x="9" y="194"/>
                      <a:pt x="9" y="193"/>
                    </a:cubicBezTo>
                    <a:cubicBezTo>
                      <a:pt x="8" y="194"/>
                      <a:pt x="8" y="194"/>
                      <a:pt x="8" y="194"/>
                    </a:cubicBezTo>
                    <a:cubicBezTo>
                      <a:pt x="8" y="194"/>
                      <a:pt x="8" y="193"/>
                      <a:pt x="8" y="192"/>
                    </a:cubicBezTo>
                    <a:cubicBezTo>
                      <a:pt x="6" y="193"/>
                      <a:pt x="6" y="193"/>
                      <a:pt x="6" y="193"/>
                    </a:cubicBezTo>
                    <a:cubicBezTo>
                      <a:pt x="6" y="192"/>
                      <a:pt x="6" y="192"/>
                      <a:pt x="6" y="191"/>
                    </a:cubicBezTo>
                    <a:cubicBezTo>
                      <a:pt x="5" y="192"/>
                      <a:pt x="5" y="192"/>
                      <a:pt x="5" y="192"/>
                    </a:cubicBezTo>
                    <a:cubicBezTo>
                      <a:pt x="5" y="191"/>
                      <a:pt x="5" y="190"/>
                      <a:pt x="5" y="190"/>
                    </a:cubicBezTo>
                    <a:cubicBezTo>
                      <a:pt x="4" y="191"/>
                      <a:pt x="4" y="191"/>
                      <a:pt x="4" y="191"/>
                    </a:cubicBezTo>
                    <a:cubicBezTo>
                      <a:pt x="3" y="190"/>
                      <a:pt x="3" y="189"/>
                      <a:pt x="3" y="189"/>
                    </a:cubicBezTo>
                    <a:cubicBezTo>
                      <a:pt x="2" y="189"/>
                      <a:pt x="2" y="189"/>
                      <a:pt x="2" y="189"/>
                    </a:cubicBezTo>
                    <a:cubicBezTo>
                      <a:pt x="2" y="189"/>
                      <a:pt x="2" y="188"/>
                      <a:pt x="2" y="187"/>
                    </a:cubicBezTo>
                    <a:cubicBezTo>
                      <a:pt x="1" y="188"/>
                      <a:pt x="1" y="188"/>
                      <a:pt x="1" y="188"/>
                    </a:cubicBezTo>
                    <a:cubicBezTo>
                      <a:pt x="1" y="187"/>
                      <a:pt x="0" y="185"/>
                      <a:pt x="0" y="1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" name="îšľiḓê">
                <a:extLst>
                  <a:ext uri="{FF2B5EF4-FFF2-40B4-BE49-F238E27FC236}">
                    <a16:creationId xmlns:a16="http://schemas.microsoft.com/office/drawing/2014/main" id="{3338026A-0999-4B61-AAC6-9FA61F52122A}"/>
                  </a:ext>
                </a:extLst>
              </p:cNvPr>
              <p:cNvSpPr/>
              <p:nvPr/>
            </p:nvSpPr>
            <p:spPr bwMode="auto">
              <a:xfrm>
                <a:off x="4652963" y="1633538"/>
                <a:ext cx="692150" cy="641350"/>
              </a:xfrm>
              <a:custGeom>
                <a:avLst/>
                <a:gdLst>
                  <a:gd name="T0" fmla="*/ 0 w 210"/>
                  <a:gd name="T1" fmla="*/ 195 h 195"/>
                  <a:gd name="T2" fmla="*/ 0 w 210"/>
                  <a:gd name="T3" fmla="*/ 191 h 195"/>
                  <a:gd name="T4" fmla="*/ 43 w 210"/>
                  <a:gd name="T5" fmla="*/ 109 h 195"/>
                  <a:gd name="T6" fmla="*/ 48 w 210"/>
                  <a:gd name="T7" fmla="*/ 106 h 195"/>
                  <a:gd name="T8" fmla="*/ 105 w 210"/>
                  <a:gd name="T9" fmla="*/ 16 h 195"/>
                  <a:gd name="T10" fmla="*/ 164 w 210"/>
                  <a:gd name="T11" fmla="*/ 48 h 195"/>
                  <a:gd name="T12" fmla="*/ 171 w 210"/>
                  <a:gd name="T13" fmla="*/ 43 h 195"/>
                  <a:gd name="T14" fmla="*/ 210 w 210"/>
                  <a:gd name="T15" fmla="*/ 73 h 195"/>
                  <a:gd name="T16" fmla="*/ 210 w 210"/>
                  <a:gd name="T17" fmla="*/ 78 h 195"/>
                  <a:gd name="T18" fmla="*/ 0 w 210"/>
                  <a:gd name="T19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195">
                    <a:moveTo>
                      <a:pt x="0" y="195"/>
                    </a:moveTo>
                    <a:cubicBezTo>
                      <a:pt x="0" y="194"/>
                      <a:pt x="0" y="192"/>
                      <a:pt x="0" y="191"/>
                    </a:cubicBezTo>
                    <a:cubicBezTo>
                      <a:pt x="0" y="159"/>
                      <a:pt x="19" y="122"/>
                      <a:pt x="43" y="109"/>
                    </a:cubicBezTo>
                    <a:cubicBezTo>
                      <a:pt x="44" y="108"/>
                      <a:pt x="46" y="107"/>
                      <a:pt x="48" y="106"/>
                    </a:cubicBezTo>
                    <a:cubicBezTo>
                      <a:pt x="55" y="69"/>
                      <a:pt x="78" y="32"/>
                      <a:pt x="105" y="16"/>
                    </a:cubicBezTo>
                    <a:cubicBezTo>
                      <a:pt x="134" y="0"/>
                      <a:pt x="159" y="14"/>
                      <a:pt x="164" y="48"/>
                    </a:cubicBezTo>
                    <a:cubicBezTo>
                      <a:pt x="167" y="46"/>
                      <a:pt x="169" y="45"/>
                      <a:pt x="171" y="43"/>
                    </a:cubicBezTo>
                    <a:cubicBezTo>
                      <a:pt x="193" y="31"/>
                      <a:pt x="210" y="45"/>
                      <a:pt x="210" y="73"/>
                    </a:cubicBezTo>
                    <a:cubicBezTo>
                      <a:pt x="210" y="75"/>
                      <a:pt x="210" y="76"/>
                      <a:pt x="210" y="78"/>
                    </a:cubicBez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" name="iśļïḋè">
                <a:extLst>
                  <a:ext uri="{FF2B5EF4-FFF2-40B4-BE49-F238E27FC236}">
                    <a16:creationId xmlns:a16="http://schemas.microsoft.com/office/drawing/2014/main" id="{C1AE356D-0703-4732-AD9B-C50626F9775C}"/>
                  </a:ext>
                </a:extLst>
              </p:cNvPr>
              <p:cNvSpPr/>
              <p:nvPr/>
            </p:nvSpPr>
            <p:spPr bwMode="auto">
              <a:xfrm>
                <a:off x="4038601" y="3863976"/>
                <a:ext cx="511175" cy="339725"/>
              </a:xfrm>
              <a:custGeom>
                <a:avLst/>
                <a:gdLst>
                  <a:gd name="T0" fmla="*/ 0 w 322"/>
                  <a:gd name="T1" fmla="*/ 27 h 214"/>
                  <a:gd name="T2" fmla="*/ 322 w 322"/>
                  <a:gd name="T3" fmla="*/ 214 h 214"/>
                  <a:gd name="T4" fmla="*/ 322 w 322"/>
                  <a:gd name="T5" fmla="*/ 187 h 214"/>
                  <a:gd name="T6" fmla="*/ 0 w 322"/>
                  <a:gd name="T7" fmla="*/ 0 h 214"/>
                  <a:gd name="T8" fmla="*/ 0 w 322"/>
                  <a:gd name="T9" fmla="*/ 27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214">
                    <a:moveTo>
                      <a:pt x="0" y="27"/>
                    </a:moveTo>
                    <a:lnTo>
                      <a:pt x="322" y="214"/>
                    </a:lnTo>
                    <a:lnTo>
                      <a:pt x="322" y="187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DB45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" name="îṧḻîde">
                <a:extLst>
                  <a:ext uri="{FF2B5EF4-FFF2-40B4-BE49-F238E27FC236}">
                    <a16:creationId xmlns:a16="http://schemas.microsoft.com/office/drawing/2014/main" id="{7743BAC0-50A7-415A-BFBD-3184054BBCC0}"/>
                  </a:ext>
                </a:extLst>
              </p:cNvPr>
              <p:cNvSpPr/>
              <p:nvPr/>
            </p:nvSpPr>
            <p:spPr bwMode="auto">
              <a:xfrm>
                <a:off x="4038601" y="3484563"/>
                <a:ext cx="1168400" cy="676275"/>
              </a:xfrm>
              <a:custGeom>
                <a:avLst/>
                <a:gdLst>
                  <a:gd name="T0" fmla="*/ 0 w 736"/>
                  <a:gd name="T1" fmla="*/ 239 h 426"/>
                  <a:gd name="T2" fmla="*/ 414 w 736"/>
                  <a:gd name="T3" fmla="*/ 0 h 426"/>
                  <a:gd name="T4" fmla="*/ 736 w 736"/>
                  <a:gd name="T5" fmla="*/ 187 h 426"/>
                  <a:gd name="T6" fmla="*/ 322 w 736"/>
                  <a:gd name="T7" fmla="*/ 426 h 426"/>
                  <a:gd name="T8" fmla="*/ 0 w 736"/>
                  <a:gd name="T9" fmla="*/ 239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6" h="426">
                    <a:moveTo>
                      <a:pt x="0" y="239"/>
                    </a:moveTo>
                    <a:lnTo>
                      <a:pt x="414" y="0"/>
                    </a:lnTo>
                    <a:lnTo>
                      <a:pt x="736" y="187"/>
                    </a:lnTo>
                    <a:lnTo>
                      <a:pt x="322" y="426"/>
                    </a:lnTo>
                    <a:lnTo>
                      <a:pt x="0" y="239"/>
                    </a:lnTo>
                    <a:close/>
                  </a:path>
                </a:pathLst>
              </a:custGeom>
              <a:solidFill>
                <a:srgbClr val="D9C1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" name="iṡḷîďé">
                <a:extLst>
                  <a:ext uri="{FF2B5EF4-FFF2-40B4-BE49-F238E27FC236}">
                    <a16:creationId xmlns:a16="http://schemas.microsoft.com/office/drawing/2014/main" id="{95DA32DE-9C3D-4AC6-A99E-371E0C2BBB10}"/>
                  </a:ext>
                </a:extLst>
              </p:cNvPr>
              <p:cNvSpPr/>
              <p:nvPr/>
            </p:nvSpPr>
            <p:spPr bwMode="auto">
              <a:xfrm>
                <a:off x="4549776" y="3781426"/>
                <a:ext cx="657225" cy="422275"/>
              </a:xfrm>
              <a:custGeom>
                <a:avLst/>
                <a:gdLst>
                  <a:gd name="T0" fmla="*/ 0 w 414"/>
                  <a:gd name="T1" fmla="*/ 266 h 266"/>
                  <a:gd name="T2" fmla="*/ 414 w 414"/>
                  <a:gd name="T3" fmla="*/ 27 h 266"/>
                  <a:gd name="T4" fmla="*/ 414 w 414"/>
                  <a:gd name="T5" fmla="*/ 0 h 266"/>
                  <a:gd name="T6" fmla="*/ 0 w 414"/>
                  <a:gd name="T7" fmla="*/ 239 h 266"/>
                  <a:gd name="T8" fmla="*/ 0 w 414"/>
                  <a:gd name="T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266">
                    <a:moveTo>
                      <a:pt x="0" y="266"/>
                    </a:moveTo>
                    <a:lnTo>
                      <a:pt x="414" y="27"/>
                    </a:lnTo>
                    <a:lnTo>
                      <a:pt x="414" y="0"/>
                    </a:lnTo>
                    <a:lnTo>
                      <a:pt x="0" y="239"/>
                    </a:lnTo>
                    <a:lnTo>
                      <a:pt x="0" y="266"/>
                    </a:lnTo>
                    <a:close/>
                  </a:path>
                </a:pathLst>
              </a:custGeom>
              <a:solidFill>
                <a:srgbClr val="FC9D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işḷiḍe">
                <a:extLst>
                  <a:ext uri="{FF2B5EF4-FFF2-40B4-BE49-F238E27FC236}">
                    <a16:creationId xmlns:a16="http://schemas.microsoft.com/office/drawing/2014/main" id="{17A56CC5-F490-4433-BCD0-05ECD273316C}"/>
                  </a:ext>
                </a:extLst>
              </p:cNvPr>
              <p:cNvSpPr/>
              <p:nvPr/>
            </p:nvSpPr>
            <p:spPr bwMode="auto">
              <a:xfrm>
                <a:off x="4038601" y="3695701"/>
                <a:ext cx="511175" cy="336550"/>
              </a:xfrm>
              <a:custGeom>
                <a:avLst/>
                <a:gdLst>
                  <a:gd name="T0" fmla="*/ 0 w 322"/>
                  <a:gd name="T1" fmla="*/ 27 h 212"/>
                  <a:gd name="T2" fmla="*/ 322 w 322"/>
                  <a:gd name="T3" fmla="*/ 212 h 212"/>
                  <a:gd name="T4" fmla="*/ 322 w 322"/>
                  <a:gd name="T5" fmla="*/ 185 h 212"/>
                  <a:gd name="T6" fmla="*/ 0 w 322"/>
                  <a:gd name="T7" fmla="*/ 0 h 212"/>
                  <a:gd name="T8" fmla="*/ 0 w 322"/>
                  <a:gd name="T9" fmla="*/ 27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212">
                    <a:moveTo>
                      <a:pt x="0" y="27"/>
                    </a:moveTo>
                    <a:lnTo>
                      <a:pt x="322" y="212"/>
                    </a:lnTo>
                    <a:lnTo>
                      <a:pt x="322" y="185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DB45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îŝlîḓê">
                <a:extLst>
                  <a:ext uri="{FF2B5EF4-FFF2-40B4-BE49-F238E27FC236}">
                    <a16:creationId xmlns:a16="http://schemas.microsoft.com/office/drawing/2014/main" id="{75BE0D94-E82E-456E-87D7-813C77FE16C0}"/>
                  </a:ext>
                </a:extLst>
              </p:cNvPr>
              <p:cNvSpPr/>
              <p:nvPr/>
            </p:nvSpPr>
            <p:spPr bwMode="auto">
              <a:xfrm>
                <a:off x="4038601" y="3316288"/>
                <a:ext cx="1168400" cy="673100"/>
              </a:xfrm>
              <a:custGeom>
                <a:avLst/>
                <a:gdLst>
                  <a:gd name="T0" fmla="*/ 736 w 736"/>
                  <a:gd name="T1" fmla="*/ 185 h 424"/>
                  <a:gd name="T2" fmla="*/ 322 w 736"/>
                  <a:gd name="T3" fmla="*/ 424 h 424"/>
                  <a:gd name="T4" fmla="*/ 0 w 736"/>
                  <a:gd name="T5" fmla="*/ 239 h 424"/>
                  <a:gd name="T6" fmla="*/ 414 w 736"/>
                  <a:gd name="T7" fmla="*/ 0 h 424"/>
                  <a:gd name="T8" fmla="*/ 736 w 736"/>
                  <a:gd name="T9" fmla="*/ 185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6" h="424">
                    <a:moveTo>
                      <a:pt x="736" y="185"/>
                    </a:moveTo>
                    <a:lnTo>
                      <a:pt x="322" y="424"/>
                    </a:lnTo>
                    <a:lnTo>
                      <a:pt x="0" y="239"/>
                    </a:lnTo>
                    <a:lnTo>
                      <a:pt x="414" y="0"/>
                    </a:lnTo>
                    <a:lnTo>
                      <a:pt x="736" y="1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íṥliḑè">
                <a:extLst>
                  <a:ext uri="{FF2B5EF4-FFF2-40B4-BE49-F238E27FC236}">
                    <a16:creationId xmlns:a16="http://schemas.microsoft.com/office/drawing/2014/main" id="{B08DE466-0DC1-4CA2-BB9C-FD1D69FA3C7D}"/>
                  </a:ext>
                </a:extLst>
              </p:cNvPr>
              <p:cNvSpPr/>
              <p:nvPr/>
            </p:nvSpPr>
            <p:spPr bwMode="auto">
              <a:xfrm>
                <a:off x="4549776" y="3609976"/>
                <a:ext cx="657225" cy="422275"/>
              </a:xfrm>
              <a:custGeom>
                <a:avLst/>
                <a:gdLst>
                  <a:gd name="T0" fmla="*/ 0 w 414"/>
                  <a:gd name="T1" fmla="*/ 266 h 266"/>
                  <a:gd name="T2" fmla="*/ 414 w 414"/>
                  <a:gd name="T3" fmla="*/ 27 h 266"/>
                  <a:gd name="T4" fmla="*/ 414 w 414"/>
                  <a:gd name="T5" fmla="*/ 0 h 266"/>
                  <a:gd name="T6" fmla="*/ 0 w 414"/>
                  <a:gd name="T7" fmla="*/ 239 h 266"/>
                  <a:gd name="T8" fmla="*/ 0 w 414"/>
                  <a:gd name="T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266">
                    <a:moveTo>
                      <a:pt x="0" y="266"/>
                    </a:moveTo>
                    <a:lnTo>
                      <a:pt x="414" y="27"/>
                    </a:lnTo>
                    <a:lnTo>
                      <a:pt x="414" y="0"/>
                    </a:lnTo>
                    <a:lnTo>
                      <a:pt x="0" y="239"/>
                    </a:lnTo>
                    <a:lnTo>
                      <a:pt x="0" y="266"/>
                    </a:lnTo>
                    <a:close/>
                  </a:path>
                </a:pathLst>
              </a:custGeom>
              <a:solidFill>
                <a:srgbClr val="FC9D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iš1idê">
                <a:extLst>
                  <a:ext uri="{FF2B5EF4-FFF2-40B4-BE49-F238E27FC236}">
                    <a16:creationId xmlns:a16="http://schemas.microsoft.com/office/drawing/2014/main" id="{DD7B85DA-4B14-4C3D-8B12-A5138652E7B1}"/>
                  </a:ext>
                </a:extLst>
              </p:cNvPr>
              <p:cNvSpPr/>
              <p:nvPr/>
            </p:nvSpPr>
            <p:spPr bwMode="auto">
              <a:xfrm>
                <a:off x="3992563" y="3652838"/>
                <a:ext cx="1214438" cy="508000"/>
              </a:xfrm>
              <a:custGeom>
                <a:avLst/>
                <a:gdLst>
                  <a:gd name="T0" fmla="*/ 14 w 368"/>
                  <a:gd name="T1" fmla="*/ 26 h 154"/>
                  <a:gd name="T2" fmla="*/ 14 w 368"/>
                  <a:gd name="T3" fmla="*/ 26 h 154"/>
                  <a:gd name="T4" fmla="*/ 9 w 368"/>
                  <a:gd name="T5" fmla="*/ 58 h 154"/>
                  <a:gd name="T6" fmla="*/ 14 w 368"/>
                  <a:gd name="T7" fmla="*/ 64 h 154"/>
                  <a:gd name="T8" fmla="*/ 169 w 368"/>
                  <a:gd name="T9" fmla="*/ 154 h 154"/>
                  <a:gd name="T10" fmla="*/ 368 w 368"/>
                  <a:gd name="T11" fmla="*/ 39 h 154"/>
                  <a:gd name="T12" fmla="*/ 368 w 368"/>
                  <a:gd name="T13" fmla="*/ 0 h 154"/>
                  <a:gd name="T14" fmla="*/ 169 w 368"/>
                  <a:gd name="T15" fmla="*/ 115 h 154"/>
                  <a:gd name="T16" fmla="*/ 14 w 368"/>
                  <a:gd name="T17" fmla="*/ 2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8" h="154">
                    <a:moveTo>
                      <a:pt x="14" y="26"/>
                    </a:moveTo>
                    <a:cubicBezTo>
                      <a:pt x="14" y="26"/>
                      <a:pt x="14" y="26"/>
                      <a:pt x="14" y="26"/>
                    </a:cubicBezTo>
                    <a:cubicBezTo>
                      <a:pt x="3" y="33"/>
                      <a:pt x="0" y="48"/>
                      <a:pt x="9" y="58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69" y="154"/>
                      <a:pt x="169" y="154"/>
                      <a:pt x="169" y="154"/>
                    </a:cubicBezTo>
                    <a:cubicBezTo>
                      <a:pt x="368" y="39"/>
                      <a:pt x="368" y="39"/>
                      <a:pt x="368" y="39"/>
                    </a:cubicBezTo>
                    <a:cubicBezTo>
                      <a:pt x="368" y="0"/>
                      <a:pt x="368" y="0"/>
                      <a:pt x="368" y="0"/>
                    </a:cubicBezTo>
                    <a:cubicBezTo>
                      <a:pt x="169" y="115"/>
                      <a:pt x="169" y="115"/>
                      <a:pt x="169" y="115"/>
                    </a:cubicBez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ïsḷiḑê">
                <a:extLst>
                  <a:ext uri="{FF2B5EF4-FFF2-40B4-BE49-F238E27FC236}">
                    <a16:creationId xmlns:a16="http://schemas.microsoft.com/office/drawing/2014/main" id="{7A09C72E-12C4-4859-81DE-13F90E9BBC44}"/>
                  </a:ext>
                </a:extLst>
              </p:cNvPr>
              <p:cNvSpPr/>
              <p:nvPr/>
            </p:nvSpPr>
            <p:spPr bwMode="auto">
              <a:xfrm>
                <a:off x="3992563" y="3738563"/>
                <a:ext cx="557213" cy="422275"/>
              </a:xfrm>
              <a:custGeom>
                <a:avLst/>
                <a:gdLst>
                  <a:gd name="T0" fmla="*/ 14 w 169"/>
                  <a:gd name="T1" fmla="*/ 0 h 128"/>
                  <a:gd name="T2" fmla="*/ 9 w 169"/>
                  <a:gd name="T3" fmla="*/ 32 h 128"/>
                  <a:gd name="T4" fmla="*/ 14 w 169"/>
                  <a:gd name="T5" fmla="*/ 38 h 128"/>
                  <a:gd name="T6" fmla="*/ 169 w 169"/>
                  <a:gd name="T7" fmla="*/ 128 h 128"/>
                  <a:gd name="T8" fmla="*/ 169 w 169"/>
                  <a:gd name="T9" fmla="*/ 89 h 128"/>
                  <a:gd name="T10" fmla="*/ 14 w 169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28">
                    <a:moveTo>
                      <a:pt x="14" y="0"/>
                    </a:moveTo>
                    <a:cubicBezTo>
                      <a:pt x="3" y="7"/>
                      <a:pt x="0" y="22"/>
                      <a:pt x="9" y="32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69" y="128"/>
                      <a:pt x="169" y="128"/>
                      <a:pt x="169" y="128"/>
                    </a:cubicBezTo>
                    <a:cubicBezTo>
                      <a:pt x="169" y="89"/>
                      <a:pt x="169" y="89"/>
                      <a:pt x="169" y="89"/>
                    </a:cubicBez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iSḻïďê">
                <a:extLst>
                  <a:ext uri="{FF2B5EF4-FFF2-40B4-BE49-F238E27FC236}">
                    <a16:creationId xmlns:a16="http://schemas.microsoft.com/office/drawing/2014/main" id="{A06E8646-E8DF-418B-A6EC-FEE62448F9AD}"/>
                  </a:ext>
                </a:extLst>
              </p:cNvPr>
              <p:cNvSpPr/>
              <p:nvPr/>
            </p:nvSpPr>
            <p:spPr bwMode="auto">
              <a:xfrm>
                <a:off x="3956051" y="3695701"/>
                <a:ext cx="82550" cy="211138"/>
              </a:xfrm>
              <a:custGeom>
                <a:avLst/>
                <a:gdLst>
                  <a:gd name="T0" fmla="*/ 22 w 25"/>
                  <a:gd name="T1" fmla="*/ 2 h 64"/>
                  <a:gd name="T2" fmla="*/ 25 w 25"/>
                  <a:gd name="T3" fmla="*/ 0 h 64"/>
                  <a:gd name="T4" fmla="*/ 25 w 25"/>
                  <a:gd name="T5" fmla="*/ 13 h 64"/>
                  <a:gd name="T6" fmla="*/ 20 w 25"/>
                  <a:gd name="T7" fmla="*/ 45 h 64"/>
                  <a:gd name="T8" fmla="*/ 25 w 25"/>
                  <a:gd name="T9" fmla="*/ 51 h 64"/>
                  <a:gd name="T10" fmla="*/ 25 w 25"/>
                  <a:gd name="T11" fmla="*/ 64 h 64"/>
                  <a:gd name="T12" fmla="*/ 14 w 25"/>
                  <a:gd name="T13" fmla="*/ 52 h 64"/>
                  <a:gd name="T14" fmla="*/ 22 w 25"/>
                  <a:gd name="T1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4">
                    <a:moveTo>
                      <a:pt x="22" y="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4" y="20"/>
                      <a:pt x="11" y="35"/>
                      <a:pt x="20" y="45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0" y="37"/>
                      <a:pt x="4" y="13"/>
                      <a:pt x="22" y="2"/>
                    </a:cubicBezTo>
                    <a:close/>
                  </a:path>
                </a:pathLst>
              </a:custGeom>
              <a:solidFill>
                <a:srgbClr val="DB45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ïšḻîḋé">
                <a:extLst>
                  <a:ext uri="{FF2B5EF4-FFF2-40B4-BE49-F238E27FC236}">
                    <a16:creationId xmlns:a16="http://schemas.microsoft.com/office/drawing/2014/main" id="{C36F9FA7-4438-466F-9906-FE6315D2877C}"/>
                  </a:ext>
                </a:extLst>
              </p:cNvPr>
              <p:cNvSpPr/>
              <p:nvPr/>
            </p:nvSpPr>
            <p:spPr bwMode="auto">
              <a:xfrm>
                <a:off x="4295776" y="3465513"/>
                <a:ext cx="657225" cy="379413"/>
              </a:xfrm>
              <a:custGeom>
                <a:avLst/>
                <a:gdLst>
                  <a:gd name="T0" fmla="*/ 0 w 414"/>
                  <a:gd name="T1" fmla="*/ 160 h 239"/>
                  <a:gd name="T2" fmla="*/ 275 w 414"/>
                  <a:gd name="T3" fmla="*/ 0 h 239"/>
                  <a:gd name="T4" fmla="*/ 414 w 414"/>
                  <a:gd name="T5" fmla="*/ 79 h 239"/>
                  <a:gd name="T6" fmla="*/ 139 w 414"/>
                  <a:gd name="T7" fmla="*/ 239 h 239"/>
                  <a:gd name="T8" fmla="*/ 0 w 414"/>
                  <a:gd name="T9" fmla="*/ 16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239">
                    <a:moveTo>
                      <a:pt x="0" y="160"/>
                    </a:moveTo>
                    <a:lnTo>
                      <a:pt x="275" y="0"/>
                    </a:lnTo>
                    <a:lnTo>
                      <a:pt x="414" y="79"/>
                    </a:lnTo>
                    <a:lnTo>
                      <a:pt x="139" y="239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iş1iḋé">
                <a:extLst>
                  <a:ext uri="{FF2B5EF4-FFF2-40B4-BE49-F238E27FC236}">
                    <a16:creationId xmlns:a16="http://schemas.microsoft.com/office/drawing/2014/main" id="{5979E9A2-F8F5-4BE9-9227-CCF6CD124A71}"/>
                  </a:ext>
                </a:extLst>
              </p:cNvPr>
              <p:cNvSpPr/>
              <p:nvPr/>
            </p:nvSpPr>
            <p:spPr bwMode="auto">
              <a:xfrm>
                <a:off x="6375401" y="5067301"/>
                <a:ext cx="1249363" cy="339725"/>
              </a:xfrm>
              <a:custGeom>
                <a:avLst/>
                <a:gdLst>
                  <a:gd name="T0" fmla="*/ 781 w 787"/>
                  <a:gd name="T1" fmla="*/ 214 h 214"/>
                  <a:gd name="T2" fmla="*/ 781 w 787"/>
                  <a:gd name="T3" fmla="*/ 214 h 214"/>
                  <a:gd name="T4" fmla="*/ 779 w 787"/>
                  <a:gd name="T5" fmla="*/ 214 h 214"/>
                  <a:gd name="T6" fmla="*/ 781 w 787"/>
                  <a:gd name="T7" fmla="*/ 214 h 214"/>
                  <a:gd name="T8" fmla="*/ 785 w 787"/>
                  <a:gd name="T9" fmla="*/ 209 h 214"/>
                  <a:gd name="T10" fmla="*/ 783 w 787"/>
                  <a:gd name="T11" fmla="*/ 211 h 214"/>
                  <a:gd name="T12" fmla="*/ 785 w 787"/>
                  <a:gd name="T13" fmla="*/ 209 h 214"/>
                  <a:gd name="T14" fmla="*/ 785 w 787"/>
                  <a:gd name="T15" fmla="*/ 209 h 214"/>
                  <a:gd name="T16" fmla="*/ 787 w 787"/>
                  <a:gd name="T17" fmla="*/ 205 h 214"/>
                  <a:gd name="T18" fmla="*/ 787 w 787"/>
                  <a:gd name="T19" fmla="*/ 207 h 214"/>
                  <a:gd name="T20" fmla="*/ 787 w 787"/>
                  <a:gd name="T21" fmla="*/ 205 h 214"/>
                  <a:gd name="T22" fmla="*/ 787 w 787"/>
                  <a:gd name="T23" fmla="*/ 205 h 214"/>
                  <a:gd name="T24" fmla="*/ 282 w 787"/>
                  <a:gd name="T25" fmla="*/ 93 h 214"/>
                  <a:gd name="T26" fmla="*/ 282 w 787"/>
                  <a:gd name="T27" fmla="*/ 93 h 214"/>
                  <a:gd name="T28" fmla="*/ 282 w 787"/>
                  <a:gd name="T29" fmla="*/ 93 h 214"/>
                  <a:gd name="T30" fmla="*/ 282 w 787"/>
                  <a:gd name="T31" fmla="*/ 93 h 214"/>
                  <a:gd name="T32" fmla="*/ 284 w 787"/>
                  <a:gd name="T33" fmla="*/ 91 h 214"/>
                  <a:gd name="T34" fmla="*/ 284 w 787"/>
                  <a:gd name="T35" fmla="*/ 91 h 214"/>
                  <a:gd name="T36" fmla="*/ 284 w 787"/>
                  <a:gd name="T37" fmla="*/ 91 h 214"/>
                  <a:gd name="T38" fmla="*/ 4 w 787"/>
                  <a:gd name="T39" fmla="*/ 91 h 214"/>
                  <a:gd name="T40" fmla="*/ 6 w 787"/>
                  <a:gd name="T41" fmla="*/ 91 h 214"/>
                  <a:gd name="T42" fmla="*/ 4 w 787"/>
                  <a:gd name="T43" fmla="*/ 91 h 214"/>
                  <a:gd name="T44" fmla="*/ 2 w 787"/>
                  <a:gd name="T45" fmla="*/ 87 h 214"/>
                  <a:gd name="T46" fmla="*/ 2 w 787"/>
                  <a:gd name="T47" fmla="*/ 89 h 214"/>
                  <a:gd name="T48" fmla="*/ 2 w 787"/>
                  <a:gd name="T49" fmla="*/ 89 h 214"/>
                  <a:gd name="T50" fmla="*/ 2 w 787"/>
                  <a:gd name="T51" fmla="*/ 87 h 214"/>
                  <a:gd name="T52" fmla="*/ 0 w 787"/>
                  <a:gd name="T53" fmla="*/ 85 h 214"/>
                  <a:gd name="T54" fmla="*/ 2 w 787"/>
                  <a:gd name="T55" fmla="*/ 85 h 214"/>
                  <a:gd name="T56" fmla="*/ 0 w 787"/>
                  <a:gd name="T57" fmla="*/ 85 h 214"/>
                  <a:gd name="T58" fmla="*/ 220 w 787"/>
                  <a:gd name="T59" fmla="*/ 56 h 214"/>
                  <a:gd name="T60" fmla="*/ 220 w 787"/>
                  <a:gd name="T61" fmla="*/ 56 h 214"/>
                  <a:gd name="T62" fmla="*/ 220 w 787"/>
                  <a:gd name="T63" fmla="*/ 56 h 214"/>
                  <a:gd name="T64" fmla="*/ 361 w 787"/>
                  <a:gd name="T65" fmla="*/ 4 h 214"/>
                  <a:gd name="T66" fmla="*/ 361 w 787"/>
                  <a:gd name="T67" fmla="*/ 4 h 214"/>
                  <a:gd name="T68" fmla="*/ 361 w 787"/>
                  <a:gd name="T69" fmla="*/ 4 h 214"/>
                  <a:gd name="T70" fmla="*/ 361 w 787"/>
                  <a:gd name="T71" fmla="*/ 4 h 214"/>
                  <a:gd name="T72" fmla="*/ 361 w 787"/>
                  <a:gd name="T73" fmla="*/ 2 h 214"/>
                  <a:gd name="T74" fmla="*/ 361 w 787"/>
                  <a:gd name="T75" fmla="*/ 2 h 214"/>
                  <a:gd name="T76" fmla="*/ 361 w 787"/>
                  <a:gd name="T77" fmla="*/ 2 h 214"/>
                  <a:gd name="T78" fmla="*/ 361 w 787"/>
                  <a:gd name="T79" fmla="*/ 2 h 214"/>
                  <a:gd name="T80" fmla="*/ 359 w 787"/>
                  <a:gd name="T81" fmla="*/ 0 h 214"/>
                  <a:gd name="T82" fmla="*/ 359 w 787"/>
                  <a:gd name="T83" fmla="*/ 2 h 214"/>
                  <a:gd name="T84" fmla="*/ 361 w 787"/>
                  <a:gd name="T85" fmla="*/ 2 h 214"/>
                  <a:gd name="T86" fmla="*/ 359 w 787"/>
                  <a:gd name="T87" fmla="*/ 0 h 214"/>
                  <a:gd name="T88" fmla="*/ 359 w 787"/>
                  <a:gd name="T89" fmla="*/ 0 h 214"/>
                  <a:gd name="T90" fmla="*/ 359 w 787"/>
                  <a:gd name="T91" fmla="*/ 0 h 214"/>
                  <a:gd name="T92" fmla="*/ 359 w 787"/>
                  <a:gd name="T93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87" h="214">
                    <a:moveTo>
                      <a:pt x="781" y="214"/>
                    </a:moveTo>
                    <a:lnTo>
                      <a:pt x="781" y="214"/>
                    </a:lnTo>
                    <a:lnTo>
                      <a:pt x="779" y="214"/>
                    </a:lnTo>
                    <a:lnTo>
                      <a:pt x="781" y="214"/>
                    </a:lnTo>
                    <a:close/>
                    <a:moveTo>
                      <a:pt x="785" y="209"/>
                    </a:moveTo>
                    <a:lnTo>
                      <a:pt x="783" y="211"/>
                    </a:lnTo>
                    <a:lnTo>
                      <a:pt x="785" y="209"/>
                    </a:lnTo>
                    <a:lnTo>
                      <a:pt x="785" y="209"/>
                    </a:lnTo>
                    <a:close/>
                    <a:moveTo>
                      <a:pt x="787" y="205"/>
                    </a:moveTo>
                    <a:lnTo>
                      <a:pt x="787" y="207"/>
                    </a:lnTo>
                    <a:lnTo>
                      <a:pt x="787" y="205"/>
                    </a:lnTo>
                    <a:lnTo>
                      <a:pt x="787" y="205"/>
                    </a:lnTo>
                    <a:close/>
                    <a:moveTo>
                      <a:pt x="282" y="93"/>
                    </a:moveTo>
                    <a:lnTo>
                      <a:pt x="282" y="93"/>
                    </a:lnTo>
                    <a:lnTo>
                      <a:pt x="282" y="93"/>
                    </a:lnTo>
                    <a:lnTo>
                      <a:pt x="282" y="93"/>
                    </a:lnTo>
                    <a:close/>
                    <a:moveTo>
                      <a:pt x="284" y="91"/>
                    </a:moveTo>
                    <a:lnTo>
                      <a:pt x="284" y="91"/>
                    </a:lnTo>
                    <a:lnTo>
                      <a:pt x="284" y="91"/>
                    </a:lnTo>
                    <a:close/>
                    <a:moveTo>
                      <a:pt x="4" y="91"/>
                    </a:moveTo>
                    <a:lnTo>
                      <a:pt x="6" y="91"/>
                    </a:lnTo>
                    <a:lnTo>
                      <a:pt x="4" y="91"/>
                    </a:lnTo>
                    <a:close/>
                    <a:moveTo>
                      <a:pt x="2" y="87"/>
                    </a:moveTo>
                    <a:lnTo>
                      <a:pt x="2" y="89"/>
                    </a:lnTo>
                    <a:lnTo>
                      <a:pt x="2" y="89"/>
                    </a:lnTo>
                    <a:lnTo>
                      <a:pt x="2" y="87"/>
                    </a:lnTo>
                    <a:close/>
                    <a:moveTo>
                      <a:pt x="0" y="85"/>
                    </a:moveTo>
                    <a:lnTo>
                      <a:pt x="2" y="85"/>
                    </a:lnTo>
                    <a:lnTo>
                      <a:pt x="0" y="85"/>
                    </a:lnTo>
                    <a:close/>
                    <a:moveTo>
                      <a:pt x="220" y="56"/>
                    </a:moveTo>
                    <a:lnTo>
                      <a:pt x="220" y="56"/>
                    </a:lnTo>
                    <a:lnTo>
                      <a:pt x="220" y="56"/>
                    </a:lnTo>
                    <a:close/>
                    <a:moveTo>
                      <a:pt x="361" y="4"/>
                    </a:moveTo>
                    <a:lnTo>
                      <a:pt x="361" y="4"/>
                    </a:lnTo>
                    <a:lnTo>
                      <a:pt x="361" y="4"/>
                    </a:lnTo>
                    <a:lnTo>
                      <a:pt x="361" y="4"/>
                    </a:lnTo>
                    <a:close/>
                    <a:moveTo>
                      <a:pt x="361" y="2"/>
                    </a:moveTo>
                    <a:lnTo>
                      <a:pt x="361" y="2"/>
                    </a:lnTo>
                    <a:lnTo>
                      <a:pt x="361" y="2"/>
                    </a:lnTo>
                    <a:lnTo>
                      <a:pt x="361" y="2"/>
                    </a:lnTo>
                    <a:close/>
                    <a:moveTo>
                      <a:pt x="359" y="0"/>
                    </a:moveTo>
                    <a:lnTo>
                      <a:pt x="359" y="2"/>
                    </a:lnTo>
                    <a:lnTo>
                      <a:pt x="361" y="2"/>
                    </a:lnTo>
                    <a:lnTo>
                      <a:pt x="359" y="0"/>
                    </a:lnTo>
                    <a:close/>
                    <a:moveTo>
                      <a:pt x="359" y="0"/>
                    </a:moveTo>
                    <a:lnTo>
                      <a:pt x="359" y="0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rgbClr val="B7B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ïşḷiḍe">
                <a:extLst>
                  <a:ext uri="{FF2B5EF4-FFF2-40B4-BE49-F238E27FC236}">
                    <a16:creationId xmlns:a16="http://schemas.microsoft.com/office/drawing/2014/main" id="{FF9D3C97-4EE3-4AC8-B9C3-033B6F36CC05}"/>
                  </a:ext>
                </a:extLst>
              </p:cNvPr>
              <p:cNvSpPr/>
              <p:nvPr/>
            </p:nvSpPr>
            <p:spPr bwMode="auto">
              <a:xfrm>
                <a:off x="6375401" y="5067301"/>
                <a:ext cx="1249363" cy="339725"/>
              </a:xfrm>
              <a:custGeom>
                <a:avLst/>
                <a:gdLst>
                  <a:gd name="T0" fmla="*/ 781 w 787"/>
                  <a:gd name="T1" fmla="*/ 214 h 214"/>
                  <a:gd name="T2" fmla="*/ 781 w 787"/>
                  <a:gd name="T3" fmla="*/ 214 h 214"/>
                  <a:gd name="T4" fmla="*/ 779 w 787"/>
                  <a:gd name="T5" fmla="*/ 214 h 214"/>
                  <a:gd name="T6" fmla="*/ 781 w 787"/>
                  <a:gd name="T7" fmla="*/ 214 h 214"/>
                  <a:gd name="T8" fmla="*/ 785 w 787"/>
                  <a:gd name="T9" fmla="*/ 209 h 214"/>
                  <a:gd name="T10" fmla="*/ 783 w 787"/>
                  <a:gd name="T11" fmla="*/ 211 h 214"/>
                  <a:gd name="T12" fmla="*/ 785 w 787"/>
                  <a:gd name="T13" fmla="*/ 209 h 214"/>
                  <a:gd name="T14" fmla="*/ 785 w 787"/>
                  <a:gd name="T15" fmla="*/ 209 h 214"/>
                  <a:gd name="T16" fmla="*/ 787 w 787"/>
                  <a:gd name="T17" fmla="*/ 205 h 214"/>
                  <a:gd name="T18" fmla="*/ 787 w 787"/>
                  <a:gd name="T19" fmla="*/ 207 h 214"/>
                  <a:gd name="T20" fmla="*/ 787 w 787"/>
                  <a:gd name="T21" fmla="*/ 205 h 214"/>
                  <a:gd name="T22" fmla="*/ 787 w 787"/>
                  <a:gd name="T23" fmla="*/ 205 h 214"/>
                  <a:gd name="T24" fmla="*/ 282 w 787"/>
                  <a:gd name="T25" fmla="*/ 93 h 214"/>
                  <a:gd name="T26" fmla="*/ 282 w 787"/>
                  <a:gd name="T27" fmla="*/ 93 h 214"/>
                  <a:gd name="T28" fmla="*/ 282 w 787"/>
                  <a:gd name="T29" fmla="*/ 93 h 214"/>
                  <a:gd name="T30" fmla="*/ 282 w 787"/>
                  <a:gd name="T31" fmla="*/ 93 h 214"/>
                  <a:gd name="T32" fmla="*/ 284 w 787"/>
                  <a:gd name="T33" fmla="*/ 91 h 214"/>
                  <a:gd name="T34" fmla="*/ 284 w 787"/>
                  <a:gd name="T35" fmla="*/ 91 h 214"/>
                  <a:gd name="T36" fmla="*/ 284 w 787"/>
                  <a:gd name="T37" fmla="*/ 91 h 214"/>
                  <a:gd name="T38" fmla="*/ 4 w 787"/>
                  <a:gd name="T39" fmla="*/ 91 h 214"/>
                  <a:gd name="T40" fmla="*/ 6 w 787"/>
                  <a:gd name="T41" fmla="*/ 91 h 214"/>
                  <a:gd name="T42" fmla="*/ 4 w 787"/>
                  <a:gd name="T43" fmla="*/ 91 h 214"/>
                  <a:gd name="T44" fmla="*/ 2 w 787"/>
                  <a:gd name="T45" fmla="*/ 87 h 214"/>
                  <a:gd name="T46" fmla="*/ 2 w 787"/>
                  <a:gd name="T47" fmla="*/ 89 h 214"/>
                  <a:gd name="T48" fmla="*/ 2 w 787"/>
                  <a:gd name="T49" fmla="*/ 89 h 214"/>
                  <a:gd name="T50" fmla="*/ 2 w 787"/>
                  <a:gd name="T51" fmla="*/ 87 h 214"/>
                  <a:gd name="T52" fmla="*/ 0 w 787"/>
                  <a:gd name="T53" fmla="*/ 85 h 214"/>
                  <a:gd name="T54" fmla="*/ 2 w 787"/>
                  <a:gd name="T55" fmla="*/ 85 h 214"/>
                  <a:gd name="T56" fmla="*/ 0 w 787"/>
                  <a:gd name="T57" fmla="*/ 85 h 214"/>
                  <a:gd name="T58" fmla="*/ 220 w 787"/>
                  <a:gd name="T59" fmla="*/ 56 h 214"/>
                  <a:gd name="T60" fmla="*/ 220 w 787"/>
                  <a:gd name="T61" fmla="*/ 56 h 214"/>
                  <a:gd name="T62" fmla="*/ 220 w 787"/>
                  <a:gd name="T63" fmla="*/ 56 h 214"/>
                  <a:gd name="T64" fmla="*/ 361 w 787"/>
                  <a:gd name="T65" fmla="*/ 4 h 214"/>
                  <a:gd name="T66" fmla="*/ 361 w 787"/>
                  <a:gd name="T67" fmla="*/ 4 h 214"/>
                  <a:gd name="T68" fmla="*/ 361 w 787"/>
                  <a:gd name="T69" fmla="*/ 4 h 214"/>
                  <a:gd name="T70" fmla="*/ 361 w 787"/>
                  <a:gd name="T71" fmla="*/ 4 h 214"/>
                  <a:gd name="T72" fmla="*/ 361 w 787"/>
                  <a:gd name="T73" fmla="*/ 2 h 214"/>
                  <a:gd name="T74" fmla="*/ 361 w 787"/>
                  <a:gd name="T75" fmla="*/ 2 h 214"/>
                  <a:gd name="T76" fmla="*/ 361 w 787"/>
                  <a:gd name="T77" fmla="*/ 2 h 214"/>
                  <a:gd name="T78" fmla="*/ 361 w 787"/>
                  <a:gd name="T79" fmla="*/ 2 h 214"/>
                  <a:gd name="T80" fmla="*/ 359 w 787"/>
                  <a:gd name="T81" fmla="*/ 0 h 214"/>
                  <a:gd name="T82" fmla="*/ 359 w 787"/>
                  <a:gd name="T83" fmla="*/ 2 h 214"/>
                  <a:gd name="T84" fmla="*/ 361 w 787"/>
                  <a:gd name="T85" fmla="*/ 2 h 214"/>
                  <a:gd name="T86" fmla="*/ 359 w 787"/>
                  <a:gd name="T87" fmla="*/ 0 h 214"/>
                  <a:gd name="T88" fmla="*/ 359 w 787"/>
                  <a:gd name="T89" fmla="*/ 0 h 214"/>
                  <a:gd name="T90" fmla="*/ 359 w 787"/>
                  <a:gd name="T91" fmla="*/ 0 h 214"/>
                  <a:gd name="T92" fmla="*/ 359 w 787"/>
                  <a:gd name="T93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87" h="214">
                    <a:moveTo>
                      <a:pt x="781" y="214"/>
                    </a:moveTo>
                    <a:lnTo>
                      <a:pt x="781" y="214"/>
                    </a:lnTo>
                    <a:lnTo>
                      <a:pt x="779" y="214"/>
                    </a:lnTo>
                    <a:lnTo>
                      <a:pt x="781" y="214"/>
                    </a:lnTo>
                    <a:moveTo>
                      <a:pt x="785" y="209"/>
                    </a:moveTo>
                    <a:lnTo>
                      <a:pt x="783" y="211"/>
                    </a:lnTo>
                    <a:lnTo>
                      <a:pt x="785" y="209"/>
                    </a:lnTo>
                    <a:lnTo>
                      <a:pt x="785" y="209"/>
                    </a:lnTo>
                    <a:moveTo>
                      <a:pt x="787" y="205"/>
                    </a:moveTo>
                    <a:lnTo>
                      <a:pt x="787" y="207"/>
                    </a:lnTo>
                    <a:lnTo>
                      <a:pt x="787" y="205"/>
                    </a:lnTo>
                    <a:lnTo>
                      <a:pt x="787" y="205"/>
                    </a:lnTo>
                    <a:moveTo>
                      <a:pt x="282" y="93"/>
                    </a:moveTo>
                    <a:lnTo>
                      <a:pt x="282" y="93"/>
                    </a:lnTo>
                    <a:lnTo>
                      <a:pt x="282" y="93"/>
                    </a:lnTo>
                    <a:lnTo>
                      <a:pt x="282" y="93"/>
                    </a:lnTo>
                    <a:moveTo>
                      <a:pt x="284" y="91"/>
                    </a:moveTo>
                    <a:lnTo>
                      <a:pt x="284" y="91"/>
                    </a:lnTo>
                    <a:lnTo>
                      <a:pt x="284" y="91"/>
                    </a:lnTo>
                    <a:moveTo>
                      <a:pt x="4" y="91"/>
                    </a:moveTo>
                    <a:lnTo>
                      <a:pt x="6" y="91"/>
                    </a:lnTo>
                    <a:lnTo>
                      <a:pt x="4" y="91"/>
                    </a:lnTo>
                    <a:moveTo>
                      <a:pt x="2" y="87"/>
                    </a:moveTo>
                    <a:lnTo>
                      <a:pt x="2" y="89"/>
                    </a:lnTo>
                    <a:lnTo>
                      <a:pt x="2" y="89"/>
                    </a:lnTo>
                    <a:lnTo>
                      <a:pt x="2" y="87"/>
                    </a:lnTo>
                    <a:moveTo>
                      <a:pt x="0" y="85"/>
                    </a:moveTo>
                    <a:lnTo>
                      <a:pt x="2" y="85"/>
                    </a:lnTo>
                    <a:lnTo>
                      <a:pt x="0" y="85"/>
                    </a:lnTo>
                    <a:moveTo>
                      <a:pt x="220" y="56"/>
                    </a:moveTo>
                    <a:lnTo>
                      <a:pt x="220" y="56"/>
                    </a:lnTo>
                    <a:lnTo>
                      <a:pt x="220" y="56"/>
                    </a:lnTo>
                    <a:moveTo>
                      <a:pt x="361" y="4"/>
                    </a:moveTo>
                    <a:lnTo>
                      <a:pt x="361" y="4"/>
                    </a:lnTo>
                    <a:lnTo>
                      <a:pt x="361" y="4"/>
                    </a:lnTo>
                    <a:lnTo>
                      <a:pt x="361" y="4"/>
                    </a:lnTo>
                    <a:moveTo>
                      <a:pt x="361" y="2"/>
                    </a:moveTo>
                    <a:lnTo>
                      <a:pt x="361" y="2"/>
                    </a:lnTo>
                    <a:lnTo>
                      <a:pt x="361" y="2"/>
                    </a:lnTo>
                    <a:lnTo>
                      <a:pt x="361" y="2"/>
                    </a:lnTo>
                    <a:moveTo>
                      <a:pt x="359" y="0"/>
                    </a:moveTo>
                    <a:lnTo>
                      <a:pt x="359" y="2"/>
                    </a:lnTo>
                    <a:lnTo>
                      <a:pt x="361" y="2"/>
                    </a:lnTo>
                    <a:lnTo>
                      <a:pt x="359" y="0"/>
                    </a:lnTo>
                    <a:moveTo>
                      <a:pt x="359" y="0"/>
                    </a:moveTo>
                    <a:lnTo>
                      <a:pt x="359" y="0"/>
                    </a:lnTo>
                    <a:lnTo>
                      <a:pt x="35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ísḷïḋè">
                <a:extLst>
                  <a:ext uri="{FF2B5EF4-FFF2-40B4-BE49-F238E27FC236}">
                    <a16:creationId xmlns:a16="http://schemas.microsoft.com/office/drawing/2014/main" id="{1215EA5F-DBF8-404D-8F7C-DE21C97C9BC0}"/>
                  </a:ext>
                </a:extLst>
              </p:cNvPr>
              <p:cNvSpPr/>
              <p:nvPr/>
            </p:nvSpPr>
            <p:spPr bwMode="auto">
              <a:xfrm>
                <a:off x="4454526" y="1936751"/>
                <a:ext cx="3359150" cy="3630613"/>
              </a:xfrm>
              <a:custGeom>
                <a:avLst/>
                <a:gdLst>
                  <a:gd name="T0" fmla="*/ 994 w 1018"/>
                  <a:gd name="T1" fmla="*/ 301 h 1102"/>
                  <a:gd name="T2" fmla="*/ 482 w 1018"/>
                  <a:gd name="T3" fmla="*/ 7 h 1102"/>
                  <a:gd name="T4" fmla="*/ 450 w 1018"/>
                  <a:gd name="T5" fmla="*/ 2 h 1102"/>
                  <a:gd name="T6" fmla="*/ 422 w 1018"/>
                  <a:gd name="T7" fmla="*/ 23 h 1102"/>
                  <a:gd name="T8" fmla="*/ 421 w 1018"/>
                  <a:gd name="T9" fmla="*/ 499 h 1102"/>
                  <a:gd name="T10" fmla="*/ 466 w 1018"/>
                  <a:gd name="T11" fmla="*/ 525 h 1102"/>
                  <a:gd name="T12" fmla="*/ 1 w 1018"/>
                  <a:gd name="T13" fmla="*/ 752 h 1102"/>
                  <a:gd name="T14" fmla="*/ 0 w 1018"/>
                  <a:gd name="T15" fmla="*/ 770 h 1102"/>
                  <a:gd name="T16" fmla="*/ 11 w 1018"/>
                  <a:gd name="T17" fmla="*/ 789 h 1102"/>
                  <a:gd name="T18" fmla="*/ 536 w 1018"/>
                  <a:gd name="T19" fmla="*/ 1093 h 1102"/>
                  <a:gd name="T20" fmla="*/ 584 w 1018"/>
                  <a:gd name="T21" fmla="*/ 1093 h 1102"/>
                  <a:gd name="T22" fmla="*/ 1010 w 1018"/>
                  <a:gd name="T23" fmla="*/ 847 h 1102"/>
                  <a:gd name="T24" fmla="*/ 1017 w 1018"/>
                  <a:gd name="T25" fmla="*/ 834 h 1102"/>
                  <a:gd name="T26" fmla="*/ 1018 w 1018"/>
                  <a:gd name="T27" fmla="*/ 342 h 1102"/>
                  <a:gd name="T28" fmla="*/ 994 w 1018"/>
                  <a:gd name="T29" fmla="*/ 301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18" h="1102">
                    <a:moveTo>
                      <a:pt x="994" y="301"/>
                    </a:moveTo>
                    <a:cubicBezTo>
                      <a:pt x="482" y="7"/>
                      <a:pt x="482" y="7"/>
                      <a:pt x="482" y="7"/>
                    </a:cubicBezTo>
                    <a:cubicBezTo>
                      <a:pt x="472" y="2"/>
                      <a:pt x="461" y="0"/>
                      <a:pt x="450" y="2"/>
                    </a:cubicBezTo>
                    <a:cubicBezTo>
                      <a:pt x="436" y="5"/>
                      <a:pt x="422" y="10"/>
                      <a:pt x="422" y="23"/>
                    </a:cubicBezTo>
                    <a:cubicBezTo>
                      <a:pt x="421" y="499"/>
                      <a:pt x="421" y="499"/>
                      <a:pt x="421" y="499"/>
                    </a:cubicBezTo>
                    <a:cubicBezTo>
                      <a:pt x="466" y="525"/>
                      <a:pt x="466" y="525"/>
                      <a:pt x="466" y="525"/>
                    </a:cubicBezTo>
                    <a:cubicBezTo>
                      <a:pt x="452" y="532"/>
                      <a:pt x="2" y="751"/>
                      <a:pt x="1" y="752"/>
                    </a:cubicBezTo>
                    <a:cubicBezTo>
                      <a:pt x="0" y="770"/>
                      <a:pt x="0" y="770"/>
                      <a:pt x="0" y="770"/>
                    </a:cubicBezTo>
                    <a:cubicBezTo>
                      <a:pt x="0" y="778"/>
                      <a:pt x="4" y="785"/>
                      <a:pt x="11" y="789"/>
                    </a:cubicBezTo>
                    <a:cubicBezTo>
                      <a:pt x="88" y="834"/>
                      <a:pt x="536" y="1093"/>
                      <a:pt x="536" y="1093"/>
                    </a:cubicBezTo>
                    <a:cubicBezTo>
                      <a:pt x="551" y="1102"/>
                      <a:pt x="569" y="1102"/>
                      <a:pt x="584" y="1093"/>
                    </a:cubicBezTo>
                    <a:cubicBezTo>
                      <a:pt x="1010" y="847"/>
                      <a:pt x="1010" y="847"/>
                      <a:pt x="1010" y="847"/>
                    </a:cubicBezTo>
                    <a:cubicBezTo>
                      <a:pt x="1014" y="844"/>
                      <a:pt x="1017" y="839"/>
                      <a:pt x="1017" y="834"/>
                    </a:cubicBezTo>
                    <a:cubicBezTo>
                      <a:pt x="1018" y="342"/>
                      <a:pt x="1018" y="342"/>
                      <a:pt x="1018" y="342"/>
                    </a:cubicBezTo>
                    <a:cubicBezTo>
                      <a:pt x="1018" y="325"/>
                      <a:pt x="1009" y="309"/>
                      <a:pt x="994" y="301"/>
                    </a:cubicBezTo>
                    <a:close/>
                  </a:path>
                </a:pathLst>
              </a:custGeom>
              <a:solidFill>
                <a:srgbClr val="0058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iṡ1íḑé">
                <a:extLst>
                  <a:ext uri="{FF2B5EF4-FFF2-40B4-BE49-F238E27FC236}">
                    <a16:creationId xmlns:a16="http://schemas.microsoft.com/office/drawing/2014/main" id="{F07AF44E-9F71-401C-B632-9B99331EE6D6}"/>
                  </a:ext>
                </a:extLst>
              </p:cNvPr>
              <p:cNvSpPr/>
              <p:nvPr/>
            </p:nvSpPr>
            <p:spPr bwMode="auto">
              <a:xfrm>
                <a:off x="5840413" y="1946276"/>
                <a:ext cx="1924050" cy="2735263"/>
              </a:xfrm>
              <a:custGeom>
                <a:avLst/>
                <a:gdLst>
                  <a:gd name="T0" fmla="*/ 583 w 583"/>
                  <a:gd name="T1" fmla="*/ 830 h 830"/>
                  <a:gd name="T2" fmla="*/ 1 w 583"/>
                  <a:gd name="T3" fmla="*/ 498 h 830"/>
                  <a:gd name="T4" fmla="*/ 0 w 583"/>
                  <a:gd name="T5" fmla="*/ 22 h 830"/>
                  <a:gd name="T6" fmla="*/ 26 w 583"/>
                  <a:gd name="T7" fmla="*/ 7 h 830"/>
                  <a:gd name="T8" fmla="*/ 563 w 583"/>
                  <a:gd name="T9" fmla="*/ 314 h 830"/>
                  <a:gd name="T10" fmla="*/ 582 w 583"/>
                  <a:gd name="T11" fmla="*/ 347 h 830"/>
                  <a:gd name="T12" fmla="*/ 583 w 583"/>
                  <a:gd name="T13" fmla="*/ 830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3" h="830">
                    <a:moveTo>
                      <a:pt x="583" y="830"/>
                    </a:moveTo>
                    <a:cubicBezTo>
                      <a:pt x="1" y="498"/>
                      <a:pt x="1" y="498"/>
                      <a:pt x="1" y="49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9"/>
                      <a:pt x="14" y="0"/>
                      <a:pt x="26" y="7"/>
                    </a:cubicBezTo>
                    <a:cubicBezTo>
                      <a:pt x="563" y="314"/>
                      <a:pt x="563" y="314"/>
                      <a:pt x="563" y="314"/>
                    </a:cubicBezTo>
                    <a:cubicBezTo>
                      <a:pt x="575" y="321"/>
                      <a:pt x="582" y="333"/>
                      <a:pt x="582" y="347"/>
                    </a:cubicBezTo>
                    <a:lnTo>
                      <a:pt x="583" y="830"/>
                    </a:lnTo>
                    <a:close/>
                  </a:path>
                </a:pathLst>
              </a:custGeom>
              <a:solidFill>
                <a:srgbClr val="0043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ïṩļíḋé">
                <a:extLst>
                  <a:ext uri="{FF2B5EF4-FFF2-40B4-BE49-F238E27FC236}">
                    <a16:creationId xmlns:a16="http://schemas.microsoft.com/office/drawing/2014/main" id="{43EBB5BF-AB74-4EB4-B122-DC0E87200FD3}"/>
                  </a:ext>
                </a:extLst>
              </p:cNvPr>
              <p:cNvSpPr/>
              <p:nvPr/>
            </p:nvSpPr>
            <p:spPr bwMode="auto">
              <a:xfrm>
                <a:off x="5919788" y="2060576"/>
                <a:ext cx="1758950" cy="2482850"/>
              </a:xfrm>
              <a:custGeom>
                <a:avLst/>
                <a:gdLst>
                  <a:gd name="T0" fmla="*/ 0 w 1108"/>
                  <a:gd name="T1" fmla="*/ 0 h 1564"/>
                  <a:gd name="T2" fmla="*/ 1106 w 1108"/>
                  <a:gd name="T3" fmla="*/ 634 h 1564"/>
                  <a:gd name="T4" fmla="*/ 1108 w 1108"/>
                  <a:gd name="T5" fmla="*/ 1564 h 1564"/>
                  <a:gd name="T6" fmla="*/ 0 w 1108"/>
                  <a:gd name="T7" fmla="*/ 926 h 1564"/>
                  <a:gd name="T8" fmla="*/ 0 w 1108"/>
                  <a:gd name="T9" fmla="*/ 0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8" h="1564">
                    <a:moveTo>
                      <a:pt x="0" y="0"/>
                    </a:moveTo>
                    <a:lnTo>
                      <a:pt x="1106" y="634"/>
                    </a:lnTo>
                    <a:lnTo>
                      <a:pt x="1108" y="1564"/>
                    </a:lnTo>
                    <a:lnTo>
                      <a:pt x="0" y="9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7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îṩļîďe">
                <a:extLst>
                  <a:ext uri="{FF2B5EF4-FFF2-40B4-BE49-F238E27FC236}">
                    <a16:creationId xmlns:a16="http://schemas.microsoft.com/office/drawing/2014/main" id="{14F77656-9B34-44C9-9551-D1FE97F72CB9}"/>
                  </a:ext>
                </a:extLst>
              </p:cNvPr>
              <p:cNvSpPr/>
              <p:nvPr/>
            </p:nvSpPr>
            <p:spPr bwMode="auto">
              <a:xfrm>
                <a:off x="4448176" y="3573463"/>
                <a:ext cx="3313113" cy="1928813"/>
              </a:xfrm>
              <a:custGeom>
                <a:avLst/>
                <a:gdLst>
                  <a:gd name="T0" fmla="*/ 1004 w 1004"/>
                  <a:gd name="T1" fmla="*/ 336 h 585"/>
                  <a:gd name="T2" fmla="*/ 423 w 1004"/>
                  <a:gd name="T3" fmla="*/ 0 h 585"/>
                  <a:gd name="T4" fmla="*/ 11 w 1004"/>
                  <a:gd name="T5" fmla="*/ 238 h 585"/>
                  <a:gd name="T6" fmla="*/ 11 w 1004"/>
                  <a:gd name="T7" fmla="*/ 269 h 585"/>
                  <a:gd name="T8" fmla="*/ 547 w 1004"/>
                  <a:gd name="T9" fmla="*/ 578 h 585"/>
                  <a:gd name="T10" fmla="*/ 585 w 1004"/>
                  <a:gd name="T11" fmla="*/ 578 h 585"/>
                  <a:gd name="T12" fmla="*/ 1004 w 1004"/>
                  <a:gd name="T13" fmla="*/ 336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4" h="585">
                    <a:moveTo>
                      <a:pt x="1004" y="336"/>
                    </a:moveTo>
                    <a:cubicBezTo>
                      <a:pt x="423" y="0"/>
                      <a:pt x="423" y="0"/>
                      <a:pt x="423" y="0"/>
                    </a:cubicBezTo>
                    <a:cubicBezTo>
                      <a:pt x="11" y="238"/>
                      <a:pt x="11" y="238"/>
                      <a:pt x="11" y="238"/>
                    </a:cubicBezTo>
                    <a:cubicBezTo>
                      <a:pt x="0" y="245"/>
                      <a:pt x="0" y="262"/>
                      <a:pt x="11" y="269"/>
                    </a:cubicBezTo>
                    <a:cubicBezTo>
                      <a:pt x="547" y="578"/>
                      <a:pt x="547" y="578"/>
                      <a:pt x="547" y="578"/>
                    </a:cubicBezTo>
                    <a:cubicBezTo>
                      <a:pt x="559" y="585"/>
                      <a:pt x="573" y="585"/>
                      <a:pt x="585" y="578"/>
                    </a:cubicBezTo>
                    <a:lnTo>
                      <a:pt x="1004" y="336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ïṧḻiḋé">
                <a:extLst>
                  <a:ext uri="{FF2B5EF4-FFF2-40B4-BE49-F238E27FC236}">
                    <a16:creationId xmlns:a16="http://schemas.microsoft.com/office/drawing/2014/main" id="{B7B9B51B-E243-4F74-B853-6DA207A505D1}"/>
                  </a:ext>
                </a:extLst>
              </p:cNvPr>
              <p:cNvSpPr/>
              <p:nvPr/>
            </p:nvSpPr>
            <p:spPr bwMode="auto">
              <a:xfrm>
                <a:off x="7229476" y="4657726"/>
                <a:ext cx="195263" cy="112713"/>
              </a:xfrm>
              <a:custGeom>
                <a:avLst/>
                <a:gdLst>
                  <a:gd name="T0" fmla="*/ 0 w 59"/>
                  <a:gd name="T1" fmla="*/ 17 h 34"/>
                  <a:gd name="T2" fmla="*/ 29 w 59"/>
                  <a:gd name="T3" fmla="*/ 34 h 34"/>
                  <a:gd name="T4" fmla="*/ 59 w 59"/>
                  <a:gd name="T5" fmla="*/ 17 h 34"/>
                  <a:gd name="T6" fmla="*/ 30 w 59"/>
                  <a:gd name="T7" fmla="*/ 0 h 34"/>
                  <a:gd name="T8" fmla="*/ 0 w 59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4">
                    <a:moveTo>
                      <a:pt x="0" y="17"/>
                    </a:moveTo>
                    <a:cubicBezTo>
                      <a:pt x="12" y="24"/>
                      <a:pt x="18" y="27"/>
                      <a:pt x="29" y="34"/>
                    </a:cubicBezTo>
                    <a:cubicBezTo>
                      <a:pt x="41" y="27"/>
                      <a:pt x="47" y="24"/>
                      <a:pt x="59" y="17"/>
                    </a:cubicBezTo>
                    <a:cubicBezTo>
                      <a:pt x="47" y="10"/>
                      <a:pt x="41" y="7"/>
                      <a:pt x="30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işļïḍê">
                <a:extLst>
                  <a:ext uri="{FF2B5EF4-FFF2-40B4-BE49-F238E27FC236}">
                    <a16:creationId xmlns:a16="http://schemas.microsoft.com/office/drawing/2014/main" id="{46147F5F-942B-4A2E-AAD3-45019FDC25B0}"/>
                  </a:ext>
                </a:extLst>
              </p:cNvPr>
              <p:cNvSpPr/>
              <p:nvPr/>
            </p:nvSpPr>
            <p:spPr bwMode="auto">
              <a:xfrm>
                <a:off x="7091363" y="4578351"/>
                <a:ext cx="190500" cy="109538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6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1" y="23"/>
                      <a:pt x="17" y="26"/>
                      <a:pt x="29" y="33"/>
                    </a:cubicBezTo>
                    <a:cubicBezTo>
                      <a:pt x="40" y="26"/>
                      <a:pt x="46" y="23"/>
                      <a:pt x="58" y="16"/>
                    </a:cubicBezTo>
                    <a:cubicBezTo>
                      <a:pt x="46" y="10"/>
                      <a:pt x="41" y="6"/>
                      <a:pt x="29" y="0"/>
                    </a:cubicBezTo>
                    <a:cubicBezTo>
                      <a:pt x="17" y="6"/>
                      <a:pt x="11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isḷîḍê">
                <a:extLst>
                  <a:ext uri="{FF2B5EF4-FFF2-40B4-BE49-F238E27FC236}">
                    <a16:creationId xmlns:a16="http://schemas.microsoft.com/office/drawing/2014/main" id="{C4A88865-80E2-4D28-9F6F-3684B85D1E24}"/>
                  </a:ext>
                </a:extLst>
              </p:cNvPr>
              <p:cNvSpPr/>
              <p:nvPr/>
            </p:nvSpPr>
            <p:spPr bwMode="auto">
              <a:xfrm>
                <a:off x="6948488" y="4497388"/>
                <a:ext cx="192088" cy="107950"/>
              </a:xfrm>
              <a:custGeom>
                <a:avLst/>
                <a:gdLst>
                  <a:gd name="T0" fmla="*/ 0 w 58"/>
                  <a:gd name="T1" fmla="*/ 17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7"/>
                    </a:moveTo>
                    <a:cubicBezTo>
                      <a:pt x="12" y="23"/>
                      <a:pt x="17" y="27"/>
                      <a:pt x="29" y="33"/>
                    </a:cubicBezTo>
                    <a:cubicBezTo>
                      <a:pt x="41" y="27"/>
                      <a:pt x="47" y="23"/>
                      <a:pt x="58" y="17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íṧľíḍê">
                <a:extLst>
                  <a:ext uri="{FF2B5EF4-FFF2-40B4-BE49-F238E27FC236}">
                    <a16:creationId xmlns:a16="http://schemas.microsoft.com/office/drawing/2014/main" id="{62F848A8-8746-4A91-99B0-2559B6AA58D8}"/>
                  </a:ext>
                </a:extLst>
              </p:cNvPr>
              <p:cNvSpPr/>
              <p:nvPr/>
            </p:nvSpPr>
            <p:spPr bwMode="auto">
              <a:xfrm>
                <a:off x="6807201" y="4418013"/>
                <a:ext cx="190500" cy="107950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6 h 33"/>
                  <a:gd name="T6" fmla="*/ 30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2" y="23"/>
                      <a:pt x="18" y="26"/>
                      <a:pt x="29" y="33"/>
                    </a:cubicBezTo>
                    <a:cubicBezTo>
                      <a:pt x="41" y="26"/>
                      <a:pt x="47" y="23"/>
                      <a:pt x="58" y="16"/>
                    </a:cubicBezTo>
                    <a:cubicBezTo>
                      <a:pt x="47" y="10"/>
                      <a:pt x="41" y="6"/>
                      <a:pt x="30" y="0"/>
                    </a:cubicBezTo>
                    <a:cubicBezTo>
                      <a:pt x="18" y="6"/>
                      <a:pt x="12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ïṩḷiḑe">
                <a:extLst>
                  <a:ext uri="{FF2B5EF4-FFF2-40B4-BE49-F238E27FC236}">
                    <a16:creationId xmlns:a16="http://schemas.microsoft.com/office/drawing/2014/main" id="{EF20DDE1-F999-4655-B137-2AE42C3A2966}"/>
                  </a:ext>
                </a:extLst>
              </p:cNvPr>
              <p:cNvSpPr/>
              <p:nvPr/>
            </p:nvSpPr>
            <p:spPr bwMode="auto">
              <a:xfrm>
                <a:off x="6665913" y="4335463"/>
                <a:ext cx="193675" cy="107950"/>
              </a:xfrm>
              <a:custGeom>
                <a:avLst/>
                <a:gdLst>
                  <a:gd name="T0" fmla="*/ 0 w 59"/>
                  <a:gd name="T1" fmla="*/ 17 h 33"/>
                  <a:gd name="T2" fmla="*/ 29 w 59"/>
                  <a:gd name="T3" fmla="*/ 33 h 33"/>
                  <a:gd name="T4" fmla="*/ 59 w 59"/>
                  <a:gd name="T5" fmla="*/ 17 h 33"/>
                  <a:gd name="T6" fmla="*/ 30 w 59"/>
                  <a:gd name="T7" fmla="*/ 0 h 33"/>
                  <a:gd name="T8" fmla="*/ 0 w 59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3">
                    <a:moveTo>
                      <a:pt x="0" y="17"/>
                    </a:moveTo>
                    <a:cubicBezTo>
                      <a:pt x="12" y="23"/>
                      <a:pt x="18" y="27"/>
                      <a:pt x="29" y="33"/>
                    </a:cubicBezTo>
                    <a:cubicBezTo>
                      <a:pt x="41" y="27"/>
                      <a:pt x="47" y="23"/>
                      <a:pt x="59" y="17"/>
                    </a:cubicBezTo>
                    <a:cubicBezTo>
                      <a:pt x="47" y="10"/>
                      <a:pt x="41" y="7"/>
                      <a:pt x="30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íşlîďè">
                <a:extLst>
                  <a:ext uri="{FF2B5EF4-FFF2-40B4-BE49-F238E27FC236}">
                    <a16:creationId xmlns:a16="http://schemas.microsoft.com/office/drawing/2014/main" id="{CCDB3399-FCC7-4B71-B00F-E119FF5764EB}"/>
                  </a:ext>
                </a:extLst>
              </p:cNvPr>
              <p:cNvSpPr/>
              <p:nvPr/>
            </p:nvSpPr>
            <p:spPr bwMode="auto">
              <a:xfrm>
                <a:off x="6526213" y="4256088"/>
                <a:ext cx="192088" cy="109538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6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1" y="23"/>
                      <a:pt x="17" y="26"/>
                      <a:pt x="29" y="33"/>
                    </a:cubicBezTo>
                    <a:cubicBezTo>
                      <a:pt x="40" y="26"/>
                      <a:pt x="46" y="23"/>
                      <a:pt x="58" y="16"/>
                    </a:cubicBezTo>
                    <a:cubicBezTo>
                      <a:pt x="46" y="10"/>
                      <a:pt x="41" y="6"/>
                      <a:pt x="29" y="0"/>
                    </a:cubicBezTo>
                    <a:cubicBezTo>
                      <a:pt x="17" y="6"/>
                      <a:pt x="11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íş1îḋé">
                <a:extLst>
                  <a:ext uri="{FF2B5EF4-FFF2-40B4-BE49-F238E27FC236}">
                    <a16:creationId xmlns:a16="http://schemas.microsoft.com/office/drawing/2014/main" id="{2818BFE5-ACC1-4959-9D83-E04C2D4AB41E}"/>
                  </a:ext>
                </a:extLst>
              </p:cNvPr>
              <p:cNvSpPr/>
              <p:nvPr/>
            </p:nvSpPr>
            <p:spPr bwMode="auto">
              <a:xfrm>
                <a:off x="6384926" y="4173538"/>
                <a:ext cx="190500" cy="109538"/>
              </a:xfrm>
              <a:custGeom>
                <a:avLst/>
                <a:gdLst>
                  <a:gd name="T0" fmla="*/ 0 w 58"/>
                  <a:gd name="T1" fmla="*/ 17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7"/>
                    </a:moveTo>
                    <a:cubicBezTo>
                      <a:pt x="12" y="23"/>
                      <a:pt x="17" y="27"/>
                      <a:pt x="29" y="33"/>
                    </a:cubicBezTo>
                    <a:cubicBezTo>
                      <a:pt x="41" y="27"/>
                      <a:pt x="47" y="23"/>
                      <a:pt x="58" y="17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iş1ïḍe">
                <a:extLst>
                  <a:ext uri="{FF2B5EF4-FFF2-40B4-BE49-F238E27FC236}">
                    <a16:creationId xmlns:a16="http://schemas.microsoft.com/office/drawing/2014/main" id="{127F7441-0D1D-4DA8-8108-1C7378A51B5E}"/>
                  </a:ext>
                </a:extLst>
              </p:cNvPr>
              <p:cNvSpPr/>
              <p:nvPr/>
            </p:nvSpPr>
            <p:spPr bwMode="auto">
              <a:xfrm>
                <a:off x="6242051" y="4094163"/>
                <a:ext cx="192088" cy="109538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6 h 33"/>
                  <a:gd name="T6" fmla="*/ 30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2" y="23"/>
                      <a:pt x="18" y="26"/>
                      <a:pt x="29" y="33"/>
                    </a:cubicBezTo>
                    <a:cubicBezTo>
                      <a:pt x="41" y="26"/>
                      <a:pt x="47" y="23"/>
                      <a:pt x="58" y="16"/>
                    </a:cubicBezTo>
                    <a:cubicBezTo>
                      <a:pt x="47" y="9"/>
                      <a:pt x="41" y="6"/>
                      <a:pt x="30" y="0"/>
                    </a:cubicBezTo>
                    <a:cubicBezTo>
                      <a:pt x="18" y="6"/>
                      <a:pt x="12" y="9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ïS1îde">
                <a:extLst>
                  <a:ext uri="{FF2B5EF4-FFF2-40B4-BE49-F238E27FC236}">
                    <a16:creationId xmlns:a16="http://schemas.microsoft.com/office/drawing/2014/main" id="{38778A27-D9BC-446F-8ED5-9A7A19FCA406}"/>
                  </a:ext>
                </a:extLst>
              </p:cNvPr>
              <p:cNvSpPr/>
              <p:nvPr/>
            </p:nvSpPr>
            <p:spPr bwMode="auto">
              <a:xfrm>
                <a:off x="6100763" y="4011613"/>
                <a:ext cx="195263" cy="109538"/>
              </a:xfrm>
              <a:custGeom>
                <a:avLst/>
                <a:gdLst>
                  <a:gd name="T0" fmla="*/ 0 w 59"/>
                  <a:gd name="T1" fmla="*/ 17 h 33"/>
                  <a:gd name="T2" fmla="*/ 29 w 59"/>
                  <a:gd name="T3" fmla="*/ 33 h 33"/>
                  <a:gd name="T4" fmla="*/ 59 w 59"/>
                  <a:gd name="T5" fmla="*/ 17 h 33"/>
                  <a:gd name="T6" fmla="*/ 30 w 59"/>
                  <a:gd name="T7" fmla="*/ 0 h 33"/>
                  <a:gd name="T8" fmla="*/ 0 w 59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3">
                    <a:moveTo>
                      <a:pt x="0" y="17"/>
                    </a:moveTo>
                    <a:cubicBezTo>
                      <a:pt x="12" y="23"/>
                      <a:pt x="18" y="26"/>
                      <a:pt x="29" y="33"/>
                    </a:cubicBezTo>
                    <a:cubicBezTo>
                      <a:pt x="41" y="27"/>
                      <a:pt x="47" y="23"/>
                      <a:pt x="59" y="17"/>
                    </a:cubicBezTo>
                    <a:cubicBezTo>
                      <a:pt x="47" y="10"/>
                      <a:pt x="41" y="7"/>
                      <a:pt x="30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îṩľiḋê">
                <a:extLst>
                  <a:ext uri="{FF2B5EF4-FFF2-40B4-BE49-F238E27FC236}">
                    <a16:creationId xmlns:a16="http://schemas.microsoft.com/office/drawing/2014/main" id="{FEA4439A-A955-4E23-A5D5-F9382E719DF1}"/>
                  </a:ext>
                </a:extLst>
              </p:cNvPr>
              <p:cNvSpPr/>
              <p:nvPr/>
            </p:nvSpPr>
            <p:spPr bwMode="auto">
              <a:xfrm>
                <a:off x="5962651" y="3930651"/>
                <a:ext cx="190500" cy="111125"/>
              </a:xfrm>
              <a:custGeom>
                <a:avLst/>
                <a:gdLst>
                  <a:gd name="T0" fmla="*/ 0 w 58"/>
                  <a:gd name="T1" fmla="*/ 17 h 34"/>
                  <a:gd name="T2" fmla="*/ 29 w 58"/>
                  <a:gd name="T3" fmla="*/ 34 h 34"/>
                  <a:gd name="T4" fmla="*/ 58 w 58"/>
                  <a:gd name="T5" fmla="*/ 17 h 34"/>
                  <a:gd name="T6" fmla="*/ 29 w 58"/>
                  <a:gd name="T7" fmla="*/ 0 h 34"/>
                  <a:gd name="T8" fmla="*/ 0 w 58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4">
                    <a:moveTo>
                      <a:pt x="0" y="17"/>
                    </a:moveTo>
                    <a:cubicBezTo>
                      <a:pt x="11" y="24"/>
                      <a:pt x="17" y="27"/>
                      <a:pt x="29" y="34"/>
                    </a:cubicBezTo>
                    <a:cubicBezTo>
                      <a:pt x="40" y="27"/>
                      <a:pt x="46" y="24"/>
                      <a:pt x="58" y="17"/>
                    </a:cubicBezTo>
                    <a:cubicBezTo>
                      <a:pt x="46" y="10"/>
                      <a:pt x="41" y="7"/>
                      <a:pt x="29" y="0"/>
                    </a:cubicBezTo>
                    <a:cubicBezTo>
                      <a:pt x="17" y="7"/>
                      <a:pt x="11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ïšľîḍè">
                <a:extLst>
                  <a:ext uri="{FF2B5EF4-FFF2-40B4-BE49-F238E27FC236}">
                    <a16:creationId xmlns:a16="http://schemas.microsoft.com/office/drawing/2014/main" id="{6CA714C5-9886-4967-9C02-BF2CF0328E4B}"/>
                  </a:ext>
                </a:extLst>
              </p:cNvPr>
              <p:cNvSpPr/>
              <p:nvPr/>
            </p:nvSpPr>
            <p:spPr bwMode="auto">
              <a:xfrm>
                <a:off x="5819776" y="3851276"/>
                <a:ext cx="192088" cy="107950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6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2" y="23"/>
                      <a:pt x="17" y="26"/>
                      <a:pt x="29" y="33"/>
                    </a:cubicBezTo>
                    <a:cubicBezTo>
                      <a:pt x="41" y="26"/>
                      <a:pt x="47" y="23"/>
                      <a:pt x="58" y="16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8" y="6"/>
                      <a:pt x="12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îṩlidè">
                <a:extLst>
                  <a:ext uri="{FF2B5EF4-FFF2-40B4-BE49-F238E27FC236}">
                    <a16:creationId xmlns:a16="http://schemas.microsoft.com/office/drawing/2014/main" id="{FE69F03B-06FF-42B9-BC27-98904A0A5FC7}"/>
                  </a:ext>
                </a:extLst>
              </p:cNvPr>
              <p:cNvSpPr/>
              <p:nvPr/>
            </p:nvSpPr>
            <p:spPr bwMode="auto">
              <a:xfrm>
                <a:off x="5678488" y="3768726"/>
                <a:ext cx="195263" cy="107950"/>
              </a:xfrm>
              <a:custGeom>
                <a:avLst/>
                <a:gdLst>
                  <a:gd name="T0" fmla="*/ 0 w 59"/>
                  <a:gd name="T1" fmla="*/ 17 h 33"/>
                  <a:gd name="T2" fmla="*/ 29 w 59"/>
                  <a:gd name="T3" fmla="*/ 33 h 33"/>
                  <a:gd name="T4" fmla="*/ 59 w 59"/>
                  <a:gd name="T5" fmla="*/ 17 h 33"/>
                  <a:gd name="T6" fmla="*/ 30 w 59"/>
                  <a:gd name="T7" fmla="*/ 0 h 33"/>
                  <a:gd name="T8" fmla="*/ 0 w 59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3">
                    <a:moveTo>
                      <a:pt x="0" y="17"/>
                    </a:moveTo>
                    <a:cubicBezTo>
                      <a:pt x="12" y="24"/>
                      <a:pt x="18" y="27"/>
                      <a:pt x="29" y="33"/>
                    </a:cubicBezTo>
                    <a:cubicBezTo>
                      <a:pt x="41" y="27"/>
                      <a:pt x="47" y="24"/>
                      <a:pt x="59" y="17"/>
                    </a:cubicBezTo>
                    <a:cubicBezTo>
                      <a:pt x="47" y="10"/>
                      <a:pt x="41" y="7"/>
                      <a:pt x="30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ïšľïḋè">
                <a:extLst>
                  <a:ext uri="{FF2B5EF4-FFF2-40B4-BE49-F238E27FC236}">
                    <a16:creationId xmlns:a16="http://schemas.microsoft.com/office/drawing/2014/main" id="{9A6259A0-2568-40B7-8C9E-B3430139F02F}"/>
                  </a:ext>
                </a:extLst>
              </p:cNvPr>
              <p:cNvSpPr/>
              <p:nvPr/>
            </p:nvSpPr>
            <p:spPr bwMode="auto">
              <a:xfrm>
                <a:off x="7094538" y="4737101"/>
                <a:ext cx="193675" cy="109538"/>
              </a:xfrm>
              <a:custGeom>
                <a:avLst/>
                <a:gdLst>
                  <a:gd name="T0" fmla="*/ 0 w 59"/>
                  <a:gd name="T1" fmla="*/ 16 h 33"/>
                  <a:gd name="T2" fmla="*/ 29 w 59"/>
                  <a:gd name="T3" fmla="*/ 33 h 33"/>
                  <a:gd name="T4" fmla="*/ 59 w 59"/>
                  <a:gd name="T5" fmla="*/ 16 h 33"/>
                  <a:gd name="T6" fmla="*/ 30 w 59"/>
                  <a:gd name="T7" fmla="*/ 0 h 33"/>
                  <a:gd name="T8" fmla="*/ 0 w 59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3">
                    <a:moveTo>
                      <a:pt x="0" y="16"/>
                    </a:moveTo>
                    <a:cubicBezTo>
                      <a:pt x="12" y="23"/>
                      <a:pt x="18" y="26"/>
                      <a:pt x="29" y="33"/>
                    </a:cubicBezTo>
                    <a:cubicBezTo>
                      <a:pt x="41" y="26"/>
                      <a:pt x="47" y="23"/>
                      <a:pt x="59" y="16"/>
                    </a:cubicBezTo>
                    <a:cubicBezTo>
                      <a:pt x="47" y="10"/>
                      <a:pt x="41" y="6"/>
                      <a:pt x="30" y="0"/>
                    </a:cubicBezTo>
                    <a:cubicBezTo>
                      <a:pt x="18" y="6"/>
                      <a:pt x="12" y="9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ïs1ïdé">
                <a:extLst>
                  <a:ext uri="{FF2B5EF4-FFF2-40B4-BE49-F238E27FC236}">
                    <a16:creationId xmlns:a16="http://schemas.microsoft.com/office/drawing/2014/main" id="{A18EB985-86B0-4135-972E-A42E4DC088C1}"/>
                  </a:ext>
                </a:extLst>
              </p:cNvPr>
              <p:cNvSpPr/>
              <p:nvPr/>
            </p:nvSpPr>
            <p:spPr bwMode="auto">
              <a:xfrm>
                <a:off x="6954838" y="4654551"/>
                <a:ext cx="192088" cy="109538"/>
              </a:xfrm>
              <a:custGeom>
                <a:avLst/>
                <a:gdLst>
                  <a:gd name="T0" fmla="*/ 0 w 58"/>
                  <a:gd name="T1" fmla="*/ 17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7"/>
                    </a:moveTo>
                    <a:cubicBezTo>
                      <a:pt x="11" y="23"/>
                      <a:pt x="17" y="27"/>
                      <a:pt x="29" y="33"/>
                    </a:cubicBezTo>
                    <a:cubicBezTo>
                      <a:pt x="40" y="27"/>
                      <a:pt x="46" y="23"/>
                      <a:pt x="58" y="17"/>
                    </a:cubicBezTo>
                    <a:cubicBezTo>
                      <a:pt x="46" y="10"/>
                      <a:pt x="41" y="7"/>
                      <a:pt x="29" y="0"/>
                    </a:cubicBezTo>
                    <a:cubicBezTo>
                      <a:pt x="17" y="7"/>
                      <a:pt x="11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ïṧḻiďé">
                <a:extLst>
                  <a:ext uri="{FF2B5EF4-FFF2-40B4-BE49-F238E27FC236}">
                    <a16:creationId xmlns:a16="http://schemas.microsoft.com/office/drawing/2014/main" id="{CC4F9254-D4CF-49DE-B6EC-78C6FAE31EEE}"/>
                  </a:ext>
                </a:extLst>
              </p:cNvPr>
              <p:cNvSpPr/>
              <p:nvPr/>
            </p:nvSpPr>
            <p:spPr bwMode="auto">
              <a:xfrm>
                <a:off x="6813551" y="4572001"/>
                <a:ext cx="192088" cy="112713"/>
              </a:xfrm>
              <a:custGeom>
                <a:avLst/>
                <a:gdLst>
                  <a:gd name="T0" fmla="*/ 0 w 58"/>
                  <a:gd name="T1" fmla="*/ 17 h 34"/>
                  <a:gd name="T2" fmla="*/ 29 w 58"/>
                  <a:gd name="T3" fmla="*/ 34 h 34"/>
                  <a:gd name="T4" fmla="*/ 58 w 58"/>
                  <a:gd name="T5" fmla="*/ 17 h 34"/>
                  <a:gd name="T6" fmla="*/ 29 w 58"/>
                  <a:gd name="T7" fmla="*/ 0 h 34"/>
                  <a:gd name="T8" fmla="*/ 0 w 58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4">
                    <a:moveTo>
                      <a:pt x="0" y="17"/>
                    </a:moveTo>
                    <a:cubicBezTo>
                      <a:pt x="11" y="24"/>
                      <a:pt x="17" y="27"/>
                      <a:pt x="29" y="34"/>
                    </a:cubicBezTo>
                    <a:cubicBezTo>
                      <a:pt x="41" y="27"/>
                      <a:pt x="46" y="24"/>
                      <a:pt x="58" y="17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7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iṩļiďè">
                <a:extLst>
                  <a:ext uri="{FF2B5EF4-FFF2-40B4-BE49-F238E27FC236}">
                    <a16:creationId xmlns:a16="http://schemas.microsoft.com/office/drawing/2014/main" id="{7CB00C0A-0D12-4212-872A-0470950D8DA9}"/>
                  </a:ext>
                </a:extLst>
              </p:cNvPr>
              <p:cNvSpPr/>
              <p:nvPr/>
            </p:nvSpPr>
            <p:spPr bwMode="auto">
              <a:xfrm>
                <a:off x="6672263" y="4492626"/>
                <a:ext cx="190500" cy="109538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2" y="23"/>
                      <a:pt x="18" y="26"/>
                      <a:pt x="29" y="33"/>
                    </a:cubicBezTo>
                    <a:cubicBezTo>
                      <a:pt x="41" y="26"/>
                      <a:pt x="47" y="23"/>
                      <a:pt x="58" y="17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8" y="7"/>
                      <a:pt x="12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iṥļîḋê">
                <a:extLst>
                  <a:ext uri="{FF2B5EF4-FFF2-40B4-BE49-F238E27FC236}">
                    <a16:creationId xmlns:a16="http://schemas.microsoft.com/office/drawing/2014/main" id="{CAC84459-64DA-46F2-BF2E-9AD85AA76BB0}"/>
                  </a:ext>
                </a:extLst>
              </p:cNvPr>
              <p:cNvSpPr/>
              <p:nvPr/>
            </p:nvSpPr>
            <p:spPr bwMode="auto">
              <a:xfrm>
                <a:off x="6529388" y="4411663"/>
                <a:ext cx="195263" cy="111125"/>
              </a:xfrm>
              <a:custGeom>
                <a:avLst/>
                <a:gdLst>
                  <a:gd name="T0" fmla="*/ 0 w 59"/>
                  <a:gd name="T1" fmla="*/ 17 h 34"/>
                  <a:gd name="T2" fmla="*/ 29 w 59"/>
                  <a:gd name="T3" fmla="*/ 34 h 34"/>
                  <a:gd name="T4" fmla="*/ 59 w 59"/>
                  <a:gd name="T5" fmla="*/ 17 h 34"/>
                  <a:gd name="T6" fmla="*/ 30 w 59"/>
                  <a:gd name="T7" fmla="*/ 0 h 34"/>
                  <a:gd name="T8" fmla="*/ 0 w 59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4">
                    <a:moveTo>
                      <a:pt x="0" y="17"/>
                    </a:moveTo>
                    <a:cubicBezTo>
                      <a:pt x="12" y="24"/>
                      <a:pt x="18" y="27"/>
                      <a:pt x="29" y="34"/>
                    </a:cubicBezTo>
                    <a:cubicBezTo>
                      <a:pt x="41" y="27"/>
                      <a:pt x="47" y="24"/>
                      <a:pt x="59" y="17"/>
                    </a:cubicBezTo>
                    <a:cubicBezTo>
                      <a:pt x="47" y="10"/>
                      <a:pt x="41" y="7"/>
                      <a:pt x="30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ïŝḻîḓe">
                <a:extLst>
                  <a:ext uri="{FF2B5EF4-FFF2-40B4-BE49-F238E27FC236}">
                    <a16:creationId xmlns:a16="http://schemas.microsoft.com/office/drawing/2014/main" id="{EFCCA3B1-C925-49E0-8EAE-AA607A42E802}"/>
                  </a:ext>
                </a:extLst>
              </p:cNvPr>
              <p:cNvSpPr/>
              <p:nvPr/>
            </p:nvSpPr>
            <p:spPr bwMode="auto">
              <a:xfrm>
                <a:off x="6391276" y="4332288"/>
                <a:ext cx="192088" cy="107950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6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1" y="23"/>
                      <a:pt x="17" y="26"/>
                      <a:pt x="29" y="33"/>
                    </a:cubicBezTo>
                    <a:cubicBezTo>
                      <a:pt x="40" y="26"/>
                      <a:pt x="46" y="23"/>
                      <a:pt x="58" y="16"/>
                    </a:cubicBezTo>
                    <a:cubicBezTo>
                      <a:pt x="46" y="10"/>
                      <a:pt x="41" y="6"/>
                      <a:pt x="29" y="0"/>
                    </a:cubicBezTo>
                    <a:cubicBezTo>
                      <a:pt x="17" y="6"/>
                      <a:pt x="11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îṧ1ide">
                <a:extLst>
                  <a:ext uri="{FF2B5EF4-FFF2-40B4-BE49-F238E27FC236}">
                    <a16:creationId xmlns:a16="http://schemas.microsoft.com/office/drawing/2014/main" id="{A4677F96-62B9-4FB1-9D09-FDC5887B4589}"/>
                  </a:ext>
                </a:extLst>
              </p:cNvPr>
              <p:cNvSpPr/>
              <p:nvPr/>
            </p:nvSpPr>
            <p:spPr bwMode="auto">
              <a:xfrm>
                <a:off x="6249988" y="4249738"/>
                <a:ext cx="190500" cy="107950"/>
              </a:xfrm>
              <a:custGeom>
                <a:avLst/>
                <a:gdLst>
                  <a:gd name="T0" fmla="*/ 0 w 58"/>
                  <a:gd name="T1" fmla="*/ 17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7"/>
                    </a:moveTo>
                    <a:cubicBezTo>
                      <a:pt x="11" y="23"/>
                      <a:pt x="17" y="27"/>
                      <a:pt x="29" y="33"/>
                    </a:cubicBezTo>
                    <a:cubicBezTo>
                      <a:pt x="41" y="27"/>
                      <a:pt x="46" y="24"/>
                      <a:pt x="58" y="17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7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ïSḷïḑé">
                <a:extLst>
                  <a:ext uri="{FF2B5EF4-FFF2-40B4-BE49-F238E27FC236}">
                    <a16:creationId xmlns:a16="http://schemas.microsoft.com/office/drawing/2014/main" id="{36E54310-5069-411F-BACB-E32832789186}"/>
                  </a:ext>
                </a:extLst>
              </p:cNvPr>
              <p:cNvSpPr/>
              <p:nvPr/>
            </p:nvSpPr>
            <p:spPr bwMode="auto">
              <a:xfrm>
                <a:off x="6107113" y="4170363"/>
                <a:ext cx="192088" cy="109538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6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2" y="23"/>
                      <a:pt x="18" y="26"/>
                      <a:pt x="29" y="33"/>
                    </a:cubicBezTo>
                    <a:cubicBezTo>
                      <a:pt x="41" y="26"/>
                      <a:pt x="47" y="23"/>
                      <a:pt x="58" y="16"/>
                    </a:cubicBezTo>
                    <a:cubicBezTo>
                      <a:pt x="47" y="10"/>
                      <a:pt x="41" y="6"/>
                      <a:pt x="29" y="0"/>
                    </a:cubicBezTo>
                    <a:cubicBezTo>
                      <a:pt x="18" y="6"/>
                      <a:pt x="12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îṩľîḋé">
                <a:extLst>
                  <a:ext uri="{FF2B5EF4-FFF2-40B4-BE49-F238E27FC236}">
                    <a16:creationId xmlns:a16="http://schemas.microsoft.com/office/drawing/2014/main" id="{CA46FD5C-9812-4362-B1A5-8250C2A30473}"/>
                  </a:ext>
                </a:extLst>
              </p:cNvPr>
              <p:cNvSpPr/>
              <p:nvPr/>
            </p:nvSpPr>
            <p:spPr bwMode="auto">
              <a:xfrm>
                <a:off x="5965826" y="4087813"/>
                <a:ext cx="195263" cy="109538"/>
              </a:xfrm>
              <a:custGeom>
                <a:avLst/>
                <a:gdLst>
                  <a:gd name="T0" fmla="*/ 0 w 59"/>
                  <a:gd name="T1" fmla="*/ 17 h 33"/>
                  <a:gd name="T2" fmla="*/ 29 w 59"/>
                  <a:gd name="T3" fmla="*/ 33 h 33"/>
                  <a:gd name="T4" fmla="*/ 59 w 59"/>
                  <a:gd name="T5" fmla="*/ 17 h 33"/>
                  <a:gd name="T6" fmla="*/ 30 w 59"/>
                  <a:gd name="T7" fmla="*/ 0 h 33"/>
                  <a:gd name="T8" fmla="*/ 0 w 59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3">
                    <a:moveTo>
                      <a:pt x="0" y="17"/>
                    </a:moveTo>
                    <a:cubicBezTo>
                      <a:pt x="12" y="23"/>
                      <a:pt x="18" y="27"/>
                      <a:pt x="29" y="33"/>
                    </a:cubicBezTo>
                    <a:cubicBezTo>
                      <a:pt x="41" y="27"/>
                      <a:pt x="47" y="23"/>
                      <a:pt x="59" y="17"/>
                    </a:cubicBezTo>
                    <a:cubicBezTo>
                      <a:pt x="47" y="10"/>
                      <a:pt x="41" y="7"/>
                      <a:pt x="30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ïṣ1iḓê">
                <a:extLst>
                  <a:ext uri="{FF2B5EF4-FFF2-40B4-BE49-F238E27FC236}">
                    <a16:creationId xmlns:a16="http://schemas.microsoft.com/office/drawing/2014/main" id="{5C51D237-4D4A-4F45-B9AD-CE529A9F66E0}"/>
                  </a:ext>
                </a:extLst>
              </p:cNvPr>
              <p:cNvSpPr/>
              <p:nvPr/>
            </p:nvSpPr>
            <p:spPr bwMode="auto">
              <a:xfrm>
                <a:off x="5827713" y="4008438"/>
                <a:ext cx="190500" cy="109538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6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1" y="23"/>
                      <a:pt x="17" y="26"/>
                      <a:pt x="29" y="33"/>
                    </a:cubicBezTo>
                    <a:cubicBezTo>
                      <a:pt x="40" y="26"/>
                      <a:pt x="46" y="23"/>
                      <a:pt x="58" y="16"/>
                    </a:cubicBezTo>
                    <a:cubicBezTo>
                      <a:pt x="46" y="10"/>
                      <a:pt x="41" y="6"/>
                      <a:pt x="29" y="0"/>
                    </a:cubicBezTo>
                    <a:cubicBezTo>
                      <a:pt x="17" y="6"/>
                      <a:pt x="11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ïśḻiďè">
                <a:extLst>
                  <a:ext uri="{FF2B5EF4-FFF2-40B4-BE49-F238E27FC236}">
                    <a16:creationId xmlns:a16="http://schemas.microsoft.com/office/drawing/2014/main" id="{3224F487-B47F-4199-BB51-5B281A7EF1D0}"/>
                  </a:ext>
                </a:extLst>
              </p:cNvPr>
              <p:cNvSpPr/>
              <p:nvPr/>
            </p:nvSpPr>
            <p:spPr bwMode="auto">
              <a:xfrm>
                <a:off x="5684838" y="3925888"/>
                <a:ext cx="192088" cy="109538"/>
              </a:xfrm>
              <a:custGeom>
                <a:avLst/>
                <a:gdLst>
                  <a:gd name="T0" fmla="*/ 0 w 58"/>
                  <a:gd name="T1" fmla="*/ 17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7"/>
                    </a:moveTo>
                    <a:cubicBezTo>
                      <a:pt x="11" y="23"/>
                      <a:pt x="17" y="27"/>
                      <a:pt x="29" y="33"/>
                    </a:cubicBezTo>
                    <a:cubicBezTo>
                      <a:pt x="41" y="27"/>
                      <a:pt x="46" y="23"/>
                      <a:pt x="58" y="17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7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îṡḻîḑe">
                <a:extLst>
                  <a:ext uri="{FF2B5EF4-FFF2-40B4-BE49-F238E27FC236}">
                    <a16:creationId xmlns:a16="http://schemas.microsoft.com/office/drawing/2014/main" id="{F58622A5-2916-4C92-BAE2-21F7058BD535}"/>
                  </a:ext>
                </a:extLst>
              </p:cNvPr>
              <p:cNvSpPr/>
              <p:nvPr/>
            </p:nvSpPr>
            <p:spPr bwMode="auto">
              <a:xfrm>
                <a:off x="5543551" y="3848101"/>
                <a:ext cx="257175" cy="144463"/>
              </a:xfrm>
              <a:custGeom>
                <a:avLst/>
                <a:gdLst>
                  <a:gd name="T0" fmla="*/ 0 w 78"/>
                  <a:gd name="T1" fmla="*/ 16 h 44"/>
                  <a:gd name="T2" fmla="*/ 49 w 78"/>
                  <a:gd name="T3" fmla="*/ 44 h 44"/>
                  <a:gd name="T4" fmla="*/ 78 w 78"/>
                  <a:gd name="T5" fmla="*/ 27 h 44"/>
                  <a:gd name="T6" fmla="*/ 29 w 78"/>
                  <a:gd name="T7" fmla="*/ 0 h 44"/>
                  <a:gd name="T8" fmla="*/ 0 w 78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4">
                    <a:moveTo>
                      <a:pt x="0" y="16"/>
                    </a:moveTo>
                    <a:cubicBezTo>
                      <a:pt x="20" y="27"/>
                      <a:pt x="29" y="33"/>
                      <a:pt x="49" y="44"/>
                    </a:cubicBezTo>
                    <a:cubicBezTo>
                      <a:pt x="60" y="37"/>
                      <a:pt x="66" y="34"/>
                      <a:pt x="78" y="27"/>
                    </a:cubicBezTo>
                    <a:cubicBezTo>
                      <a:pt x="59" y="16"/>
                      <a:pt x="49" y="11"/>
                      <a:pt x="29" y="0"/>
                    </a:cubicBezTo>
                    <a:cubicBezTo>
                      <a:pt x="18" y="6"/>
                      <a:pt x="12" y="9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íSlíḍê">
                <a:extLst>
                  <a:ext uri="{FF2B5EF4-FFF2-40B4-BE49-F238E27FC236}">
                    <a16:creationId xmlns:a16="http://schemas.microsoft.com/office/drawing/2014/main" id="{87386D21-8739-45AD-8A61-9B7D4E936C98}"/>
                  </a:ext>
                </a:extLst>
              </p:cNvPr>
              <p:cNvSpPr/>
              <p:nvPr/>
            </p:nvSpPr>
            <p:spPr bwMode="auto">
              <a:xfrm>
                <a:off x="6896101" y="4776788"/>
                <a:ext cx="257175" cy="144463"/>
              </a:xfrm>
              <a:custGeom>
                <a:avLst/>
                <a:gdLst>
                  <a:gd name="T0" fmla="*/ 0 w 78"/>
                  <a:gd name="T1" fmla="*/ 16 h 44"/>
                  <a:gd name="T2" fmla="*/ 48 w 78"/>
                  <a:gd name="T3" fmla="*/ 44 h 44"/>
                  <a:gd name="T4" fmla="*/ 78 w 78"/>
                  <a:gd name="T5" fmla="*/ 27 h 44"/>
                  <a:gd name="T6" fmla="*/ 29 w 78"/>
                  <a:gd name="T7" fmla="*/ 0 h 44"/>
                  <a:gd name="T8" fmla="*/ 0 w 78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4">
                    <a:moveTo>
                      <a:pt x="0" y="16"/>
                    </a:moveTo>
                    <a:cubicBezTo>
                      <a:pt x="19" y="27"/>
                      <a:pt x="29" y="33"/>
                      <a:pt x="48" y="44"/>
                    </a:cubicBezTo>
                    <a:cubicBezTo>
                      <a:pt x="60" y="37"/>
                      <a:pt x="66" y="34"/>
                      <a:pt x="78" y="27"/>
                    </a:cubicBezTo>
                    <a:cubicBezTo>
                      <a:pt x="58" y="16"/>
                      <a:pt x="49" y="11"/>
                      <a:pt x="29" y="0"/>
                    </a:cubicBezTo>
                    <a:cubicBezTo>
                      <a:pt x="18" y="6"/>
                      <a:pt x="12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îṡḻiďê">
                <a:extLst>
                  <a:ext uri="{FF2B5EF4-FFF2-40B4-BE49-F238E27FC236}">
                    <a16:creationId xmlns:a16="http://schemas.microsoft.com/office/drawing/2014/main" id="{468D813A-7DE0-4F89-B534-66FC68C85D39}"/>
                  </a:ext>
                </a:extLst>
              </p:cNvPr>
              <p:cNvSpPr/>
              <p:nvPr/>
            </p:nvSpPr>
            <p:spPr bwMode="auto">
              <a:xfrm>
                <a:off x="6819901" y="4730751"/>
                <a:ext cx="192088" cy="107950"/>
              </a:xfrm>
              <a:custGeom>
                <a:avLst/>
                <a:gdLst>
                  <a:gd name="T0" fmla="*/ 0 w 58"/>
                  <a:gd name="T1" fmla="*/ 17 h 33"/>
                  <a:gd name="T2" fmla="*/ 28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7"/>
                    </a:moveTo>
                    <a:cubicBezTo>
                      <a:pt x="11" y="23"/>
                      <a:pt x="17" y="27"/>
                      <a:pt x="28" y="33"/>
                    </a:cubicBezTo>
                    <a:cubicBezTo>
                      <a:pt x="40" y="27"/>
                      <a:pt x="46" y="23"/>
                      <a:pt x="58" y="17"/>
                    </a:cubicBezTo>
                    <a:cubicBezTo>
                      <a:pt x="46" y="10"/>
                      <a:pt x="40" y="7"/>
                      <a:pt x="29" y="0"/>
                    </a:cubicBezTo>
                    <a:cubicBezTo>
                      <a:pt x="17" y="7"/>
                      <a:pt x="11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ísļiḓe">
                <a:extLst>
                  <a:ext uri="{FF2B5EF4-FFF2-40B4-BE49-F238E27FC236}">
                    <a16:creationId xmlns:a16="http://schemas.microsoft.com/office/drawing/2014/main" id="{6567066B-C5C9-410D-A977-0520BE4C3295}"/>
                  </a:ext>
                </a:extLst>
              </p:cNvPr>
              <p:cNvSpPr/>
              <p:nvPr/>
            </p:nvSpPr>
            <p:spPr bwMode="auto">
              <a:xfrm>
                <a:off x="6678613" y="4651376"/>
                <a:ext cx="190500" cy="109538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6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1" y="23"/>
                      <a:pt x="17" y="26"/>
                      <a:pt x="29" y="33"/>
                    </a:cubicBezTo>
                    <a:cubicBezTo>
                      <a:pt x="40" y="26"/>
                      <a:pt x="46" y="23"/>
                      <a:pt x="58" y="16"/>
                    </a:cubicBezTo>
                    <a:cubicBezTo>
                      <a:pt x="46" y="10"/>
                      <a:pt x="41" y="6"/>
                      <a:pt x="29" y="0"/>
                    </a:cubicBezTo>
                    <a:cubicBezTo>
                      <a:pt x="17" y="6"/>
                      <a:pt x="12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iṥ1íḋê">
                <a:extLst>
                  <a:ext uri="{FF2B5EF4-FFF2-40B4-BE49-F238E27FC236}">
                    <a16:creationId xmlns:a16="http://schemas.microsoft.com/office/drawing/2014/main" id="{5541FC7F-E88F-4330-A65F-64346D1E4D10}"/>
                  </a:ext>
                </a:extLst>
              </p:cNvPr>
              <p:cNvSpPr/>
              <p:nvPr/>
            </p:nvSpPr>
            <p:spPr bwMode="auto">
              <a:xfrm>
                <a:off x="6535738" y="4568826"/>
                <a:ext cx="192088" cy="109538"/>
              </a:xfrm>
              <a:custGeom>
                <a:avLst/>
                <a:gdLst>
                  <a:gd name="T0" fmla="*/ 0 w 58"/>
                  <a:gd name="T1" fmla="*/ 17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7"/>
                    </a:moveTo>
                    <a:cubicBezTo>
                      <a:pt x="12" y="23"/>
                      <a:pt x="17" y="27"/>
                      <a:pt x="29" y="33"/>
                    </a:cubicBezTo>
                    <a:cubicBezTo>
                      <a:pt x="41" y="27"/>
                      <a:pt x="47" y="23"/>
                      <a:pt x="58" y="17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íṥ1íḋè">
                <a:extLst>
                  <a:ext uri="{FF2B5EF4-FFF2-40B4-BE49-F238E27FC236}">
                    <a16:creationId xmlns:a16="http://schemas.microsoft.com/office/drawing/2014/main" id="{2F80974A-328D-40DB-BE08-63F19CDCAD6D}"/>
                  </a:ext>
                </a:extLst>
              </p:cNvPr>
              <p:cNvSpPr/>
              <p:nvPr/>
            </p:nvSpPr>
            <p:spPr bwMode="auto">
              <a:xfrm>
                <a:off x="6394451" y="4489451"/>
                <a:ext cx="195263" cy="109538"/>
              </a:xfrm>
              <a:custGeom>
                <a:avLst/>
                <a:gdLst>
                  <a:gd name="T0" fmla="*/ 0 w 59"/>
                  <a:gd name="T1" fmla="*/ 16 h 33"/>
                  <a:gd name="T2" fmla="*/ 29 w 59"/>
                  <a:gd name="T3" fmla="*/ 33 h 33"/>
                  <a:gd name="T4" fmla="*/ 59 w 59"/>
                  <a:gd name="T5" fmla="*/ 16 h 33"/>
                  <a:gd name="T6" fmla="*/ 30 w 59"/>
                  <a:gd name="T7" fmla="*/ 0 h 33"/>
                  <a:gd name="T8" fmla="*/ 0 w 59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3">
                    <a:moveTo>
                      <a:pt x="0" y="16"/>
                    </a:moveTo>
                    <a:cubicBezTo>
                      <a:pt x="12" y="23"/>
                      <a:pt x="18" y="26"/>
                      <a:pt x="29" y="33"/>
                    </a:cubicBezTo>
                    <a:cubicBezTo>
                      <a:pt x="41" y="26"/>
                      <a:pt x="47" y="23"/>
                      <a:pt x="59" y="16"/>
                    </a:cubicBezTo>
                    <a:cubicBezTo>
                      <a:pt x="47" y="10"/>
                      <a:pt x="41" y="6"/>
                      <a:pt x="30" y="0"/>
                    </a:cubicBezTo>
                    <a:cubicBezTo>
                      <a:pt x="18" y="6"/>
                      <a:pt x="12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îşḻiḋe">
                <a:extLst>
                  <a:ext uri="{FF2B5EF4-FFF2-40B4-BE49-F238E27FC236}">
                    <a16:creationId xmlns:a16="http://schemas.microsoft.com/office/drawing/2014/main" id="{C9873B86-4D57-49F7-B676-68FCF67D082F}"/>
                  </a:ext>
                </a:extLst>
              </p:cNvPr>
              <p:cNvSpPr/>
              <p:nvPr/>
            </p:nvSpPr>
            <p:spPr bwMode="auto">
              <a:xfrm>
                <a:off x="6256338" y="4408488"/>
                <a:ext cx="190500" cy="107950"/>
              </a:xfrm>
              <a:custGeom>
                <a:avLst/>
                <a:gdLst>
                  <a:gd name="T0" fmla="*/ 0 w 58"/>
                  <a:gd name="T1" fmla="*/ 17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7"/>
                    </a:moveTo>
                    <a:cubicBezTo>
                      <a:pt x="11" y="23"/>
                      <a:pt x="17" y="27"/>
                      <a:pt x="29" y="33"/>
                    </a:cubicBezTo>
                    <a:cubicBezTo>
                      <a:pt x="40" y="27"/>
                      <a:pt x="46" y="23"/>
                      <a:pt x="58" y="17"/>
                    </a:cubicBezTo>
                    <a:cubicBezTo>
                      <a:pt x="46" y="10"/>
                      <a:pt x="40" y="7"/>
                      <a:pt x="29" y="0"/>
                    </a:cubicBezTo>
                    <a:cubicBezTo>
                      <a:pt x="17" y="7"/>
                      <a:pt x="11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íṡliḍè">
                <a:extLst>
                  <a:ext uri="{FF2B5EF4-FFF2-40B4-BE49-F238E27FC236}">
                    <a16:creationId xmlns:a16="http://schemas.microsoft.com/office/drawing/2014/main" id="{B8D1507E-1654-4BF2-AC73-676DA211676E}"/>
                  </a:ext>
                </a:extLst>
              </p:cNvPr>
              <p:cNvSpPr/>
              <p:nvPr/>
            </p:nvSpPr>
            <p:spPr bwMode="auto">
              <a:xfrm>
                <a:off x="6113463" y="4329113"/>
                <a:ext cx="192088" cy="107950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6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1" y="23"/>
                      <a:pt x="17" y="26"/>
                      <a:pt x="29" y="33"/>
                    </a:cubicBezTo>
                    <a:cubicBezTo>
                      <a:pt x="40" y="26"/>
                      <a:pt x="46" y="23"/>
                      <a:pt x="58" y="16"/>
                    </a:cubicBezTo>
                    <a:cubicBezTo>
                      <a:pt x="46" y="9"/>
                      <a:pt x="41" y="6"/>
                      <a:pt x="29" y="0"/>
                    </a:cubicBezTo>
                    <a:cubicBezTo>
                      <a:pt x="17" y="6"/>
                      <a:pt x="12" y="9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ïŝľiḓê">
                <a:extLst>
                  <a:ext uri="{FF2B5EF4-FFF2-40B4-BE49-F238E27FC236}">
                    <a16:creationId xmlns:a16="http://schemas.microsoft.com/office/drawing/2014/main" id="{36DBCE99-BBB9-40C3-8DF4-0EC5FF8E0810}"/>
                  </a:ext>
                </a:extLst>
              </p:cNvPr>
              <p:cNvSpPr/>
              <p:nvPr/>
            </p:nvSpPr>
            <p:spPr bwMode="auto">
              <a:xfrm>
                <a:off x="5972176" y="4246563"/>
                <a:ext cx="192088" cy="107950"/>
              </a:xfrm>
              <a:custGeom>
                <a:avLst/>
                <a:gdLst>
                  <a:gd name="T0" fmla="*/ 0 w 58"/>
                  <a:gd name="T1" fmla="*/ 17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7"/>
                    </a:moveTo>
                    <a:cubicBezTo>
                      <a:pt x="12" y="23"/>
                      <a:pt x="17" y="26"/>
                      <a:pt x="29" y="33"/>
                    </a:cubicBezTo>
                    <a:cubicBezTo>
                      <a:pt x="41" y="27"/>
                      <a:pt x="47" y="23"/>
                      <a:pt x="58" y="17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ïṡļïḍe">
                <a:extLst>
                  <a:ext uri="{FF2B5EF4-FFF2-40B4-BE49-F238E27FC236}">
                    <a16:creationId xmlns:a16="http://schemas.microsoft.com/office/drawing/2014/main" id="{FE85E444-8A1D-463E-920F-CE9F1ADE6FF1}"/>
                  </a:ext>
                </a:extLst>
              </p:cNvPr>
              <p:cNvSpPr/>
              <p:nvPr/>
            </p:nvSpPr>
            <p:spPr bwMode="auto">
              <a:xfrm>
                <a:off x="5830888" y="4164013"/>
                <a:ext cx="193675" cy="111125"/>
              </a:xfrm>
              <a:custGeom>
                <a:avLst/>
                <a:gdLst>
                  <a:gd name="T0" fmla="*/ 0 w 59"/>
                  <a:gd name="T1" fmla="*/ 17 h 34"/>
                  <a:gd name="T2" fmla="*/ 29 w 59"/>
                  <a:gd name="T3" fmla="*/ 34 h 34"/>
                  <a:gd name="T4" fmla="*/ 59 w 59"/>
                  <a:gd name="T5" fmla="*/ 17 h 34"/>
                  <a:gd name="T6" fmla="*/ 30 w 59"/>
                  <a:gd name="T7" fmla="*/ 0 h 34"/>
                  <a:gd name="T8" fmla="*/ 0 w 59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4">
                    <a:moveTo>
                      <a:pt x="0" y="17"/>
                    </a:moveTo>
                    <a:cubicBezTo>
                      <a:pt x="12" y="24"/>
                      <a:pt x="18" y="27"/>
                      <a:pt x="29" y="34"/>
                    </a:cubicBezTo>
                    <a:cubicBezTo>
                      <a:pt x="41" y="27"/>
                      <a:pt x="47" y="24"/>
                      <a:pt x="59" y="17"/>
                    </a:cubicBezTo>
                    <a:cubicBezTo>
                      <a:pt x="47" y="10"/>
                      <a:pt x="41" y="7"/>
                      <a:pt x="30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iSḷídê">
                <a:extLst>
                  <a:ext uri="{FF2B5EF4-FFF2-40B4-BE49-F238E27FC236}">
                    <a16:creationId xmlns:a16="http://schemas.microsoft.com/office/drawing/2014/main" id="{9D509DFD-FE6B-4618-9272-E0FCCE0C7CDA}"/>
                  </a:ext>
                </a:extLst>
              </p:cNvPr>
              <p:cNvSpPr/>
              <p:nvPr/>
            </p:nvSpPr>
            <p:spPr bwMode="auto">
              <a:xfrm>
                <a:off x="5691188" y="4084638"/>
                <a:ext cx="192088" cy="109538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1" y="23"/>
                      <a:pt x="17" y="26"/>
                      <a:pt x="29" y="33"/>
                    </a:cubicBezTo>
                    <a:cubicBezTo>
                      <a:pt x="40" y="26"/>
                      <a:pt x="46" y="23"/>
                      <a:pt x="58" y="17"/>
                    </a:cubicBezTo>
                    <a:cubicBezTo>
                      <a:pt x="46" y="10"/>
                      <a:pt x="40" y="7"/>
                      <a:pt x="29" y="0"/>
                    </a:cubicBezTo>
                    <a:cubicBezTo>
                      <a:pt x="17" y="6"/>
                      <a:pt x="11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ïś1îḍê">
                <a:extLst>
                  <a:ext uri="{FF2B5EF4-FFF2-40B4-BE49-F238E27FC236}">
                    <a16:creationId xmlns:a16="http://schemas.microsoft.com/office/drawing/2014/main" id="{AEDECBD8-378B-4919-A07A-0EACEFA0E30C}"/>
                  </a:ext>
                </a:extLst>
              </p:cNvPr>
              <p:cNvSpPr/>
              <p:nvPr/>
            </p:nvSpPr>
            <p:spPr bwMode="auto">
              <a:xfrm>
                <a:off x="5549901" y="4002088"/>
                <a:ext cx="192088" cy="112713"/>
              </a:xfrm>
              <a:custGeom>
                <a:avLst/>
                <a:gdLst>
                  <a:gd name="T0" fmla="*/ 0 w 58"/>
                  <a:gd name="T1" fmla="*/ 17 h 34"/>
                  <a:gd name="T2" fmla="*/ 29 w 58"/>
                  <a:gd name="T3" fmla="*/ 34 h 34"/>
                  <a:gd name="T4" fmla="*/ 58 w 58"/>
                  <a:gd name="T5" fmla="*/ 17 h 34"/>
                  <a:gd name="T6" fmla="*/ 29 w 58"/>
                  <a:gd name="T7" fmla="*/ 0 h 34"/>
                  <a:gd name="T8" fmla="*/ 0 w 58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4">
                    <a:moveTo>
                      <a:pt x="0" y="17"/>
                    </a:moveTo>
                    <a:cubicBezTo>
                      <a:pt x="11" y="24"/>
                      <a:pt x="17" y="27"/>
                      <a:pt x="29" y="34"/>
                    </a:cubicBezTo>
                    <a:cubicBezTo>
                      <a:pt x="40" y="27"/>
                      <a:pt x="46" y="24"/>
                      <a:pt x="58" y="17"/>
                    </a:cubicBezTo>
                    <a:cubicBezTo>
                      <a:pt x="46" y="10"/>
                      <a:pt x="41" y="7"/>
                      <a:pt x="29" y="0"/>
                    </a:cubicBezTo>
                    <a:cubicBezTo>
                      <a:pt x="17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ï$ḻíḓè">
                <a:extLst>
                  <a:ext uri="{FF2B5EF4-FFF2-40B4-BE49-F238E27FC236}">
                    <a16:creationId xmlns:a16="http://schemas.microsoft.com/office/drawing/2014/main" id="{4EAA736C-8047-43CF-AAF3-EC68C5412E7A}"/>
                  </a:ext>
                </a:extLst>
              </p:cNvPr>
              <p:cNvSpPr/>
              <p:nvPr/>
            </p:nvSpPr>
            <p:spPr bwMode="auto">
              <a:xfrm>
                <a:off x="5408613" y="3922713"/>
                <a:ext cx="190500" cy="109538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6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2" y="23"/>
                      <a:pt x="17" y="26"/>
                      <a:pt x="29" y="33"/>
                    </a:cubicBezTo>
                    <a:cubicBezTo>
                      <a:pt x="41" y="26"/>
                      <a:pt x="47" y="23"/>
                      <a:pt x="58" y="16"/>
                    </a:cubicBezTo>
                    <a:cubicBezTo>
                      <a:pt x="47" y="10"/>
                      <a:pt x="41" y="6"/>
                      <a:pt x="29" y="0"/>
                    </a:cubicBezTo>
                    <a:cubicBezTo>
                      <a:pt x="18" y="6"/>
                      <a:pt x="12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ïS1ïḑé">
                <a:extLst>
                  <a:ext uri="{FF2B5EF4-FFF2-40B4-BE49-F238E27FC236}">
                    <a16:creationId xmlns:a16="http://schemas.microsoft.com/office/drawing/2014/main" id="{29636FB0-41D1-4257-9F5E-249A9B107566}"/>
                  </a:ext>
                </a:extLst>
              </p:cNvPr>
              <p:cNvSpPr/>
              <p:nvPr/>
            </p:nvSpPr>
            <p:spPr bwMode="auto">
              <a:xfrm>
                <a:off x="6823076" y="4889501"/>
                <a:ext cx="192088" cy="107950"/>
              </a:xfrm>
              <a:custGeom>
                <a:avLst/>
                <a:gdLst>
                  <a:gd name="T0" fmla="*/ 0 w 58"/>
                  <a:gd name="T1" fmla="*/ 17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7"/>
                    </a:moveTo>
                    <a:cubicBezTo>
                      <a:pt x="12" y="23"/>
                      <a:pt x="18" y="27"/>
                      <a:pt x="29" y="33"/>
                    </a:cubicBezTo>
                    <a:cubicBezTo>
                      <a:pt x="41" y="27"/>
                      <a:pt x="47" y="23"/>
                      <a:pt x="58" y="17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í$ḷiḍê">
                <a:extLst>
                  <a:ext uri="{FF2B5EF4-FFF2-40B4-BE49-F238E27FC236}">
                    <a16:creationId xmlns:a16="http://schemas.microsoft.com/office/drawing/2014/main" id="{18A93745-CD1E-4257-A1C5-D4A5696FAFDA}"/>
                  </a:ext>
                </a:extLst>
              </p:cNvPr>
              <p:cNvSpPr/>
              <p:nvPr/>
            </p:nvSpPr>
            <p:spPr bwMode="auto">
              <a:xfrm>
                <a:off x="6681788" y="4806951"/>
                <a:ext cx="195263" cy="111125"/>
              </a:xfrm>
              <a:custGeom>
                <a:avLst/>
                <a:gdLst>
                  <a:gd name="T0" fmla="*/ 0 w 59"/>
                  <a:gd name="T1" fmla="*/ 17 h 34"/>
                  <a:gd name="T2" fmla="*/ 29 w 59"/>
                  <a:gd name="T3" fmla="*/ 34 h 34"/>
                  <a:gd name="T4" fmla="*/ 59 w 59"/>
                  <a:gd name="T5" fmla="*/ 17 h 34"/>
                  <a:gd name="T6" fmla="*/ 30 w 59"/>
                  <a:gd name="T7" fmla="*/ 0 h 34"/>
                  <a:gd name="T8" fmla="*/ 0 w 59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4">
                    <a:moveTo>
                      <a:pt x="0" y="17"/>
                    </a:moveTo>
                    <a:cubicBezTo>
                      <a:pt x="12" y="24"/>
                      <a:pt x="18" y="27"/>
                      <a:pt x="29" y="34"/>
                    </a:cubicBezTo>
                    <a:cubicBezTo>
                      <a:pt x="41" y="27"/>
                      <a:pt x="47" y="24"/>
                      <a:pt x="59" y="17"/>
                    </a:cubicBezTo>
                    <a:cubicBezTo>
                      <a:pt x="47" y="10"/>
                      <a:pt x="41" y="7"/>
                      <a:pt x="30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ïṧļïde">
                <a:extLst>
                  <a:ext uri="{FF2B5EF4-FFF2-40B4-BE49-F238E27FC236}">
                    <a16:creationId xmlns:a16="http://schemas.microsoft.com/office/drawing/2014/main" id="{39F52B6C-9446-4975-9CCB-8CF56A63E992}"/>
                  </a:ext>
                </a:extLst>
              </p:cNvPr>
              <p:cNvSpPr/>
              <p:nvPr/>
            </p:nvSpPr>
            <p:spPr bwMode="auto">
              <a:xfrm>
                <a:off x="6543676" y="4727576"/>
                <a:ext cx="190500" cy="107950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1" y="23"/>
                      <a:pt x="17" y="26"/>
                      <a:pt x="29" y="33"/>
                    </a:cubicBezTo>
                    <a:cubicBezTo>
                      <a:pt x="40" y="26"/>
                      <a:pt x="46" y="23"/>
                      <a:pt x="58" y="17"/>
                    </a:cubicBezTo>
                    <a:cubicBezTo>
                      <a:pt x="46" y="10"/>
                      <a:pt x="41" y="7"/>
                      <a:pt x="29" y="0"/>
                    </a:cubicBezTo>
                    <a:cubicBezTo>
                      <a:pt x="17" y="7"/>
                      <a:pt x="11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íSlíḍe">
                <a:extLst>
                  <a:ext uri="{FF2B5EF4-FFF2-40B4-BE49-F238E27FC236}">
                    <a16:creationId xmlns:a16="http://schemas.microsoft.com/office/drawing/2014/main" id="{B4A1ACD3-00EF-469B-A329-4ED45725EF89}"/>
                  </a:ext>
                </a:extLst>
              </p:cNvPr>
              <p:cNvSpPr/>
              <p:nvPr/>
            </p:nvSpPr>
            <p:spPr bwMode="auto">
              <a:xfrm>
                <a:off x="6400801" y="4645026"/>
                <a:ext cx="192088" cy="112713"/>
              </a:xfrm>
              <a:custGeom>
                <a:avLst/>
                <a:gdLst>
                  <a:gd name="T0" fmla="*/ 0 w 58"/>
                  <a:gd name="T1" fmla="*/ 17 h 34"/>
                  <a:gd name="T2" fmla="*/ 29 w 58"/>
                  <a:gd name="T3" fmla="*/ 34 h 34"/>
                  <a:gd name="T4" fmla="*/ 58 w 58"/>
                  <a:gd name="T5" fmla="*/ 17 h 34"/>
                  <a:gd name="T6" fmla="*/ 29 w 58"/>
                  <a:gd name="T7" fmla="*/ 0 h 34"/>
                  <a:gd name="T8" fmla="*/ 0 w 58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4">
                    <a:moveTo>
                      <a:pt x="0" y="17"/>
                    </a:moveTo>
                    <a:cubicBezTo>
                      <a:pt x="12" y="24"/>
                      <a:pt x="17" y="27"/>
                      <a:pt x="29" y="34"/>
                    </a:cubicBezTo>
                    <a:cubicBezTo>
                      <a:pt x="41" y="27"/>
                      <a:pt x="46" y="24"/>
                      <a:pt x="58" y="17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islíḋé">
                <a:extLst>
                  <a:ext uri="{FF2B5EF4-FFF2-40B4-BE49-F238E27FC236}">
                    <a16:creationId xmlns:a16="http://schemas.microsoft.com/office/drawing/2014/main" id="{4CB3A4FF-2D2E-46CF-8F2C-F9F0152C2A46}"/>
                  </a:ext>
                </a:extLst>
              </p:cNvPr>
              <p:cNvSpPr/>
              <p:nvPr/>
            </p:nvSpPr>
            <p:spPr bwMode="auto">
              <a:xfrm>
                <a:off x="6259513" y="4565651"/>
                <a:ext cx="190500" cy="109538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6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2" y="23"/>
                      <a:pt x="18" y="26"/>
                      <a:pt x="29" y="33"/>
                    </a:cubicBezTo>
                    <a:cubicBezTo>
                      <a:pt x="41" y="26"/>
                      <a:pt x="47" y="23"/>
                      <a:pt x="58" y="16"/>
                    </a:cubicBezTo>
                    <a:cubicBezTo>
                      <a:pt x="47" y="10"/>
                      <a:pt x="41" y="6"/>
                      <a:pt x="29" y="0"/>
                    </a:cubicBezTo>
                    <a:cubicBezTo>
                      <a:pt x="18" y="6"/>
                      <a:pt x="12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ïṥļiďè">
                <a:extLst>
                  <a:ext uri="{FF2B5EF4-FFF2-40B4-BE49-F238E27FC236}">
                    <a16:creationId xmlns:a16="http://schemas.microsoft.com/office/drawing/2014/main" id="{A1DAA383-41FA-4511-B290-CA9C733AAC75}"/>
                  </a:ext>
                </a:extLst>
              </p:cNvPr>
              <p:cNvSpPr/>
              <p:nvPr/>
            </p:nvSpPr>
            <p:spPr bwMode="auto">
              <a:xfrm>
                <a:off x="6116638" y="4483101"/>
                <a:ext cx="195263" cy="109538"/>
              </a:xfrm>
              <a:custGeom>
                <a:avLst/>
                <a:gdLst>
                  <a:gd name="T0" fmla="*/ 0 w 59"/>
                  <a:gd name="T1" fmla="*/ 17 h 33"/>
                  <a:gd name="T2" fmla="*/ 29 w 59"/>
                  <a:gd name="T3" fmla="*/ 33 h 33"/>
                  <a:gd name="T4" fmla="*/ 59 w 59"/>
                  <a:gd name="T5" fmla="*/ 17 h 33"/>
                  <a:gd name="T6" fmla="*/ 30 w 59"/>
                  <a:gd name="T7" fmla="*/ 0 h 33"/>
                  <a:gd name="T8" fmla="*/ 0 w 59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3">
                    <a:moveTo>
                      <a:pt x="0" y="17"/>
                    </a:moveTo>
                    <a:cubicBezTo>
                      <a:pt x="12" y="23"/>
                      <a:pt x="18" y="27"/>
                      <a:pt x="29" y="33"/>
                    </a:cubicBezTo>
                    <a:cubicBezTo>
                      <a:pt x="41" y="27"/>
                      <a:pt x="47" y="24"/>
                      <a:pt x="59" y="17"/>
                    </a:cubicBezTo>
                    <a:cubicBezTo>
                      <a:pt x="47" y="10"/>
                      <a:pt x="41" y="7"/>
                      <a:pt x="30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ïśľíďê">
                <a:extLst>
                  <a:ext uri="{FF2B5EF4-FFF2-40B4-BE49-F238E27FC236}">
                    <a16:creationId xmlns:a16="http://schemas.microsoft.com/office/drawing/2014/main" id="{8BFAE918-1638-416C-BC9A-57F5D03E75E4}"/>
                  </a:ext>
                </a:extLst>
              </p:cNvPr>
              <p:cNvSpPr/>
              <p:nvPr/>
            </p:nvSpPr>
            <p:spPr bwMode="auto">
              <a:xfrm>
                <a:off x="5978526" y="4403726"/>
                <a:ext cx="192088" cy="109538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6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1" y="23"/>
                      <a:pt x="17" y="26"/>
                      <a:pt x="29" y="33"/>
                    </a:cubicBezTo>
                    <a:cubicBezTo>
                      <a:pt x="40" y="26"/>
                      <a:pt x="46" y="23"/>
                      <a:pt x="58" y="16"/>
                    </a:cubicBezTo>
                    <a:cubicBezTo>
                      <a:pt x="46" y="10"/>
                      <a:pt x="41" y="6"/>
                      <a:pt x="29" y="0"/>
                    </a:cubicBezTo>
                    <a:cubicBezTo>
                      <a:pt x="17" y="6"/>
                      <a:pt x="11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iṥḷiďé">
                <a:extLst>
                  <a:ext uri="{FF2B5EF4-FFF2-40B4-BE49-F238E27FC236}">
                    <a16:creationId xmlns:a16="http://schemas.microsoft.com/office/drawing/2014/main" id="{5D451496-862F-4534-BA4F-25B5A6E07269}"/>
                  </a:ext>
                </a:extLst>
              </p:cNvPr>
              <p:cNvSpPr/>
              <p:nvPr/>
            </p:nvSpPr>
            <p:spPr bwMode="auto">
              <a:xfrm>
                <a:off x="5837238" y="4322763"/>
                <a:ext cx="190500" cy="107950"/>
              </a:xfrm>
              <a:custGeom>
                <a:avLst/>
                <a:gdLst>
                  <a:gd name="T0" fmla="*/ 0 w 58"/>
                  <a:gd name="T1" fmla="*/ 17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7"/>
                    </a:moveTo>
                    <a:cubicBezTo>
                      <a:pt x="12" y="23"/>
                      <a:pt x="17" y="27"/>
                      <a:pt x="29" y="33"/>
                    </a:cubicBezTo>
                    <a:cubicBezTo>
                      <a:pt x="41" y="27"/>
                      <a:pt x="46" y="23"/>
                      <a:pt x="58" y="17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íS1îďé">
                <a:extLst>
                  <a:ext uri="{FF2B5EF4-FFF2-40B4-BE49-F238E27FC236}">
                    <a16:creationId xmlns:a16="http://schemas.microsoft.com/office/drawing/2014/main" id="{9F094612-4D23-4AE1-B381-B4358F09CA27}"/>
                  </a:ext>
                </a:extLst>
              </p:cNvPr>
              <p:cNvSpPr/>
              <p:nvPr/>
            </p:nvSpPr>
            <p:spPr bwMode="auto">
              <a:xfrm>
                <a:off x="5694363" y="4243388"/>
                <a:ext cx="192088" cy="107950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6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2" y="23"/>
                      <a:pt x="18" y="26"/>
                      <a:pt x="29" y="33"/>
                    </a:cubicBezTo>
                    <a:cubicBezTo>
                      <a:pt x="41" y="26"/>
                      <a:pt x="47" y="23"/>
                      <a:pt x="58" y="16"/>
                    </a:cubicBezTo>
                    <a:cubicBezTo>
                      <a:pt x="47" y="10"/>
                      <a:pt x="41" y="6"/>
                      <a:pt x="29" y="0"/>
                    </a:cubicBezTo>
                    <a:cubicBezTo>
                      <a:pt x="18" y="6"/>
                      <a:pt x="12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iṣļiḑè">
                <a:extLst>
                  <a:ext uri="{FF2B5EF4-FFF2-40B4-BE49-F238E27FC236}">
                    <a16:creationId xmlns:a16="http://schemas.microsoft.com/office/drawing/2014/main" id="{77D6D3E2-43E9-4630-A7EA-20F2E937B6C8}"/>
                  </a:ext>
                </a:extLst>
              </p:cNvPr>
              <p:cNvSpPr/>
              <p:nvPr/>
            </p:nvSpPr>
            <p:spPr bwMode="auto">
              <a:xfrm>
                <a:off x="5553076" y="4160838"/>
                <a:ext cx="195263" cy="107950"/>
              </a:xfrm>
              <a:custGeom>
                <a:avLst/>
                <a:gdLst>
                  <a:gd name="T0" fmla="*/ 0 w 59"/>
                  <a:gd name="T1" fmla="*/ 17 h 33"/>
                  <a:gd name="T2" fmla="*/ 29 w 59"/>
                  <a:gd name="T3" fmla="*/ 33 h 33"/>
                  <a:gd name="T4" fmla="*/ 59 w 59"/>
                  <a:gd name="T5" fmla="*/ 17 h 33"/>
                  <a:gd name="T6" fmla="*/ 30 w 59"/>
                  <a:gd name="T7" fmla="*/ 0 h 33"/>
                  <a:gd name="T8" fmla="*/ 0 w 59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3">
                    <a:moveTo>
                      <a:pt x="0" y="17"/>
                    </a:moveTo>
                    <a:cubicBezTo>
                      <a:pt x="12" y="23"/>
                      <a:pt x="18" y="27"/>
                      <a:pt x="29" y="33"/>
                    </a:cubicBezTo>
                    <a:cubicBezTo>
                      <a:pt x="41" y="27"/>
                      <a:pt x="47" y="23"/>
                      <a:pt x="59" y="17"/>
                    </a:cubicBezTo>
                    <a:cubicBezTo>
                      <a:pt x="47" y="10"/>
                      <a:pt x="41" y="7"/>
                      <a:pt x="30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íSḻíḋê">
                <a:extLst>
                  <a:ext uri="{FF2B5EF4-FFF2-40B4-BE49-F238E27FC236}">
                    <a16:creationId xmlns:a16="http://schemas.microsoft.com/office/drawing/2014/main" id="{FABD83D0-9847-4110-B573-978F4D6193BA}"/>
                  </a:ext>
                </a:extLst>
              </p:cNvPr>
              <p:cNvSpPr/>
              <p:nvPr/>
            </p:nvSpPr>
            <p:spPr bwMode="auto">
              <a:xfrm>
                <a:off x="5351463" y="4044951"/>
                <a:ext cx="254000" cy="146050"/>
              </a:xfrm>
              <a:custGeom>
                <a:avLst/>
                <a:gdLst>
                  <a:gd name="T0" fmla="*/ 0 w 77"/>
                  <a:gd name="T1" fmla="*/ 17 h 44"/>
                  <a:gd name="T2" fmla="*/ 48 w 77"/>
                  <a:gd name="T3" fmla="*/ 44 h 44"/>
                  <a:gd name="T4" fmla="*/ 77 w 77"/>
                  <a:gd name="T5" fmla="*/ 27 h 44"/>
                  <a:gd name="T6" fmla="*/ 30 w 77"/>
                  <a:gd name="T7" fmla="*/ 0 h 44"/>
                  <a:gd name="T8" fmla="*/ 0 w 77"/>
                  <a:gd name="T9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4">
                    <a:moveTo>
                      <a:pt x="0" y="17"/>
                    </a:moveTo>
                    <a:cubicBezTo>
                      <a:pt x="19" y="27"/>
                      <a:pt x="29" y="33"/>
                      <a:pt x="48" y="44"/>
                    </a:cubicBezTo>
                    <a:cubicBezTo>
                      <a:pt x="59" y="37"/>
                      <a:pt x="65" y="34"/>
                      <a:pt x="77" y="27"/>
                    </a:cubicBezTo>
                    <a:cubicBezTo>
                      <a:pt x="58" y="16"/>
                      <a:pt x="49" y="11"/>
                      <a:pt x="30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íŝḻiďê">
                <a:extLst>
                  <a:ext uri="{FF2B5EF4-FFF2-40B4-BE49-F238E27FC236}">
                    <a16:creationId xmlns:a16="http://schemas.microsoft.com/office/drawing/2014/main" id="{88BA8529-71FA-4A3C-93ED-80C4DFC6B51B}"/>
                  </a:ext>
                </a:extLst>
              </p:cNvPr>
              <p:cNvSpPr/>
              <p:nvPr/>
            </p:nvSpPr>
            <p:spPr bwMode="auto">
              <a:xfrm>
                <a:off x="5272088" y="3998913"/>
                <a:ext cx="192088" cy="109538"/>
              </a:xfrm>
              <a:custGeom>
                <a:avLst/>
                <a:gdLst>
                  <a:gd name="T0" fmla="*/ 0 w 58"/>
                  <a:gd name="T1" fmla="*/ 17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7"/>
                    </a:moveTo>
                    <a:cubicBezTo>
                      <a:pt x="12" y="23"/>
                      <a:pt x="17" y="27"/>
                      <a:pt x="29" y="33"/>
                    </a:cubicBezTo>
                    <a:cubicBezTo>
                      <a:pt x="41" y="27"/>
                      <a:pt x="47" y="23"/>
                      <a:pt x="58" y="17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ï$1íḋê">
                <a:extLst>
                  <a:ext uri="{FF2B5EF4-FFF2-40B4-BE49-F238E27FC236}">
                    <a16:creationId xmlns:a16="http://schemas.microsoft.com/office/drawing/2014/main" id="{A6704B31-9407-47F8-ABA0-FFDE34C9555D}"/>
                  </a:ext>
                </a:extLst>
              </p:cNvPr>
              <p:cNvSpPr/>
              <p:nvPr/>
            </p:nvSpPr>
            <p:spPr bwMode="auto">
              <a:xfrm>
                <a:off x="6669088" y="4975226"/>
                <a:ext cx="193675" cy="111125"/>
              </a:xfrm>
              <a:custGeom>
                <a:avLst/>
                <a:gdLst>
                  <a:gd name="T0" fmla="*/ 0 w 59"/>
                  <a:gd name="T1" fmla="*/ 17 h 34"/>
                  <a:gd name="T2" fmla="*/ 29 w 59"/>
                  <a:gd name="T3" fmla="*/ 34 h 34"/>
                  <a:gd name="T4" fmla="*/ 59 w 59"/>
                  <a:gd name="T5" fmla="*/ 17 h 34"/>
                  <a:gd name="T6" fmla="*/ 30 w 59"/>
                  <a:gd name="T7" fmla="*/ 0 h 34"/>
                  <a:gd name="T8" fmla="*/ 0 w 59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4">
                    <a:moveTo>
                      <a:pt x="0" y="17"/>
                    </a:moveTo>
                    <a:cubicBezTo>
                      <a:pt x="12" y="24"/>
                      <a:pt x="18" y="27"/>
                      <a:pt x="29" y="34"/>
                    </a:cubicBezTo>
                    <a:cubicBezTo>
                      <a:pt x="41" y="27"/>
                      <a:pt x="47" y="24"/>
                      <a:pt x="59" y="17"/>
                    </a:cubicBezTo>
                    <a:cubicBezTo>
                      <a:pt x="47" y="10"/>
                      <a:pt x="41" y="7"/>
                      <a:pt x="30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íšlîďe">
                <a:extLst>
                  <a:ext uri="{FF2B5EF4-FFF2-40B4-BE49-F238E27FC236}">
                    <a16:creationId xmlns:a16="http://schemas.microsoft.com/office/drawing/2014/main" id="{ECFAB459-63CA-40CF-9760-8CDF2006371A}"/>
                  </a:ext>
                </a:extLst>
              </p:cNvPr>
              <p:cNvSpPr/>
              <p:nvPr/>
            </p:nvSpPr>
            <p:spPr bwMode="auto">
              <a:xfrm>
                <a:off x="6529388" y="4895851"/>
                <a:ext cx="192088" cy="107950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1" y="23"/>
                      <a:pt x="17" y="26"/>
                      <a:pt x="29" y="33"/>
                    </a:cubicBezTo>
                    <a:cubicBezTo>
                      <a:pt x="40" y="26"/>
                      <a:pt x="46" y="23"/>
                      <a:pt x="58" y="17"/>
                    </a:cubicBezTo>
                    <a:cubicBezTo>
                      <a:pt x="46" y="10"/>
                      <a:pt x="41" y="7"/>
                      <a:pt x="29" y="0"/>
                    </a:cubicBezTo>
                    <a:cubicBezTo>
                      <a:pt x="17" y="7"/>
                      <a:pt x="11" y="10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íṡḷïḓe">
                <a:extLst>
                  <a:ext uri="{FF2B5EF4-FFF2-40B4-BE49-F238E27FC236}">
                    <a16:creationId xmlns:a16="http://schemas.microsoft.com/office/drawing/2014/main" id="{DBDD5CBB-7FBD-4017-87BE-55AF67B3F866}"/>
                  </a:ext>
                </a:extLst>
              </p:cNvPr>
              <p:cNvSpPr/>
              <p:nvPr/>
            </p:nvSpPr>
            <p:spPr bwMode="auto">
              <a:xfrm>
                <a:off x="6388101" y="4813301"/>
                <a:ext cx="190500" cy="111125"/>
              </a:xfrm>
              <a:custGeom>
                <a:avLst/>
                <a:gdLst>
                  <a:gd name="T0" fmla="*/ 0 w 58"/>
                  <a:gd name="T1" fmla="*/ 17 h 34"/>
                  <a:gd name="T2" fmla="*/ 29 w 58"/>
                  <a:gd name="T3" fmla="*/ 34 h 34"/>
                  <a:gd name="T4" fmla="*/ 58 w 58"/>
                  <a:gd name="T5" fmla="*/ 17 h 34"/>
                  <a:gd name="T6" fmla="*/ 29 w 58"/>
                  <a:gd name="T7" fmla="*/ 0 h 34"/>
                  <a:gd name="T8" fmla="*/ 0 w 58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4">
                    <a:moveTo>
                      <a:pt x="0" y="17"/>
                    </a:moveTo>
                    <a:cubicBezTo>
                      <a:pt x="12" y="24"/>
                      <a:pt x="17" y="27"/>
                      <a:pt x="29" y="34"/>
                    </a:cubicBezTo>
                    <a:cubicBezTo>
                      <a:pt x="41" y="27"/>
                      <a:pt x="46" y="24"/>
                      <a:pt x="58" y="17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7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îšļidê">
                <a:extLst>
                  <a:ext uri="{FF2B5EF4-FFF2-40B4-BE49-F238E27FC236}">
                    <a16:creationId xmlns:a16="http://schemas.microsoft.com/office/drawing/2014/main" id="{CED49494-2493-492A-B750-E7B668357773}"/>
                  </a:ext>
                </a:extLst>
              </p:cNvPr>
              <p:cNvSpPr/>
              <p:nvPr/>
            </p:nvSpPr>
            <p:spPr bwMode="auto">
              <a:xfrm>
                <a:off x="5540376" y="4329113"/>
                <a:ext cx="896938" cy="514350"/>
              </a:xfrm>
              <a:custGeom>
                <a:avLst/>
                <a:gdLst>
                  <a:gd name="T0" fmla="*/ 0 w 272"/>
                  <a:gd name="T1" fmla="*/ 17 h 156"/>
                  <a:gd name="T2" fmla="*/ 243 w 272"/>
                  <a:gd name="T3" fmla="*/ 156 h 156"/>
                  <a:gd name="T4" fmla="*/ 272 w 272"/>
                  <a:gd name="T5" fmla="*/ 139 h 156"/>
                  <a:gd name="T6" fmla="*/ 30 w 272"/>
                  <a:gd name="T7" fmla="*/ 0 h 156"/>
                  <a:gd name="T8" fmla="*/ 0 w 272"/>
                  <a:gd name="T9" fmla="*/ 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6">
                    <a:moveTo>
                      <a:pt x="0" y="17"/>
                    </a:moveTo>
                    <a:cubicBezTo>
                      <a:pt x="81" y="63"/>
                      <a:pt x="162" y="110"/>
                      <a:pt x="243" y="156"/>
                    </a:cubicBezTo>
                    <a:cubicBezTo>
                      <a:pt x="255" y="149"/>
                      <a:pt x="261" y="146"/>
                      <a:pt x="272" y="139"/>
                    </a:cubicBezTo>
                    <a:cubicBezTo>
                      <a:pt x="192" y="93"/>
                      <a:pt x="111" y="47"/>
                      <a:pt x="30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ïṧlïďe">
                <a:extLst>
                  <a:ext uri="{FF2B5EF4-FFF2-40B4-BE49-F238E27FC236}">
                    <a16:creationId xmlns:a16="http://schemas.microsoft.com/office/drawing/2014/main" id="{3636201B-78E3-4D4B-88DA-98A59AACAD29}"/>
                  </a:ext>
                </a:extLst>
              </p:cNvPr>
              <p:cNvSpPr/>
              <p:nvPr/>
            </p:nvSpPr>
            <p:spPr bwMode="auto">
              <a:xfrm>
                <a:off x="5400676" y="4249738"/>
                <a:ext cx="192088" cy="107950"/>
              </a:xfrm>
              <a:custGeom>
                <a:avLst/>
                <a:gdLst>
                  <a:gd name="T0" fmla="*/ 0 w 58"/>
                  <a:gd name="T1" fmla="*/ 16 h 33"/>
                  <a:gd name="T2" fmla="*/ 29 w 58"/>
                  <a:gd name="T3" fmla="*/ 33 h 33"/>
                  <a:gd name="T4" fmla="*/ 58 w 58"/>
                  <a:gd name="T5" fmla="*/ 16 h 33"/>
                  <a:gd name="T6" fmla="*/ 29 w 58"/>
                  <a:gd name="T7" fmla="*/ 0 h 33"/>
                  <a:gd name="T8" fmla="*/ 0 w 58"/>
                  <a:gd name="T9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6"/>
                    </a:moveTo>
                    <a:cubicBezTo>
                      <a:pt x="11" y="23"/>
                      <a:pt x="17" y="26"/>
                      <a:pt x="29" y="33"/>
                    </a:cubicBezTo>
                    <a:cubicBezTo>
                      <a:pt x="40" y="26"/>
                      <a:pt x="46" y="23"/>
                      <a:pt x="58" y="16"/>
                    </a:cubicBezTo>
                    <a:cubicBezTo>
                      <a:pt x="46" y="10"/>
                      <a:pt x="41" y="6"/>
                      <a:pt x="29" y="0"/>
                    </a:cubicBezTo>
                    <a:cubicBezTo>
                      <a:pt x="17" y="6"/>
                      <a:pt x="11" y="9"/>
                      <a:pt x="0" y="16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ïś1íďé">
                <a:extLst>
                  <a:ext uri="{FF2B5EF4-FFF2-40B4-BE49-F238E27FC236}">
                    <a16:creationId xmlns:a16="http://schemas.microsoft.com/office/drawing/2014/main" id="{96719346-4BB2-4BB8-B02B-31F95E6C4D4B}"/>
                  </a:ext>
                </a:extLst>
              </p:cNvPr>
              <p:cNvSpPr/>
              <p:nvPr/>
            </p:nvSpPr>
            <p:spPr bwMode="auto">
              <a:xfrm>
                <a:off x="5259388" y="4167188"/>
                <a:ext cx="192088" cy="107950"/>
              </a:xfrm>
              <a:custGeom>
                <a:avLst/>
                <a:gdLst>
                  <a:gd name="T0" fmla="*/ 0 w 58"/>
                  <a:gd name="T1" fmla="*/ 17 h 33"/>
                  <a:gd name="T2" fmla="*/ 29 w 58"/>
                  <a:gd name="T3" fmla="*/ 33 h 33"/>
                  <a:gd name="T4" fmla="*/ 58 w 58"/>
                  <a:gd name="T5" fmla="*/ 17 h 33"/>
                  <a:gd name="T6" fmla="*/ 29 w 58"/>
                  <a:gd name="T7" fmla="*/ 0 h 33"/>
                  <a:gd name="T8" fmla="*/ 0 w 58"/>
                  <a:gd name="T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3">
                    <a:moveTo>
                      <a:pt x="0" y="17"/>
                    </a:moveTo>
                    <a:cubicBezTo>
                      <a:pt x="12" y="23"/>
                      <a:pt x="17" y="27"/>
                      <a:pt x="29" y="33"/>
                    </a:cubicBezTo>
                    <a:cubicBezTo>
                      <a:pt x="41" y="27"/>
                      <a:pt x="46" y="23"/>
                      <a:pt x="58" y="17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îṧľïḓé">
                <a:extLst>
                  <a:ext uri="{FF2B5EF4-FFF2-40B4-BE49-F238E27FC236}">
                    <a16:creationId xmlns:a16="http://schemas.microsoft.com/office/drawing/2014/main" id="{EC6E50EA-A2DB-4C69-8142-CC794CE9E681}"/>
                  </a:ext>
                </a:extLst>
              </p:cNvPr>
              <p:cNvSpPr/>
              <p:nvPr/>
            </p:nvSpPr>
            <p:spPr bwMode="auto">
              <a:xfrm>
                <a:off x="5118101" y="4084638"/>
                <a:ext cx="190500" cy="112713"/>
              </a:xfrm>
              <a:custGeom>
                <a:avLst/>
                <a:gdLst>
                  <a:gd name="T0" fmla="*/ 0 w 58"/>
                  <a:gd name="T1" fmla="*/ 17 h 34"/>
                  <a:gd name="T2" fmla="*/ 29 w 58"/>
                  <a:gd name="T3" fmla="*/ 34 h 34"/>
                  <a:gd name="T4" fmla="*/ 58 w 58"/>
                  <a:gd name="T5" fmla="*/ 17 h 34"/>
                  <a:gd name="T6" fmla="*/ 29 w 58"/>
                  <a:gd name="T7" fmla="*/ 0 h 34"/>
                  <a:gd name="T8" fmla="*/ 0 w 58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4">
                    <a:moveTo>
                      <a:pt x="0" y="17"/>
                    </a:moveTo>
                    <a:cubicBezTo>
                      <a:pt x="12" y="24"/>
                      <a:pt x="18" y="27"/>
                      <a:pt x="29" y="34"/>
                    </a:cubicBezTo>
                    <a:cubicBezTo>
                      <a:pt x="41" y="27"/>
                      <a:pt x="47" y="24"/>
                      <a:pt x="58" y="17"/>
                    </a:cubicBezTo>
                    <a:cubicBezTo>
                      <a:pt x="47" y="10"/>
                      <a:pt x="41" y="7"/>
                      <a:pt x="29" y="0"/>
                    </a:cubicBezTo>
                    <a:cubicBezTo>
                      <a:pt x="18" y="7"/>
                      <a:pt x="12" y="10"/>
                      <a:pt x="0" y="17"/>
                    </a:cubicBezTo>
                    <a:close/>
                  </a:path>
                </a:pathLst>
              </a:custGeom>
              <a:solidFill>
                <a:srgbClr val="D3E5EB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iŝ1ïďê">
                <a:extLst>
                  <a:ext uri="{FF2B5EF4-FFF2-40B4-BE49-F238E27FC236}">
                    <a16:creationId xmlns:a16="http://schemas.microsoft.com/office/drawing/2014/main" id="{788994FF-6238-438A-8FE4-E4F6714A500B}"/>
                  </a:ext>
                </a:extLst>
              </p:cNvPr>
              <p:cNvSpPr/>
              <p:nvPr/>
            </p:nvSpPr>
            <p:spPr bwMode="auto">
              <a:xfrm>
                <a:off x="5160963" y="4503738"/>
                <a:ext cx="1035050" cy="609600"/>
              </a:xfrm>
              <a:custGeom>
                <a:avLst/>
                <a:gdLst>
                  <a:gd name="T0" fmla="*/ 652 w 652"/>
                  <a:gd name="T1" fmla="*/ 238 h 384"/>
                  <a:gd name="T2" fmla="*/ 237 w 652"/>
                  <a:gd name="T3" fmla="*/ 0 h 384"/>
                  <a:gd name="T4" fmla="*/ 0 w 652"/>
                  <a:gd name="T5" fmla="*/ 145 h 384"/>
                  <a:gd name="T6" fmla="*/ 415 w 652"/>
                  <a:gd name="T7" fmla="*/ 384 h 384"/>
                  <a:gd name="T8" fmla="*/ 652 w 652"/>
                  <a:gd name="T9" fmla="*/ 238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2" h="384">
                    <a:moveTo>
                      <a:pt x="652" y="238"/>
                    </a:moveTo>
                    <a:lnTo>
                      <a:pt x="237" y="0"/>
                    </a:lnTo>
                    <a:lnTo>
                      <a:pt x="0" y="145"/>
                    </a:lnTo>
                    <a:lnTo>
                      <a:pt x="415" y="384"/>
                    </a:lnTo>
                    <a:lnTo>
                      <a:pt x="652" y="238"/>
                    </a:lnTo>
                    <a:close/>
                  </a:path>
                </a:pathLst>
              </a:custGeom>
              <a:solidFill>
                <a:srgbClr val="CAE0E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iṡḻïḍê">
                <a:extLst>
                  <a:ext uri="{FF2B5EF4-FFF2-40B4-BE49-F238E27FC236}">
                    <a16:creationId xmlns:a16="http://schemas.microsoft.com/office/drawing/2014/main" id="{2FABEE63-799A-445A-BDAE-3334FFEEA377}"/>
                  </a:ext>
                </a:extLst>
              </p:cNvPr>
              <p:cNvSpPr/>
              <p:nvPr/>
            </p:nvSpPr>
            <p:spPr bwMode="auto">
              <a:xfrm>
                <a:off x="6718301" y="4964113"/>
                <a:ext cx="550863" cy="346075"/>
              </a:xfrm>
              <a:custGeom>
                <a:avLst/>
                <a:gdLst>
                  <a:gd name="T0" fmla="*/ 21 w 347"/>
                  <a:gd name="T1" fmla="*/ 214 h 218"/>
                  <a:gd name="T2" fmla="*/ 21 w 347"/>
                  <a:gd name="T3" fmla="*/ 202 h 218"/>
                  <a:gd name="T4" fmla="*/ 347 w 347"/>
                  <a:gd name="T5" fmla="*/ 17 h 218"/>
                  <a:gd name="T6" fmla="*/ 347 w 347"/>
                  <a:gd name="T7" fmla="*/ 0 h 218"/>
                  <a:gd name="T8" fmla="*/ 0 w 347"/>
                  <a:gd name="T9" fmla="*/ 200 h 218"/>
                  <a:gd name="T10" fmla="*/ 6 w 347"/>
                  <a:gd name="T11" fmla="*/ 210 h 218"/>
                  <a:gd name="T12" fmla="*/ 14 w 347"/>
                  <a:gd name="T13" fmla="*/ 218 h 218"/>
                  <a:gd name="T14" fmla="*/ 21 w 347"/>
                  <a:gd name="T15" fmla="*/ 214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7" h="218">
                    <a:moveTo>
                      <a:pt x="21" y="214"/>
                    </a:moveTo>
                    <a:lnTo>
                      <a:pt x="21" y="202"/>
                    </a:lnTo>
                    <a:lnTo>
                      <a:pt x="347" y="17"/>
                    </a:lnTo>
                    <a:lnTo>
                      <a:pt x="347" y="0"/>
                    </a:lnTo>
                    <a:lnTo>
                      <a:pt x="0" y="200"/>
                    </a:lnTo>
                    <a:lnTo>
                      <a:pt x="6" y="210"/>
                    </a:lnTo>
                    <a:lnTo>
                      <a:pt x="14" y="218"/>
                    </a:lnTo>
                    <a:lnTo>
                      <a:pt x="21" y="214"/>
                    </a:lnTo>
                    <a:close/>
                  </a:path>
                </a:pathLst>
              </a:custGeom>
              <a:solidFill>
                <a:srgbClr val="474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iŝliḑè">
                <a:extLst>
                  <a:ext uri="{FF2B5EF4-FFF2-40B4-BE49-F238E27FC236}">
                    <a16:creationId xmlns:a16="http://schemas.microsoft.com/office/drawing/2014/main" id="{3B15EE2B-54EE-474D-89CD-7D947EFFB3EC}"/>
                  </a:ext>
                </a:extLst>
              </p:cNvPr>
              <p:cNvSpPr/>
              <p:nvPr/>
            </p:nvSpPr>
            <p:spPr bwMode="auto">
              <a:xfrm>
                <a:off x="5999163" y="2403476"/>
                <a:ext cx="379413" cy="1252538"/>
              </a:xfrm>
              <a:custGeom>
                <a:avLst/>
                <a:gdLst>
                  <a:gd name="T0" fmla="*/ 239 w 239"/>
                  <a:gd name="T1" fmla="*/ 137 h 789"/>
                  <a:gd name="T2" fmla="*/ 239 w 239"/>
                  <a:gd name="T3" fmla="*/ 789 h 789"/>
                  <a:gd name="T4" fmla="*/ 0 w 239"/>
                  <a:gd name="T5" fmla="*/ 652 h 789"/>
                  <a:gd name="T6" fmla="*/ 2 w 239"/>
                  <a:gd name="T7" fmla="*/ 0 h 789"/>
                  <a:gd name="T8" fmla="*/ 239 w 239"/>
                  <a:gd name="T9" fmla="*/ 137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89">
                    <a:moveTo>
                      <a:pt x="239" y="137"/>
                    </a:moveTo>
                    <a:lnTo>
                      <a:pt x="239" y="789"/>
                    </a:lnTo>
                    <a:lnTo>
                      <a:pt x="0" y="652"/>
                    </a:lnTo>
                    <a:lnTo>
                      <a:pt x="2" y="0"/>
                    </a:lnTo>
                    <a:lnTo>
                      <a:pt x="239" y="137"/>
                    </a:lnTo>
                    <a:close/>
                  </a:path>
                </a:pathLst>
              </a:custGeom>
              <a:solidFill>
                <a:srgbClr val="CFE5ED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îśḻiḓé">
                <a:extLst>
                  <a:ext uri="{FF2B5EF4-FFF2-40B4-BE49-F238E27FC236}">
                    <a16:creationId xmlns:a16="http://schemas.microsoft.com/office/drawing/2014/main" id="{83E42410-7D38-4A29-8586-235AE36CEBE3}"/>
                  </a:ext>
                </a:extLst>
              </p:cNvPr>
              <p:cNvSpPr/>
              <p:nvPr/>
            </p:nvSpPr>
            <p:spPr bwMode="auto">
              <a:xfrm>
                <a:off x="6816726" y="3419476"/>
                <a:ext cx="719138" cy="903288"/>
              </a:xfrm>
              <a:custGeom>
                <a:avLst/>
                <a:gdLst>
                  <a:gd name="T0" fmla="*/ 2 w 453"/>
                  <a:gd name="T1" fmla="*/ 0 h 569"/>
                  <a:gd name="T2" fmla="*/ 453 w 453"/>
                  <a:gd name="T3" fmla="*/ 259 h 569"/>
                  <a:gd name="T4" fmla="*/ 453 w 453"/>
                  <a:gd name="T5" fmla="*/ 569 h 569"/>
                  <a:gd name="T6" fmla="*/ 0 w 453"/>
                  <a:gd name="T7" fmla="*/ 309 h 569"/>
                  <a:gd name="T8" fmla="*/ 2 w 453"/>
                  <a:gd name="T9" fmla="*/ 0 h 569"/>
                  <a:gd name="T10" fmla="*/ 193 w 453"/>
                  <a:gd name="T11" fmla="*/ 330 h 569"/>
                  <a:gd name="T12" fmla="*/ 248 w 453"/>
                  <a:gd name="T13" fmla="*/ 305 h 569"/>
                  <a:gd name="T14" fmla="*/ 193 w 453"/>
                  <a:gd name="T15" fmla="*/ 216 h 569"/>
                  <a:gd name="T16" fmla="*/ 193 w 453"/>
                  <a:gd name="T17" fmla="*/ 330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" h="569">
                    <a:moveTo>
                      <a:pt x="2" y="0"/>
                    </a:moveTo>
                    <a:lnTo>
                      <a:pt x="453" y="259"/>
                    </a:lnTo>
                    <a:lnTo>
                      <a:pt x="453" y="569"/>
                    </a:lnTo>
                    <a:lnTo>
                      <a:pt x="0" y="309"/>
                    </a:lnTo>
                    <a:lnTo>
                      <a:pt x="2" y="0"/>
                    </a:lnTo>
                    <a:close/>
                    <a:moveTo>
                      <a:pt x="193" y="330"/>
                    </a:moveTo>
                    <a:lnTo>
                      <a:pt x="248" y="305"/>
                    </a:lnTo>
                    <a:lnTo>
                      <a:pt x="193" y="216"/>
                    </a:lnTo>
                    <a:lnTo>
                      <a:pt x="193" y="330"/>
                    </a:lnTo>
                    <a:close/>
                  </a:path>
                </a:pathLst>
              </a:custGeom>
              <a:solidFill>
                <a:srgbClr val="CFE5ED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iSļiḋê">
                <a:extLst>
                  <a:ext uri="{FF2B5EF4-FFF2-40B4-BE49-F238E27FC236}">
                    <a16:creationId xmlns:a16="http://schemas.microsoft.com/office/drawing/2014/main" id="{3CA463F1-FEFC-43D0-9A23-ED865628F728}"/>
                  </a:ext>
                </a:extLst>
              </p:cNvPr>
              <p:cNvSpPr/>
              <p:nvPr/>
            </p:nvSpPr>
            <p:spPr bwMode="auto">
              <a:xfrm>
                <a:off x="6816726" y="3419476"/>
                <a:ext cx="719138" cy="903288"/>
              </a:xfrm>
              <a:custGeom>
                <a:avLst/>
                <a:gdLst>
                  <a:gd name="T0" fmla="*/ 2 w 453"/>
                  <a:gd name="T1" fmla="*/ 0 h 569"/>
                  <a:gd name="T2" fmla="*/ 453 w 453"/>
                  <a:gd name="T3" fmla="*/ 259 h 569"/>
                  <a:gd name="T4" fmla="*/ 453 w 453"/>
                  <a:gd name="T5" fmla="*/ 569 h 569"/>
                  <a:gd name="T6" fmla="*/ 0 w 453"/>
                  <a:gd name="T7" fmla="*/ 309 h 569"/>
                  <a:gd name="T8" fmla="*/ 2 w 453"/>
                  <a:gd name="T9" fmla="*/ 0 h 569"/>
                  <a:gd name="T10" fmla="*/ 193 w 453"/>
                  <a:gd name="T11" fmla="*/ 330 h 569"/>
                  <a:gd name="T12" fmla="*/ 248 w 453"/>
                  <a:gd name="T13" fmla="*/ 305 h 569"/>
                  <a:gd name="T14" fmla="*/ 193 w 453"/>
                  <a:gd name="T15" fmla="*/ 216 h 569"/>
                  <a:gd name="T16" fmla="*/ 193 w 453"/>
                  <a:gd name="T17" fmla="*/ 330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" h="569">
                    <a:moveTo>
                      <a:pt x="2" y="0"/>
                    </a:moveTo>
                    <a:lnTo>
                      <a:pt x="453" y="259"/>
                    </a:lnTo>
                    <a:lnTo>
                      <a:pt x="453" y="569"/>
                    </a:lnTo>
                    <a:lnTo>
                      <a:pt x="0" y="309"/>
                    </a:lnTo>
                    <a:lnTo>
                      <a:pt x="2" y="0"/>
                    </a:lnTo>
                    <a:moveTo>
                      <a:pt x="193" y="330"/>
                    </a:moveTo>
                    <a:lnTo>
                      <a:pt x="248" y="305"/>
                    </a:lnTo>
                    <a:lnTo>
                      <a:pt x="193" y="216"/>
                    </a:lnTo>
                    <a:lnTo>
                      <a:pt x="193" y="3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îš1ïďè">
                <a:extLst>
                  <a:ext uri="{FF2B5EF4-FFF2-40B4-BE49-F238E27FC236}">
                    <a16:creationId xmlns:a16="http://schemas.microsoft.com/office/drawing/2014/main" id="{0083EDCD-EE03-405F-84E3-95EA4554E0B9}"/>
                  </a:ext>
                </a:extLst>
              </p:cNvPr>
              <p:cNvSpPr/>
              <p:nvPr/>
            </p:nvSpPr>
            <p:spPr bwMode="auto">
              <a:xfrm>
                <a:off x="6440488" y="3067051"/>
                <a:ext cx="1101725" cy="692150"/>
              </a:xfrm>
              <a:custGeom>
                <a:avLst/>
                <a:gdLst>
                  <a:gd name="T0" fmla="*/ 694 w 694"/>
                  <a:gd name="T1" fmla="*/ 400 h 436"/>
                  <a:gd name="T2" fmla="*/ 694 w 694"/>
                  <a:gd name="T3" fmla="*/ 436 h 436"/>
                  <a:gd name="T4" fmla="*/ 0 w 694"/>
                  <a:gd name="T5" fmla="*/ 35 h 436"/>
                  <a:gd name="T6" fmla="*/ 0 w 694"/>
                  <a:gd name="T7" fmla="*/ 0 h 436"/>
                  <a:gd name="T8" fmla="*/ 694 w 694"/>
                  <a:gd name="T9" fmla="*/ 40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" h="436">
                    <a:moveTo>
                      <a:pt x="694" y="400"/>
                    </a:moveTo>
                    <a:lnTo>
                      <a:pt x="694" y="436"/>
                    </a:lnTo>
                    <a:lnTo>
                      <a:pt x="0" y="35"/>
                    </a:lnTo>
                    <a:lnTo>
                      <a:pt x="0" y="0"/>
                    </a:lnTo>
                    <a:lnTo>
                      <a:pt x="694" y="400"/>
                    </a:lnTo>
                    <a:close/>
                  </a:path>
                </a:pathLst>
              </a:custGeom>
              <a:solidFill>
                <a:srgbClr val="CFE5ED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ïsḷíḓé">
                <a:extLst>
                  <a:ext uri="{FF2B5EF4-FFF2-40B4-BE49-F238E27FC236}">
                    <a16:creationId xmlns:a16="http://schemas.microsoft.com/office/drawing/2014/main" id="{86F83B8C-8AFB-4463-82B8-C7A31BE1E379}"/>
                  </a:ext>
                </a:extLst>
              </p:cNvPr>
              <p:cNvSpPr/>
              <p:nvPr/>
            </p:nvSpPr>
            <p:spPr bwMode="auto">
              <a:xfrm>
                <a:off x="6440488" y="2963863"/>
                <a:ext cx="1101725" cy="692150"/>
              </a:xfrm>
              <a:custGeom>
                <a:avLst/>
                <a:gdLst>
                  <a:gd name="T0" fmla="*/ 694 w 694"/>
                  <a:gd name="T1" fmla="*/ 401 h 436"/>
                  <a:gd name="T2" fmla="*/ 694 w 694"/>
                  <a:gd name="T3" fmla="*/ 436 h 436"/>
                  <a:gd name="T4" fmla="*/ 0 w 694"/>
                  <a:gd name="T5" fmla="*/ 36 h 436"/>
                  <a:gd name="T6" fmla="*/ 0 w 694"/>
                  <a:gd name="T7" fmla="*/ 0 h 436"/>
                  <a:gd name="T8" fmla="*/ 694 w 694"/>
                  <a:gd name="T9" fmla="*/ 401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" h="436">
                    <a:moveTo>
                      <a:pt x="694" y="401"/>
                    </a:moveTo>
                    <a:lnTo>
                      <a:pt x="694" y="436"/>
                    </a:lnTo>
                    <a:lnTo>
                      <a:pt x="0" y="36"/>
                    </a:lnTo>
                    <a:lnTo>
                      <a:pt x="0" y="0"/>
                    </a:lnTo>
                    <a:lnTo>
                      <a:pt x="694" y="401"/>
                    </a:lnTo>
                    <a:close/>
                  </a:path>
                </a:pathLst>
              </a:custGeom>
              <a:solidFill>
                <a:srgbClr val="CFE5ED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íSḷide">
                <a:extLst>
                  <a:ext uri="{FF2B5EF4-FFF2-40B4-BE49-F238E27FC236}">
                    <a16:creationId xmlns:a16="http://schemas.microsoft.com/office/drawing/2014/main" id="{66E1EB52-241D-4231-B4E1-9D45A796D363}"/>
                  </a:ext>
                </a:extLst>
              </p:cNvPr>
              <p:cNvSpPr/>
              <p:nvPr/>
            </p:nvSpPr>
            <p:spPr bwMode="auto">
              <a:xfrm>
                <a:off x="5922963" y="2268538"/>
                <a:ext cx="1719263" cy="2201863"/>
              </a:xfrm>
              <a:custGeom>
                <a:avLst/>
                <a:gdLst>
                  <a:gd name="T0" fmla="*/ 2 w 1083"/>
                  <a:gd name="T1" fmla="*/ 0 h 1387"/>
                  <a:gd name="T2" fmla="*/ 1083 w 1083"/>
                  <a:gd name="T3" fmla="*/ 625 h 1387"/>
                  <a:gd name="T4" fmla="*/ 1081 w 1083"/>
                  <a:gd name="T5" fmla="*/ 1387 h 1387"/>
                  <a:gd name="T6" fmla="*/ 0 w 1083"/>
                  <a:gd name="T7" fmla="*/ 764 h 1387"/>
                  <a:gd name="T8" fmla="*/ 2 w 1083"/>
                  <a:gd name="T9" fmla="*/ 0 h 1387"/>
                  <a:gd name="T10" fmla="*/ 287 w 1083"/>
                  <a:gd name="T11" fmla="*/ 874 h 1387"/>
                  <a:gd name="T12" fmla="*/ 287 w 1083"/>
                  <a:gd name="T13" fmla="*/ 222 h 1387"/>
                  <a:gd name="T14" fmla="*/ 50 w 1083"/>
                  <a:gd name="T15" fmla="*/ 85 h 1387"/>
                  <a:gd name="T16" fmla="*/ 48 w 1083"/>
                  <a:gd name="T17" fmla="*/ 737 h 1387"/>
                  <a:gd name="T18" fmla="*/ 287 w 1083"/>
                  <a:gd name="T19" fmla="*/ 874 h 1387"/>
                  <a:gd name="T20" fmla="*/ 1016 w 1083"/>
                  <a:gd name="T21" fmla="*/ 1294 h 1387"/>
                  <a:gd name="T22" fmla="*/ 1016 w 1083"/>
                  <a:gd name="T23" fmla="*/ 984 h 1387"/>
                  <a:gd name="T24" fmla="*/ 565 w 1083"/>
                  <a:gd name="T25" fmla="*/ 725 h 1387"/>
                  <a:gd name="T26" fmla="*/ 563 w 1083"/>
                  <a:gd name="T27" fmla="*/ 1034 h 1387"/>
                  <a:gd name="T28" fmla="*/ 1016 w 1083"/>
                  <a:gd name="T29" fmla="*/ 1294 h 1387"/>
                  <a:gd name="T30" fmla="*/ 540 w 1083"/>
                  <a:gd name="T31" fmla="*/ 1020 h 1387"/>
                  <a:gd name="T32" fmla="*/ 540 w 1083"/>
                  <a:gd name="T33" fmla="*/ 710 h 1387"/>
                  <a:gd name="T34" fmla="*/ 326 w 1083"/>
                  <a:gd name="T35" fmla="*/ 586 h 1387"/>
                  <a:gd name="T36" fmla="*/ 324 w 1083"/>
                  <a:gd name="T37" fmla="*/ 897 h 1387"/>
                  <a:gd name="T38" fmla="*/ 540 w 1083"/>
                  <a:gd name="T39" fmla="*/ 1020 h 1387"/>
                  <a:gd name="T40" fmla="*/ 1020 w 1083"/>
                  <a:gd name="T41" fmla="*/ 810 h 1387"/>
                  <a:gd name="T42" fmla="*/ 1020 w 1083"/>
                  <a:gd name="T43" fmla="*/ 775 h 1387"/>
                  <a:gd name="T44" fmla="*/ 326 w 1083"/>
                  <a:gd name="T45" fmla="*/ 374 h 1387"/>
                  <a:gd name="T46" fmla="*/ 326 w 1083"/>
                  <a:gd name="T47" fmla="*/ 409 h 1387"/>
                  <a:gd name="T48" fmla="*/ 1020 w 1083"/>
                  <a:gd name="T49" fmla="*/ 810 h 1387"/>
                  <a:gd name="T50" fmla="*/ 1020 w 1083"/>
                  <a:gd name="T51" fmla="*/ 679 h 1387"/>
                  <a:gd name="T52" fmla="*/ 1020 w 1083"/>
                  <a:gd name="T53" fmla="*/ 644 h 1387"/>
                  <a:gd name="T54" fmla="*/ 326 w 1083"/>
                  <a:gd name="T55" fmla="*/ 245 h 1387"/>
                  <a:gd name="T56" fmla="*/ 326 w 1083"/>
                  <a:gd name="T57" fmla="*/ 281 h 1387"/>
                  <a:gd name="T58" fmla="*/ 1020 w 1083"/>
                  <a:gd name="T59" fmla="*/ 679 h 1387"/>
                  <a:gd name="T60" fmla="*/ 1020 w 1083"/>
                  <a:gd name="T61" fmla="*/ 874 h 1387"/>
                  <a:gd name="T62" fmla="*/ 1020 w 1083"/>
                  <a:gd name="T63" fmla="*/ 839 h 1387"/>
                  <a:gd name="T64" fmla="*/ 326 w 1083"/>
                  <a:gd name="T65" fmla="*/ 438 h 1387"/>
                  <a:gd name="T66" fmla="*/ 326 w 1083"/>
                  <a:gd name="T67" fmla="*/ 474 h 1387"/>
                  <a:gd name="T68" fmla="*/ 1020 w 1083"/>
                  <a:gd name="T69" fmla="*/ 874 h 1387"/>
                  <a:gd name="T70" fmla="*/ 1020 w 1083"/>
                  <a:gd name="T71" fmla="*/ 743 h 1387"/>
                  <a:gd name="T72" fmla="*/ 1020 w 1083"/>
                  <a:gd name="T73" fmla="*/ 710 h 1387"/>
                  <a:gd name="T74" fmla="*/ 326 w 1083"/>
                  <a:gd name="T75" fmla="*/ 310 h 1387"/>
                  <a:gd name="T76" fmla="*/ 326 w 1083"/>
                  <a:gd name="T77" fmla="*/ 345 h 1387"/>
                  <a:gd name="T78" fmla="*/ 1020 w 1083"/>
                  <a:gd name="T79" fmla="*/ 743 h 1387"/>
                  <a:gd name="T80" fmla="*/ 1020 w 1083"/>
                  <a:gd name="T81" fmla="*/ 939 h 1387"/>
                  <a:gd name="T82" fmla="*/ 1020 w 1083"/>
                  <a:gd name="T83" fmla="*/ 903 h 1387"/>
                  <a:gd name="T84" fmla="*/ 326 w 1083"/>
                  <a:gd name="T85" fmla="*/ 503 h 1387"/>
                  <a:gd name="T86" fmla="*/ 326 w 1083"/>
                  <a:gd name="T87" fmla="*/ 538 h 1387"/>
                  <a:gd name="T88" fmla="*/ 1020 w 1083"/>
                  <a:gd name="T89" fmla="*/ 939 h 1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83" h="1387">
                    <a:moveTo>
                      <a:pt x="2" y="0"/>
                    </a:moveTo>
                    <a:lnTo>
                      <a:pt x="1083" y="625"/>
                    </a:lnTo>
                    <a:lnTo>
                      <a:pt x="1081" y="1387"/>
                    </a:lnTo>
                    <a:lnTo>
                      <a:pt x="0" y="764"/>
                    </a:lnTo>
                    <a:lnTo>
                      <a:pt x="2" y="0"/>
                    </a:lnTo>
                    <a:close/>
                    <a:moveTo>
                      <a:pt x="287" y="874"/>
                    </a:moveTo>
                    <a:lnTo>
                      <a:pt x="287" y="222"/>
                    </a:lnTo>
                    <a:lnTo>
                      <a:pt x="50" y="85"/>
                    </a:lnTo>
                    <a:lnTo>
                      <a:pt x="48" y="737"/>
                    </a:lnTo>
                    <a:lnTo>
                      <a:pt x="287" y="874"/>
                    </a:lnTo>
                    <a:close/>
                    <a:moveTo>
                      <a:pt x="1016" y="1294"/>
                    </a:moveTo>
                    <a:lnTo>
                      <a:pt x="1016" y="984"/>
                    </a:lnTo>
                    <a:lnTo>
                      <a:pt x="565" y="725"/>
                    </a:lnTo>
                    <a:lnTo>
                      <a:pt x="563" y="1034"/>
                    </a:lnTo>
                    <a:lnTo>
                      <a:pt x="1016" y="1294"/>
                    </a:lnTo>
                    <a:close/>
                    <a:moveTo>
                      <a:pt x="540" y="1020"/>
                    </a:moveTo>
                    <a:lnTo>
                      <a:pt x="540" y="710"/>
                    </a:lnTo>
                    <a:lnTo>
                      <a:pt x="326" y="586"/>
                    </a:lnTo>
                    <a:lnTo>
                      <a:pt x="324" y="897"/>
                    </a:lnTo>
                    <a:lnTo>
                      <a:pt x="540" y="1020"/>
                    </a:lnTo>
                    <a:close/>
                    <a:moveTo>
                      <a:pt x="1020" y="810"/>
                    </a:moveTo>
                    <a:lnTo>
                      <a:pt x="1020" y="775"/>
                    </a:lnTo>
                    <a:lnTo>
                      <a:pt x="326" y="374"/>
                    </a:lnTo>
                    <a:lnTo>
                      <a:pt x="326" y="409"/>
                    </a:lnTo>
                    <a:lnTo>
                      <a:pt x="1020" y="810"/>
                    </a:lnTo>
                    <a:close/>
                    <a:moveTo>
                      <a:pt x="1020" y="679"/>
                    </a:moveTo>
                    <a:lnTo>
                      <a:pt x="1020" y="644"/>
                    </a:lnTo>
                    <a:lnTo>
                      <a:pt x="326" y="245"/>
                    </a:lnTo>
                    <a:lnTo>
                      <a:pt x="326" y="281"/>
                    </a:lnTo>
                    <a:lnTo>
                      <a:pt x="1020" y="679"/>
                    </a:lnTo>
                    <a:close/>
                    <a:moveTo>
                      <a:pt x="1020" y="874"/>
                    </a:moveTo>
                    <a:lnTo>
                      <a:pt x="1020" y="839"/>
                    </a:lnTo>
                    <a:lnTo>
                      <a:pt x="326" y="438"/>
                    </a:lnTo>
                    <a:lnTo>
                      <a:pt x="326" y="474"/>
                    </a:lnTo>
                    <a:lnTo>
                      <a:pt x="1020" y="874"/>
                    </a:lnTo>
                    <a:close/>
                    <a:moveTo>
                      <a:pt x="1020" y="743"/>
                    </a:moveTo>
                    <a:lnTo>
                      <a:pt x="1020" y="710"/>
                    </a:lnTo>
                    <a:lnTo>
                      <a:pt x="326" y="310"/>
                    </a:lnTo>
                    <a:lnTo>
                      <a:pt x="326" y="345"/>
                    </a:lnTo>
                    <a:lnTo>
                      <a:pt x="1020" y="743"/>
                    </a:lnTo>
                    <a:close/>
                    <a:moveTo>
                      <a:pt x="1020" y="939"/>
                    </a:moveTo>
                    <a:lnTo>
                      <a:pt x="1020" y="903"/>
                    </a:lnTo>
                    <a:lnTo>
                      <a:pt x="326" y="503"/>
                    </a:lnTo>
                    <a:lnTo>
                      <a:pt x="326" y="538"/>
                    </a:lnTo>
                    <a:lnTo>
                      <a:pt x="1020" y="939"/>
                    </a:lnTo>
                    <a:close/>
                  </a:path>
                </a:pathLst>
              </a:custGeom>
              <a:solidFill>
                <a:srgbClr val="0F7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íṥlïḋè">
                <a:extLst>
                  <a:ext uri="{FF2B5EF4-FFF2-40B4-BE49-F238E27FC236}">
                    <a16:creationId xmlns:a16="http://schemas.microsoft.com/office/drawing/2014/main" id="{D81602CD-7784-4540-A3B7-AAD2EC62B35F}"/>
                  </a:ext>
                </a:extLst>
              </p:cNvPr>
              <p:cNvSpPr/>
              <p:nvPr/>
            </p:nvSpPr>
            <p:spPr bwMode="auto">
              <a:xfrm>
                <a:off x="5922963" y="2268538"/>
                <a:ext cx="1719263" cy="2201863"/>
              </a:xfrm>
              <a:custGeom>
                <a:avLst/>
                <a:gdLst>
                  <a:gd name="T0" fmla="*/ 2 w 1083"/>
                  <a:gd name="T1" fmla="*/ 0 h 1387"/>
                  <a:gd name="T2" fmla="*/ 1083 w 1083"/>
                  <a:gd name="T3" fmla="*/ 625 h 1387"/>
                  <a:gd name="T4" fmla="*/ 1081 w 1083"/>
                  <a:gd name="T5" fmla="*/ 1387 h 1387"/>
                  <a:gd name="T6" fmla="*/ 0 w 1083"/>
                  <a:gd name="T7" fmla="*/ 764 h 1387"/>
                  <a:gd name="T8" fmla="*/ 2 w 1083"/>
                  <a:gd name="T9" fmla="*/ 0 h 1387"/>
                  <a:gd name="T10" fmla="*/ 287 w 1083"/>
                  <a:gd name="T11" fmla="*/ 874 h 1387"/>
                  <a:gd name="T12" fmla="*/ 287 w 1083"/>
                  <a:gd name="T13" fmla="*/ 222 h 1387"/>
                  <a:gd name="T14" fmla="*/ 50 w 1083"/>
                  <a:gd name="T15" fmla="*/ 85 h 1387"/>
                  <a:gd name="T16" fmla="*/ 48 w 1083"/>
                  <a:gd name="T17" fmla="*/ 737 h 1387"/>
                  <a:gd name="T18" fmla="*/ 287 w 1083"/>
                  <a:gd name="T19" fmla="*/ 874 h 1387"/>
                  <a:gd name="T20" fmla="*/ 1016 w 1083"/>
                  <a:gd name="T21" fmla="*/ 1294 h 1387"/>
                  <a:gd name="T22" fmla="*/ 1016 w 1083"/>
                  <a:gd name="T23" fmla="*/ 984 h 1387"/>
                  <a:gd name="T24" fmla="*/ 565 w 1083"/>
                  <a:gd name="T25" fmla="*/ 725 h 1387"/>
                  <a:gd name="T26" fmla="*/ 563 w 1083"/>
                  <a:gd name="T27" fmla="*/ 1034 h 1387"/>
                  <a:gd name="T28" fmla="*/ 1016 w 1083"/>
                  <a:gd name="T29" fmla="*/ 1294 h 1387"/>
                  <a:gd name="T30" fmla="*/ 540 w 1083"/>
                  <a:gd name="T31" fmla="*/ 1020 h 1387"/>
                  <a:gd name="T32" fmla="*/ 540 w 1083"/>
                  <a:gd name="T33" fmla="*/ 710 h 1387"/>
                  <a:gd name="T34" fmla="*/ 326 w 1083"/>
                  <a:gd name="T35" fmla="*/ 586 h 1387"/>
                  <a:gd name="T36" fmla="*/ 324 w 1083"/>
                  <a:gd name="T37" fmla="*/ 897 h 1387"/>
                  <a:gd name="T38" fmla="*/ 540 w 1083"/>
                  <a:gd name="T39" fmla="*/ 1020 h 1387"/>
                  <a:gd name="T40" fmla="*/ 1020 w 1083"/>
                  <a:gd name="T41" fmla="*/ 810 h 1387"/>
                  <a:gd name="T42" fmla="*/ 1020 w 1083"/>
                  <a:gd name="T43" fmla="*/ 775 h 1387"/>
                  <a:gd name="T44" fmla="*/ 326 w 1083"/>
                  <a:gd name="T45" fmla="*/ 374 h 1387"/>
                  <a:gd name="T46" fmla="*/ 326 w 1083"/>
                  <a:gd name="T47" fmla="*/ 409 h 1387"/>
                  <a:gd name="T48" fmla="*/ 1020 w 1083"/>
                  <a:gd name="T49" fmla="*/ 810 h 1387"/>
                  <a:gd name="T50" fmla="*/ 1020 w 1083"/>
                  <a:gd name="T51" fmla="*/ 679 h 1387"/>
                  <a:gd name="T52" fmla="*/ 1020 w 1083"/>
                  <a:gd name="T53" fmla="*/ 644 h 1387"/>
                  <a:gd name="T54" fmla="*/ 326 w 1083"/>
                  <a:gd name="T55" fmla="*/ 245 h 1387"/>
                  <a:gd name="T56" fmla="*/ 326 w 1083"/>
                  <a:gd name="T57" fmla="*/ 281 h 1387"/>
                  <a:gd name="T58" fmla="*/ 1020 w 1083"/>
                  <a:gd name="T59" fmla="*/ 679 h 1387"/>
                  <a:gd name="T60" fmla="*/ 1020 w 1083"/>
                  <a:gd name="T61" fmla="*/ 874 h 1387"/>
                  <a:gd name="T62" fmla="*/ 1020 w 1083"/>
                  <a:gd name="T63" fmla="*/ 839 h 1387"/>
                  <a:gd name="T64" fmla="*/ 326 w 1083"/>
                  <a:gd name="T65" fmla="*/ 438 h 1387"/>
                  <a:gd name="T66" fmla="*/ 326 w 1083"/>
                  <a:gd name="T67" fmla="*/ 474 h 1387"/>
                  <a:gd name="T68" fmla="*/ 1020 w 1083"/>
                  <a:gd name="T69" fmla="*/ 874 h 1387"/>
                  <a:gd name="T70" fmla="*/ 1020 w 1083"/>
                  <a:gd name="T71" fmla="*/ 743 h 1387"/>
                  <a:gd name="T72" fmla="*/ 1020 w 1083"/>
                  <a:gd name="T73" fmla="*/ 710 h 1387"/>
                  <a:gd name="T74" fmla="*/ 326 w 1083"/>
                  <a:gd name="T75" fmla="*/ 310 h 1387"/>
                  <a:gd name="T76" fmla="*/ 326 w 1083"/>
                  <a:gd name="T77" fmla="*/ 345 h 1387"/>
                  <a:gd name="T78" fmla="*/ 1020 w 1083"/>
                  <a:gd name="T79" fmla="*/ 743 h 1387"/>
                  <a:gd name="T80" fmla="*/ 1020 w 1083"/>
                  <a:gd name="T81" fmla="*/ 939 h 1387"/>
                  <a:gd name="T82" fmla="*/ 1020 w 1083"/>
                  <a:gd name="T83" fmla="*/ 903 h 1387"/>
                  <a:gd name="T84" fmla="*/ 326 w 1083"/>
                  <a:gd name="T85" fmla="*/ 503 h 1387"/>
                  <a:gd name="T86" fmla="*/ 326 w 1083"/>
                  <a:gd name="T87" fmla="*/ 538 h 1387"/>
                  <a:gd name="T88" fmla="*/ 1020 w 1083"/>
                  <a:gd name="T89" fmla="*/ 939 h 1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83" h="1387">
                    <a:moveTo>
                      <a:pt x="2" y="0"/>
                    </a:moveTo>
                    <a:lnTo>
                      <a:pt x="1083" y="625"/>
                    </a:lnTo>
                    <a:lnTo>
                      <a:pt x="1081" y="1387"/>
                    </a:lnTo>
                    <a:lnTo>
                      <a:pt x="0" y="764"/>
                    </a:lnTo>
                    <a:lnTo>
                      <a:pt x="2" y="0"/>
                    </a:lnTo>
                    <a:moveTo>
                      <a:pt x="287" y="874"/>
                    </a:moveTo>
                    <a:lnTo>
                      <a:pt x="287" y="222"/>
                    </a:lnTo>
                    <a:lnTo>
                      <a:pt x="50" y="85"/>
                    </a:lnTo>
                    <a:lnTo>
                      <a:pt x="48" y="737"/>
                    </a:lnTo>
                    <a:lnTo>
                      <a:pt x="287" y="874"/>
                    </a:lnTo>
                    <a:moveTo>
                      <a:pt x="1016" y="1294"/>
                    </a:moveTo>
                    <a:lnTo>
                      <a:pt x="1016" y="984"/>
                    </a:lnTo>
                    <a:lnTo>
                      <a:pt x="565" y="725"/>
                    </a:lnTo>
                    <a:lnTo>
                      <a:pt x="563" y="1034"/>
                    </a:lnTo>
                    <a:lnTo>
                      <a:pt x="1016" y="1294"/>
                    </a:lnTo>
                    <a:moveTo>
                      <a:pt x="540" y="1020"/>
                    </a:moveTo>
                    <a:lnTo>
                      <a:pt x="540" y="710"/>
                    </a:lnTo>
                    <a:lnTo>
                      <a:pt x="326" y="586"/>
                    </a:lnTo>
                    <a:lnTo>
                      <a:pt x="324" y="897"/>
                    </a:lnTo>
                    <a:lnTo>
                      <a:pt x="540" y="1020"/>
                    </a:lnTo>
                    <a:moveTo>
                      <a:pt x="1020" y="810"/>
                    </a:moveTo>
                    <a:lnTo>
                      <a:pt x="1020" y="775"/>
                    </a:lnTo>
                    <a:lnTo>
                      <a:pt x="326" y="374"/>
                    </a:lnTo>
                    <a:lnTo>
                      <a:pt x="326" y="409"/>
                    </a:lnTo>
                    <a:lnTo>
                      <a:pt x="1020" y="810"/>
                    </a:lnTo>
                    <a:moveTo>
                      <a:pt x="1020" y="679"/>
                    </a:moveTo>
                    <a:lnTo>
                      <a:pt x="1020" y="644"/>
                    </a:lnTo>
                    <a:lnTo>
                      <a:pt x="326" y="245"/>
                    </a:lnTo>
                    <a:lnTo>
                      <a:pt x="326" y="281"/>
                    </a:lnTo>
                    <a:lnTo>
                      <a:pt x="1020" y="679"/>
                    </a:lnTo>
                    <a:moveTo>
                      <a:pt x="1020" y="874"/>
                    </a:moveTo>
                    <a:lnTo>
                      <a:pt x="1020" y="839"/>
                    </a:lnTo>
                    <a:lnTo>
                      <a:pt x="326" y="438"/>
                    </a:lnTo>
                    <a:lnTo>
                      <a:pt x="326" y="474"/>
                    </a:lnTo>
                    <a:lnTo>
                      <a:pt x="1020" y="874"/>
                    </a:lnTo>
                    <a:moveTo>
                      <a:pt x="1020" y="743"/>
                    </a:moveTo>
                    <a:lnTo>
                      <a:pt x="1020" y="710"/>
                    </a:lnTo>
                    <a:lnTo>
                      <a:pt x="326" y="310"/>
                    </a:lnTo>
                    <a:lnTo>
                      <a:pt x="326" y="345"/>
                    </a:lnTo>
                    <a:lnTo>
                      <a:pt x="1020" y="743"/>
                    </a:lnTo>
                    <a:moveTo>
                      <a:pt x="1020" y="939"/>
                    </a:moveTo>
                    <a:lnTo>
                      <a:pt x="1020" y="903"/>
                    </a:lnTo>
                    <a:lnTo>
                      <a:pt x="326" y="503"/>
                    </a:lnTo>
                    <a:lnTo>
                      <a:pt x="326" y="538"/>
                    </a:lnTo>
                    <a:lnTo>
                      <a:pt x="1020" y="93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ïs1íḓê">
                <a:extLst>
                  <a:ext uri="{FF2B5EF4-FFF2-40B4-BE49-F238E27FC236}">
                    <a16:creationId xmlns:a16="http://schemas.microsoft.com/office/drawing/2014/main" id="{EDE7DECD-85EA-4D52-A188-4C545483952C}"/>
                  </a:ext>
                </a:extLst>
              </p:cNvPr>
              <p:cNvSpPr/>
              <p:nvPr/>
            </p:nvSpPr>
            <p:spPr bwMode="auto">
              <a:xfrm>
                <a:off x="6437313" y="3198813"/>
                <a:ext cx="342900" cy="688975"/>
              </a:xfrm>
              <a:custGeom>
                <a:avLst/>
                <a:gdLst>
                  <a:gd name="T0" fmla="*/ 216 w 216"/>
                  <a:gd name="T1" fmla="*/ 124 h 434"/>
                  <a:gd name="T2" fmla="*/ 216 w 216"/>
                  <a:gd name="T3" fmla="*/ 434 h 434"/>
                  <a:gd name="T4" fmla="*/ 0 w 216"/>
                  <a:gd name="T5" fmla="*/ 311 h 434"/>
                  <a:gd name="T6" fmla="*/ 2 w 216"/>
                  <a:gd name="T7" fmla="*/ 0 h 434"/>
                  <a:gd name="T8" fmla="*/ 216 w 216"/>
                  <a:gd name="T9" fmla="*/ 124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434">
                    <a:moveTo>
                      <a:pt x="216" y="124"/>
                    </a:moveTo>
                    <a:lnTo>
                      <a:pt x="216" y="434"/>
                    </a:lnTo>
                    <a:lnTo>
                      <a:pt x="0" y="311"/>
                    </a:lnTo>
                    <a:lnTo>
                      <a:pt x="2" y="0"/>
                    </a:lnTo>
                    <a:lnTo>
                      <a:pt x="216" y="124"/>
                    </a:lnTo>
                    <a:close/>
                  </a:path>
                </a:pathLst>
              </a:custGeom>
              <a:solidFill>
                <a:srgbClr val="CFE5ED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ís1ïdé">
                <a:extLst>
                  <a:ext uri="{FF2B5EF4-FFF2-40B4-BE49-F238E27FC236}">
                    <a16:creationId xmlns:a16="http://schemas.microsoft.com/office/drawing/2014/main" id="{6AEE85E1-7B5C-49F0-B202-98D41963FB64}"/>
                  </a:ext>
                </a:extLst>
              </p:cNvPr>
              <p:cNvSpPr/>
              <p:nvPr/>
            </p:nvSpPr>
            <p:spPr bwMode="auto">
              <a:xfrm>
                <a:off x="6440488" y="2862263"/>
                <a:ext cx="1101725" cy="692150"/>
              </a:xfrm>
              <a:custGeom>
                <a:avLst/>
                <a:gdLst>
                  <a:gd name="T0" fmla="*/ 694 w 694"/>
                  <a:gd name="T1" fmla="*/ 401 h 436"/>
                  <a:gd name="T2" fmla="*/ 694 w 694"/>
                  <a:gd name="T3" fmla="*/ 436 h 436"/>
                  <a:gd name="T4" fmla="*/ 0 w 694"/>
                  <a:gd name="T5" fmla="*/ 35 h 436"/>
                  <a:gd name="T6" fmla="*/ 0 w 694"/>
                  <a:gd name="T7" fmla="*/ 0 h 436"/>
                  <a:gd name="T8" fmla="*/ 694 w 694"/>
                  <a:gd name="T9" fmla="*/ 401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" h="436">
                    <a:moveTo>
                      <a:pt x="694" y="401"/>
                    </a:moveTo>
                    <a:lnTo>
                      <a:pt x="694" y="436"/>
                    </a:lnTo>
                    <a:lnTo>
                      <a:pt x="0" y="35"/>
                    </a:lnTo>
                    <a:lnTo>
                      <a:pt x="0" y="0"/>
                    </a:lnTo>
                    <a:lnTo>
                      <a:pt x="694" y="401"/>
                    </a:lnTo>
                    <a:close/>
                  </a:path>
                </a:pathLst>
              </a:custGeom>
              <a:solidFill>
                <a:srgbClr val="CFE5ED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ïśḷïḋè">
                <a:extLst>
                  <a:ext uri="{FF2B5EF4-FFF2-40B4-BE49-F238E27FC236}">
                    <a16:creationId xmlns:a16="http://schemas.microsoft.com/office/drawing/2014/main" id="{0AE17531-7DF7-4187-8751-007D8ECAA4C5}"/>
                  </a:ext>
                </a:extLst>
              </p:cNvPr>
              <p:cNvSpPr/>
              <p:nvPr/>
            </p:nvSpPr>
            <p:spPr bwMode="auto">
              <a:xfrm>
                <a:off x="6440488" y="2760663"/>
                <a:ext cx="1101725" cy="687388"/>
              </a:xfrm>
              <a:custGeom>
                <a:avLst/>
                <a:gdLst>
                  <a:gd name="T0" fmla="*/ 694 w 694"/>
                  <a:gd name="T1" fmla="*/ 400 h 433"/>
                  <a:gd name="T2" fmla="*/ 694 w 694"/>
                  <a:gd name="T3" fmla="*/ 433 h 433"/>
                  <a:gd name="T4" fmla="*/ 0 w 694"/>
                  <a:gd name="T5" fmla="*/ 35 h 433"/>
                  <a:gd name="T6" fmla="*/ 0 w 694"/>
                  <a:gd name="T7" fmla="*/ 0 h 433"/>
                  <a:gd name="T8" fmla="*/ 694 w 694"/>
                  <a:gd name="T9" fmla="*/ 40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" h="433">
                    <a:moveTo>
                      <a:pt x="694" y="400"/>
                    </a:moveTo>
                    <a:lnTo>
                      <a:pt x="694" y="433"/>
                    </a:lnTo>
                    <a:lnTo>
                      <a:pt x="0" y="35"/>
                    </a:lnTo>
                    <a:lnTo>
                      <a:pt x="0" y="0"/>
                    </a:lnTo>
                    <a:lnTo>
                      <a:pt x="694" y="400"/>
                    </a:lnTo>
                    <a:close/>
                  </a:path>
                </a:pathLst>
              </a:custGeom>
              <a:solidFill>
                <a:srgbClr val="CFE5ED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î$ļíḓé">
                <a:extLst>
                  <a:ext uri="{FF2B5EF4-FFF2-40B4-BE49-F238E27FC236}">
                    <a16:creationId xmlns:a16="http://schemas.microsoft.com/office/drawing/2014/main" id="{D9CA8428-7765-42EE-BDE2-799ED1719006}"/>
                  </a:ext>
                </a:extLst>
              </p:cNvPr>
              <p:cNvSpPr/>
              <p:nvPr/>
            </p:nvSpPr>
            <p:spPr bwMode="auto">
              <a:xfrm>
                <a:off x="6440488" y="2657476"/>
                <a:ext cx="1101725" cy="688975"/>
              </a:xfrm>
              <a:custGeom>
                <a:avLst/>
                <a:gdLst>
                  <a:gd name="T0" fmla="*/ 694 w 694"/>
                  <a:gd name="T1" fmla="*/ 399 h 434"/>
                  <a:gd name="T2" fmla="*/ 694 w 694"/>
                  <a:gd name="T3" fmla="*/ 434 h 434"/>
                  <a:gd name="T4" fmla="*/ 0 w 694"/>
                  <a:gd name="T5" fmla="*/ 36 h 434"/>
                  <a:gd name="T6" fmla="*/ 0 w 694"/>
                  <a:gd name="T7" fmla="*/ 0 h 434"/>
                  <a:gd name="T8" fmla="*/ 694 w 694"/>
                  <a:gd name="T9" fmla="*/ 399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" h="434">
                    <a:moveTo>
                      <a:pt x="694" y="399"/>
                    </a:moveTo>
                    <a:lnTo>
                      <a:pt x="694" y="434"/>
                    </a:lnTo>
                    <a:lnTo>
                      <a:pt x="0" y="36"/>
                    </a:lnTo>
                    <a:lnTo>
                      <a:pt x="0" y="0"/>
                    </a:lnTo>
                    <a:lnTo>
                      <a:pt x="694" y="399"/>
                    </a:lnTo>
                    <a:close/>
                  </a:path>
                </a:pathLst>
              </a:custGeom>
              <a:solidFill>
                <a:srgbClr val="CFE5ED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ïşḻíḑé">
                <a:extLst>
                  <a:ext uri="{FF2B5EF4-FFF2-40B4-BE49-F238E27FC236}">
                    <a16:creationId xmlns:a16="http://schemas.microsoft.com/office/drawing/2014/main" id="{36E37803-80DE-4566-BDC4-3C2C037B42DC}"/>
                  </a:ext>
                </a:extLst>
              </p:cNvPr>
              <p:cNvSpPr/>
              <p:nvPr/>
            </p:nvSpPr>
            <p:spPr bwMode="auto">
              <a:xfrm>
                <a:off x="7123113" y="3762376"/>
                <a:ext cx="87313" cy="180975"/>
              </a:xfrm>
              <a:custGeom>
                <a:avLst/>
                <a:gdLst>
                  <a:gd name="T0" fmla="*/ 0 w 55"/>
                  <a:gd name="T1" fmla="*/ 0 h 114"/>
                  <a:gd name="T2" fmla="*/ 55 w 55"/>
                  <a:gd name="T3" fmla="*/ 89 h 114"/>
                  <a:gd name="T4" fmla="*/ 0 w 55"/>
                  <a:gd name="T5" fmla="*/ 114 h 114"/>
                  <a:gd name="T6" fmla="*/ 0 w 55"/>
                  <a:gd name="T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4">
                    <a:moveTo>
                      <a:pt x="0" y="0"/>
                    </a:moveTo>
                    <a:lnTo>
                      <a:pt x="55" y="89"/>
                    </a:lnTo>
                    <a:lnTo>
                      <a:pt x="0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0C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îṧļîdê">
                <a:extLst>
                  <a:ext uri="{FF2B5EF4-FFF2-40B4-BE49-F238E27FC236}">
                    <a16:creationId xmlns:a16="http://schemas.microsoft.com/office/drawing/2014/main" id="{8A17B020-D827-406E-8F45-0586665119F5}"/>
                  </a:ext>
                </a:extLst>
              </p:cNvPr>
              <p:cNvSpPr/>
              <p:nvPr/>
            </p:nvSpPr>
            <p:spPr bwMode="auto">
              <a:xfrm>
                <a:off x="5443538" y="2798763"/>
                <a:ext cx="244475" cy="265113"/>
              </a:xfrm>
              <a:custGeom>
                <a:avLst/>
                <a:gdLst>
                  <a:gd name="T0" fmla="*/ 8 w 74"/>
                  <a:gd name="T1" fmla="*/ 14 h 80"/>
                  <a:gd name="T2" fmla="*/ 4 w 74"/>
                  <a:gd name="T3" fmla="*/ 19 h 80"/>
                  <a:gd name="T4" fmla="*/ 2 w 74"/>
                  <a:gd name="T5" fmla="*/ 23 h 80"/>
                  <a:gd name="T6" fmla="*/ 1 w 74"/>
                  <a:gd name="T7" fmla="*/ 26 h 80"/>
                  <a:gd name="T8" fmla="*/ 1 w 74"/>
                  <a:gd name="T9" fmla="*/ 29 h 80"/>
                  <a:gd name="T10" fmla="*/ 1 w 74"/>
                  <a:gd name="T11" fmla="*/ 34 h 80"/>
                  <a:gd name="T12" fmla="*/ 1 w 74"/>
                  <a:gd name="T13" fmla="*/ 36 h 80"/>
                  <a:gd name="T14" fmla="*/ 1 w 74"/>
                  <a:gd name="T15" fmla="*/ 40 h 80"/>
                  <a:gd name="T16" fmla="*/ 3 w 74"/>
                  <a:gd name="T17" fmla="*/ 44 h 80"/>
                  <a:gd name="T18" fmla="*/ 4 w 74"/>
                  <a:gd name="T19" fmla="*/ 49 h 80"/>
                  <a:gd name="T20" fmla="*/ 7 w 74"/>
                  <a:gd name="T21" fmla="*/ 54 h 80"/>
                  <a:gd name="T22" fmla="*/ 14 w 74"/>
                  <a:gd name="T23" fmla="*/ 65 h 80"/>
                  <a:gd name="T24" fmla="*/ 16 w 74"/>
                  <a:gd name="T25" fmla="*/ 68 h 80"/>
                  <a:gd name="T26" fmla="*/ 19 w 74"/>
                  <a:gd name="T27" fmla="*/ 71 h 80"/>
                  <a:gd name="T28" fmla="*/ 23 w 74"/>
                  <a:gd name="T29" fmla="*/ 74 h 80"/>
                  <a:gd name="T30" fmla="*/ 26 w 74"/>
                  <a:gd name="T31" fmla="*/ 76 h 80"/>
                  <a:gd name="T32" fmla="*/ 29 w 74"/>
                  <a:gd name="T33" fmla="*/ 78 h 80"/>
                  <a:gd name="T34" fmla="*/ 32 w 74"/>
                  <a:gd name="T35" fmla="*/ 79 h 80"/>
                  <a:gd name="T36" fmla="*/ 35 w 74"/>
                  <a:gd name="T37" fmla="*/ 80 h 80"/>
                  <a:gd name="T38" fmla="*/ 38 w 74"/>
                  <a:gd name="T39" fmla="*/ 80 h 80"/>
                  <a:gd name="T40" fmla="*/ 41 w 74"/>
                  <a:gd name="T41" fmla="*/ 80 h 80"/>
                  <a:gd name="T42" fmla="*/ 45 w 74"/>
                  <a:gd name="T43" fmla="*/ 78 h 80"/>
                  <a:gd name="T44" fmla="*/ 71 w 74"/>
                  <a:gd name="T45" fmla="*/ 61 h 80"/>
                  <a:gd name="T46" fmla="*/ 73 w 74"/>
                  <a:gd name="T47" fmla="*/ 57 h 80"/>
                  <a:gd name="T48" fmla="*/ 74 w 74"/>
                  <a:gd name="T49" fmla="*/ 54 h 80"/>
                  <a:gd name="T50" fmla="*/ 74 w 74"/>
                  <a:gd name="T51" fmla="*/ 51 h 80"/>
                  <a:gd name="T52" fmla="*/ 74 w 74"/>
                  <a:gd name="T53" fmla="*/ 46 h 80"/>
                  <a:gd name="T54" fmla="*/ 74 w 74"/>
                  <a:gd name="T55" fmla="*/ 42 h 80"/>
                  <a:gd name="T56" fmla="*/ 73 w 74"/>
                  <a:gd name="T57" fmla="*/ 39 h 80"/>
                  <a:gd name="T58" fmla="*/ 72 w 74"/>
                  <a:gd name="T59" fmla="*/ 36 h 80"/>
                  <a:gd name="T60" fmla="*/ 71 w 74"/>
                  <a:gd name="T61" fmla="*/ 31 h 80"/>
                  <a:gd name="T62" fmla="*/ 68 w 74"/>
                  <a:gd name="T63" fmla="*/ 26 h 80"/>
                  <a:gd name="T64" fmla="*/ 61 w 74"/>
                  <a:gd name="T65" fmla="*/ 15 h 80"/>
                  <a:gd name="T66" fmla="*/ 59 w 74"/>
                  <a:gd name="T67" fmla="*/ 12 h 80"/>
                  <a:gd name="T68" fmla="*/ 56 w 74"/>
                  <a:gd name="T69" fmla="*/ 9 h 80"/>
                  <a:gd name="T70" fmla="*/ 52 w 74"/>
                  <a:gd name="T71" fmla="*/ 6 h 80"/>
                  <a:gd name="T72" fmla="*/ 49 w 74"/>
                  <a:gd name="T73" fmla="*/ 4 h 80"/>
                  <a:gd name="T74" fmla="*/ 46 w 74"/>
                  <a:gd name="T75" fmla="*/ 2 h 80"/>
                  <a:gd name="T76" fmla="*/ 43 w 74"/>
                  <a:gd name="T77" fmla="*/ 1 h 80"/>
                  <a:gd name="T78" fmla="*/ 40 w 74"/>
                  <a:gd name="T79" fmla="*/ 0 h 80"/>
                  <a:gd name="T80" fmla="*/ 36 w 74"/>
                  <a:gd name="T81" fmla="*/ 0 h 80"/>
                  <a:gd name="T82" fmla="*/ 34 w 74"/>
                  <a:gd name="T83" fmla="*/ 0 h 80"/>
                  <a:gd name="T84" fmla="*/ 30 w 74"/>
                  <a:gd name="T85" fmla="*/ 2 h 80"/>
                  <a:gd name="T86" fmla="*/ 32 w 74"/>
                  <a:gd name="T87" fmla="*/ 20 h 80"/>
                  <a:gd name="T88" fmla="*/ 38 w 74"/>
                  <a:gd name="T89" fmla="*/ 26 h 80"/>
                  <a:gd name="T90" fmla="*/ 47 w 74"/>
                  <a:gd name="T91" fmla="*/ 38 h 80"/>
                  <a:gd name="T92" fmla="*/ 49 w 74"/>
                  <a:gd name="T93" fmla="*/ 45 h 80"/>
                  <a:gd name="T94" fmla="*/ 52 w 74"/>
                  <a:gd name="T95" fmla="*/ 52 h 80"/>
                  <a:gd name="T96" fmla="*/ 53 w 74"/>
                  <a:gd name="T97" fmla="*/ 61 h 80"/>
                  <a:gd name="T98" fmla="*/ 51 w 74"/>
                  <a:gd name="T99" fmla="*/ 65 h 80"/>
                  <a:gd name="T100" fmla="*/ 43 w 74"/>
                  <a:gd name="T101" fmla="*/ 60 h 80"/>
                  <a:gd name="T102" fmla="*/ 36 w 74"/>
                  <a:gd name="T103" fmla="*/ 54 h 80"/>
                  <a:gd name="T104" fmla="*/ 29 w 74"/>
                  <a:gd name="T105" fmla="*/ 42 h 80"/>
                  <a:gd name="T106" fmla="*/ 24 w 74"/>
                  <a:gd name="T107" fmla="*/ 32 h 80"/>
                  <a:gd name="T108" fmla="*/ 22 w 74"/>
                  <a:gd name="T109" fmla="*/ 22 h 80"/>
                  <a:gd name="T110" fmla="*/ 24 w 74"/>
                  <a:gd name="T111" fmla="*/ 1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" h="80">
                    <a:moveTo>
                      <a:pt x="25" y="5"/>
                    </a:moveTo>
                    <a:cubicBezTo>
                      <a:pt x="25" y="5"/>
                      <a:pt x="24" y="5"/>
                      <a:pt x="24" y="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6" y="10"/>
                      <a:pt x="15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5"/>
                      <a:pt x="7" y="15"/>
                      <a:pt x="6" y="16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0" y="29"/>
                      <a:pt x="0" y="30"/>
                    </a:cubicBezTo>
                    <a:cubicBezTo>
                      <a:pt x="0" y="30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0" y="33"/>
                      <a:pt x="1" y="34"/>
                    </a:cubicBezTo>
                    <a:cubicBezTo>
                      <a:pt x="1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5"/>
                      <a:pt x="1" y="36"/>
                      <a:pt x="1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8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2" y="41"/>
                      <a:pt x="2" y="42"/>
                    </a:cubicBezTo>
                    <a:cubicBezTo>
                      <a:pt x="2" y="42"/>
                      <a:pt x="2" y="43"/>
                      <a:pt x="2" y="4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4" y="47"/>
                      <a:pt x="4" y="48"/>
                      <a:pt x="4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5" y="50"/>
                      <a:pt x="5" y="51"/>
                    </a:cubicBezTo>
                    <a:cubicBezTo>
                      <a:pt x="5" y="51"/>
                      <a:pt x="5" y="52"/>
                      <a:pt x="6" y="52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7" y="55"/>
                      <a:pt x="8" y="56"/>
                      <a:pt x="8" y="57"/>
                    </a:cubicBezTo>
                    <a:cubicBezTo>
                      <a:pt x="9" y="58"/>
                      <a:pt x="9" y="59"/>
                      <a:pt x="10" y="60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1" y="62"/>
                      <a:pt x="12" y="63"/>
                      <a:pt x="14" y="65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14" y="66"/>
                      <a:pt x="15" y="66"/>
                      <a:pt x="15" y="66"/>
                    </a:cubicBezTo>
                    <a:cubicBezTo>
                      <a:pt x="15" y="67"/>
                      <a:pt x="16" y="67"/>
                      <a:pt x="16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7" y="68"/>
                      <a:pt x="17" y="68"/>
                      <a:pt x="17" y="68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20" y="71"/>
                      <a:pt x="20" y="72"/>
                      <a:pt x="20" y="72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1" y="73"/>
                      <a:pt x="21" y="73"/>
                      <a:pt x="21" y="73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22" y="73"/>
                      <a:pt x="22" y="74"/>
                      <a:pt x="23" y="74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25" y="75"/>
                      <a:pt x="25" y="75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27" y="76"/>
                      <a:pt x="27" y="76"/>
                      <a:pt x="27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9"/>
                      <a:pt x="32" y="79"/>
                      <a:pt x="32" y="79"/>
                    </a:cubicBezTo>
                    <a:cubicBezTo>
                      <a:pt x="32" y="79"/>
                      <a:pt x="32" y="79"/>
                      <a:pt x="32" y="79"/>
                    </a:cubicBezTo>
                    <a:cubicBezTo>
                      <a:pt x="32" y="79"/>
                      <a:pt x="32" y="79"/>
                      <a:pt x="32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79"/>
                      <a:pt x="33" y="79"/>
                      <a:pt x="34" y="79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35" y="80"/>
                      <a:pt x="36" y="80"/>
                      <a:pt x="36" y="80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38" y="80"/>
                      <a:pt x="38" y="80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0" y="80"/>
                      <a:pt x="41" y="80"/>
                      <a:pt x="41" y="80"/>
                    </a:cubicBezTo>
                    <a:cubicBezTo>
                      <a:pt x="41" y="80"/>
                      <a:pt x="41" y="80"/>
                      <a:pt x="41" y="80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3" y="79"/>
                      <a:pt x="43" y="79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4" y="79"/>
                      <a:pt x="44" y="78"/>
                      <a:pt x="45" y="78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8" y="65"/>
                      <a:pt x="68" y="64"/>
                      <a:pt x="69" y="64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70" y="63"/>
                      <a:pt x="71" y="62"/>
                      <a:pt x="71" y="61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72" y="61"/>
                      <a:pt x="72" y="60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3" y="59"/>
                      <a:pt x="73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4" y="56"/>
                      <a:pt x="74" y="55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4" y="54"/>
                      <a:pt x="74" y="54"/>
                      <a:pt x="74" y="54"/>
                    </a:cubicBezTo>
                    <a:cubicBezTo>
                      <a:pt x="74" y="54"/>
                      <a:pt x="74" y="54"/>
                      <a:pt x="74" y="54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0"/>
                    </a:cubicBezTo>
                    <a:cubicBezTo>
                      <a:pt x="74" y="50"/>
                      <a:pt x="74" y="49"/>
                      <a:pt x="74" y="4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74" y="47"/>
                      <a:pt x="74" y="47"/>
                      <a:pt x="74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4"/>
                      <a:pt x="74" y="44"/>
                    </a:cubicBezTo>
                    <a:cubicBezTo>
                      <a:pt x="74" y="43"/>
                      <a:pt x="74" y="43"/>
                      <a:pt x="74" y="42"/>
                    </a:cubicBez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42"/>
                      <a:pt x="74" y="42"/>
                      <a:pt x="74" y="41"/>
                    </a:cubicBezTo>
                    <a:cubicBezTo>
                      <a:pt x="74" y="41"/>
                      <a:pt x="73" y="40"/>
                      <a:pt x="73" y="40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3" y="38"/>
                      <a:pt x="73" y="37"/>
                      <a:pt x="73" y="37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2" y="34"/>
                      <a:pt x="72" y="34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1" y="31"/>
                      <a:pt x="70" y="30"/>
                      <a:pt x="70" y="30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69" y="28"/>
                      <a:pt x="69" y="28"/>
                      <a:pt x="69" y="27"/>
                    </a:cubicBezTo>
                    <a:cubicBezTo>
                      <a:pt x="69" y="27"/>
                      <a:pt x="69" y="26"/>
                      <a:pt x="68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7" y="24"/>
                      <a:pt x="66" y="22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4" y="18"/>
                      <a:pt x="63" y="17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4"/>
                      <a:pt x="60" y="14"/>
                      <a:pt x="60" y="14"/>
                    </a:cubicBezTo>
                    <a:cubicBezTo>
                      <a:pt x="60" y="13"/>
                      <a:pt x="59" y="13"/>
                      <a:pt x="59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5" y="9"/>
                      <a:pt x="55" y="8"/>
                      <a:pt x="54" y="8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2" y="6"/>
                      <a:pt x="52" y="6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0" y="5"/>
                      <a:pt x="50" y="5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1" y="1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0" y="1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lnTo>
                      <a:pt x="25" y="5"/>
                    </a:ln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0" y="19"/>
                      <a:pt x="31" y="19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3" y="21"/>
                      <a:pt x="34" y="21"/>
                      <a:pt x="34" y="22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23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5"/>
                      <a:pt x="38" y="26"/>
                      <a:pt x="38" y="26"/>
                    </a:cubicBezTo>
                    <a:cubicBezTo>
                      <a:pt x="39" y="26"/>
                      <a:pt x="39" y="27"/>
                      <a:pt x="39" y="27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1" y="29"/>
                      <a:pt x="42" y="31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5"/>
                      <a:pt x="46" y="36"/>
                      <a:pt x="47" y="38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9"/>
                      <a:pt x="47" y="39"/>
                      <a:pt x="47" y="40"/>
                    </a:cubicBezTo>
                    <a:cubicBezTo>
                      <a:pt x="48" y="40"/>
                      <a:pt x="48" y="41"/>
                      <a:pt x="48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43"/>
                      <a:pt x="49" y="44"/>
                      <a:pt x="49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6"/>
                      <a:pt x="50" y="47"/>
                      <a:pt x="51" y="48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50"/>
                      <a:pt x="51" y="51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3"/>
                      <a:pt x="52" y="54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6"/>
                      <a:pt x="53" y="57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3" y="62"/>
                      <a:pt x="53" y="63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5"/>
                      <a:pt x="52" y="65"/>
                      <a:pt x="52" y="66"/>
                    </a:cubicBezTo>
                    <a:cubicBezTo>
                      <a:pt x="52" y="66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0" y="65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2"/>
                    </a:cubicBezTo>
                    <a:cubicBezTo>
                      <a:pt x="45" y="62"/>
                      <a:pt x="45" y="62"/>
                      <a:pt x="45" y="62"/>
                    </a:cubicBezTo>
                    <a:cubicBezTo>
                      <a:pt x="45" y="61"/>
                      <a:pt x="44" y="61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2" y="59"/>
                      <a:pt x="41" y="59"/>
                      <a:pt x="40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7"/>
                      <a:pt x="39" y="56"/>
                      <a:pt x="38" y="56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7" y="55"/>
                      <a:pt x="37" y="54"/>
                      <a:pt x="36" y="5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1"/>
                      <a:pt x="33" y="49"/>
                      <a:pt x="31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0" y="46"/>
                      <a:pt x="29" y="44"/>
                      <a:pt x="29" y="42"/>
                    </a:cubicBezTo>
                    <a:cubicBezTo>
                      <a:pt x="28" y="42"/>
                      <a:pt x="28" y="41"/>
                      <a:pt x="28" y="41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38"/>
                      <a:pt x="26" y="37"/>
                      <a:pt x="26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5" y="34"/>
                      <a:pt x="25" y="33"/>
                      <a:pt x="24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0"/>
                      <a:pt x="23" y="28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5"/>
                      <a:pt x="22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0"/>
                      <a:pt x="22" y="19"/>
                    </a:cubicBezTo>
                    <a:cubicBezTo>
                      <a:pt x="22" y="18"/>
                      <a:pt x="22" y="17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3" y="14"/>
                      <a:pt x="23" y="15"/>
                      <a:pt x="24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6" y="16"/>
                      <a:pt x="27" y="16"/>
                    </a:cubicBezTo>
                    <a:cubicBezTo>
                      <a:pt x="28" y="17"/>
                      <a:pt x="28" y="17"/>
                      <a:pt x="29" y="18"/>
                    </a:cubicBezTo>
                    <a:close/>
                  </a:path>
                </a:pathLst>
              </a:custGeom>
              <a:solidFill>
                <a:srgbClr val="DB45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iṥľïďé">
                <a:extLst>
                  <a:ext uri="{FF2B5EF4-FFF2-40B4-BE49-F238E27FC236}">
                    <a16:creationId xmlns:a16="http://schemas.microsoft.com/office/drawing/2014/main" id="{27414EF3-76DD-4AD1-967E-278B4DD09E23}"/>
                  </a:ext>
                </a:extLst>
              </p:cNvPr>
              <p:cNvSpPr/>
              <p:nvPr/>
            </p:nvSpPr>
            <p:spPr bwMode="auto">
              <a:xfrm>
                <a:off x="5345113" y="2667001"/>
                <a:ext cx="446088" cy="528638"/>
              </a:xfrm>
              <a:custGeom>
                <a:avLst/>
                <a:gdLst>
                  <a:gd name="T0" fmla="*/ 50 w 135"/>
                  <a:gd name="T1" fmla="*/ 0 h 160"/>
                  <a:gd name="T2" fmla="*/ 42 w 135"/>
                  <a:gd name="T3" fmla="*/ 2 h 160"/>
                  <a:gd name="T4" fmla="*/ 33 w 135"/>
                  <a:gd name="T5" fmla="*/ 7 h 160"/>
                  <a:gd name="T6" fmla="*/ 16 w 135"/>
                  <a:gd name="T7" fmla="*/ 17 h 160"/>
                  <a:gd name="T8" fmla="*/ 6 w 135"/>
                  <a:gd name="T9" fmla="*/ 26 h 160"/>
                  <a:gd name="T10" fmla="*/ 2 w 135"/>
                  <a:gd name="T11" fmla="*/ 35 h 160"/>
                  <a:gd name="T12" fmla="*/ 1 w 135"/>
                  <a:gd name="T13" fmla="*/ 42 h 160"/>
                  <a:gd name="T14" fmla="*/ 0 w 135"/>
                  <a:gd name="T15" fmla="*/ 53 h 160"/>
                  <a:gd name="T16" fmla="*/ 0 w 135"/>
                  <a:gd name="T17" fmla="*/ 61 h 160"/>
                  <a:gd name="T18" fmla="*/ 2 w 135"/>
                  <a:gd name="T19" fmla="*/ 73 h 160"/>
                  <a:gd name="T20" fmla="*/ 4 w 135"/>
                  <a:gd name="T21" fmla="*/ 82 h 160"/>
                  <a:gd name="T22" fmla="*/ 9 w 135"/>
                  <a:gd name="T23" fmla="*/ 95 h 160"/>
                  <a:gd name="T24" fmla="*/ 15 w 135"/>
                  <a:gd name="T25" fmla="*/ 108 h 160"/>
                  <a:gd name="T26" fmla="*/ 29 w 135"/>
                  <a:gd name="T27" fmla="*/ 127 h 160"/>
                  <a:gd name="T28" fmla="*/ 37 w 135"/>
                  <a:gd name="T29" fmla="*/ 137 h 160"/>
                  <a:gd name="T30" fmla="*/ 45 w 135"/>
                  <a:gd name="T31" fmla="*/ 144 h 160"/>
                  <a:gd name="T32" fmla="*/ 53 w 135"/>
                  <a:gd name="T33" fmla="*/ 150 h 160"/>
                  <a:gd name="T34" fmla="*/ 61 w 135"/>
                  <a:gd name="T35" fmla="*/ 154 h 160"/>
                  <a:gd name="T36" fmla="*/ 67 w 135"/>
                  <a:gd name="T37" fmla="*/ 157 h 160"/>
                  <a:gd name="T38" fmla="*/ 72 w 135"/>
                  <a:gd name="T39" fmla="*/ 158 h 160"/>
                  <a:gd name="T40" fmla="*/ 77 w 135"/>
                  <a:gd name="T41" fmla="*/ 159 h 160"/>
                  <a:gd name="T42" fmla="*/ 82 w 135"/>
                  <a:gd name="T43" fmla="*/ 160 h 160"/>
                  <a:gd name="T44" fmla="*/ 88 w 135"/>
                  <a:gd name="T45" fmla="*/ 159 h 160"/>
                  <a:gd name="T46" fmla="*/ 95 w 135"/>
                  <a:gd name="T47" fmla="*/ 157 h 160"/>
                  <a:gd name="T48" fmla="*/ 119 w 135"/>
                  <a:gd name="T49" fmla="*/ 143 h 160"/>
                  <a:gd name="T50" fmla="*/ 128 w 135"/>
                  <a:gd name="T51" fmla="*/ 134 h 160"/>
                  <a:gd name="T52" fmla="*/ 132 w 135"/>
                  <a:gd name="T53" fmla="*/ 125 h 160"/>
                  <a:gd name="T54" fmla="*/ 134 w 135"/>
                  <a:gd name="T55" fmla="*/ 118 h 160"/>
                  <a:gd name="T56" fmla="*/ 135 w 135"/>
                  <a:gd name="T57" fmla="*/ 107 h 160"/>
                  <a:gd name="T58" fmla="*/ 135 w 135"/>
                  <a:gd name="T59" fmla="*/ 98 h 160"/>
                  <a:gd name="T60" fmla="*/ 133 w 135"/>
                  <a:gd name="T61" fmla="*/ 87 h 160"/>
                  <a:gd name="T62" fmla="*/ 131 w 135"/>
                  <a:gd name="T63" fmla="*/ 78 h 160"/>
                  <a:gd name="T64" fmla="*/ 126 w 135"/>
                  <a:gd name="T65" fmla="*/ 65 h 160"/>
                  <a:gd name="T66" fmla="*/ 120 w 135"/>
                  <a:gd name="T67" fmla="*/ 52 h 160"/>
                  <a:gd name="T68" fmla="*/ 106 w 135"/>
                  <a:gd name="T69" fmla="*/ 33 h 160"/>
                  <a:gd name="T70" fmla="*/ 98 w 135"/>
                  <a:gd name="T71" fmla="*/ 23 h 160"/>
                  <a:gd name="T72" fmla="*/ 90 w 135"/>
                  <a:gd name="T73" fmla="*/ 16 h 160"/>
                  <a:gd name="T74" fmla="*/ 81 w 135"/>
                  <a:gd name="T75" fmla="*/ 10 h 160"/>
                  <a:gd name="T76" fmla="*/ 74 w 135"/>
                  <a:gd name="T77" fmla="*/ 6 h 160"/>
                  <a:gd name="T78" fmla="*/ 67 w 135"/>
                  <a:gd name="T79" fmla="*/ 3 h 160"/>
                  <a:gd name="T80" fmla="*/ 63 w 135"/>
                  <a:gd name="T81" fmla="*/ 2 h 160"/>
                  <a:gd name="T82" fmla="*/ 58 w 135"/>
                  <a:gd name="T83" fmla="*/ 1 h 160"/>
                  <a:gd name="T84" fmla="*/ 68 w 135"/>
                  <a:gd name="T85" fmla="*/ 28 h 160"/>
                  <a:gd name="T86" fmla="*/ 82 w 135"/>
                  <a:gd name="T87" fmla="*/ 42 h 160"/>
                  <a:gd name="T88" fmla="*/ 97 w 135"/>
                  <a:gd name="T89" fmla="*/ 63 h 160"/>
                  <a:gd name="T90" fmla="*/ 106 w 135"/>
                  <a:gd name="T91" fmla="*/ 83 h 160"/>
                  <a:gd name="T92" fmla="*/ 112 w 135"/>
                  <a:gd name="T93" fmla="*/ 105 h 160"/>
                  <a:gd name="T94" fmla="*/ 113 w 135"/>
                  <a:gd name="T95" fmla="*/ 126 h 160"/>
                  <a:gd name="T96" fmla="*/ 109 w 135"/>
                  <a:gd name="T97" fmla="*/ 142 h 160"/>
                  <a:gd name="T98" fmla="*/ 103 w 135"/>
                  <a:gd name="T99" fmla="*/ 147 h 160"/>
                  <a:gd name="T100" fmla="*/ 96 w 135"/>
                  <a:gd name="T101" fmla="*/ 146 h 160"/>
                  <a:gd name="T102" fmla="*/ 87 w 135"/>
                  <a:gd name="T103" fmla="*/ 143 h 160"/>
                  <a:gd name="T104" fmla="*/ 78 w 135"/>
                  <a:gd name="T105" fmla="*/ 139 h 160"/>
                  <a:gd name="T106" fmla="*/ 61 w 135"/>
                  <a:gd name="T107" fmla="*/ 126 h 160"/>
                  <a:gd name="T108" fmla="*/ 46 w 135"/>
                  <a:gd name="T109" fmla="*/ 109 h 160"/>
                  <a:gd name="T110" fmla="*/ 33 w 135"/>
                  <a:gd name="T111" fmla="*/ 88 h 160"/>
                  <a:gd name="T112" fmla="*/ 25 w 135"/>
                  <a:gd name="T113" fmla="*/ 68 h 160"/>
                  <a:gd name="T114" fmla="*/ 21 w 135"/>
                  <a:gd name="T115" fmla="*/ 47 h 160"/>
                  <a:gd name="T116" fmla="*/ 24 w 135"/>
                  <a:gd name="T117" fmla="*/ 23 h 160"/>
                  <a:gd name="T118" fmla="*/ 29 w 135"/>
                  <a:gd name="T119" fmla="*/ 13 h 160"/>
                  <a:gd name="T120" fmla="*/ 35 w 135"/>
                  <a:gd name="T121" fmla="*/ 13 h 160"/>
                  <a:gd name="T122" fmla="*/ 43 w 135"/>
                  <a:gd name="T123" fmla="*/ 15 h 160"/>
                  <a:gd name="T124" fmla="*/ 51 w 135"/>
                  <a:gd name="T125" fmla="*/ 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5" h="160">
                    <a:moveTo>
                      <a:pt x="55" y="0"/>
                    </a:moveTo>
                    <a:cubicBezTo>
                      <a:pt x="54" y="0"/>
                      <a:pt x="54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1"/>
                      <a:pt x="48" y="1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4" y="2"/>
                      <a:pt x="43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1" y="3"/>
                      <a:pt x="41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3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2" y="8"/>
                      <a:pt x="31" y="8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5" y="12"/>
                      <a:pt x="24" y="12"/>
                      <a:pt x="23" y="13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0"/>
                      <a:pt x="11" y="21"/>
                      <a:pt x="10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8" y="24"/>
                      <a:pt x="7" y="25"/>
                      <a:pt x="7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8"/>
                      <a:pt x="5" y="29"/>
                      <a:pt x="4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2"/>
                      <a:pt x="3" y="33"/>
                      <a:pt x="3" y="34"/>
                    </a:cubicBezTo>
                    <a:cubicBezTo>
                      <a:pt x="3" y="34"/>
                      <a:pt x="3" y="34"/>
                      <a:pt x="2" y="35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3"/>
                      <a:pt x="0" y="44"/>
                      <a:pt x="0" y="45"/>
                    </a:cubicBezTo>
                    <a:cubicBezTo>
                      <a:pt x="0" y="45"/>
                      <a:pt x="0" y="46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1"/>
                      <a:pt x="0" y="52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0" y="55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1" y="67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1" y="68"/>
                      <a:pt x="1" y="69"/>
                      <a:pt x="1" y="70"/>
                    </a:cubicBezTo>
                    <a:cubicBezTo>
                      <a:pt x="1" y="71"/>
                      <a:pt x="2" y="72"/>
                      <a:pt x="2" y="73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2" y="75"/>
                      <a:pt x="2" y="76"/>
                      <a:pt x="3" y="76"/>
                    </a:cubicBezTo>
                    <a:cubicBezTo>
                      <a:pt x="3" y="77"/>
                      <a:pt x="3" y="79"/>
                      <a:pt x="3" y="80"/>
                    </a:cubicBezTo>
                    <a:cubicBezTo>
                      <a:pt x="4" y="80"/>
                      <a:pt x="4" y="81"/>
                      <a:pt x="4" y="81"/>
                    </a:cubicBezTo>
                    <a:cubicBezTo>
                      <a:pt x="4" y="82"/>
                      <a:pt x="4" y="82"/>
                      <a:pt x="4" y="82"/>
                    </a:cubicBezTo>
                    <a:cubicBezTo>
                      <a:pt x="4" y="82"/>
                      <a:pt x="4" y="83"/>
                      <a:pt x="5" y="83"/>
                    </a:cubicBezTo>
                    <a:cubicBezTo>
                      <a:pt x="5" y="84"/>
                      <a:pt x="5" y="86"/>
                      <a:pt x="6" y="87"/>
                    </a:cubicBezTo>
                    <a:cubicBezTo>
                      <a:pt x="6" y="88"/>
                      <a:pt x="6" y="88"/>
                      <a:pt x="6" y="88"/>
                    </a:cubicBezTo>
                    <a:cubicBezTo>
                      <a:pt x="6" y="88"/>
                      <a:pt x="7" y="89"/>
                      <a:pt x="7" y="89"/>
                    </a:cubicBezTo>
                    <a:cubicBezTo>
                      <a:pt x="7" y="90"/>
                      <a:pt x="7" y="91"/>
                      <a:pt x="7" y="91"/>
                    </a:cubicBezTo>
                    <a:cubicBezTo>
                      <a:pt x="8" y="92"/>
                      <a:pt x="8" y="94"/>
                      <a:pt x="9" y="95"/>
                    </a:cubicBezTo>
                    <a:cubicBezTo>
                      <a:pt x="9" y="95"/>
                      <a:pt x="9" y="95"/>
                      <a:pt x="9" y="96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8"/>
                      <a:pt x="11" y="99"/>
                      <a:pt x="11" y="100"/>
                    </a:cubicBezTo>
                    <a:cubicBezTo>
                      <a:pt x="12" y="101"/>
                      <a:pt x="12" y="102"/>
                      <a:pt x="13" y="103"/>
                    </a:cubicBezTo>
                    <a:cubicBezTo>
                      <a:pt x="13" y="103"/>
                      <a:pt x="13" y="103"/>
                      <a:pt x="13" y="103"/>
                    </a:cubicBezTo>
                    <a:cubicBezTo>
                      <a:pt x="14" y="105"/>
                      <a:pt x="14" y="106"/>
                      <a:pt x="15" y="108"/>
                    </a:cubicBezTo>
                    <a:cubicBezTo>
                      <a:pt x="16" y="108"/>
                      <a:pt x="16" y="109"/>
                      <a:pt x="16" y="109"/>
                    </a:cubicBezTo>
                    <a:cubicBezTo>
                      <a:pt x="17" y="112"/>
                      <a:pt x="19" y="114"/>
                      <a:pt x="20" y="116"/>
                    </a:cubicBezTo>
                    <a:cubicBezTo>
                      <a:pt x="20" y="116"/>
                      <a:pt x="21" y="117"/>
                      <a:pt x="21" y="117"/>
                    </a:cubicBezTo>
                    <a:cubicBezTo>
                      <a:pt x="22" y="119"/>
                      <a:pt x="23" y="120"/>
                      <a:pt x="24" y="122"/>
                    </a:cubicBezTo>
                    <a:cubicBezTo>
                      <a:pt x="25" y="123"/>
                      <a:pt x="25" y="123"/>
                      <a:pt x="26" y="124"/>
                    </a:cubicBezTo>
                    <a:cubicBezTo>
                      <a:pt x="27" y="125"/>
                      <a:pt x="28" y="126"/>
                      <a:pt x="29" y="127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30" y="129"/>
                      <a:pt x="30" y="129"/>
                      <a:pt x="31" y="130"/>
                    </a:cubicBezTo>
                    <a:cubicBezTo>
                      <a:pt x="32" y="131"/>
                      <a:pt x="33" y="132"/>
                      <a:pt x="33" y="133"/>
                    </a:cubicBezTo>
                    <a:cubicBezTo>
                      <a:pt x="34" y="133"/>
                      <a:pt x="34" y="133"/>
                      <a:pt x="34" y="133"/>
                    </a:cubicBezTo>
                    <a:cubicBezTo>
                      <a:pt x="34" y="134"/>
                      <a:pt x="35" y="134"/>
                      <a:pt x="35" y="135"/>
                    </a:cubicBezTo>
                    <a:cubicBezTo>
                      <a:pt x="36" y="135"/>
                      <a:pt x="36" y="136"/>
                      <a:pt x="37" y="137"/>
                    </a:cubicBezTo>
                    <a:cubicBezTo>
                      <a:pt x="38" y="137"/>
                      <a:pt x="38" y="138"/>
                      <a:pt x="39" y="139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40" y="140"/>
                      <a:pt x="40" y="140"/>
                      <a:pt x="40" y="140"/>
                    </a:cubicBezTo>
                    <a:cubicBezTo>
                      <a:pt x="41" y="141"/>
                      <a:pt x="42" y="141"/>
                      <a:pt x="43" y="142"/>
                    </a:cubicBezTo>
                    <a:cubicBezTo>
                      <a:pt x="44" y="143"/>
                      <a:pt x="44" y="143"/>
                      <a:pt x="45" y="143"/>
                    </a:cubicBezTo>
                    <a:cubicBezTo>
                      <a:pt x="45" y="144"/>
                      <a:pt x="45" y="144"/>
                      <a:pt x="45" y="144"/>
                    </a:cubicBezTo>
                    <a:cubicBezTo>
                      <a:pt x="46" y="145"/>
                      <a:pt x="46" y="145"/>
                      <a:pt x="46" y="145"/>
                    </a:cubicBezTo>
                    <a:cubicBezTo>
                      <a:pt x="47" y="145"/>
                      <a:pt x="48" y="146"/>
                      <a:pt x="48" y="147"/>
                    </a:cubicBezTo>
                    <a:cubicBezTo>
                      <a:pt x="49" y="147"/>
                      <a:pt x="50" y="147"/>
                      <a:pt x="50" y="148"/>
                    </a:cubicBezTo>
                    <a:cubicBezTo>
                      <a:pt x="51" y="148"/>
                      <a:pt x="51" y="148"/>
                      <a:pt x="51" y="148"/>
                    </a:cubicBezTo>
                    <a:cubicBezTo>
                      <a:pt x="51" y="148"/>
                      <a:pt x="51" y="148"/>
                      <a:pt x="51" y="148"/>
                    </a:cubicBezTo>
                    <a:cubicBezTo>
                      <a:pt x="52" y="149"/>
                      <a:pt x="53" y="149"/>
                      <a:pt x="53" y="150"/>
                    </a:cubicBezTo>
                    <a:cubicBezTo>
                      <a:pt x="54" y="150"/>
                      <a:pt x="55" y="151"/>
                      <a:pt x="56" y="151"/>
                    </a:cubicBezTo>
                    <a:cubicBezTo>
                      <a:pt x="56" y="152"/>
                      <a:pt x="56" y="152"/>
                      <a:pt x="56" y="152"/>
                    </a:cubicBezTo>
                    <a:cubicBezTo>
                      <a:pt x="57" y="152"/>
                      <a:pt x="58" y="152"/>
                      <a:pt x="58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60" y="154"/>
                      <a:pt x="60" y="154"/>
                      <a:pt x="60" y="154"/>
                    </a:cubicBezTo>
                    <a:cubicBezTo>
                      <a:pt x="61" y="154"/>
                      <a:pt x="61" y="154"/>
                      <a:pt x="61" y="154"/>
                    </a:cubicBezTo>
                    <a:cubicBezTo>
                      <a:pt x="61" y="154"/>
                      <a:pt x="61" y="154"/>
                      <a:pt x="62" y="155"/>
                    </a:cubicBezTo>
                    <a:cubicBezTo>
                      <a:pt x="63" y="155"/>
                      <a:pt x="63" y="155"/>
                      <a:pt x="63" y="155"/>
                    </a:cubicBezTo>
                    <a:cubicBezTo>
                      <a:pt x="63" y="155"/>
                      <a:pt x="63" y="155"/>
                      <a:pt x="63" y="155"/>
                    </a:cubicBezTo>
                    <a:cubicBezTo>
                      <a:pt x="64" y="155"/>
                      <a:pt x="64" y="156"/>
                      <a:pt x="65" y="156"/>
                    </a:cubicBezTo>
                    <a:cubicBezTo>
                      <a:pt x="65" y="156"/>
                      <a:pt x="65" y="156"/>
                      <a:pt x="65" y="156"/>
                    </a:cubicBezTo>
                    <a:cubicBezTo>
                      <a:pt x="66" y="156"/>
                      <a:pt x="67" y="157"/>
                      <a:pt x="67" y="157"/>
                    </a:cubicBezTo>
                    <a:cubicBezTo>
                      <a:pt x="68" y="157"/>
                      <a:pt x="68" y="157"/>
                      <a:pt x="68" y="157"/>
                    </a:cubicBezTo>
                    <a:cubicBezTo>
                      <a:pt x="69" y="157"/>
                      <a:pt x="69" y="157"/>
                      <a:pt x="69" y="157"/>
                    </a:cubicBezTo>
                    <a:cubicBezTo>
                      <a:pt x="69" y="157"/>
                      <a:pt x="69" y="158"/>
                      <a:pt x="70" y="158"/>
                    </a:cubicBezTo>
                    <a:cubicBezTo>
                      <a:pt x="70" y="158"/>
                      <a:pt x="70" y="158"/>
                      <a:pt x="70" y="158"/>
                    </a:cubicBezTo>
                    <a:cubicBezTo>
                      <a:pt x="71" y="158"/>
                      <a:pt x="71" y="158"/>
                      <a:pt x="71" y="158"/>
                    </a:cubicBezTo>
                    <a:cubicBezTo>
                      <a:pt x="72" y="158"/>
                      <a:pt x="72" y="158"/>
                      <a:pt x="72" y="158"/>
                    </a:cubicBezTo>
                    <a:cubicBezTo>
                      <a:pt x="73" y="158"/>
                      <a:pt x="73" y="158"/>
                      <a:pt x="73" y="158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5" y="159"/>
                      <a:pt x="75" y="159"/>
                      <a:pt x="75" y="159"/>
                    </a:cubicBezTo>
                    <a:cubicBezTo>
                      <a:pt x="76" y="159"/>
                      <a:pt x="76" y="159"/>
                      <a:pt x="77" y="159"/>
                    </a:cubicBezTo>
                    <a:cubicBezTo>
                      <a:pt x="77" y="159"/>
                      <a:pt x="77" y="159"/>
                      <a:pt x="77" y="159"/>
                    </a:cubicBezTo>
                    <a:cubicBezTo>
                      <a:pt x="78" y="159"/>
                      <a:pt x="78" y="159"/>
                      <a:pt x="78" y="159"/>
                    </a:cubicBezTo>
                    <a:cubicBezTo>
                      <a:pt x="78" y="159"/>
                      <a:pt x="79" y="159"/>
                      <a:pt x="79" y="159"/>
                    </a:cubicBezTo>
                    <a:cubicBezTo>
                      <a:pt x="79" y="159"/>
                      <a:pt x="79" y="159"/>
                      <a:pt x="79" y="159"/>
                    </a:cubicBezTo>
                    <a:cubicBezTo>
                      <a:pt x="80" y="160"/>
                      <a:pt x="80" y="160"/>
                      <a:pt x="80" y="160"/>
                    </a:cubicBezTo>
                    <a:cubicBezTo>
                      <a:pt x="81" y="160"/>
                      <a:pt x="81" y="160"/>
                      <a:pt x="82" y="160"/>
                    </a:cubicBezTo>
                    <a:cubicBezTo>
                      <a:pt x="82" y="160"/>
                      <a:pt x="82" y="160"/>
                      <a:pt x="82" y="160"/>
                    </a:cubicBezTo>
                    <a:cubicBezTo>
                      <a:pt x="83" y="160"/>
                      <a:pt x="83" y="160"/>
                      <a:pt x="83" y="160"/>
                    </a:cubicBezTo>
                    <a:cubicBezTo>
                      <a:pt x="83" y="160"/>
                      <a:pt x="84" y="159"/>
                      <a:pt x="85" y="159"/>
                    </a:cubicBezTo>
                    <a:cubicBezTo>
                      <a:pt x="85" y="159"/>
                      <a:pt x="85" y="159"/>
                      <a:pt x="85" y="159"/>
                    </a:cubicBezTo>
                    <a:cubicBezTo>
                      <a:pt x="85" y="159"/>
                      <a:pt x="85" y="159"/>
                      <a:pt x="85" y="159"/>
                    </a:cubicBezTo>
                    <a:cubicBezTo>
                      <a:pt x="86" y="159"/>
                      <a:pt x="87" y="159"/>
                      <a:pt x="88" y="159"/>
                    </a:cubicBezTo>
                    <a:cubicBezTo>
                      <a:pt x="88" y="159"/>
                      <a:pt x="88" y="159"/>
                      <a:pt x="88" y="159"/>
                    </a:cubicBezTo>
                    <a:cubicBezTo>
                      <a:pt x="88" y="159"/>
                      <a:pt x="88" y="159"/>
                      <a:pt x="88" y="159"/>
                    </a:cubicBezTo>
                    <a:cubicBezTo>
                      <a:pt x="90" y="159"/>
                      <a:pt x="91" y="158"/>
                      <a:pt x="92" y="158"/>
                    </a:cubicBezTo>
                    <a:cubicBezTo>
                      <a:pt x="92" y="158"/>
                      <a:pt x="92" y="158"/>
                      <a:pt x="92" y="158"/>
                    </a:cubicBezTo>
                    <a:cubicBezTo>
                      <a:pt x="93" y="158"/>
                      <a:pt x="93" y="158"/>
                      <a:pt x="93" y="158"/>
                    </a:cubicBezTo>
                    <a:cubicBezTo>
                      <a:pt x="93" y="158"/>
                      <a:pt x="94" y="157"/>
                      <a:pt x="94" y="157"/>
                    </a:cubicBezTo>
                    <a:cubicBezTo>
                      <a:pt x="95" y="157"/>
                      <a:pt x="95" y="157"/>
                      <a:pt x="95" y="157"/>
                    </a:cubicBezTo>
                    <a:cubicBezTo>
                      <a:pt x="96" y="156"/>
                      <a:pt x="96" y="156"/>
                      <a:pt x="97" y="156"/>
                    </a:cubicBezTo>
                    <a:cubicBezTo>
                      <a:pt x="97" y="156"/>
                      <a:pt x="97" y="156"/>
                      <a:pt x="97" y="156"/>
                    </a:cubicBezTo>
                    <a:cubicBezTo>
                      <a:pt x="106" y="151"/>
                      <a:pt x="106" y="151"/>
                      <a:pt x="106" y="151"/>
                    </a:cubicBezTo>
                    <a:cubicBezTo>
                      <a:pt x="119" y="143"/>
                      <a:pt x="119" y="143"/>
                      <a:pt x="119" y="143"/>
                    </a:cubicBezTo>
                    <a:cubicBezTo>
                      <a:pt x="119" y="143"/>
                      <a:pt x="119" y="143"/>
                      <a:pt x="119" y="143"/>
                    </a:cubicBezTo>
                    <a:cubicBezTo>
                      <a:pt x="119" y="143"/>
                      <a:pt x="119" y="143"/>
                      <a:pt x="119" y="143"/>
                    </a:cubicBezTo>
                    <a:cubicBezTo>
                      <a:pt x="120" y="142"/>
                      <a:pt x="121" y="142"/>
                      <a:pt x="122" y="141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4" y="139"/>
                      <a:pt x="124" y="139"/>
                      <a:pt x="125" y="138"/>
                    </a:cubicBezTo>
                    <a:cubicBezTo>
                      <a:pt x="126" y="137"/>
                      <a:pt x="126" y="137"/>
                      <a:pt x="126" y="137"/>
                    </a:cubicBezTo>
                    <a:cubicBezTo>
                      <a:pt x="127" y="136"/>
                      <a:pt x="127" y="135"/>
                      <a:pt x="128" y="134"/>
                    </a:cubicBezTo>
                    <a:cubicBezTo>
                      <a:pt x="128" y="134"/>
                      <a:pt x="128" y="134"/>
                      <a:pt x="128" y="134"/>
                    </a:cubicBezTo>
                    <a:cubicBezTo>
                      <a:pt x="128" y="134"/>
                      <a:pt x="128" y="134"/>
                      <a:pt x="128" y="134"/>
                    </a:cubicBezTo>
                    <a:cubicBezTo>
                      <a:pt x="129" y="132"/>
                      <a:pt x="130" y="131"/>
                      <a:pt x="131" y="130"/>
                    </a:cubicBezTo>
                    <a:cubicBezTo>
                      <a:pt x="131" y="129"/>
                      <a:pt x="131" y="129"/>
                      <a:pt x="131" y="129"/>
                    </a:cubicBezTo>
                    <a:cubicBezTo>
                      <a:pt x="131" y="129"/>
                      <a:pt x="131" y="129"/>
                      <a:pt x="131" y="129"/>
                    </a:cubicBezTo>
                    <a:cubicBezTo>
                      <a:pt x="131" y="128"/>
                      <a:pt x="132" y="127"/>
                      <a:pt x="132" y="126"/>
                    </a:cubicBezTo>
                    <a:cubicBezTo>
                      <a:pt x="132" y="126"/>
                      <a:pt x="132" y="125"/>
                      <a:pt x="132" y="125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123"/>
                      <a:pt x="133" y="123"/>
                      <a:pt x="133" y="123"/>
                    </a:cubicBezTo>
                    <a:cubicBezTo>
                      <a:pt x="133" y="122"/>
                      <a:pt x="134" y="121"/>
                      <a:pt x="134" y="120"/>
                    </a:cubicBezTo>
                    <a:cubicBezTo>
                      <a:pt x="134" y="119"/>
                      <a:pt x="134" y="119"/>
                      <a:pt x="134" y="119"/>
                    </a:cubicBezTo>
                    <a:cubicBezTo>
                      <a:pt x="134" y="119"/>
                      <a:pt x="134" y="119"/>
                      <a:pt x="134" y="119"/>
                    </a:cubicBezTo>
                    <a:cubicBezTo>
                      <a:pt x="134" y="118"/>
                      <a:pt x="134" y="118"/>
                      <a:pt x="134" y="118"/>
                    </a:cubicBezTo>
                    <a:cubicBezTo>
                      <a:pt x="134" y="117"/>
                      <a:pt x="135" y="116"/>
                      <a:pt x="135" y="115"/>
                    </a:cubicBezTo>
                    <a:cubicBezTo>
                      <a:pt x="135" y="114"/>
                      <a:pt x="135" y="114"/>
                      <a:pt x="135" y="113"/>
                    </a:cubicBezTo>
                    <a:cubicBezTo>
                      <a:pt x="135" y="113"/>
                      <a:pt x="135" y="113"/>
                      <a:pt x="135" y="113"/>
                    </a:cubicBezTo>
                    <a:cubicBezTo>
                      <a:pt x="135" y="112"/>
                      <a:pt x="135" y="112"/>
                      <a:pt x="135" y="112"/>
                    </a:cubicBezTo>
                    <a:cubicBezTo>
                      <a:pt x="135" y="111"/>
                      <a:pt x="135" y="110"/>
                      <a:pt x="135" y="110"/>
                    </a:cubicBezTo>
                    <a:cubicBezTo>
                      <a:pt x="135" y="109"/>
                      <a:pt x="135" y="108"/>
                      <a:pt x="135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06"/>
                      <a:pt x="135" y="105"/>
                      <a:pt x="135" y="104"/>
                    </a:cubicBezTo>
                    <a:cubicBezTo>
                      <a:pt x="135" y="103"/>
                      <a:pt x="135" y="102"/>
                      <a:pt x="135" y="101"/>
                    </a:cubicBezTo>
                    <a:cubicBezTo>
                      <a:pt x="135" y="101"/>
                      <a:pt x="135" y="100"/>
                      <a:pt x="135" y="100"/>
                    </a:cubicBezTo>
                    <a:cubicBezTo>
                      <a:pt x="135" y="99"/>
                      <a:pt x="135" y="99"/>
                      <a:pt x="135" y="99"/>
                    </a:cubicBezTo>
                    <a:cubicBezTo>
                      <a:pt x="135" y="98"/>
                      <a:pt x="135" y="98"/>
                      <a:pt x="135" y="98"/>
                    </a:cubicBezTo>
                    <a:cubicBezTo>
                      <a:pt x="135" y="98"/>
                      <a:pt x="135" y="97"/>
                      <a:pt x="135" y="96"/>
                    </a:cubicBezTo>
                    <a:cubicBezTo>
                      <a:pt x="134" y="95"/>
                      <a:pt x="134" y="94"/>
                      <a:pt x="134" y="93"/>
                    </a:cubicBezTo>
                    <a:cubicBezTo>
                      <a:pt x="134" y="93"/>
                      <a:pt x="134" y="93"/>
                      <a:pt x="134" y="93"/>
                    </a:cubicBezTo>
                    <a:cubicBezTo>
                      <a:pt x="134" y="93"/>
                      <a:pt x="134" y="93"/>
                      <a:pt x="134" y="93"/>
                    </a:cubicBezTo>
                    <a:cubicBezTo>
                      <a:pt x="134" y="92"/>
                      <a:pt x="134" y="91"/>
                      <a:pt x="134" y="90"/>
                    </a:cubicBezTo>
                    <a:cubicBezTo>
                      <a:pt x="133" y="89"/>
                      <a:pt x="133" y="88"/>
                      <a:pt x="133" y="87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33" y="85"/>
                      <a:pt x="133" y="85"/>
                      <a:pt x="133" y="85"/>
                    </a:cubicBezTo>
                    <a:cubicBezTo>
                      <a:pt x="132" y="85"/>
                      <a:pt x="132" y="84"/>
                      <a:pt x="132" y="84"/>
                    </a:cubicBezTo>
                    <a:cubicBezTo>
                      <a:pt x="132" y="83"/>
                      <a:pt x="132" y="81"/>
                      <a:pt x="131" y="80"/>
                    </a:cubicBezTo>
                    <a:cubicBezTo>
                      <a:pt x="131" y="80"/>
                      <a:pt x="131" y="79"/>
                      <a:pt x="131" y="79"/>
                    </a:cubicBezTo>
                    <a:cubicBezTo>
                      <a:pt x="131" y="78"/>
                      <a:pt x="131" y="78"/>
                      <a:pt x="131" y="78"/>
                    </a:cubicBezTo>
                    <a:cubicBezTo>
                      <a:pt x="131" y="78"/>
                      <a:pt x="130" y="77"/>
                      <a:pt x="130" y="77"/>
                    </a:cubicBezTo>
                    <a:cubicBezTo>
                      <a:pt x="130" y="75"/>
                      <a:pt x="129" y="74"/>
                      <a:pt x="129" y="73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28" y="71"/>
                      <a:pt x="128" y="71"/>
                      <a:pt x="128" y="71"/>
                    </a:cubicBezTo>
                    <a:cubicBezTo>
                      <a:pt x="128" y="70"/>
                      <a:pt x="128" y="69"/>
                      <a:pt x="127" y="68"/>
                    </a:cubicBezTo>
                    <a:cubicBezTo>
                      <a:pt x="127" y="67"/>
                      <a:pt x="126" y="66"/>
                      <a:pt x="126" y="65"/>
                    </a:cubicBezTo>
                    <a:cubicBezTo>
                      <a:pt x="126" y="65"/>
                      <a:pt x="126" y="64"/>
                      <a:pt x="125" y="64"/>
                    </a:cubicBezTo>
                    <a:cubicBezTo>
                      <a:pt x="125" y="63"/>
                      <a:pt x="125" y="63"/>
                      <a:pt x="125" y="63"/>
                    </a:cubicBezTo>
                    <a:cubicBezTo>
                      <a:pt x="125" y="62"/>
                      <a:pt x="124" y="61"/>
                      <a:pt x="123" y="60"/>
                    </a:cubicBezTo>
                    <a:cubicBezTo>
                      <a:pt x="123" y="59"/>
                      <a:pt x="123" y="58"/>
                      <a:pt x="122" y="57"/>
                    </a:cubicBezTo>
                    <a:cubicBezTo>
                      <a:pt x="122" y="57"/>
                      <a:pt x="122" y="57"/>
                      <a:pt x="122" y="57"/>
                    </a:cubicBezTo>
                    <a:cubicBezTo>
                      <a:pt x="121" y="55"/>
                      <a:pt x="120" y="54"/>
                      <a:pt x="120" y="52"/>
                    </a:cubicBezTo>
                    <a:cubicBezTo>
                      <a:pt x="119" y="52"/>
                      <a:pt x="119" y="51"/>
                      <a:pt x="119" y="51"/>
                    </a:cubicBezTo>
                    <a:cubicBezTo>
                      <a:pt x="117" y="48"/>
                      <a:pt x="116" y="46"/>
                      <a:pt x="115" y="44"/>
                    </a:cubicBezTo>
                    <a:cubicBezTo>
                      <a:pt x="114" y="44"/>
                      <a:pt x="114" y="43"/>
                      <a:pt x="114" y="43"/>
                    </a:cubicBezTo>
                    <a:cubicBezTo>
                      <a:pt x="113" y="41"/>
                      <a:pt x="112" y="40"/>
                      <a:pt x="110" y="38"/>
                    </a:cubicBezTo>
                    <a:cubicBezTo>
                      <a:pt x="110" y="37"/>
                      <a:pt x="109" y="37"/>
                      <a:pt x="109" y="36"/>
                    </a:cubicBezTo>
                    <a:cubicBezTo>
                      <a:pt x="108" y="35"/>
                      <a:pt x="107" y="34"/>
                      <a:pt x="106" y="33"/>
                    </a:cubicBezTo>
                    <a:cubicBezTo>
                      <a:pt x="106" y="32"/>
                      <a:pt x="106" y="32"/>
                      <a:pt x="106" y="32"/>
                    </a:cubicBezTo>
                    <a:cubicBezTo>
                      <a:pt x="105" y="31"/>
                      <a:pt x="104" y="31"/>
                      <a:pt x="104" y="30"/>
                    </a:cubicBezTo>
                    <a:cubicBezTo>
                      <a:pt x="103" y="29"/>
                      <a:pt x="102" y="28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6"/>
                      <a:pt x="100" y="26"/>
                      <a:pt x="100" y="25"/>
                    </a:cubicBezTo>
                    <a:cubicBezTo>
                      <a:pt x="99" y="25"/>
                      <a:pt x="98" y="24"/>
                      <a:pt x="98" y="23"/>
                    </a:cubicBezTo>
                    <a:cubicBezTo>
                      <a:pt x="97" y="23"/>
                      <a:pt x="96" y="22"/>
                      <a:pt x="96" y="21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4" y="19"/>
                      <a:pt x="93" y="18"/>
                      <a:pt x="92" y="18"/>
                    </a:cubicBezTo>
                    <a:cubicBezTo>
                      <a:pt x="91" y="17"/>
                      <a:pt x="91" y="17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8" y="15"/>
                      <a:pt x="87" y="14"/>
                      <a:pt x="86" y="13"/>
                    </a:cubicBezTo>
                    <a:cubicBezTo>
                      <a:pt x="86" y="13"/>
                      <a:pt x="85" y="12"/>
                      <a:pt x="84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3" y="11"/>
                      <a:pt x="82" y="10"/>
                      <a:pt x="81" y="10"/>
                    </a:cubicBezTo>
                    <a:cubicBezTo>
                      <a:pt x="81" y="9"/>
                      <a:pt x="80" y="9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7" y="7"/>
                      <a:pt x="77" y="7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3" y="6"/>
                      <a:pt x="73" y="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1" y="5"/>
                      <a:pt x="70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9" y="4"/>
                      <a:pt x="68" y="3"/>
                      <a:pt x="67" y="3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6" y="3"/>
                      <a:pt x="65" y="2"/>
                      <a:pt x="65" y="2"/>
                    </a:cubicBezTo>
                    <a:cubicBezTo>
                      <a:pt x="65" y="2"/>
                      <a:pt x="65" y="2"/>
                      <a:pt x="65" y="2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9" y="1"/>
                      <a:pt x="59" y="1"/>
                      <a:pt x="58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7" y="1"/>
                      <a:pt x="56" y="1"/>
                      <a:pt x="56" y="0"/>
                    </a:cubicBezTo>
                    <a:cubicBezTo>
                      <a:pt x="55" y="0"/>
                      <a:pt x="55" y="0"/>
                      <a:pt x="55" y="0"/>
                    </a:cubicBezTo>
                    <a:close/>
                    <a:moveTo>
                      <a:pt x="62" y="24"/>
                    </a:moveTo>
                    <a:cubicBezTo>
                      <a:pt x="63" y="25"/>
                      <a:pt x="63" y="25"/>
                      <a:pt x="63" y="25"/>
                    </a:cubicBezTo>
                    <a:cubicBezTo>
                      <a:pt x="65" y="26"/>
                      <a:pt x="66" y="27"/>
                      <a:pt x="68" y="28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70" y="30"/>
                      <a:pt x="72" y="32"/>
                      <a:pt x="73" y="33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6" y="35"/>
                      <a:pt x="77" y="37"/>
                      <a:pt x="78" y="38"/>
                    </a:cubicBezTo>
                    <a:cubicBezTo>
                      <a:pt x="79" y="38"/>
                      <a:pt x="79" y="39"/>
                      <a:pt x="79" y="39"/>
                    </a:cubicBezTo>
                    <a:cubicBezTo>
                      <a:pt x="80" y="40"/>
                      <a:pt x="81" y="41"/>
                      <a:pt x="82" y="42"/>
                    </a:cubicBezTo>
                    <a:cubicBezTo>
                      <a:pt x="83" y="43"/>
                      <a:pt x="84" y="44"/>
                      <a:pt x="84" y="45"/>
                    </a:cubicBezTo>
                    <a:cubicBezTo>
                      <a:pt x="85" y="46"/>
                      <a:pt x="86" y="47"/>
                      <a:pt x="87" y="48"/>
                    </a:cubicBezTo>
                    <a:cubicBezTo>
                      <a:pt x="88" y="49"/>
                      <a:pt x="88" y="50"/>
                      <a:pt x="89" y="51"/>
                    </a:cubicBezTo>
                    <a:cubicBezTo>
                      <a:pt x="90" y="52"/>
                      <a:pt x="91" y="54"/>
                      <a:pt x="92" y="56"/>
                    </a:cubicBezTo>
                    <a:cubicBezTo>
                      <a:pt x="93" y="56"/>
                      <a:pt x="93" y="56"/>
                      <a:pt x="93" y="57"/>
                    </a:cubicBezTo>
                    <a:cubicBezTo>
                      <a:pt x="94" y="59"/>
                      <a:pt x="96" y="61"/>
                      <a:pt x="97" y="63"/>
                    </a:cubicBezTo>
                    <a:cubicBezTo>
                      <a:pt x="97" y="64"/>
                      <a:pt x="98" y="64"/>
                      <a:pt x="98" y="65"/>
                    </a:cubicBezTo>
                    <a:cubicBezTo>
                      <a:pt x="99" y="67"/>
                      <a:pt x="100" y="68"/>
                      <a:pt x="101" y="70"/>
                    </a:cubicBezTo>
                    <a:cubicBezTo>
                      <a:pt x="101" y="71"/>
                      <a:pt x="101" y="71"/>
                      <a:pt x="102" y="72"/>
                    </a:cubicBezTo>
                    <a:cubicBezTo>
                      <a:pt x="102" y="74"/>
                      <a:pt x="103" y="75"/>
                      <a:pt x="104" y="76"/>
                    </a:cubicBezTo>
                    <a:cubicBezTo>
                      <a:pt x="104" y="77"/>
                      <a:pt x="104" y="77"/>
                      <a:pt x="104" y="78"/>
                    </a:cubicBezTo>
                    <a:cubicBezTo>
                      <a:pt x="105" y="80"/>
                      <a:pt x="106" y="81"/>
                      <a:pt x="106" y="83"/>
                    </a:cubicBezTo>
                    <a:cubicBezTo>
                      <a:pt x="107" y="84"/>
                      <a:pt x="107" y="84"/>
                      <a:pt x="107" y="84"/>
                    </a:cubicBezTo>
                    <a:cubicBezTo>
                      <a:pt x="108" y="87"/>
                      <a:pt x="108" y="89"/>
                      <a:pt x="109" y="91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10" y="94"/>
                      <a:pt x="110" y="96"/>
                      <a:pt x="111" y="98"/>
                    </a:cubicBezTo>
                    <a:cubicBezTo>
                      <a:pt x="111" y="98"/>
                      <a:pt x="111" y="98"/>
                      <a:pt x="111" y="98"/>
                    </a:cubicBezTo>
                    <a:cubicBezTo>
                      <a:pt x="112" y="101"/>
                      <a:pt x="112" y="103"/>
                      <a:pt x="112" y="105"/>
                    </a:cubicBezTo>
                    <a:cubicBezTo>
                      <a:pt x="112" y="105"/>
                      <a:pt x="112" y="105"/>
                      <a:pt x="112" y="105"/>
                    </a:cubicBezTo>
                    <a:cubicBezTo>
                      <a:pt x="113" y="108"/>
                      <a:pt x="113" y="110"/>
                      <a:pt x="113" y="112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4" y="115"/>
                      <a:pt x="114" y="117"/>
                      <a:pt x="114" y="119"/>
                    </a:cubicBezTo>
                    <a:cubicBezTo>
                      <a:pt x="114" y="121"/>
                      <a:pt x="113" y="123"/>
                      <a:pt x="113" y="125"/>
                    </a:cubicBezTo>
                    <a:cubicBezTo>
                      <a:pt x="113" y="126"/>
                      <a:pt x="113" y="126"/>
                      <a:pt x="113" y="126"/>
                    </a:cubicBezTo>
                    <a:cubicBezTo>
                      <a:pt x="113" y="128"/>
                      <a:pt x="113" y="130"/>
                      <a:pt x="112" y="131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4"/>
                      <a:pt x="112" y="135"/>
                      <a:pt x="111" y="137"/>
                    </a:cubicBezTo>
                    <a:cubicBezTo>
                      <a:pt x="111" y="138"/>
                      <a:pt x="111" y="138"/>
                      <a:pt x="111" y="138"/>
                    </a:cubicBezTo>
                    <a:cubicBezTo>
                      <a:pt x="110" y="139"/>
                      <a:pt x="110" y="140"/>
                      <a:pt x="109" y="142"/>
                    </a:cubicBezTo>
                    <a:cubicBezTo>
                      <a:pt x="109" y="142"/>
                      <a:pt x="109" y="142"/>
                      <a:pt x="109" y="142"/>
                    </a:cubicBezTo>
                    <a:cubicBezTo>
                      <a:pt x="108" y="144"/>
                      <a:pt x="108" y="145"/>
                      <a:pt x="107" y="146"/>
                    </a:cubicBezTo>
                    <a:cubicBezTo>
                      <a:pt x="106" y="147"/>
                      <a:pt x="106" y="147"/>
                      <a:pt x="106" y="147"/>
                    </a:cubicBezTo>
                    <a:cubicBezTo>
                      <a:pt x="106" y="147"/>
                      <a:pt x="106" y="147"/>
                      <a:pt x="106" y="147"/>
                    </a:cubicBezTo>
                    <a:cubicBezTo>
                      <a:pt x="106" y="147"/>
                      <a:pt x="106" y="147"/>
                      <a:pt x="106" y="147"/>
                    </a:cubicBezTo>
                    <a:cubicBezTo>
                      <a:pt x="106" y="147"/>
                      <a:pt x="105" y="147"/>
                      <a:pt x="10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03" y="147"/>
                      <a:pt x="102" y="147"/>
                      <a:pt x="102" y="147"/>
                    </a:cubicBezTo>
                    <a:cubicBezTo>
                      <a:pt x="102" y="147"/>
                      <a:pt x="101" y="147"/>
                      <a:pt x="101" y="147"/>
                    </a:cubicBezTo>
                    <a:cubicBezTo>
                      <a:pt x="100" y="147"/>
                      <a:pt x="100" y="147"/>
                      <a:pt x="99" y="147"/>
                    </a:cubicBezTo>
                    <a:cubicBezTo>
                      <a:pt x="99" y="147"/>
                      <a:pt x="99" y="147"/>
                      <a:pt x="98" y="147"/>
                    </a:cubicBezTo>
                    <a:cubicBezTo>
                      <a:pt x="98" y="147"/>
                      <a:pt x="97" y="146"/>
                      <a:pt x="97" y="146"/>
                    </a:cubicBezTo>
                    <a:cubicBezTo>
                      <a:pt x="96" y="146"/>
                      <a:pt x="96" y="146"/>
                      <a:pt x="96" y="146"/>
                    </a:cubicBezTo>
                    <a:cubicBezTo>
                      <a:pt x="95" y="146"/>
                      <a:pt x="95" y="146"/>
                      <a:pt x="95" y="146"/>
                    </a:cubicBezTo>
                    <a:cubicBezTo>
                      <a:pt x="94" y="146"/>
                      <a:pt x="93" y="146"/>
                      <a:pt x="93" y="146"/>
                    </a:cubicBezTo>
                    <a:cubicBezTo>
                      <a:pt x="92" y="145"/>
                      <a:pt x="92" y="145"/>
                      <a:pt x="92" y="145"/>
                    </a:cubicBezTo>
                    <a:cubicBezTo>
                      <a:pt x="91" y="145"/>
                      <a:pt x="91" y="145"/>
                      <a:pt x="90" y="145"/>
                    </a:cubicBezTo>
                    <a:cubicBezTo>
                      <a:pt x="89" y="144"/>
                      <a:pt x="89" y="144"/>
                      <a:pt x="89" y="144"/>
                    </a:cubicBezTo>
                    <a:cubicBezTo>
                      <a:pt x="89" y="144"/>
                      <a:pt x="88" y="144"/>
                      <a:pt x="87" y="143"/>
                    </a:cubicBezTo>
                    <a:cubicBezTo>
                      <a:pt x="87" y="143"/>
                      <a:pt x="87" y="143"/>
                      <a:pt x="87" y="143"/>
                    </a:cubicBezTo>
                    <a:cubicBezTo>
                      <a:pt x="86" y="143"/>
                      <a:pt x="85" y="143"/>
                      <a:pt x="84" y="142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3" y="142"/>
                      <a:pt x="82" y="141"/>
                      <a:pt x="81" y="141"/>
                    </a:cubicBezTo>
                    <a:cubicBezTo>
                      <a:pt x="81" y="141"/>
                      <a:pt x="81" y="141"/>
                      <a:pt x="81" y="141"/>
                    </a:cubicBezTo>
                    <a:cubicBezTo>
                      <a:pt x="80" y="140"/>
                      <a:pt x="79" y="140"/>
                      <a:pt x="78" y="139"/>
                    </a:cubicBezTo>
                    <a:cubicBezTo>
                      <a:pt x="76" y="138"/>
                      <a:pt x="74" y="137"/>
                      <a:pt x="72" y="13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0" y="134"/>
                      <a:pt x="69" y="133"/>
                      <a:pt x="67" y="131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65" y="130"/>
                      <a:pt x="63" y="128"/>
                      <a:pt x="61" y="127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59" y="125"/>
                      <a:pt x="58" y="123"/>
                      <a:pt x="57" y="122"/>
                    </a:cubicBezTo>
                    <a:cubicBezTo>
                      <a:pt x="56" y="122"/>
                      <a:pt x="56" y="121"/>
                      <a:pt x="56" y="121"/>
                    </a:cubicBezTo>
                    <a:cubicBezTo>
                      <a:pt x="55" y="120"/>
                      <a:pt x="54" y="119"/>
                      <a:pt x="53" y="118"/>
                    </a:cubicBezTo>
                    <a:cubicBezTo>
                      <a:pt x="52" y="117"/>
                      <a:pt x="51" y="116"/>
                      <a:pt x="51" y="115"/>
                    </a:cubicBezTo>
                    <a:cubicBezTo>
                      <a:pt x="50" y="114"/>
                      <a:pt x="49" y="113"/>
                      <a:pt x="48" y="111"/>
                    </a:cubicBezTo>
                    <a:cubicBezTo>
                      <a:pt x="47" y="111"/>
                      <a:pt x="47" y="110"/>
                      <a:pt x="46" y="109"/>
                    </a:cubicBezTo>
                    <a:cubicBezTo>
                      <a:pt x="45" y="108"/>
                      <a:pt x="44" y="106"/>
                      <a:pt x="43" y="105"/>
                    </a:cubicBezTo>
                    <a:cubicBezTo>
                      <a:pt x="42" y="104"/>
                      <a:pt x="42" y="104"/>
                      <a:pt x="42" y="103"/>
                    </a:cubicBezTo>
                    <a:cubicBezTo>
                      <a:pt x="40" y="101"/>
                      <a:pt x="39" y="99"/>
                      <a:pt x="38" y="97"/>
                    </a:cubicBezTo>
                    <a:cubicBezTo>
                      <a:pt x="37" y="96"/>
                      <a:pt x="37" y="96"/>
                      <a:pt x="37" y="95"/>
                    </a:cubicBezTo>
                    <a:cubicBezTo>
                      <a:pt x="36" y="93"/>
                      <a:pt x="35" y="92"/>
                      <a:pt x="34" y="90"/>
                    </a:cubicBezTo>
                    <a:cubicBezTo>
                      <a:pt x="34" y="89"/>
                      <a:pt x="33" y="89"/>
                      <a:pt x="33" y="88"/>
                    </a:cubicBezTo>
                    <a:cubicBezTo>
                      <a:pt x="32" y="86"/>
                      <a:pt x="32" y="85"/>
                      <a:pt x="31" y="83"/>
                    </a:cubicBezTo>
                    <a:cubicBezTo>
                      <a:pt x="31" y="83"/>
                      <a:pt x="31" y="82"/>
                      <a:pt x="30" y="82"/>
                    </a:cubicBezTo>
                    <a:cubicBezTo>
                      <a:pt x="30" y="80"/>
                      <a:pt x="29" y="78"/>
                      <a:pt x="28" y="77"/>
                    </a:cubicBezTo>
                    <a:cubicBezTo>
                      <a:pt x="28" y="76"/>
                      <a:pt x="28" y="76"/>
                      <a:pt x="28" y="75"/>
                    </a:cubicBezTo>
                    <a:cubicBezTo>
                      <a:pt x="27" y="73"/>
                      <a:pt x="26" y="71"/>
                      <a:pt x="26" y="69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4" y="64"/>
                      <a:pt x="24" y="62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3" y="59"/>
                      <a:pt x="23" y="57"/>
                      <a:pt x="22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2" y="52"/>
                      <a:pt x="22" y="50"/>
                      <a:pt x="22" y="48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5"/>
                      <a:pt x="21" y="43"/>
                      <a:pt x="21" y="41"/>
                    </a:cubicBezTo>
                    <a:cubicBezTo>
                      <a:pt x="21" y="39"/>
                      <a:pt x="21" y="37"/>
                      <a:pt x="21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2"/>
                      <a:pt x="22" y="30"/>
                      <a:pt x="22" y="29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6"/>
                      <a:pt x="23" y="25"/>
                      <a:pt x="24" y="23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5" y="20"/>
                      <a:pt x="26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6"/>
                      <a:pt x="27" y="15"/>
                      <a:pt x="28" y="1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30" y="13"/>
                      <a:pt x="30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2" y="13"/>
                      <a:pt x="32" y="13"/>
                      <a:pt x="33" y="13"/>
                    </a:cubicBezTo>
                    <a:cubicBezTo>
                      <a:pt x="33" y="13"/>
                      <a:pt x="34" y="13"/>
                      <a:pt x="34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6" y="13"/>
                      <a:pt x="36" y="13"/>
                      <a:pt x="37" y="13"/>
                    </a:cubicBezTo>
                    <a:cubicBezTo>
                      <a:pt x="37" y="13"/>
                      <a:pt x="37" y="13"/>
                      <a:pt x="38" y="14"/>
                    </a:cubicBezTo>
                    <a:cubicBezTo>
                      <a:pt x="38" y="14"/>
                      <a:pt x="39" y="14"/>
                      <a:pt x="39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1" y="14"/>
                      <a:pt x="41" y="14"/>
                      <a:pt x="42" y="14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3" y="15"/>
                      <a:pt x="44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6" y="16"/>
                      <a:pt x="47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7"/>
                      <a:pt x="50" y="17"/>
                      <a:pt x="51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2" y="18"/>
                      <a:pt x="53" y="19"/>
                      <a:pt x="53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5" y="20"/>
                      <a:pt x="56" y="20"/>
                      <a:pt x="57" y="21"/>
                    </a:cubicBezTo>
                    <a:cubicBezTo>
                      <a:pt x="59" y="22"/>
                      <a:pt x="61" y="23"/>
                      <a:pt x="62" y="24"/>
                    </a:cubicBezTo>
                    <a:close/>
                  </a:path>
                </a:pathLst>
              </a:custGeom>
              <a:solidFill>
                <a:srgbClr val="DB45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íṡ1iḋê">
                <a:extLst>
                  <a:ext uri="{FF2B5EF4-FFF2-40B4-BE49-F238E27FC236}">
                    <a16:creationId xmlns:a16="http://schemas.microsoft.com/office/drawing/2014/main" id="{3411229C-1F1E-45F7-8E7D-30F6F8D991BD}"/>
                  </a:ext>
                </a:extLst>
              </p:cNvPr>
              <p:cNvSpPr/>
              <p:nvPr/>
            </p:nvSpPr>
            <p:spPr bwMode="auto">
              <a:xfrm>
                <a:off x="5240338" y="2411413"/>
                <a:ext cx="752475" cy="1014413"/>
              </a:xfrm>
              <a:custGeom>
                <a:avLst/>
                <a:gdLst>
                  <a:gd name="T0" fmla="*/ 226 w 228"/>
                  <a:gd name="T1" fmla="*/ 191 h 308"/>
                  <a:gd name="T2" fmla="*/ 220 w 228"/>
                  <a:gd name="T3" fmla="*/ 164 h 308"/>
                  <a:gd name="T4" fmla="*/ 206 w 228"/>
                  <a:gd name="T5" fmla="*/ 127 h 308"/>
                  <a:gd name="T6" fmla="*/ 184 w 228"/>
                  <a:gd name="T7" fmla="*/ 89 h 308"/>
                  <a:gd name="T8" fmla="*/ 158 w 228"/>
                  <a:gd name="T9" fmla="*/ 55 h 308"/>
                  <a:gd name="T10" fmla="*/ 132 w 228"/>
                  <a:gd name="T11" fmla="*/ 31 h 308"/>
                  <a:gd name="T12" fmla="*/ 107 w 228"/>
                  <a:gd name="T13" fmla="*/ 14 h 308"/>
                  <a:gd name="T14" fmla="*/ 83 w 228"/>
                  <a:gd name="T15" fmla="*/ 4 h 308"/>
                  <a:gd name="T16" fmla="*/ 63 w 228"/>
                  <a:gd name="T17" fmla="*/ 0 h 308"/>
                  <a:gd name="T18" fmla="*/ 40 w 228"/>
                  <a:gd name="T19" fmla="*/ 2 h 308"/>
                  <a:gd name="T20" fmla="*/ 18 w 228"/>
                  <a:gd name="T21" fmla="*/ 15 h 308"/>
                  <a:gd name="T22" fmla="*/ 50 w 228"/>
                  <a:gd name="T23" fmla="*/ 14 h 308"/>
                  <a:gd name="T24" fmla="*/ 82 w 228"/>
                  <a:gd name="T25" fmla="*/ 25 h 308"/>
                  <a:gd name="T26" fmla="*/ 121 w 228"/>
                  <a:gd name="T27" fmla="*/ 52 h 308"/>
                  <a:gd name="T28" fmla="*/ 141 w 228"/>
                  <a:gd name="T29" fmla="*/ 73 h 308"/>
                  <a:gd name="T30" fmla="*/ 123 w 228"/>
                  <a:gd name="T31" fmla="*/ 58 h 308"/>
                  <a:gd name="T32" fmla="*/ 105 w 228"/>
                  <a:gd name="T33" fmla="*/ 47 h 308"/>
                  <a:gd name="T34" fmla="*/ 89 w 228"/>
                  <a:gd name="T35" fmla="*/ 40 h 308"/>
                  <a:gd name="T36" fmla="*/ 73 w 228"/>
                  <a:gd name="T37" fmla="*/ 38 h 308"/>
                  <a:gd name="T38" fmla="*/ 56 w 228"/>
                  <a:gd name="T39" fmla="*/ 40 h 308"/>
                  <a:gd name="T40" fmla="*/ 26 w 228"/>
                  <a:gd name="T41" fmla="*/ 56 h 308"/>
                  <a:gd name="T42" fmla="*/ 7 w 228"/>
                  <a:gd name="T43" fmla="*/ 77 h 308"/>
                  <a:gd name="T44" fmla="*/ 1 w 228"/>
                  <a:gd name="T45" fmla="*/ 96 h 308"/>
                  <a:gd name="T46" fmla="*/ 0 w 228"/>
                  <a:gd name="T47" fmla="*/ 117 h 308"/>
                  <a:gd name="T48" fmla="*/ 2 w 228"/>
                  <a:gd name="T49" fmla="*/ 135 h 308"/>
                  <a:gd name="T50" fmla="*/ 7 w 228"/>
                  <a:gd name="T51" fmla="*/ 158 h 308"/>
                  <a:gd name="T52" fmla="*/ 20 w 228"/>
                  <a:gd name="T53" fmla="*/ 190 h 308"/>
                  <a:gd name="T54" fmla="*/ 52 w 228"/>
                  <a:gd name="T55" fmla="*/ 236 h 308"/>
                  <a:gd name="T56" fmla="*/ 71 w 228"/>
                  <a:gd name="T57" fmla="*/ 254 h 308"/>
                  <a:gd name="T58" fmla="*/ 88 w 228"/>
                  <a:gd name="T59" fmla="*/ 266 h 308"/>
                  <a:gd name="T60" fmla="*/ 107 w 228"/>
                  <a:gd name="T61" fmla="*/ 275 h 308"/>
                  <a:gd name="T62" fmla="*/ 124 w 228"/>
                  <a:gd name="T63" fmla="*/ 278 h 308"/>
                  <a:gd name="T64" fmla="*/ 139 w 228"/>
                  <a:gd name="T65" fmla="*/ 277 h 308"/>
                  <a:gd name="T66" fmla="*/ 178 w 228"/>
                  <a:gd name="T67" fmla="*/ 257 h 308"/>
                  <a:gd name="T68" fmla="*/ 194 w 228"/>
                  <a:gd name="T69" fmla="*/ 234 h 308"/>
                  <a:gd name="T70" fmla="*/ 198 w 228"/>
                  <a:gd name="T71" fmla="*/ 216 h 308"/>
                  <a:gd name="T72" fmla="*/ 199 w 228"/>
                  <a:gd name="T73" fmla="*/ 195 h 308"/>
                  <a:gd name="T74" fmla="*/ 196 w 228"/>
                  <a:gd name="T75" fmla="*/ 174 h 308"/>
                  <a:gd name="T76" fmla="*/ 193 w 228"/>
                  <a:gd name="T77" fmla="*/ 161 h 308"/>
                  <a:gd name="T78" fmla="*/ 204 w 228"/>
                  <a:gd name="T79" fmla="*/ 204 h 308"/>
                  <a:gd name="T80" fmla="*/ 205 w 228"/>
                  <a:gd name="T81" fmla="*/ 251 h 308"/>
                  <a:gd name="T82" fmla="*/ 192 w 228"/>
                  <a:gd name="T83" fmla="*/ 288 h 308"/>
                  <a:gd name="T84" fmla="*/ 172 w 228"/>
                  <a:gd name="T85" fmla="*/ 308 h 308"/>
                  <a:gd name="T86" fmla="*/ 209 w 228"/>
                  <a:gd name="T87" fmla="*/ 283 h 308"/>
                  <a:gd name="T88" fmla="*/ 224 w 228"/>
                  <a:gd name="T89" fmla="*/ 255 h 308"/>
                  <a:gd name="T90" fmla="*/ 228 w 228"/>
                  <a:gd name="T91" fmla="*/ 231 h 308"/>
                  <a:gd name="T92" fmla="*/ 104 w 228"/>
                  <a:gd name="T93" fmla="*/ 72 h 308"/>
                  <a:gd name="T94" fmla="*/ 139 w 228"/>
                  <a:gd name="T95" fmla="*/ 109 h 308"/>
                  <a:gd name="T96" fmla="*/ 167 w 228"/>
                  <a:gd name="T97" fmla="*/ 162 h 308"/>
                  <a:gd name="T98" fmla="*/ 176 w 228"/>
                  <a:gd name="T99" fmla="*/ 194 h 308"/>
                  <a:gd name="T100" fmla="*/ 176 w 228"/>
                  <a:gd name="T101" fmla="*/ 230 h 308"/>
                  <a:gd name="T102" fmla="*/ 163 w 228"/>
                  <a:gd name="T103" fmla="*/ 262 h 308"/>
                  <a:gd name="T104" fmla="*/ 141 w 228"/>
                  <a:gd name="T105" fmla="*/ 265 h 308"/>
                  <a:gd name="T106" fmla="*/ 115 w 228"/>
                  <a:gd name="T107" fmla="*/ 257 h 308"/>
                  <a:gd name="T108" fmla="*/ 86 w 228"/>
                  <a:gd name="T109" fmla="*/ 236 h 308"/>
                  <a:gd name="T110" fmla="*/ 48 w 228"/>
                  <a:gd name="T111" fmla="*/ 188 h 308"/>
                  <a:gd name="T112" fmla="*/ 28 w 228"/>
                  <a:gd name="T113" fmla="*/ 143 h 308"/>
                  <a:gd name="T114" fmla="*/ 22 w 228"/>
                  <a:gd name="T115" fmla="*/ 110 h 308"/>
                  <a:gd name="T116" fmla="*/ 24 w 228"/>
                  <a:gd name="T117" fmla="*/ 78 h 308"/>
                  <a:gd name="T118" fmla="*/ 38 w 228"/>
                  <a:gd name="T119" fmla="*/ 51 h 308"/>
                  <a:gd name="T120" fmla="*/ 62 w 228"/>
                  <a:gd name="T121" fmla="*/ 51 h 308"/>
                  <a:gd name="T122" fmla="*/ 89 w 228"/>
                  <a:gd name="T123" fmla="*/ 62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308">
                    <a:moveTo>
                      <a:pt x="228" y="214"/>
                    </a:moveTo>
                    <a:cubicBezTo>
                      <a:pt x="228" y="213"/>
                      <a:pt x="228" y="213"/>
                      <a:pt x="228" y="213"/>
                    </a:cubicBezTo>
                    <a:cubicBezTo>
                      <a:pt x="228" y="213"/>
                      <a:pt x="228" y="212"/>
                      <a:pt x="228" y="211"/>
                    </a:cubicBezTo>
                    <a:cubicBezTo>
                      <a:pt x="228" y="210"/>
                      <a:pt x="228" y="210"/>
                      <a:pt x="228" y="209"/>
                    </a:cubicBezTo>
                    <a:cubicBezTo>
                      <a:pt x="228" y="208"/>
                      <a:pt x="228" y="207"/>
                      <a:pt x="228" y="207"/>
                    </a:cubicBezTo>
                    <a:cubicBezTo>
                      <a:pt x="228" y="206"/>
                      <a:pt x="228" y="205"/>
                      <a:pt x="228" y="205"/>
                    </a:cubicBezTo>
                    <a:cubicBezTo>
                      <a:pt x="227" y="204"/>
                      <a:pt x="227" y="204"/>
                      <a:pt x="227" y="203"/>
                    </a:cubicBezTo>
                    <a:cubicBezTo>
                      <a:pt x="227" y="202"/>
                      <a:pt x="227" y="201"/>
                      <a:pt x="227" y="200"/>
                    </a:cubicBezTo>
                    <a:cubicBezTo>
                      <a:pt x="227" y="199"/>
                      <a:pt x="227" y="199"/>
                      <a:pt x="227" y="198"/>
                    </a:cubicBezTo>
                    <a:cubicBezTo>
                      <a:pt x="227" y="197"/>
                      <a:pt x="227" y="197"/>
                      <a:pt x="227" y="197"/>
                    </a:cubicBezTo>
                    <a:cubicBezTo>
                      <a:pt x="227" y="195"/>
                      <a:pt x="226" y="193"/>
                      <a:pt x="226" y="191"/>
                    </a:cubicBezTo>
                    <a:cubicBezTo>
                      <a:pt x="226" y="191"/>
                      <a:pt x="226" y="191"/>
                      <a:pt x="226" y="191"/>
                    </a:cubicBezTo>
                    <a:cubicBezTo>
                      <a:pt x="226" y="191"/>
                      <a:pt x="226" y="191"/>
                      <a:pt x="226" y="191"/>
                    </a:cubicBezTo>
                    <a:cubicBezTo>
                      <a:pt x="226" y="189"/>
                      <a:pt x="225" y="187"/>
                      <a:pt x="225" y="185"/>
                    </a:cubicBezTo>
                    <a:cubicBezTo>
                      <a:pt x="225" y="184"/>
                      <a:pt x="225" y="184"/>
                      <a:pt x="225" y="184"/>
                    </a:cubicBezTo>
                    <a:cubicBezTo>
                      <a:pt x="225" y="184"/>
                      <a:pt x="224" y="183"/>
                      <a:pt x="224" y="182"/>
                    </a:cubicBezTo>
                    <a:cubicBezTo>
                      <a:pt x="224" y="181"/>
                      <a:pt x="224" y="180"/>
                      <a:pt x="224" y="179"/>
                    </a:cubicBezTo>
                    <a:cubicBezTo>
                      <a:pt x="223" y="178"/>
                      <a:pt x="223" y="178"/>
                      <a:pt x="223" y="178"/>
                    </a:cubicBezTo>
                    <a:cubicBezTo>
                      <a:pt x="223" y="177"/>
                      <a:pt x="223" y="176"/>
                      <a:pt x="223" y="175"/>
                    </a:cubicBezTo>
                    <a:cubicBezTo>
                      <a:pt x="222" y="174"/>
                      <a:pt x="222" y="173"/>
                      <a:pt x="222" y="172"/>
                    </a:cubicBezTo>
                    <a:cubicBezTo>
                      <a:pt x="222" y="172"/>
                      <a:pt x="222" y="171"/>
                      <a:pt x="222" y="171"/>
                    </a:cubicBezTo>
                    <a:cubicBezTo>
                      <a:pt x="221" y="169"/>
                      <a:pt x="221" y="168"/>
                      <a:pt x="221" y="167"/>
                    </a:cubicBezTo>
                    <a:cubicBezTo>
                      <a:pt x="220" y="167"/>
                      <a:pt x="220" y="166"/>
                      <a:pt x="220" y="165"/>
                    </a:cubicBezTo>
                    <a:cubicBezTo>
                      <a:pt x="220" y="165"/>
                      <a:pt x="220" y="164"/>
                      <a:pt x="220" y="164"/>
                    </a:cubicBezTo>
                    <a:cubicBezTo>
                      <a:pt x="219" y="162"/>
                      <a:pt x="219" y="161"/>
                      <a:pt x="218" y="160"/>
                    </a:cubicBezTo>
                    <a:cubicBezTo>
                      <a:pt x="218" y="159"/>
                      <a:pt x="218" y="159"/>
                      <a:pt x="218" y="158"/>
                    </a:cubicBezTo>
                    <a:cubicBezTo>
                      <a:pt x="218" y="157"/>
                      <a:pt x="218" y="157"/>
                      <a:pt x="217" y="156"/>
                    </a:cubicBezTo>
                    <a:cubicBezTo>
                      <a:pt x="217" y="155"/>
                      <a:pt x="216" y="153"/>
                      <a:pt x="216" y="152"/>
                    </a:cubicBezTo>
                    <a:cubicBezTo>
                      <a:pt x="216" y="151"/>
                      <a:pt x="215" y="151"/>
                      <a:pt x="215" y="150"/>
                    </a:cubicBezTo>
                    <a:cubicBezTo>
                      <a:pt x="215" y="150"/>
                      <a:pt x="215" y="149"/>
                      <a:pt x="215" y="149"/>
                    </a:cubicBezTo>
                    <a:cubicBezTo>
                      <a:pt x="214" y="147"/>
                      <a:pt x="213" y="145"/>
                      <a:pt x="212" y="143"/>
                    </a:cubicBezTo>
                    <a:cubicBezTo>
                      <a:pt x="212" y="142"/>
                      <a:pt x="212" y="141"/>
                      <a:pt x="212" y="141"/>
                    </a:cubicBezTo>
                    <a:cubicBezTo>
                      <a:pt x="212" y="140"/>
                      <a:pt x="212" y="140"/>
                      <a:pt x="212" y="140"/>
                    </a:cubicBezTo>
                    <a:cubicBezTo>
                      <a:pt x="210" y="137"/>
                      <a:pt x="209" y="134"/>
                      <a:pt x="208" y="131"/>
                    </a:cubicBezTo>
                    <a:cubicBezTo>
                      <a:pt x="207" y="130"/>
                      <a:pt x="207" y="130"/>
                      <a:pt x="207" y="130"/>
                    </a:cubicBezTo>
                    <a:cubicBezTo>
                      <a:pt x="207" y="129"/>
                      <a:pt x="206" y="128"/>
                      <a:pt x="206" y="127"/>
                    </a:cubicBezTo>
                    <a:cubicBezTo>
                      <a:pt x="206" y="126"/>
                      <a:pt x="205" y="125"/>
                      <a:pt x="205" y="124"/>
                    </a:cubicBezTo>
                    <a:cubicBezTo>
                      <a:pt x="204" y="123"/>
                      <a:pt x="203" y="122"/>
                      <a:pt x="203" y="120"/>
                    </a:cubicBezTo>
                    <a:cubicBezTo>
                      <a:pt x="202" y="119"/>
                      <a:pt x="202" y="118"/>
                      <a:pt x="201" y="117"/>
                    </a:cubicBezTo>
                    <a:cubicBezTo>
                      <a:pt x="201" y="117"/>
                      <a:pt x="201" y="117"/>
                      <a:pt x="201" y="117"/>
                    </a:cubicBezTo>
                    <a:cubicBezTo>
                      <a:pt x="200" y="116"/>
                      <a:pt x="200" y="114"/>
                      <a:pt x="199" y="113"/>
                    </a:cubicBezTo>
                    <a:cubicBezTo>
                      <a:pt x="199" y="112"/>
                      <a:pt x="198" y="111"/>
                      <a:pt x="198" y="111"/>
                    </a:cubicBezTo>
                    <a:cubicBezTo>
                      <a:pt x="197" y="109"/>
                      <a:pt x="196" y="108"/>
                      <a:pt x="195" y="106"/>
                    </a:cubicBezTo>
                    <a:cubicBezTo>
                      <a:pt x="195" y="105"/>
                      <a:pt x="194" y="105"/>
                      <a:pt x="194" y="104"/>
                    </a:cubicBezTo>
                    <a:cubicBezTo>
                      <a:pt x="193" y="102"/>
                      <a:pt x="192" y="100"/>
                      <a:pt x="191" y="99"/>
                    </a:cubicBezTo>
                    <a:cubicBezTo>
                      <a:pt x="190" y="98"/>
                      <a:pt x="190" y="98"/>
                      <a:pt x="190" y="97"/>
                    </a:cubicBezTo>
                    <a:cubicBezTo>
                      <a:pt x="188" y="95"/>
                      <a:pt x="187" y="93"/>
                      <a:pt x="186" y="91"/>
                    </a:cubicBezTo>
                    <a:cubicBezTo>
                      <a:pt x="185" y="90"/>
                      <a:pt x="185" y="89"/>
                      <a:pt x="184" y="89"/>
                    </a:cubicBezTo>
                    <a:cubicBezTo>
                      <a:pt x="183" y="87"/>
                      <a:pt x="182" y="86"/>
                      <a:pt x="181" y="84"/>
                    </a:cubicBezTo>
                    <a:cubicBezTo>
                      <a:pt x="181" y="83"/>
                      <a:pt x="180" y="82"/>
                      <a:pt x="180" y="82"/>
                    </a:cubicBezTo>
                    <a:cubicBezTo>
                      <a:pt x="179" y="80"/>
                      <a:pt x="178" y="79"/>
                      <a:pt x="177" y="78"/>
                    </a:cubicBezTo>
                    <a:cubicBezTo>
                      <a:pt x="176" y="77"/>
                      <a:pt x="176" y="76"/>
                      <a:pt x="175" y="75"/>
                    </a:cubicBezTo>
                    <a:cubicBezTo>
                      <a:pt x="174" y="74"/>
                      <a:pt x="173" y="73"/>
                      <a:pt x="172" y="72"/>
                    </a:cubicBezTo>
                    <a:cubicBezTo>
                      <a:pt x="172" y="71"/>
                      <a:pt x="171" y="70"/>
                      <a:pt x="170" y="69"/>
                    </a:cubicBezTo>
                    <a:cubicBezTo>
                      <a:pt x="169" y="68"/>
                      <a:pt x="169" y="67"/>
                      <a:pt x="168" y="67"/>
                    </a:cubicBezTo>
                    <a:cubicBezTo>
                      <a:pt x="167" y="66"/>
                      <a:pt x="167" y="66"/>
                      <a:pt x="167" y="66"/>
                    </a:cubicBezTo>
                    <a:cubicBezTo>
                      <a:pt x="167" y="65"/>
                      <a:pt x="166" y="64"/>
                      <a:pt x="165" y="63"/>
                    </a:cubicBezTo>
                    <a:cubicBezTo>
                      <a:pt x="164" y="62"/>
                      <a:pt x="163" y="61"/>
                      <a:pt x="162" y="60"/>
                    </a:cubicBezTo>
                    <a:cubicBezTo>
                      <a:pt x="162" y="59"/>
                      <a:pt x="161" y="58"/>
                      <a:pt x="160" y="57"/>
                    </a:cubicBezTo>
                    <a:cubicBezTo>
                      <a:pt x="160" y="57"/>
                      <a:pt x="159" y="56"/>
                      <a:pt x="158" y="55"/>
                    </a:cubicBezTo>
                    <a:cubicBezTo>
                      <a:pt x="158" y="54"/>
                      <a:pt x="158" y="54"/>
                      <a:pt x="158" y="54"/>
                    </a:cubicBezTo>
                    <a:cubicBezTo>
                      <a:pt x="155" y="52"/>
                      <a:pt x="153" y="50"/>
                      <a:pt x="151" y="48"/>
                    </a:cubicBezTo>
                    <a:cubicBezTo>
                      <a:pt x="151" y="47"/>
                      <a:pt x="151" y="47"/>
                      <a:pt x="151" y="47"/>
                    </a:cubicBezTo>
                    <a:cubicBezTo>
                      <a:pt x="150" y="46"/>
                      <a:pt x="150" y="46"/>
                      <a:pt x="150" y="46"/>
                    </a:cubicBezTo>
                    <a:cubicBezTo>
                      <a:pt x="148" y="45"/>
                      <a:pt x="146" y="43"/>
                      <a:pt x="145" y="42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3" y="40"/>
                      <a:pt x="142" y="40"/>
                    </a:cubicBezTo>
                    <a:cubicBezTo>
                      <a:pt x="141" y="38"/>
                      <a:pt x="140" y="37"/>
                      <a:pt x="139" y="36"/>
                    </a:cubicBezTo>
                    <a:cubicBezTo>
                      <a:pt x="138" y="36"/>
                      <a:pt x="138" y="36"/>
                      <a:pt x="138" y="36"/>
                    </a:cubicBezTo>
                    <a:cubicBezTo>
                      <a:pt x="137" y="35"/>
                      <a:pt x="137" y="35"/>
                      <a:pt x="136" y="34"/>
                    </a:cubicBezTo>
                    <a:cubicBezTo>
                      <a:pt x="135" y="33"/>
                      <a:pt x="134" y="33"/>
                      <a:pt x="133" y="32"/>
                    </a:cubicBezTo>
                    <a:cubicBezTo>
                      <a:pt x="132" y="31"/>
                      <a:pt x="132" y="31"/>
                      <a:pt x="132" y="31"/>
                    </a:cubicBezTo>
                    <a:cubicBezTo>
                      <a:pt x="132" y="30"/>
                      <a:pt x="131" y="30"/>
                      <a:pt x="130" y="29"/>
                    </a:cubicBezTo>
                    <a:cubicBezTo>
                      <a:pt x="129" y="29"/>
                      <a:pt x="129" y="28"/>
                      <a:pt x="128" y="28"/>
                    </a:cubicBezTo>
                    <a:cubicBezTo>
                      <a:pt x="127" y="27"/>
                      <a:pt x="127" y="27"/>
                      <a:pt x="127" y="27"/>
                    </a:cubicBezTo>
                    <a:cubicBezTo>
                      <a:pt x="126" y="26"/>
                      <a:pt x="125" y="26"/>
                      <a:pt x="124" y="25"/>
                    </a:cubicBezTo>
                    <a:cubicBezTo>
                      <a:pt x="124" y="24"/>
                      <a:pt x="123" y="24"/>
                      <a:pt x="122" y="24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0" y="22"/>
                      <a:pt x="118" y="21"/>
                      <a:pt x="117" y="20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16" y="20"/>
                      <a:pt x="116" y="20"/>
                      <a:pt x="116" y="20"/>
                    </a:cubicBezTo>
                    <a:cubicBezTo>
                      <a:pt x="115" y="19"/>
                      <a:pt x="113" y="18"/>
                      <a:pt x="112" y="17"/>
                    </a:cubicBezTo>
                    <a:cubicBezTo>
                      <a:pt x="111" y="17"/>
                      <a:pt x="111" y="16"/>
                      <a:pt x="111" y="16"/>
                    </a:cubicBezTo>
                    <a:cubicBezTo>
                      <a:pt x="109" y="15"/>
                      <a:pt x="108" y="15"/>
                      <a:pt x="107" y="14"/>
                    </a:cubicBezTo>
                    <a:cubicBezTo>
                      <a:pt x="106" y="14"/>
                      <a:pt x="106" y="14"/>
                      <a:pt x="105" y="13"/>
                    </a:cubicBezTo>
                    <a:cubicBezTo>
                      <a:pt x="105" y="13"/>
                      <a:pt x="104" y="13"/>
                      <a:pt x="103" y="12"/>
                    </a:cubicBezTo>
                    <a:cubicBezTo>
                      <a:pt x="103" y="12"/>
                      <a:pt x="103" y="12"/>
                      <a:pt x="102" y="12"/>
                    </a:cubicBezTo>
                    <a:cubicBezTo>
                      <a:pt x="101" y="11"/>
                      <a:pt x="100" y="11"/>
                      <a:pt x="100" y="10"/>
                    </a:cubicBezTo>
                    <a:cubicBezTo>
                      <a:pt x="99" y="10"/>
                      <a:pt x="99" y="10"/>
                      <a:pt x="98" y="10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6" y="9"/>
                      <a:pt x="94" y="8"/>
                      <a:pt x="93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1" y="7"/>
                      <a:pt x="89" y="6"/>
                      <a:pt x="88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87" y="5"/>
                      <a:pt x="86" y="5"/>
                      <a:pt x="85" y="5"/>
                    </a:cubicBezTo>
                    <a:cubicBezTo>
                      <a:pt x="85" y="4"/>
                      <a:pt x="84" y="4"/>
                      <a:pt x="83" y="4"/>
                    </a:cubicBezTo>
                    <a:cubicBezTo>
                      <a:pt x="83" y="4"/>
                      <a:pt x="82" y="4"/>
                      <a:pt x="82" y="4"/>
                    </a:cubicBezTo>
                    <a:cubicBezTo>
                      <a:pt x="81" y="3"/>
                      <a:pt x="80" y="3"/>
                      <a:pt x="80" y="3"/>
                    </a:cubicBezTo>
                    <a:cubicBezTo>
                      <a:pt x="79" y="3"/>
                      <a:pt x="79" y="3"/>
                      <a:pt x="78" y="3"/>
                    </a:cubicBezTo>
                    <a:cubicBezTo>
                      <a:pt x="78" y="2"/>
                      <a:pt x="77" y="2"/>
                      <a:pt x="76" y="2"/>
                    </a:cubicBezTo>
                    <a:cubicBezTo>
                      <a:pt x="76" y="2"/>
                      <a:pt x="75" y="2"/>
                      <a:pt x="74" y="2"/>
                    </a:cubicBezTo>
                    <a:cubicBezTo>
                      <a:pt x="74" y="2"/>
                      <a:pt x="74" y="2"/>
                      <a:pt x="73" y="1"/>
                    </a:cubicBezTo>
                    <a:cubicBezTo>
                      <a:pt x="73" y="1"/>
                      <a:pt x="72" y="1"/>
                      <a:pt x="71" y="1"/>
                    </a:cubicBezTo>
                    <a:cubicBezTo>
                      <a:pt x="71" y="1"/>
                      <a:pt x="70" y="1"/>
                      <a:pt x="69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1"/>
                      <a:pt x="67" y="1"/>
                      <a:pt x="66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2" y="0"/>
                      <a:pt x="62" y="0"/>
                      <a:pt x="61" y="0"/>
                    </a:cubicBezTo>
                    <a:cubicBezTo>
                      <a:pt x="60" y="0"/>
                      <a:pt x="59" y="0"/>
                      <a:pt x="58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6" y="0"/>
                    </a:cubicBezTo>
                    <a:cubicBezTo>
                      <a:pt x="55" y="0"/>
                      <a:pt x="54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0" y="0"/>
                      <a:pt x="50" y="0"/>
                    </a:cubicBezTo>
                    <a:cubicBezTo>
                      <a:pt x="49" y="0"/>
                      <a:pt x="49" y="0"/>
                      <a:pt x="49" y="1"/>
                    </a:cubicBezTo>
                    <a:cubicBezTo>
                      <a:pt x="47" y="1"/>
                      <a:pt x="46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2" y="2"/>
                      <a:pt x="41" y="2"/>
                      <a:pt x="40" y="2"/>
                    </a:cubicBezTo>
                    <a:cubicBezTo>
                      <a:pt x="39" y="2"/>
                      <a:pt x="39" y="3"/>
                      <a:pt x="38" y="3"/>
                    </a:cubicBezTo>
                    <a:cubicBezTo>
                      <a:pt x="38" y="3"/>
                      <a:pt x="37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4"/>
                      <a:pt x="34" y="5"/>
                      <a:pt x="33" y="5"/>
                    </a:cubicBezTo>
                    <a:cubicBezTo>
                      <a:pt x="32" y="5"/>
                      <a:pt x="32" y="5"/>
                      <a:pt x="31" y="6"/>
                    </a:cubicBezTo>
                    <a:cubicBezTo>
                      <a:pt x="30" y="6"/>
                      <a:pt x="28" y="7"/>
                      <a:pt x="27" y="8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20"/>
                      <a:pt x="8" y="19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2" y="17"/>
                      <a:pt x="13" y="17"/>
                      <a:pt x="14" y="16"/>
                    </a:cubicBezTo>
                    <a:cubicBezTo>
                      <a:pt x="15" y="16"/>
                      <a:pt x="16" y="16"/>
                      <a:pt x="17" y="15"/>
                    </a:cubicBezTo>
                    <a:cubicBezTo>
                      <a:pt x="17" y="15"/>
                      <a:pt x="18" y="15"/>
                      <a:pt x="18" y="15"/>
                    </a:cubicBezTo>
                    <a:cubicBezTo>
                      <a:pt x="19" y="15"/>
                      <a:pt x="20" y="14"/>
                      <a:pt x="22" y="14"/>
                    </a:cubicBezTo>
                    <a:cubicBezTo>
                      <a:pt x="22" y="14"/>
                      <a:pt x="22" y="14"/>
                      <a:pt x="23" y="14"/>
                    </a:cubicBezTo>
                    <a:cubicBezTo>
                      <a:pt x="24" y="14"/>
                      <a:pt x="26" y="13"/>
                      <a:pt x="27" y="13"/>
                    </a:cubicBezTo>
                    <a:cubicBezTo>
                      <a:pt x="27" y="13"/>
                      <a:pt x="28" y="13"/>
                      <a:pt x="28" y="13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5" y="13"/>
                      <a:pt x="36" y="13"/>
                      <a:pt x="37" y="13"/>
                    </a:cubicBezTo>
                    <a:cubicBezTo>
                      <a:pt x="38" y="13"/>
                      <a:pt x="39" y="13"/>
                      <a:pt x="40" y="13"/>
                    </a:cubicBezTo>
                    <a:cubicBezTo>
                      <a:pt x="40" y="13"/>
                      <a:pt x="41" y="13"/>
                      <a:pt x="42" y="13"/>
                    </a:cubicBezTo>
                    <a:cubicBezTo>
                      <a:pt x="43" y="13"/>
                      <a:pt x="44" y="13"/>
                      <a:pt x="45" y="13"/>
                    </a:cubicBezTo>
                    <a:cubicBezTo>
                      <a:pt x="46" y="13"/>
                      <a:pt x="46" y="13"/>
                      <a:pt x="47" y="13"/>
                    </a:cubicBezTo>
                    <a:cubicBezTo>
                      <a:pt x="48" y="13"/>
                      <a:pt x="49" y="14"/>
                      <a:pt x="50" y="14"/>
                    </a:cubicBezTo>
                    <a:cubicBezTo>
                      <a:pt x="51" y="14"/>
                      <a:pt x="52" y="14"/>
                      <a:pt x="53" y="14"/>
                    </a:cubicBezTo>
                    <a:cubicBezTo>
                      <a:pt x="53" y="14"/>
                      <a:pt x="54" y="15"/>
                      <a:pt x="55" y="15"/>
                    </a:cubicBezTo>
                    <a:cubicBezTo>
                      <a:pt x="56" y="15"/>
                      <a:pt x="57" y="15"/>
                      <a:pt x="58" y="16"/>
                    </a:cubicBezTo>
                    <a:cubicBezTo>
                      <a:pt x="59" y="16"/>
                      <a:pt x="60" y="16"/>
                      <a:pt x="60" y="16"/>
                    </a:cubicBezTo>
                    <a:cubicBezTo>
                      <a:pt x="61" y="16"/>
                      <a:pt x="63" y="17"/>
                      <a:pt x="64" y="17"/>
                    </a:cubicBezTo>
                    <a:cubicBezTo>
                      <a:pt x="64" y="17"/>
                      <a:pt x="65" y="18"/>
                      <a:pt x="66" y="18"/>
                    </a:cubicBezTo>
                    <a:cubicBezTo>
                      <a:pt x="67" y="18"/>
                      <a:pt x="69" y="19"/>
                      <a:pt x="71" y="2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3" y="21"/>
                      <a:pt x="75" y="21"/>
                      <a:pt x="76" y="22"/>
                    </a:cubicBezTo>
                    <a:cubicBezTo>
                      <a:pt x="77" y="22"/>
                      <a:pt x="77" y="23"/>
                      <a:pt x="78" y="23"/>
                    </a:cubicBezTo>
                    <a:cubicBezTo>
                      <a:pt x="79" y="24"/>
                      <a:pt x="81" y="24"/>
                      <a:pt x="82" y="25"/>
                    </a:cubicBezTo>
                    <a:cubicBezTo>
                      <a:pt x="83" y="25"/>
                      <a:pt x="83" y="25"/>
                      <a:pt x="84" y="26"/>
                    </a:cubicBezTo>
                    <a:cubicBezTo>
                      <a:pt x="86" y="27"/>
                      <a:pt x="87" y="28"/>
                      <a:pt x="89" y="29"/>
                    </a:cubicBezTo>
                    <a:cubicBezTo>
                      <a:pt x="91" y="30"/>
                      <a:pt x="93" y="31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7" y="34"/>
                      <a:pt x="99" y="35"/>
                      <a:pt x="101" y="36"/>
                    </a:cubicBezTo>
                    <a:cubicBezTo>
                      <a:pt x="101" y="37"/>
                      <a:pt x="102" y="37"/>
                      <a:pt x="103" y="37"/>
                    </a:cubicBezTo>
                    <a:cubicBezTo>
                      <a:pt x="104" y="38"/>
                      <a:pt x="105" y="39"/>
                      <a:pt x="106" y="40"/>
                    </a:cubicBezTo>
                    <a:cubicBezTo>
                      <a:pt x="107" y="41"/>
                      <a:pt x="108" y="41"/>
                      <a:pt x="109" y="42"/>
                    </a:cubicBezTo>
                    <a:cubicBezTo>
                      <a:pt x="110" y="43"/>
                      <a:pt x="111" y="44"/>
                      <a:pt x="112" y="44"/>
                    </a:cubicBezTo>
                    <a:cubicBezTo>
                      <a:pt x="113" y="45"/>
                      <a:pt x="114" y="46"/>
                      <a:pt x="115" y="47"/>
                    </a:cubicBezTo>
                    <a:cubicBezTo>
                      <a:pt x="115" y="47"/>
                      <a:pt x="116" y="48"/>
                      <a:pt x="117" y="49"/>
                    </a:cubicBezTo>
                    <a:cubicBezTo>
                      <a:pt x="119" y="50"/>
                      <a:pt x="120" y="51"/>
                      <a:pt x="121" y="52"/>
                    </a:cubicBezTo>
                    <a:cubicBezTo>
                      <a:pt x="122" y="53"/>
                      <a:pt x="122" y="54"/>
                      <a:pt x="123" y="54"/>
                    </a:cubicBezTo>
                    <a:cubicBezTo>
                      <a:pt x="125" y="56"/>
                      <a:pt x="126" y="57"/>
                      <a:pt x="128" y="59"/>
                    </a:cubicBezTo>
                    <a:cubicBezTo>
                      <a:pt x="128" y="59"/>
                      <a:pt x="129" y="60"/>
                      <a:pt x="129" y="60"/>
                    </a:cubicBezTo>
                    <a:cubicBezTo>
                      <a:pt x="132" y="62"/>
                      <a:pt x="134" y="65"/>
                      <a:pt x="136" y="67"/>
                    </a:cubicBezTo>
                    <a:cubicBezTo>
                      <a:pt x="137" y="68"/>
                      <a:pt x="138" y="69"/>
                      <a:pt x="139" y="70"/>
                    </a:cubicBezTo>
                    <a:cubicBezTo>
                      <a:pt x="139" y="71"/>
                      <a:pt x="140" y="72"/>
                      <a:pt x="141" y="72"/>
                    </a:cubicBezTo>
                    <a:cubicBezTo>
                      <a:pt x="142" y="73"/>
                      <a:pt x="143" y="75"/>
                      <a:pt x="144" y="76"/>
                    </a:cubicBezTo>
                    <a:cubicBezTo>
                      <a:pt x="144" y="76"/>
                      <a:pt x="145" y="77"/>
                      <a:pt x="146" y="78"/>
                    </a:cubicBezTo>
                    <a:cubicBezTo>
                      <a:pt x="146" y="79"/>
                      <a:pt x="147" y="79"/>
                      <a:pt x="147" y="80"/>
                    </a:cubicBezTo>
                    <a:cubicBezTo>
                      <a:pt x="146" y="79"/>
                      <a:pt x="146" y="79"/>
                      <a:pt x="146" y="79"/>
                    </a:cubicBezTo>
                    <a:cubicBezTo>
                      <a:pt x="146" y="79"/>
                      <a:pt x="146" y="79"/>
                      <a:pt x="146" y="79"/>
                    </a:cubicBezTo>
                    <a:cubicBezTo>
                      <a:pt x="144" y="77"/>
                      <a:pt x="143" y="75"/>
                      <a:pt x="141" y="73"/>
                    </a:cubicBezTo>
                    <a:cubicBezTo>
                      <a:pt x="141" y="73"/>
                      <a:pt x="141" y="73"/>
                      <a:pt x="141" y="73"/>
                    </a:cubicBezTo>
                    <a:cubicBezTo>
                      <a:pt x="140" y="72"/>
                      <a:pt x="140" y="72"/>
                      <a:pt x="140" y="72"/>
                    </a:cubicBezTo>
                    <a:cubicBezTo>
                      <a:pt x="139" y="71"/>
                      <a:pt x="137" y="70"/>
                      <a:pt x="136" y="69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5" y="68"/>
                      <a:pt x="135" y="68"/>
                      <a:pt x="134" y="67"/>
                    </a:cubicBezTo>
                    <a:cubicBezTo>
                      <a:pt x="134" y="66"/>
                      <a:pt x="133" y="66"/>
                      <a:pt x="132" y="65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64"/>
                      <a:pt x="130" y="64"/>
                      <a:pt x="130" y="63"/>
                    </a:cubicBezTo>
                    <a:cubicBezTo>
                      <a:pt x="129" y="63"/>
                      <a:pt x="128" y="62"/>
                      <a:pt x="128" y="61"/>
                    </a:cubicBezTo>
                    <a:cubicBezTo>
                      <a:pt x="127" y="61"/>
                      <a:pt x="127" y="61"/>
                      <a:pt x="127" y="61"/>
                    </a:cubicBezTo>
                    <a:cubicBezTo>
                      <a:pt x="126" y="60"/>
                      <a:pt x="126" y="60"/>
                      <a:pt x="125" y="60"/>
                    </a:cubicBezTo>
                    <a:cubicBezTo>
                      <a:pt x="125" y="59"/>
                      <a:pt x="124" y="59"/>
                      <a:pt x="123" y="58"/>
                    </a:cubicBezTo>
                    <a:cubicBezTo>
                      <a:pt x="123" y="58"/>
                      <a:pt x="123" y="58"/>
                      <a:pt x="123" y="58"/>
                    </a:cubicBezTo>
                    <a:cubicBezTo>
                      <a:pt x="122" y="57"/>
                      <a:pt x="121" y="57"/>
                      <a:pt x="121" y="56"/>
                    </a:cubicBezTo>
                    <a:cubicBezTo>
                      <a:pt x="120" y="56"/>
                      <a:pt x="120" y="56"/>
                      <a:pt x="119" y="55"/>
                    </a:cubicBezTo>
                    <a:cubicBezTo>
                      <a:pt x="119" y="55"/>
                      <a:pt x="119" y="55"/>
                      <a:pt x="119" y="55"/>
                    </a:cubicBezTo>
                    <a:cubicBezTo>
                      <a:pt x="118" y="54"/>
                      <a:pt x="116" y="53"/>
                      <a:pt x="115" y="52"/>
                    </a:cubicBezTo>
                    <a:cubicBezTo>
                      <a:pt x="115" y="52"/>
                      <a:pt x="115" y="52"/>
                      <a:pt x="115" y="52"/>
                    </a:cubicBezTo>
                    <a:cubicBezTo>
                      <a:pt x="115" y="52"/>
                      <a:pt x="115" y="52"/>
                      <a:pt x="115" y="52"/>
                    </a:cubicBezTo>
                    <a:cubicBezTo>
                      <a:pt x="114" y="52"/>
                      <a:pt x="113" y="51"/>
                      <a:pt x="111" y="50"/>
                    </a:cubicBezTo>
                    <a:cubicBezTo>
                      <a:pt x="111" y="50"/>
                      <a:pt x="111" y="50"/>
                      <a:pt x="111" y="50"/>
                    </a:cubicBezTo>
                    <a:cubicBezTo>
                      <a:pt x="110" y="49"/>
                      <a:pt x="109" y="49"/>
                      <a:pt x="108" y="48"/>
                    </a:cubicBezTo>
                    <a:cubicBezTo>
                      <a:pt x="107" y="47"/>
                      <a:pt x="107" y="47"/>
                      <a:pt x="107" y="47"/>
                    </a:cubicBezTo>
                    <a:cubicBezTo>
                      <a:pt x="106" y="47"/>
                      <a:pt x="106" y="47"/>
                      <a:pt x="105" y="47"/>
                    </a:cubicBezTo>
                    <a:cubicBezTo>
                      <a:pt x="105" y="47"/>
                      <a:pt x="104" y="46"/>
                      <a:pt x="104" y="46"/>
                    </a:cubicBezTo>
                    <a:cubicBezTo>
                      <a:pt x="103" y="46"/>
                      <a:pt x="103" y="46"/>
                      <a:pt x="102" y="45"/>
                    </a:cubicBezTo>
                    <a:cubicBezTo>
                      <a:pt x="102" y="45"/>
                      <a:pt x="101" y="45"/>
                      <a:pt x="101" y="45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99" y="44"/>
                      <a:pt x="98" y="43"/>
                      <a:pt x="97" y="43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6" y="42"/>
                      <a:pt x="94" y="42"/>
                      <a:pt x="93" y="42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1" y="41"/>
                      <a:pt x="90" y="41"/>
                      <a:pt x="90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8" y="40"/>
                      <a:pt x="88" y="40"/>
                      <a:pt x="87" y="40"/>
                    </a:cubicBezTo>
                    <a:cubicBezTo>
                      <a:pt x="87" y="40"/>
                      <a:pt x="86" y="40"/>
                      <a:pt x="86" y="39"/>
                    </a:cubicBezTo>
                    <a:cubicBezTo>
                      <a:pt x="86" y="39"/>
                      <a:pt x="85" y="39"/>
                      <a:pt x="85" y="39"/>
                    </a:cubicBezTo>
                    <a:cubicBezTo>
                      <a:pt x="84" y="39"/>
                      <a:pt x="84" y="39"/>
                      <a:pt x="83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2" y="39"/>
                      <a:pt x="81" y="38"/>
                      <a:pt x="81" y="38"/>
                    </a:cubicBezTo>
                    <a:cubicBezTo>
                      <a:pt x="80" y="38"/>
                      <a:pt x="80" y="38"/>
                      <a:pt x="79" y="38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78" y="38"/>
                      <a:pt x="78" y="38"/>
                      <a:pt x="77" y="38"/>
                    </a:cubicBezTo>
                    <a:cubicBezTo>
                      <a:pt x="76" y="38"/>
                      <a:pt x="76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4" y="38"/>
                      <a:pt x="74" y="38"/>
                      <a:pt x="73" y="38"/>
                    </a:cubicBezTo>
                    <a:cubicBezTo>
                      <a:pt x="73" y="38"/>
                      <a:pt x="72" y="37"/>
                      <a:pt x="71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69" y="38"/>
                      <a:pt x="68" y="38"/>
                      <a:pt x="67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4" y="38"/>
                      <a:pt x="62" y="38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9" y="39"/>
                      <a:pt x="58" y="39"/>
                      <a:pt x="57" y="39"/>
                    </a:cubicBezTo>
                    <a:cubicBezTo>
                      <a:pt x="57" y="39"/>
                      <a:pt x="56" y="39"/>
                      <a:pt x="56" y="40"/>
                    </a:cubicBezTo>
                    <a:cubicBezTo>
                      <a:pt x="56" y="40"/>
                      <a:pt x="55" y="40"/>
                      <a:pt x="54" y="40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3" y="41"/>
                      <a:pt x="53" y="41"/>
                      <a:pt x="52" y="41"/>
                    </a:cubicBezTo>
                    <a:cubicBezTo>
                      <a:pt x="51" y="41"/>
                      <a:pt x="51" y="42"/>
                      <a:pt x="51" y="42"/>
                    </a:cubicBezTo>
                    <a:cubicBezTo>
                      <a:pt x="49" y="42"/>
                      <a:pt x="48" y="43"/>
                      <a:pt x="47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4" y="57"/>
                      <a:pt x="23" y="58"/>
                      <a:pt x="22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20" y="60"/>
                      <a:pt x="18" y="61"/>
                      <a:pt x="17" y="62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6" y="64"/>
                      <a:pt x="15" y="65"/>
                      <a:pt x="14" y="6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2" y="68"/>
                      <a:pt x="11" y="70"/>
                      <a:pt x="10" y="71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10" y="72"/>
                      <a:pt x="9" y="73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8" y="75"/>
                      <a:pt x="7" y="76"/>
                      <a:pt x="7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6" y="79"/>
                      <a:pt x="6" y="80"/>
                      <a:pt x="5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84"/>
                      <a:pt x="4" y="85"/>
                      <a:pt x="4" y="86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8"/>
                      <a:pt x="3" y="88"/>
                    </a:cubicBezTo>
                    <a:cubicBezTo>
                      <a:pt x="3" y="89"/>
                      <a:pt x="3" y="90"/>
                      <a:pt x="2" y="90"/>
                    </a:cubicBezTo>
                    <a:cubicBezTo>
                      <a:pt x="2" y="91"/>
                      <a:pt x="2" y="91"/>
                      <a:pt x="2" y="91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2" y="93"/>
                      <a:pt x="2" y="94"/>
                      <a:pt x="1" y="95"/>
                    </a:cubicBezTo>
                    <a:cubicBezTo>
                      <a:pt x="1" y="95"/>
                      <a:pt x="1" y="95"/>
                      <a:pt x="1" y="96"/>
                    </a:cubicBezTo>
                    <a:cubicBezTo>
                      <a:pt x="1" y="96"/>
                      <a:pt x="1" y="97"/>
                      <a:pt x="1" y="97"/>
                    </a:cubicBezTo>
                    <a:cubicBezTo>
                      <a:pt x="1" y="98"/>
                      <a:pt x="1" y="98"/>
                      <a:pt x="1" y="99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1"/>
                      <a:pt x="0" y="101"/>
                      <a:pt x="0" y="102"/>
                    </a:cubicBezTo>
                    <a:cubicBezTo>
                      <a:pt x="0" y="102"/>
                      <a:pt x="0" y="103"/>
                      <a:pt x="0" y="10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5"/>
                      <a:pt x="0" y="106"/>
                      <a:pt x="0" y="107"/>
                    </a:cubicBezTo>
                    <a:cubicBezTo>
                      <a:pt x="0" y="107"/>
                      <a:pt x="0" y="108"/>
                      <a:pt x="0" y="108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0"/>
                      <a:pt x="0" y="111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4"/>
                      <a:pt x="0" y="116"/>
                      <a:pt x="0" y="117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18"/>
                      <a:pt x="0" y="119"/>
                      <a:pt x="0" y="119"/>
                    </a:cubicBezTo>
                    <a:cubicBezTo>
                      <a:pt x="0" y="120"/>
                      <a:pt x="0" y="121"/>
                      <a:pt x="0" y="121"/>
                    </a:cubicBezTo>
                    <a:cubicBezTo>
                      <a:pt x="0" y="122"/>
                      <a:pt x="0" y="122"/>
                      <a:pt x="0" y="123"/>
                    </a:cubicBezTo>
                    <a:cubicBezTo>
                      <a:pt x="0" y="123"/>
                      <a:pt x="0" y="124"/>
                      <a:pt x="0" y="124"/>
                    </a:cubicBezTo>
                    <a:cubicBezTo>
                      <a:pt x="0" y="125"/>
                      <a:pt x="0" y="125"/>
                      <a:pt x="0" y="126"/>
                    </a:cubicBezTo>
                    <a:cubicBezTo>
                      <a:pt x="0" y="126"/>
                      <a:pt x="1" y="127"/>
                      <a:pt x="1" y="128"/>
                    </a:cubicBezTo>
                    <a:cubicBezTo>
                      <a:pt x="1" y="129"/>
                      <a:pt x="1" y="129"/>
                      <a:pt x="1" y="129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1" y="131"/>
                      <a:pt x="1" y="133"/>
                      <a:pt x="2" y="134"/>
                    </a:cubicBezTo>
                    <a:cubicBezTo>
                      <a:pt x="2" y="135"/>
                      <a:pt x="2" y="135"/>
                      <a:pt x="2" y="135"/>
                    </a:cubicBezTo>
                    <a:cubicBezTo>
                      <a:pt x="2" y="135"/>
                      <a:pt x="2" y="135"/>
                      <a:pt x="2" y="135"/>
                    </a:cubicBezTo>
                    <a:cubicBezTo>
                      <a:pt x="2" y="136"/>
                      <a:pt x="2" y="138"/>
                      <a:pt x="2" y="139"/>
                    </a:cubicBezTo>
                    <a:cubicBezTo>
                      <a:pt x="2" y="140"/>
                      <a:pt x="2" y="140"/>
                      <a:pt x="2" y="140"/>
                    </a:cubicBezTo>
                    <a:cubicBezTo>
                      <a:pt x="3" y="140"/>
                      <a:pt x="3" y="141"/>
                      <a:pt x="3" y="141"/>
                    </a:cubicBezTo>
                    <a:cubicBezTo>
                      <a:pt x="3" y="142"/>
                      <a:pt x="3" y="143"/>
                      <a:pt x="3" y="144"/>
                    </a:cubicBezTo>
                    <a:cubicBezTo>
                      <a:pt x="4" y="145"/>
                      <a:pt x="4" y="145"/>
                      <a:pt x="4" y="145"/>
                    </a:cubicBezTo>
                    <a:cubicBezTo>
                      <a:pt x="4" y="146"/>
                      <a:pt x="4" y="146"/>
                      <a:pt x="4" y="147"/>
                    </a:cubicBezTo>
                    <a:cubicBezTo>
                      <a:pt x="4" y="148"/>
                      <a:pt x="4" y="148"/>
                      <a:pt x="4" y="149"/>
                    </a:cubicBezTo>
                    <a:cubicBezTo>
                      <a:pt x="5" y="149"/>
                      <a:pt x="5" y="150"/>
                      <a:pt x="5" y="150"/>
                    </a:cubicBezTo>
                    <a:cubicBezTo>
                      <a:pt x="5" y="151"/>
                      <a:pt x="5" y="152"/>
                      <a:pt x="5" y="153"/>
                    </a:cubicBezTo>
                    <a:cubicBezTo>
                      <a:pt x="6" y="153"/>
                      <a:pt x="6" y="153"/>
                      <a:pt x="6" y="154"/>
                    </a:cubicBezTo>
                    <a:cubicBezTo>
                      <a:pt x="6" y="154"/>
                      <a:pt x="6" y="155"/>
                      <a:pt x="6" y="155"/>
                    </a:cubicBezTo>
                    <a:cubicBezTo>
                      <a:pt x="7" y="156"/>
                      <a:pt x="7" y="157"/>
                      <a:pt x="7" y="158"/>
                    </a:cubicBezTo>
                    <a:cubicBezTo>
                      <a:pt x="7" y="159"/>
                      <a:pt x="7" y="159"/>
                      <a:pt x="8" y="160"/>
                    </a:cubicBezTo>
                    <a:cubicBezTo>
                      <a:pt x="8" y="160"/>
                      <a:pt x="8" y="160"/>
                      <a:pt x="8" y="161"/>
                    </a:cubicBezTo>
                    <a:cubicBezTo>
                      <a:pt x="8" y="162"/>
                      <a:pt x="9" y="163"/>
                      <a:pt x="9" y="164"/>
                    </a:cubicBezTo>
                    <a:cubicBezTo>
                      <a:pt x="9" y="164"/>
                      <a:pt x="9" y="165"/>
                      <a:pt x="10" y="165"/>
                    </a:cubicBezTo>
                    <a:cubicBezTo>
                      <a:pt x="10" y="166"/>
                      <a:pt x="10" y="166"/>
                      <a:pt x="10" y="166"/>
                    </a:cubicBezTo>
                    <a:cubicBezTo>
                      <a:pt x="10" y="168"/>
                      <a:pt x="11" y="170"/>
                      <a:pt x="12" y="171"/>
                    </a:cubicBezTo>
                    <a:cubicBezTo>
                      <a:pt x="12" y="171"/>
                      <a:pt x="12" y="172"/>
                      <a:pt x="12" y="172"/>
                    </a:cubicBezTo>
                    <a:cubicBezTo>
                      <a:pt x="12" y="173"/>
                      <a:pt x="12" y="173"/>
                      <a:pt x="12" y="173"/>
                    </a:cubicBezTo>
                    <a:cubicBezTo>
                      <a:pt x="13" y="175"/>
                      <a:pt x="14" y="177"/>
                      <a:pt x="15" y="180"/>
                    </a:cubicBezTo>
                    <a:cubicBezTo>
                      <a:pt x="15" y="180"/>
                      <a:pt x="15" y="180"/>
                      <a:pt x="15" y="180"/>
                    </a:cubicBezTo>
                    <a:cubicBezTo>
                      <a:pt x="16" y="181"/>
                      <a:pt x="16" y="181"/>
                      <a:pt x="16" y="181"/>
                    </a:cubicBezTo>
                    <a:cubicBezTo>
                      <a:pt x="17" y="184"/>
                      <a:pt x="19" y="187"/>
                      <a:pt x="20" y="190"/>
                    </a:cubicBezTo>
                    <a:cubicBezTo>
                      <a:pt x="20" y="191"/>
                      <a:pt x="20" y="191"/>
                      <a:pt x="20" y="191"/>
                    </a:cubicBezTo>
                    <a:cubicBezTo>
                      <a:pt x="21" y="191"/>
                      <a:pt x="21" y="191"/>
                      <a:pt x="21" y="191"/>
                    </a:cubicBezTo>
                    <a:cubicBezTo>
                      <a:pt x="22" y="194"/>
                      <a:pt x="24" y="197"/>
                      <a:pt x="26" y="200"/>
                    </a:cubicBezTo>
                    <a:cubicBezTo>
                      <a:pt x="26" y="201"/>
                      <a:pt x="26" y="201"/>
                      <a:pt x="26" y="201"/>
                    </a:cubicBezTo>
                    <a:cubicBezTo>
                      <a:pt x="28" y="204"/>
                      <a:pt x="30" y="207"/>
                      <a:pt x="32" y="210"/>
                    </a:cubicBezTo>
                    <a:cubicBezTo>
                      <a:pt x="32" y="210"/>
                      <a:pt x="32" y="210"/>
                      <a:pt x="32" y="210"/>
                    </a:cubicBezTo>
                    <a:cubicBezTo>
                      <a:pt x="34" y="213"/>
                      <a:pt x="36" y="216"/>
                      <a:pt x="38" y="219"/>
                    </a:cubicBezTo>
                    <a:cubicBezTo>
                      <a:pt x="38" y="220"/>
                      <a:pt x="38" y="220"/>
                      <a:pt x="38" y="220"/>
                    </a:cubicBezTo>
                    <a:cubicBezTo>
                      <a:pt x="40" y="222"/>
                      <a:pt x="42" y="225"/>
                      <a:pt x="45" y="228"/>
                    </a:cubicBezTo>
                    <a:cubicBezTo>
                      <a:pt x="45" y="228"/>
                      <a:pt x="45" y="228"/>
                      <a:pt x="45" y="228"/>
                    </a:cubicBezTo>
                    <a:cubicBezTo>
                      <a:pt x="45" y="229"/>
                      <a:pt x="45" y="229"/>
                      <a:pt x="45" y="229"/>
                    </a:cubicBezTo>
                    <a:cubicBezTo>
                      <a:pt x="47" y="231"/>
                      <a:pt x="50" y="234"/>
                      <a:pt x="52" y="236"/>
                    </a:cubicBezTo>
                    <a:cubicBezTo>
                      <a:pt x="52" y="237"/>
                      <a:pt x="52" y="237"/>
                      <a:pt x="52" y="237"/>
                    </a:cubicBezTo>
                    <a:cubicBezTo>
                      <a:pt x="53" y="237"/>
                      <a:pt x="53" y="237"/>
                      <a:pt x="53" y="237"/>
                    </a:cubicBezTo>
                    <a:cubicBezTo>
                      <a:pt x="55" y="239"/>
                      <a:pt x="56" y="241"/>
                      <a:pt x="58" y="243"/>
                    </a:cubicBezTo>
                    <a:cubicBezTo>
                      <a:pt x="58" y="243"/>
                      <a:pt x="58" y="243"/>
                      <a:pt x="58" y="243"/>
                    </a:cubicBezTo>
                    <a:cubicBezTo>
                      <a:pt x="59" y="243"/>
                      <a:pt x="59" y="243"/>
                      <a:pt x="59" y="243"/>
                    </a:cubicBezTo>
                    <a:cubicBezTo>
                      <a:pt x="60" y="245"/>
                      <a:pt x="61" y="246"/>
                      <a:pt x="63" y="247"/>
                    </a:cubicBezTo>
                    <a:cubicBezTo>
                      <a:pt x="63" y="247"/>
                      <a:pt x="63" y="247"/>
                      <a:pt x="63" y="247"/>
                    </a:cubicBezTo>
                    <a:cubicBezTo>
                      <a:pt x="63" y="248"/>
                      <a:pt x="64" y="248"/>
                      <a:pt x="64" y="249"/>
                    </a:cubicBezTo>
                    <a:cubicBezTo>
                      <a:pt x="65" y="249"/>
                      <a:pt x="66" y="250"/>
                      <a:pt x="67" y="251"/>
                    </a:cubicBezTo>
                    <a:cubicBezTo>
                      <a:pt x="68" y="252"/>
                      <a:pt x="68" y="252"/>
                      <a:pt x="68" y="252"/>
                    </a:cubicBezTo>
                    <a:cubicBezTo>
                      <a:pt x="68" y="252"/>
                      <a:pt x="69" y="252"/>
                      <a:pt x="69" y="253"/>
                    </a:cubicBezTo>
                    <a:cubicBezTo>
                      <a:pt x="70" y="253"/>
                      <a:pt x="70" y="254"/>
                      <a:pt x="71" y="254"/>
                    </a:cubicBezTo>
                    <a:cubicBezTo>
                      <a:pt x="72" y="255"/>
                      <a:pt x="72" y="255"/>
                      <a:pt x="72" y="255"/>
                    </a:cubicBezTo>
                    <a:cubicBezTo>
                      <a:pt x="72" y="255"/>
                      <a:pt x="73" y="256"/>
                      <a:pt x="74" y="256"/>
                    </a:cubicBezTo>
                    <a:cubicBezTo>
                      <a:pt x="74" y="257"/>
                      <a:pt x="75" y="257"/>
                      <a:pt x="75" y="258"/>
                    </a:cubicBezTo>
                    <a:cubicBezTo>
                      <a:pt x="76" y="258"/>
                      <a:pt x="76" y="258"/>
                      <a:pt x="76" y="258"/>
                    </a:cubicBezTo>
                    <a:cubicBezTo>
                      <a:pt x="77" y="259"/>
                      <a:pt x="77" y="259"/>
                      <a:pt x="78" y="260"/>
                    </a:cubicBezTo>
                    <a:cubicBezTo>
                      <a:pt x="79" y="260"/>
                      <a:pt x="79" y="260"/>
                      <a:pt x="80" y="261"/>
                    </a:cubicBezTo>
                    <a:cubicBezTo>
                      <a:pt x="80" y="261"/>
                      <a:pt x="80" y="261"/>
                      <a:pt x="80" y="261"/>
                    </a:cubicBezTo>
                    <a:cubicBezTo>
                      <a:pt x="81" y="262"/>
                      <a:pt x="82" y="263"/>
                      <a:pt x="84" y="263"/>
                    </a:cubicBezTo>
                    <a:cubicBezTo>
                      <a:pt x="84" y="263"/>
                      <a:pt x="84" y="263"/>
                      <a:pt x="84" y="263"/>
                    </a:cubicBezTo>
                    <a:cubicBezTo>
                      <a:pt x="84" y="264"/>
                      <a:pt x="84" y="264"/>
                      <a:pt x="84" y="264"/>
                    </a:cubicBezTo>
                    <a:cubicBezTo>
                      <a:pt x="85" y="264"/>
                      <a:pt x="86" y="265"/>
                      <a:pt x="87" y="266"/>
                    </a:cubicBezTo>
                    <a:cubicBezTo>
                      <a:pt x="88" y="266"/>
                      <a:pt x="88" y="266"/>
                      <a:pt x="88" y="266"/>
                    </a:cubicBezTo>
                    <a:cubicBezTo>
                      <a:pt x="89" y="267"/>
                      <a:pt x="90" y="267"/>
                      <a:pt x="91" y="268"/>
                    </a:cubicBezTo>
                    <a:cubicBezTo>
                      <a:pt x="92" y="268"/>
                      <a:pt x="92" y="268"/>
                      <a:pt x="92" y="268"/>
                    </a:cubicBezTo>
                    <a:cubicBezTo>
                      <a:pt x="93" y="269"/>
                      <a:pt x="93" y="269"/>
                      <a:pt x="94" y="269"/>
                    </a:cubicBezTo>
                    <a:cubicBezTo>
                      <a:pt x="94" y="269"/>
                      <a:pt x="94" y="270"/>
                      <a:pt x="95" y="270"/>
                    </a:cubicBezTo>
                    <a:cubicBezTo>
                      <a:pt x="95" y="270"/>
                      <a:pt x="96" y="270"/>
                      <a:pt x="97" y="271"/>
                    </a:cubicBezTo>
                    <a:cubicBezTo>
                      <a:pt x="97" y="271"/>
                      <a:pt x="97" y="271"/>
                      <a:pt x="98" y="271"/>
                    </a:cubicBezTo>
                    <a:cubicBezTo>
                      <a:pt x="98" y="271"/>
                      <a:pt x="98" y="271"/>
                      <a:pt x="98" y="271"/>
                    </a:cubicBezTo>
                    <a:cubicBezTo>
                      <a:pt x="100" y="272"/>
                      <a:pt x="101" y="272"/>
                      <a:pt x="102" y="273"/>
                    </a:cubicBezTo>
                    <a:cubicBezTo>
                      <a:pt x="102" y="273"/>
                      <a:pt x="102" y="273"/>
                      <a:pt x="102" y="273"/>
                    </a:cubicBezTo>
                    <a:cubicBezTo>
                      <a:pt x="103" y="273"/>
                      <a:pt x="104" y="274"/>
                      <a:pt x="106" y="274"/>
                    </a:cubicBezTo>
                    <a:cubicBezTo>
                      <a:pt x="106" y="274"/>
                      <a:pt x="106" y="274"/>
                      <a:pt x="106" y="274"/>
                    </a:cubicBezTo>
                    <a:cubicBezTo>
                      <a:pt x="106" y="275"/>
                      <a:pt x="107" y="275"/>
                      <a:pt x="107" y="275"/>
                    </a:cubicBezTo>
                    <a:cubicBezTo>
                      <a:pt x="108" y="275"/>
                      <a:pt x="108" y="275"/>
                      <a:pt x="109" y="275"/>
                    </a:cubicBezTo>
                    <a:cubicBezTo>
                      <a:pt x="110" y="276"/>
                      <a:pt x="110" y="276"/>
                      <a:pt x="110" y="276"/>
                    </a:cubicBezTo>
                    <a:cubicBezTo>
                      <a:pt x="110" y="276"/>
                      <a:pt x="111" y="276"/>
                      <a:pt x="112" y="276"/>
                    </a:cubicBezTo>
                    <a:cubicBezTo>
                      <a:pt x="112" y="276"/>
                      <a:pt x="112" y="276"/>
                      <a:pt x="113" y="276"/>
                    </a:cubicBezTo>
                    <a:cubicBezTo>
                      <a:pt x="113" y="277"/>
                      <a:pt x="114" y="277"/>
                      <a:pt x="114" y="277"/>
                    </a:cubicBezTo>
                    <a:cubicBezTo>
                      <a:pt x="115" y="277"/>
                      <a:pt x="115" y="277"/>
                      <a:pt x="116" y="277"/>
                    </a:cubicBezTo>
                    <a:cubicBezTo>
                      <a:pt x="116" y="277"/>
                      <a:pt x="116" y="277"/>
                      <a:pt x="116" y="277"/>
                    </a:cubicBezTo>
                    <a:cubicBezTo>
                      <a:pt x="117" y="277"/>
                      <a:pt x="117" y="277"/>
                      <a:pt x="118" y="278"/>
                    </a:cubicBezTo>
                    <a:cubicBezTo>
                      <a:pt x="118" y="278"/>
                      <a:pt x="119" y="278"/>
                      <a:pt x="120" y="278"/>
                    </a:cubicBezTo>
                    <a:cubicBezTo>
                      <a:pt x="120" y="278"/>
                      <a:pt x="120" y="278"/>
                      <a:pt x="120" y="278"/>
                    </a:cubicBezTo>
                    <a:cubicBezTo>
                      <a:pt x="121" y="278"/>
                      <a:pt x="121" y="278"/>
                      <a:pt x="122" y="278"/>
                    </a:cubicBezTo>
                    <a:cubicBezTo>
                      <a:pt x="122" y="278"/>
                      <a:pt x="123" y="278"/>
                      <a:pt x="124" y="278"/>
                    </a:cubicBezTo>
                    <a:cubicBezTo>
                      <a:pt x="124" y="278"/>
                      <a:pt x="124" y="278"/>
                      <a:pt x="124" y="278"/>
                    </a:cubicBezTo>
                    <a:cubicBezTo>
                      <a:pt x="125" y="278"/>
                      <a:pt x="125" y="278"/>
                      <a:pt x="126" y="278"/>
                    </a:cubicBezTo>
                    <a:cubicBezTo>
                      <a:pt x="126" y="278"/>
                      <a:pt x="127" y="278"/>
                      <a:pt x="128" y="278"/>
                    </a:cubicBezTo>
                    <a:cubicBezTo>
                      <a:pt x="128" y="278"/>
                      <a:pt x="128" y="278"/>
                      <a:pt x="128" y="278"/>
                    </a:cubicBezTo>
                    <a:cubicBezTo>
                      <a:pt x="129" y="278"/>
                      <a:pt x="129" y="278"/>
                      <a:pt x="129" y="278"/>
                    </a:cubicBezTo>
                    <a:cubicBezTo>
                      <a:pt x="130" y="278"/>
                      <a:pt x="131" y="278"/>
                      <a:pt x="132" y="278"/>
                    </a:cubicBezTo>
                    <a:cubicBezTo>
                      <a:pt x="133" y="278"/>
                      <a:pt x="133" y="278"/>
                      <a:pt x="133" y="278"/>
                    </a:cubicBezTo>
                    <a:cubicBezTo>
                      <a:pt x="134" y="278"/>
                      <a:pt x="134" y="278"/>
                      <a:pt x="134" y="278"/>
                    </a:cubicBezTo>
                    <a:cubicBezTo>
                      <a:pt x="135" y="278"/>
                      <a:pt x="136" y="278"/>
                      <a:pt x="138" y="278"/>
                    </a:cubicBezTo>
                    <a:cubicBezTo>
                      <a:pt x="138" y="278"/>
                      <a:pt x="138" y="278"/>
                      <a:pt x="138" y="278"/>
                    </a:cubicBezTo>
                    <a:cubicBezTo>
                      <a:pt x="138" y="277"/>
                      <a:pt x="138" y="277"/>
                      <a:pt x="138" y="277"/>
                    </a:cubicBezTo>
                    <a:cubicBezTo>
                      <a:pt x="139" y="277"/>
                      <a:pt x="139" y="277"/>
                      <a:pt x="139" y="277"/>
                    </a:cubicBezTo>
                    <a:cubicBezTo>
                      <a:pt x="140" y="277"/>
                      <a:pt x="141" y="277"/>
                      <a:pt x="142" y="277"/>
                    </a:cubicBezTo>
                    <a:cubicBezTo>
                      <a:pt x="142" y="277"/>
                      <a:pt x="142" y="276"/>
                      <a:pt x="143" y="276"/>
                    </a:cubicBezTo>
                    <a:cubicBezTo>
                      <a:pt x="143" y="276"/>
                      <a:pt x="144" y="276"/>
                      <a:pt x="144" y="276"/>
                    </a:cubicBezTo>
                    <a:cubicBezTo>
                      <a:pt x="145" y="276"/>
                      <a:pt x="145" y="276"/>
                      <a:pt x="145" y="276"/>
                    </a:cubicBezTo>
                    <a:cubicBezTo>
                      <a:pt x="146" y="275"/>
                      <a:pt x="146" y="275"/>
                      <a:pt x="147" y="275"/>
                    </a:cubicBezTo>
                    <a:cubicBezTo>
                      <a:pt x="147" y="275"/>
                      <a:pt x="148" y="274"/>
                      <a:pt x="148" y="274"/>
                    </a:cubicBezTo>
                    <a:cubicBezTo>
                      <a:pt x="149" y="274"/>
                      <a:pt x="150" y="273"/>
                      <a:pt x="152" y="272"/>
                    </a:cubicBezTo>
                    <a:cubicBezTo>
                      <a:pt x="152" y="272"/>
                      <a:pt x="152" y="272"/>
                      <a:pt x="152" y="272"/>
                    </a:cubicBezTo>
                    <a:cubicBezTo>
                      <a:pt x="152" y="272"/>
                      <a:pt x="152" y="272"/>
                      <a:pt x="152" y="272"/>
                    </a:cubicBezTo>
                    <a:cubicBezTo>
                      <a:pt x="173" y="260"/>
                      <a:pt x="173" y="260"/>
                      <a:pt x="173" y="260"/>
                    </a:cubicBezTo>
                    <a:cubicBezTo>
                      <a:pt x="174" y="259"/>
                      <a:pt x="176" y="258"/>
                      <a:pt x="177" y="257"/>
                    </a:cubicBezTo>
                    <a:cubicBezTo>
                      <a:pt x="178" y="257"/>
                      <a:pt x="178" y="257"/>
                      <a:pt x="178" y="257"/>
                    </a:cubicBezTo>
                    <a:cubicBezTo>
                      <a:pt x="179" y="256"/>
                      <a:pt x="180" y="255"/>
                      <a:pt x="182" y="254"/>
                    </a:cubicBezTo>
                    <a:cubicBezTo>
                      <a:pt x="182" y="253"/>
                      <a:pt x="182" y="253"/>
                      <a:pt x="182" y="253"/>
                    </a:cubicBezTo>
                    <a:cubicBezTo>
                      <a:pt x="183" y="252"/>
                      <a:pt x="184" y="251"/>
                      <a:pt x="185" y="250"/>
                    </a:cubicBezTo>
                    <a:cubicBezTo>
                      <a:pt x="186" y="249"/>
                      <a:pt x="186" y="249"/>
                      <a:pt x="186" y="249"/>
                    </a:cubicBezTo>
                    <a:cubicBezTo>
                      <a:pt x="187" y="248"/>
                      <a:pt x="188" y="246"/>
                      <a:pt x="188" y="245"/>
                    </a:cubicBezTo>
                    <a:cubicBezTo>
                      <a:pt x="189" y="245"/>
                      <a:pt x="189" y="245"/>
                      <a:pt x="189" y="245"/>
                    </a:cubicBezTo>
                    <a:cubicBezTo>
                      <a:pt x="189" y="244"/>
                      <a:pt x="190" y="243"/>
                      <a:pt x="190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1" y="241"/>
                      <a:pt x="191" y="240"/>
                      <a:pt x="192" y="239"/>
                    </a:cubicBezTo>
                    <a:cubicBezTo>
                      <a:pt x="192" y="239"/>
                      <a:pt x="192" y="239"/>
                      <a:pt x="192" y="239"/>
                    </a:cubicBezTo>
                    <a:cubicBezTo>
                      <a:pt x="193" y="237"/>
                      <a:pt x="193" y="236"/>
                      <a:pt x="194" y="234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4" y="233"/>
                      <a:pt x="194" y="233"/>
                      <a:pt x="194" y="233"/>
                    </a:cubicBezTo>
                    <a:cubicBezTo>
                      <a:pt x="195" y="232"/>
                      <a:pt x="195" y="231"/>
                      <a:pt x="195" y="230"/>
                    </a:cubicBezTo>
                    <a:cubicBezTo>
                      <a:pt x="196" y="229"/>
                      <a:pt x="196" y="229"/>
                      <a:pt x="196" y="229"/>
                    </a:cubicBezTo>
                    <a:cubicBezTo>
                      <a:pt x="196" y="229"/>
                      <a:pt x="196" y="228"/>
                      <a:pt x="196" y="228"/>
                    </a:cubicBezTo>
                    <a:cubicBezTo>
                      <a:pt x="196" y="227"/>
                      <a:pt x="196" y="226"/>
                      <a:pt x="196" y="226"/>
                    </a:cubicBezTo>
                    <a:cubicBezTo>
                      <a:pt x="197" y="225"/>
                      <a:pt x="197" y="225"/>
                      <a:pt x="197" y="225"/>
                    </a:cubicBezTo>
                    <a:cubicBezTo>
                      <a:pt x="197" y="224"/>
                      <a:pt x="197" y="224"/>
                      <a:pt x="197" y="223"/>
                    </a:cubicBezTo>
                    <a:cubicBezTo>
                      <a:pt x="197" y="223"/>
                      <a:pt x="197" y="222"/>
                      <a:pt x="197" y="221"/>
                    </a:cubicBezTo>
                    <a:cubicBezTo>
                      <a:pt x="197" y="221"/>
                      <a:pt x="198" y="221"/>
                      <a:pt x="198" y="220"/>
                    </a:cubicBezTo>
                    <a:cubicBezTo>
                      <a:pt x="198" y="220"/>
                      <a:pt x="198" y="219"/>
                      <a:pt x="198" y="219"/>
                    </a:cubicBezTo>
                    <a:cubicBezTo>
                      <a:pt x="198" y="218"/>
                      <a:pt x="198" y="218"/>
                      <a:pt x="198" y="217"/>
                    </a:cubicBezTo>
                    <a:cubicBezTo>
                      <a:pt x="198" y="216"/>
                      <a:pt x="198" y="216"/>
                      <a:pt x="198" y="216"/>
                    </a:cubicBezTo>
                    <a:cubicBezTo>
                      <a:pt x="198" y="215"/>
                      <a:pt x="198" y="215"/>
                      <a:pt x="198" y="214"/>
                    </a:cubicBezTo>
                    <a:cubicBezTo>
                      <a:pt x="198" y="214"/>
                      <a:pt x="199" y="213"/>
                      <a:pt x="199" y="212"/>
                    </a:cubicBezTo>
                    <a:cubicBezTo>
                      <a:pt x="199" y="212"/>
                      <a:pt x="199" y="212"/>
                      <a:pt x="199" y="212"/>
                    </a:cubicBezTo>
                    <a:cubicBezTo>
                      <a:pt x="199" y="211"/>
                      <a:pt x="199" y="210"/>
                      <a:pt x="199" y="209"/>
                    </a:cubicBezTo>
                    <a:cubicBezTo>
                      <a:pt x="199" y="209"/>
                      <a:pt x="199" y="208"/>
                      <a:pt x="199" y="208"/>
                    </a:cubicBezTo>
                    <a:cubicBezTo>
                      <a:pt x="199" y="208"/>
                      <a:pt x="199" y="208"/>
                      <a:pt x="199" y="208"/>
                    </a:cubicBezTo>
                    <a:cubicBezTo>
                      <a:pt x="199" y="206"/>
                      <a:pt x="199" y="205"/>
                      <a:pt x="199" y="203"/>
                    </a:cubicBezTo>
                    <a:cubicBezTo>
                      <a:pt x="199" y="203"/>
                      <a:pt x="199" y="203"/>
                      <a:pt x="199" y="203"/>
                    </a:cubicBezTo>
                    <a:cubicBezTo>
                      <a:pt x="199" y="202"/>
                      <a:pt x="199" y="200"/>
                      <a:pt x="199" y="199"/>
                    </a:cubicBezTo>
                    <a:cubicBezTo>
                      <a:pt x="199" y="198"/>
                      <a:pt x="199" y="198"/>
                      <a:pt x="199" y="198"/>
                    </a:cubicBezTo>
                    <a:cubicBezTo>
                      <a:pt x="199" y="198"/>
                      <a:pt x="199" y="197"/>
                      <a:pt x="199" y="197"/>
                    </a:cubicBezTo>
                    <a:cubicBezTo>
                      <a:pt x="199" y="196"/>
                      <a:pt x="199" y="195"/>
                      <a:pt x="199" y="195"/>
                    </a:cubicBezTo>
                    <a:cubicBezTo>
                      <a:pt x="199" y="194"/>
                      <a:pt x="199" y="194"/>
                      <a:pt x="199" y="193"/>
                    </a:cubicBezTo>
                    <a:cubicBezTo>
                      <a:pt x="199" y="193"/>
                      <a:pt x="199" y="192"/>
                      <a:pt x="199" y="191"/>
                    </a:cubicBezTo>
                    <a:cubicBezTo>
                      <a:pt x="198" y="191"/>
                      <a:pt x="198" y="191"/>
                      <a:pt x="198" y="190"/>
                    </a:cubicBezTo>
                    <a:cubicBezTo>
                      <a:pt x="198" y="190"/>
                      <a:pt x="198" y="189"/>
                      <a:pt x="198" y="188"/>
                    </a:cubicBezTo>
                    <a:cubicBezTo>
                      <a:pt x="198" y="187"/>
                      <a:pt x="198" y="187"/>
                      <a:pt x="198" y="186"/>
                    </a:cubicBezTo>
                    <a:cubicBezTo>
                      <a:pt x="198" y="186"/>
                      <a:pt x="198" y="186"/>
                      <a:pt x="198" y="186"/>
                    </a:cubicBezTo>
                    <a:cubicBezTo>
                      <a:pt x="198" y="184"/>
                      <a:pt x="198" y="183"/>
                      <a:pt x="197" y="181"/>
                    </a:cubicBezTo>
                    <a:cubicBezTo>
                      <a:pt x="197" y="181"/>
                      <a:pt x="197" y="181"/>
                      <a:pt x="197" y="181"/>
                    </a:cubicBezTo>
                    <a:cubicBezTo>
                      <a:pt x="197" y="181"/>
                      <a:pt x="197" y="181"/>
                      <a:pt x="197" y="181"/>
                    </a:cubicBezTo>
                    <a:cubicBezTo>
                      <a:pt x="197" y="180"/>
                      <a:pt x="197" y="178"/>
                      <a:pt x="197" y="177"/>
                    </a:cubicBezTo>
                    <a:cubicBezTo>
                      <a:pt x="196" y="176"/>
                      <a:pt x="196" y="176"/>
                      <a:pt x="196" y="176"/>
                    </a:cubicBezTo>
                    <a:cubicBezTo>
                      <a:pt x="196" y="176"/>
                      <a:pt x="196" y="175"/>
                      <a:pt x="196" y="174"/>
                    </a:cubicBezTo>
                    <a:cubicBezTo>
                      <a:pt x="196" y="174"/>
                      <a:pt x="196" y="173"/>
                      <a:pt x="196" y="172"/>
                    </a:cubicBezTo>
                    <a:cubicBezTo>
                      <a:pt x="195" y="171"/>
                      <a:pt x="195" y="171"/>
                      <a:pt x="195" y="171"/>
                    </a:cubicBezTo>
                    <a:cubicBezTo>
                      <a:pt x="195" y="170"/>
                      <a:pt x="195" y="170"/>
                      <a:pt x="195" y="169"/>
                    </a:cubicBezTo>
                    <a:cubicBezTo>
                      <a:pt x="195" y="168"/>
                      <a:pt x="195" y="168"/>
                      <a:pt x="194" y="167"/>
                    </a:cubicBezTo>
                    <a:cubicBezTo>
                      <a:pt x="194" y="167"/>
                      <a:pt x="194" y="166"/>
                      <a:pt x="194" y="166"/>
                    </a:cubicBezTo>
                    <a:cubicBezTo>
                      <a:pt x="194" y="165"/>
                      <a:pt x="194" y="164"/>
                      <a:pt x="193" y="163"/>
                    </a:cubicBezTo>
                    <a:cubicBezTo>
                      <a:pt x="193" y="163"/>
                      <a:pt x="193" y="162"/>
                      <a:pt x="193" y="162"/>
                    </a:cubicBezTo>
                    <a:cubicBezTo>
                      <a:pt x="193" y="161"/>
                      <a:pt x="193" y="161"/>
                      <a:pt x="193" y="161"/>
                    </a:cubicBezTo>
                    <a:cubicBezTo>
                      <a:pt x="192" y="160"/>
                      <a:pt x="192" y="159"/>
                      <a:pt x="192" y="158"/>
                    </a:cubicBezTo>
                    <a:cubicBezTo>
                      <a:pt x="192" y="157"/>
                      <a:pt x="191" y="157"/>
                      <a:pt x="191" y="156"/>
                    </a:cubicBezTo>
                    <a:cubicBezTo>
                      <a:pt x="191" y="156"/>
                      <a:pt x="191" y="156"/>
                      <a:pt x="191" y="156"/>
                    </a:cubicBezTo>
                    <a:cubicBezTo>
                      <a:pt x="192" y="158"/>
                      <a:pt x="193" y="159"/>
                      <a:pt x="193" y="161"/>
                    </a:cubicBezTo>
                    <a:cubicBezTo>
                      <a:pt x="194" y="162"/>
                      <a:pt x="194" y="163"/>
                      <a:pt x="194" y="165"/>
                    </a:cubicBezTo>
                    <a:cubicBezTo>
                      <a:pt x="195" y="166"/>
                      <a:pt x="195" y="167"/>
                      <a:pt x="196" y="169"/>
                    </a:cubicBezTo>
                    <a:cubicBezTo>
                      <a:pt x="196" y="170"/>
                      <a:pt x="196" y="171"/>
                      <a:pt x="197" y="172"/>
                    </a:cubicBezTo>
                    <a:cubicBezTo>
                      <a:pt x="197" y="174"/>
                      <a:pt x="198" y="175"/>
                      <a:pt x="198" y="176"/>
                    </a:cubicBezTo>
                    <a:cubicBezTo>
                      <a:pt x="198" y="177"/>
                      <a:pt x="199" y="179"/>
                      <a:pt x="199" y="180"/>
                    </a:cubicBezTo>
                    <a:cubicBezTo>
                      <a:pt x="199" y="181"/>
                      <a:pt x="200" y="182"/>
                      <a:pt x="200" y="183"/>
                    </a:cubicBezTo>
                    <a:cubicBezTo>
                      <a:pt x="200" y="185"/>
                      <a:pt x="201" y="186"/>
                      <a:pt x="201" y="187"/>
                    </a:cubicBezTo>
                    <a:cubicBezTo>
                      <a:pt x="201" y="188"/>
                      <a:pt x="201" y="189"/>
                      <a:pt x="202" y="190"/>
                    </a:cubicBezTo>
                    <a:cubicBezTo>
                      <a:pt x="202" y="192"/>
                      <a:pt x="202" y="193"/>
                      <a:pt x="203" y="194"/>
                    </a:cubicBezTo>
                    <a:cubicBezTo>
                      <a:pt x="203" y="195"/>
                      <a:pt x="203" y="196"/>
                      <a:pt x="203" y="197"/>
                    </a:cubicBezTo>
                    <a:cubicBezTo>
                      <a:pt x="203" y="199"/>
                      <a:pt x="204" y="201"/>
                      <a:pt x="204" y="203"/>
                    </a:cubicBezTo>
                    <a:cubicBezTo>
                      <a:pt x="204" y="204"/>
                      <a:pt x="204" y="204"/>
                      <a:pt x="204" y="204"/>
                    </a:cubicBezTo>
                    <a:cubicBezTo>
                      <a:pt x="205" y="206"/>
                      <a:pt x="205" y="208"/>
                      <a:pt x="205" y="210"/>
                    </a:cubicBezTo>
                    <a:cubicBezTo>
                      <a:pt x="205" y="211"/>
                      <a:pt x="205" y="212"/>
                      <a:pt x="205" y="212"/>
                    </a:cubicBezTo>
                    <a:cubicBezTo>
                      <a:pt x="206" y="214"/>
                      <a:pt x="206" y="216"/>
                      <a:pt x="206" y="217"/>
                    </a:cubicBezTo>
                    <a:cubicBezTo>
                      <a:pt x="206" y="218"/>
                      <a:pt x="206" y="219"/>
                      <a:pt x="206" y="219"/>
                    </a:cubicBezTo>
                    <a:cubicBezTo>
                      <a:pt x="206" y="221"/>
                      <a:pt x="206" y="222"/>
                      <a:pt x="206" y="224"/>
                    </a:cubicBezTo>
                    <a:cubicBezTo>
                      <a:pt x="206" y="225"/>
                      <a:pt x="206" y="225"/>
                      <a:pt x="206" y="226"/>
                    </a:cubicBezTo>
                    <a:cubicBezTo>
                      <a:pt x="207" y="228"/>
                      <a:pt x="207" y="230"/>
                      <a:pt x="207" y="232"/>
                    </a:cubicBezTo>
                    <a:cubicBezTo>
                      <a:pt x="207" y="235"/>
                      <a:pt x="207" y="237"/>
                      <a:pt x="206" y="239"/>
                    </a:cubicBezTo>
                    <a:cubicBezTo>
                      <a:pt x="206" y="239"/>
                      <a:pt x="206" y="240"/>
                      <a:pt x="206" y="241"/>
                    </a:cubicBezTo>
                    <a:cubicBezTo>
                      <a:pt x="206" y="242"/>
                      <a:pt x="206" y="244"/>
                      <a:pt x="206" y="245"/>
                    </a:cubicBezTo>
                    <a:cubicBezTo>
                      <a:pt x="206" y="246"/>
                      <a:pt x="206" y="247"/>
                      <a:pt x="206" y="247"/>
                    </a:cubicBezTo>
                    <a:cubicBezTo>
                      <a:pt x="206" y="249"/>
                      <a:pt x="205" y="250"/>
                      <a:pt x="205" y="251"/>
                    </a:cubicBezTo>
                    <a:cubicBezTo>
                      <a:pt x="205" y="252"/>
                      <a:pt x="205" y="253"/>
                      <a:pt x="205" y="254"/>
                    </a:cubicBezTo>
                    <a:cubicBezTo>
                      <a:pt x="205" y="255"/>
                      <a:pt x="205" y="256"/>
                      <a:pt x="204" y="257"/>
                    </a:cubicBezTo>
                    <a:cubicBezTo>
                      <a:pt x="204" y="258"/>
                      <a:pt x="204" y="259"/>
                      <a:pt x="204" y="260"/>
                    </a:cubicBezTo>
                    <a:cubicBezTo>
                      <a:pt x="204" y="261"/>
                      <a:pt x="203" y="261"/>
                      <a:pt x="203" y="262"/>
                    </a:cubicBezTo>
                    <a:cubicBezTo>
                      <a:pt x="203" y="263"/>
                      <a:pt x="203" y="265"/>
                      <a:pt x="202" y="266"/>
                    </a:cubicBezTo>
                    <a:cubicBezTo>
                      <a:pt x="202" y="266"/>
                      <a:pt x="202" y="267"/>
                      <a:pt x="202" y="268"/>
                    </a:cubicBezTo>
                    <a:cubicBezTo>
                      <a:pt x="201" y="269"/>
                      <a:pt x="201" y="271"/>
                      <a:pt x="200" y="272"/>
                    </a:cubicBezTo>
                    <a:cubicBezTo>
                      <a:pt x="200" y="272"/>
                      <a:pt x="200" y="273"/>
                      <a:pt x="200" y="274"/>
                    </a:cubicBezTo>
                    <a:cubicBezTo>
                      <a:pt x="199" y="276"/>
                      <a:pt x="198" y="278"/>
                      <a:pt x="197" y="280"/>
                    </a:cubicBezTo>
                    <a:cubicBezTo>
                      <a:pt x="196" y="281"/>
                      <a:pt x="196" y="283"/>
                      <a:pt x="195" y="284"/>
                    </a:cubicBezTo>
                    <a:cubicBezTo>
                      <a:pt x="195" y="284"/>
                      <a:pt x="195" y="284"/>
                      <a:pt x="195" y="284"/>
                    </a:cubicBezTo>
                    <a:cubicBezTo>
                      <a:pt x="194" y="286"/>
                      <a:pt x="193" y="287"/>
                      <a:pt x="192" y="288"/>
                    </a:cubicBezTo>
                    <a:cubicBezTo>
                      <a:pt x="192" y="289"/>
                      <a:pt x="192" y="289"/>
                      <a:pt x="192" y="289"/>
                    </a:cubicBezTo>
                    <a:cubicBezTo>
                      <a:pt x="191" y="290"/>
                      <a:pt x="191" y="291"/>
                      <a:pt x="190" y="292"/>
                    </a:cubicBezTo>
                    <a:cubicBezTo>
                      <a:pt x="190" y="292"/>
                      <a:pt x="189" y="293"/>
                      <a:pt x="189" y="293"/>
                    </a:cubicBezTo>
                    <a:cubicBezTo>
                      <a:pt x="188" y="294"/>
                      <a:pt x="188" y="295"/>
                      <a:pt x="187" y="296"/>
                    </a:cubicBezTo>
                    <a:cubicBezTo>
                      <a:pt x="186" y="297"/>
                      <a:pt x="186" y="297"/>
                      <a:pt x="186" y="297"/>
                    </a:cubicBezTo>
                    <a:cubicBezTo>
                      <a:pt x="185" y="298"/>
                      <a:pt x="184" y="299"/>
                      <a:pt x="183" y="300"/>
                    </a:cubicBezTo>
                    <a:cubicBezTo>
                      <a:pt x="183" y="300"/>
                      <a:pt x="183" y="300"/>
                      <a:pt x="183" y="300"/>
                    </a:cubicBezTo>
                    <a:cubicBezTo>
                      <a:pt x="182" y="301"/>
                      <a:pt x="181" y="302"/>
                      <a:pt x="180" y="302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78" y="304"/>
                      <a:pt x="178" y="304"/>
                      <a:pt x="177" y="305"/>
                    </a:cubicBezTo>
                    <a:cubicBezTo>
                      <a:pt x="176" y="306"/>
                      <a:pt x="176" y="306"/>
                      <a:pt x="176" y="306"/>
                    </a:cubicBezTo>
                    <a:cubicBezTo>
                      <a:pt x="175" y="307"/>
                      <a:pt x="173" y="307"/>
                      <a:pt x="172" y="308"/>
                    </a:cubicBezTo>
                    <a:cubicBezTo>
                      <a:pt x="172" y="308"/>
                      <a:pt x="172" y="308"/>
                      <a:pt x="172" y="308"/>
                    </a:cubicBezTo>
                    <a:cubicBezTo>
                      <a:pt x="172" y="308"/>
                      <a:pt x="172" y="308"/>
                      <a:pt x="172" y="308"/>
                    </a:cubicBezTo>
                    <a:cubicBezTo>
                      <a:pt x="172" y="308"/>
                      <a:pt x="172" y="308"/>
                      <a:pt x="172" y="308"/>
                    </a:cubicBezTo>
                    <a:cubicBezTo>
                      <a:pt x="194" y="295"/>
                      <a:pt x="194" y="295"/>
                      <a:pt x="194" y="295"/>
                    </a:cubicBezTo>
                    <a:cubicBezTo>
                      <a:pt x="195" y="295"/>
                      <a:pt x="196" y="294"/>
                      <a:pt x="197" y="293"/>
                    </a:cubicBezTo>
                    <a:cubicBezTo>
                      <a:pt x="198" y="293"/>
                      <a:pt x="198" y="293"/>
                      <a:pt x="198" y="293"/>
                    </a:cubicBezTo>
                    <a:cubicBezTo>
                      <a:pt x="199" y="292"/>
                      <a:pt x="200" y="291"/>
                      <a:pt x="201" y="291"/>
                    </a:cubicBezTo>
                    <a:cubicBezTo>
                      <a:pt x="202" y="290"/>
                      <a:pt x="202" y="290"/>
                      <a:pt x="202" y="290"/>
                    </a:cubicBezTo>
                    <a:cubicBezTo>
                      <a:pt x="203" y="289"/>
                      <a:pt x="204" y="288"/>
                      <a:pt x="204" y="287"/>
                    </a:cubicBezTo>
                    <a:cubicBezTo>
                      <a:pt x="205" y="287"/>
                      <a:pt x="205" y="287"/>
                      <a:pt x="205" y="287"/>
                    </a:cubicBezTo>
                    <a:cubicBezTo>
                      <a:pt x="206" y="286"/>
                      <a:pt x="207" y="285"/>
                      <a:pt x="208" y="284"/>
                    </a:cubicBezTo>
                    <a:cubicBezTo>
                      <a:pt x="209" y="283"/>
                      <a:pt x="209" y="283"/>
                      <a:pt x="209" y="283"/>
                    </a:cubicBezTo>
                    <a:cubicBezTo>
                      <a:pt x="209" y="282"/>
                      <a:pt x="210" y="281"/>
                      <a:pt x="211" y="281"/>
                    </a:cubicBezTo>
                    <a:cubicBezTo>
                      <a:pt x="211" y="280"/>
                      <a:pt x="211" y="280"/>
                      <a:pt x="212" y="279"/>
                    </a:cubicBezTo>
                    <a:cubicBezTo>
                      <a:pt x="212" y="278"/>
                      <a:pt x="213" y="278"/>
                      <a:pt x="214" y="277"/>
                    </a:cubicBezTo>
                    <a:cubicBezTo>
                      <a:pt x="214" y="276"/>
                      <a:pt x="214" y="276"/>
                      <a:pt x="214" y="276"/>
                    </a:cubicBezTo>
                    <a:cubicBezTo>
                      <a:pt x="214" y="276"/>
                      <a:pt x="214" y="276"/>
                      <a:pt x="214" y="276"/>
                    </a:cubicBezTo>
                    <a:cubicBezTo>
                      <a:pt x="216" y="273"/>
                      <a:pt x="217" y="270"/>
                      <a:pt x="219" y="267"/>
                    </a:cubicBezTo>
                    <a:cubicBezTo>
                      <a:pt x="219" y="267"/>
                      <a:pt x="219" y="267"/>
                      <a:pt x="219" y="267"/>
                    </a:cubicBezTo>
                    <a:cubicBezTo>
                      <a:pt x="220" y="265"/>
                      <a:pt x="221" y="263"/>
                      <a:pt x="221" y="261"/>
                    </a:cubicBezTo>
                    <a:cubicBezTo>
                      <a:pt x="222" y="261"/>
                      <a:pt x="222" y="261"/>
                      <a:pt x="222" y="261"/>
                    </a:cubicBezTo>
                    <a:cubicBezTo>
                      <a:pt x="222" y="260"/>
                      <a:pt x="222" y="260"/>
                      <a:pt x="222" y="259"/>
                    </a:cubicBezTo>
                    <a:cubicBezTo>
                      <a:pt x="222" y="258"/>
                      <a:pt x="223" y="257"/>
                      <a:pt x="223" y="256"/>
                    </a:cubicBezTo>
                    <a:cubicBezTo>
                      <a:pt x="224" y="255"/>
                      <a:pt x="224" y="255"/>
                      <a:pt x="224" y="255"/>
                    </a:cubicBezTo>
                    <a:cubicBezTo>
                      <a:pt x="224" y="254"/>
                      <a:pt x="224" y="254"/>
                      <a:pt x="224" y="253"/>
                    </a:cubicBezTo>
                    <a:cubicBezTo>
                      <a:pt x="224" y="252"/>
                      <a:pt x="225" y="251"/>
                      <a:pt x="225" y="250"/>
                    </a:cubicBezTo>
                    <a:cubicBezTo>
                      <a:pt x="225" y="249"/>
                      <a:pt x="225" y="249"/>
                      <a:pt x="225" y="249"/>
                    </a:cubicBezTo>
                    <a:cubicBezTo>
                      <a:pt x="225" y="248"/>
                      <a:pt x="225" y="248"/>
                      <a:pt x="225" y="247"/>
                    </a:cubicBezTo>
                    <a:cubicBezTo>
                      <a:pt x="226" y="246"/>
                      <a:pt x="226" y="245"/>
                      <a:pt x="226" y="244"/>
                    </a:cubicBezTo>
                    <a:cubicBezTo>
                      <a:pt x="226" y="244"/>
                      <a:pt x="226" y="243"/>
                      <a:pt x="226" y="243"/>
                    </a:cubicBezTo>
                    <a:cubicBezTo>
                      <a:pt x="226" y="242"/>
                      <a:pt x="226" y="242"/>
                      <a:pt x="227" y="241"/>
                    </a:cubicBezTo>
                    <a:cubicBezTo>
                      <a:pt x="227" y="240"/>
                      <a:pt x="227" y="239"/>
                      <a:pt x="227" y="238"/>
                    </a:cubicBezTo>
                    <a:cubicBezTo>
                      <a:pt x="227" y="238"/>
                      <a:pt x="227" y="238"/>
                      <a:pt x="227" y="237"/>
                    </a:cubicBezTo>
                    <a:cubicBezTo>
                      <a:pt x="227" y="236"/>
                      <a:pt x="227" y="236"/>
                      <a:pt x="227" y="235"/>
                    </a:cubicBezTo>
                    <a:cubicBezTo>
                      <a:pt x="227" y="234"/>
                      <a:pt x="228" y="233"/>
                      <a:pt x="228" y="232"/>
                    </a:cubicBezTo>
                    <a:cubicBezTo>
                      <a:pt x="228" y="231"/>
                      <a:pt x="228" y="231"/>
                      <a:pt x="228" y="231"/>
                    </a:cubicBezTo>
                    <a:cubicBezTo>
                      <a:pt x="228" y="230"/>
                      <a:pt x="228" y="229"/>
                      <a:pt x="228" y="228"/>
                    </a:cubicBezTo>
                    <a:cubicBezTo>
                      <a:pt x="228" y="227"/>
                      <a:pt x="228" y="227"/>
                      <a:pt x="228" y="226"/>
                    </a:cubicBezTo>
                    <a:cubicBezTo>
                      <a:pt x="228" y="226"/>
                      <a:pt x="228" y="226"/>
                      <a:pt x="228" y="226"/>
                    </a:cubicBezTo>
                    <a:cubicBezTo>
                      <a:pt x="228" y="224"/>
                      <a:pt x="228" y="222"/>
                      <a:pt x="228" y="220"/>
                    </a:cubicBezTo>
                    <a:cubicBezTo>
                      <a:pt x="228" y="220"/>
                      <a:pt x="228" y="220"/>
                      <a:pt x="228" y="220"/>
                    </a:cubicBezTo>
                    <a:cubicBezTo>
                      <a:pt x="228" y="218"/>
                      <a:pt x="228" y="216"/>
                      <a:pt x="228" y="214"/>
                    </a:cubicBezTo>
                    <a:close/>
                    <a:moveTo>
                      <a:pt x="93" y="65"/>
                    </a:moveTo>
                    <a:cubicBezTo>
                      <a:pt x="93" y="65"/>
                      <a:pt x="93" y="65"/>
                      <a:pt x="93" y="65"/>
                    </a:cubicBezTo>
                    <a:cubicBezTo>
                      <a:pt x="95" y="66"/>
                      <a:pt x="96" y="67"/>
                      <a:pt x="98" y="68"/>
                    </a:cubicBezTo>
                    <a:cubicBezTo>
                      <a:pt x="98" y="68"/>
                      <a:pt x="99" y="68"/>
                      <a:pt x="99" y="69"/>
                    </a:cubicBezTo>
                    <a:cubicBezTo>
                      <a:pt x="100" y="69"/>
                      <a:pt x="101" y="70"/>
                      <a:pt x="102" y="71"/>
                    </a:cubicBezTo>
                    <a:cubicBezTo>
                      <a:pt x="102" y="71"/>
                      <a:pt x="103" y="72"/>
                      <a:pt x="104" y="72"/>
                    </a:cubicBezTo>
                    <a:cubicBezTo>
                      <a:pt x="104" y="73"/>
                      <a:pt x="105" y="73"/>
                      <a:pt x="106" y="74"/>
                    </a:cubicBezTo>
                    <a:cubicBezTo>
                      <a:pt x="107" y="75"/>
                      <a:pt x="107" y="75"/>
                      <a:pt x="108" y="76"/>
                    </a:cubicBezTo>
                    <a:cubicBezTo>
                      <a:pt x="109" y="76"/>
                      <a:pt x="110" y="77"/>
                      <a:pt x="110" y="78"/>
                    </a:cubicBezTo>
                    <a:cubicBezTo>
                      <a:pt x="111" y="78"/>
                      <a:pt x="112" y="79"/>
                      <a:pt x="113" y="80"/>
                    </a:cubicBezTo>
                    <a:cubicBezTo>
                      <a:pt x="113" y="80"/>
                      <a:pt x="114" y="81"/>
                      <a:pt x="115" y="81"/>
                    </a:cubicBezTo>
                    <a:cubicBezTo>
                      <a:pt x="116" y="83"/>
                      <a:pt x="117" y="84"/>
                      <a:pt x="118" y="85"/>
                    </a:cubicBezTo>
                    <a:cubicBezTo>
                      <a:pt x="119" y="86"/>
                      <a:pt x="119" y="86"/>
                      <a:pt x="119" y="86"/>
                    </a:cubicBezTo>
                    <a:cubicBezTo>
                      <a:pt x="121" y="88"/>
                      <a:pt x="123" y="89"/>
                      <a:pt x="124" y="91"/>
                    </a:cubicBezTo>
                    <a:cubicBezTo>
                      <a:pt x="125" y="91"/>
                      <a:pt x="125" y="92"/>
                      <a:pt x="125" y="92"/>
                    </a:cubicBezTo>
                    <a:cubicBezTo>
                      <a:pt x="128" y="95"/>
                      <a:pt x="130" y="97"/>
                      <a:pt x="132" y="100"/>
                    </a:cubicBezTo>
                    <a:cubicBezTo>
                      <a:pt x="133" y="101"/>
                      <a:pt x="133" y="101"/>
                      <a:pt x="133" y="101"/>
                    </a:cubicBezTo>
                    <a:cubicBezTo>
                      <a:pt x="135" y="103"/>
                      <a:pt x="137" y="106"/>
                      <a:pt x="139" y="109"/>
                    </a:cubicBezTo>
                    <a:cubicBezTo>
                      <a:pt x="139" y="110"/>
                      <a:pt x="139" y="110"/>
                      <a:pt x="139" y="110"/>
                    </a:cubicBezTo>
                    <a:cubicBezTo>
                      <a:pt x="141" y="112"/>
                      <a:pt x="143" y="115"/>
                      <a:pt x="145" y="118"/>
                    </a:cubicBezTo>
                    <a:cubicBezTo>
                      <a:pt x="146" y="118"/>
                      <a:pt x="146" y="118"/>
                      <a:pt x="146" y="118"/>
                    </a:cubicBezTo>
                    <a:cubicBezTo>
                      <a:pt x="147" y="121"/>
                      <a:pt x="149" y="125"/>
                      <a:pt x="151" y="128"/>
                    </a:cubicBezTo>
                    <a:cubicBezTo>
                      <a:pt x="151" y="128"/>
                      <a:pt x="151" y="128"/>
                      <a:pt x="151" y="128"/>
                    </a:cubicBezTo>
                    <a:cubicBezTo>
                      <a:pt x="153" y="131"/>
                      <a:pt x="155" y="134"/>
                      <a:pt x="156" y="137"/>
                    </a:cubicBezTo>
                    <a:cubicBezTo>
                      <a:pt x="157" y="138"/>
                      <a:pt x="157" y="138"/>
                      <a:pt x="157" y="138"/>
                    </a:cubicBezTo>
                    <a:cubicBezTo>
                      <a:pt x="159" y="141"/>
                      <a:pt x="160" y="144"/>
                      <a:pt x="161" y="147"/>
                    </a:cubicBezTo>
                    <a:cubicBezTo>
                      <a:pt x="162" y="148"/>
                      <a:pt x="162" y="148"/>
                      <a:pt x="162" y="149"/>
                    </a:cubicBezTo>
                    <a:cubicBezTo>
                      <a:pt x="163" y="151"/>
                      <a:pt x="164" y="153"/>
                      <a:pt x="165" y="156"/>
                    </a:cubicBezTo>
                    <a:cubicBezTo>
                      <a:pt x="165" y="156"/>
                      <a:pt x="165" y="157"/>
                      <a:pt x="166" y="157"/>
                    </a:cubicBezTo>
                    <a:cubicBezTo>
                      <a:pt x="166" y="159"/>
                      <a:pt x="167" y="160"/>
                      <a:pt x="167" y="162"/>
                    </a:cubicBezTo>
                    <a:cubicBezTo>
                      <a:pt x="168" y="163"/>
                      <a:pt x="168" y="164"/>
                      <a:pt x="168" y="164"/>
                    </a:cubicBezTo>
                    <a:cubicBezTo>
                      <a:pt x="169" y="166"/>
                      <a:pt x="169" y="167"/>
                      <a:pt x="169" y="168"/>
                    </a:cubicBezTo>
                    <a:cubicBezTo>
                      <a:pt x="170" y="169"/>
                      <a:pt x="170" y="169"/>
                      <a:pt x="170" y="170"/>
                    </a:cubicBezTo>
                    <a:cubicBezTo>
                      <a:pt x="170" y="171"/>
                      <a:pt x="171" y="172"/>
                      <a:pt x="171" y="173"/>
                    </a:cubicBezTo>
                    <a:cubicBezTo>
                      <a:pt x="171" y="174"/>
                      <a:pt x="171" y="175"/>
                      <a:pt x="172" y="176"/>
                    </a:cubicBezTo>
                    <a:cubicBezTo>
                      <a:pt x="172" y="177"/>
                      <a:pt x="172" y="178"/>
                      <a:pt x="172" y="178"/>
                    </a:cubicBezTo>
                    <a:cubicBezTo>
                      <a:pt x="173" y="180"/>
                      <a:pt x="173" y="181"/>
                      <a:pt x="173" y="182"/>
                    </a:cubicBezTo>
                    <a:cubicBezTo>
                      <a:pt x="173" y="182"/>
                      <a:pt x="174" y="183"/>
                      <a:pt x="174" y="184"/>
                    </a:cubicBezTo>
                    <a:cubicBezTo>
                      <a:pt x="174" y="185"/>
                      <a:pt x="174" y="186"/>
                      <a:pt x="174" y="187"/>
                    </a:cubicBezTo>
                    <a:cubicBezTo>
                      <a:pt x="175" y="188"/>
                      <a:pt x="175" y="188"/>
                      <a:pt x="175" y="189"/>
                    </a:cubicBezTo>
                    <a:cubicBezTo>
                      <a:pt x="175" y="190"/>
                      <a:pt x="175" y="192"/>
                      <a:pt x="176" y="193"/>
                    </a:cubicBezTo>
                    <a:cubicBezTo>
                      <a:pt x="176" y="194"/>
                      <a:pt x="176" y="194"/>
                      <a:pt x="176" y="194"/>
                    </a:cubicBezTo>
                    <a:cubicBezTo>
                      <a:pt x="176" y="196"/>
                      <a:pt x="176" y="197"/>
                      <a:pt x="176" y="199"/>
                    </a:cubicBezTo>
                    <a:cubicBezTo>
                      <a:pt x="176" y="199"/>
                      <a:pt x="176" y="200"/>
                      <a:pt x="177" y="200"/>
                    </a:cubicBezTo>
                    <a:cubicBezTo>
                      <a:pt x="177" y="202"/>
                      <a:pt x="177" y="203"/>
                      <a:pt x="177" y="204"/>
                    </a:cubicBezTo>
                    <a:cubicBezTo>
                      <a:pt x="177" y="205"/>
                      <a:pt x="177" y="205"/>
                      <a:pt x="177" y="206"/>
                    </a:cubicBezTo>
                    <a:cubicBezTo>
                      <a:pt x="177" y="207"/>
                      <a:pt x="177" y="208"/>
                      <a:pt x="177" y="209"/>
                    </a:cubicBezTo>
                    <a:cubicBezTo>
                      <a:pt x="177" y="210"/>
                      <a:pt x="177" y="210"/>
                      <a:pt x="177" y="211"/>
                    </a:cubicBezTo>
                    <a:cubicBezTo>
                      <a:pt x="177" y="212"/>
                      <a:pt x="177" y="214"/>
                      <a:pt x="177" y="216"/>
                    </a:cubicBezTo>
                    <a:cubicBezTo>
                      <a:pt x="177" y="217"/>
                      <a:pt x="177" y="219"/>
                      <a:pt x="177" y="220"/>
                    </a:cubicBezTo>
                    <a:cubicBezTo>
                      <a:pt x="177" y="221"/>
                      <a:pt x="177" y="221"/>
                      <a:pt x="177" y="222"/>
                    </a:cubicBezTo>
                    <a:cubicBezTo>
                      <a:pt x="177" y="223"/>
                      <a:pt x="177" y="224"/>
                      <a:pt x="177" y="225"/>
                    </a:cubicBezTo>
                    <a:cubicBezTo>
                      <a:pt x="177" y="226"/>
                      <a:pt x="177" y="226"/>
                      <a:pt x="177" y="227"/>
                    </a:cubicBezTo>
                    <a:cubicBezTo>
                      <a:pt x="177" y="228"/>
                      <a:pt x="177" y="229"/>
                      <a:pt x="176" y="230"/>
                    </a:cubicBezTo>
                    <a:cubicBezTo>
                      <a:pt x="176" y="230"/>
                      <a:pt x="176" y="231"/>
                      <a:pt x="176" y="231"/>
                    </a:cubicBezTo>
                    <a:cubicBezTo>
                      <a:pt x="176" y="232"/>
                      <a:pt x="176" y="233"/>
                      <a:pt x="176" y="234"/>
                    </a:cubicBezTo>
                    <a:cubicBezTo>
                      <a:pt x="176" y="235"/>
                      <a:pt x="175" y="235"/>
                      <a:pt x="175" y="236"/>
                    </a:cubicBezTo>
                    <a:cubicBezTo>
                      <a:pt x="175" y="237"/>
                      <a:pt x="175" y="237"/>
                      <a:pt x="175" y="238"/>
                    </a:cubicBezTo>
                    <a:cubicBezTo>
                      <a:pt x="175" y="239"/>
                      <a:pt x="174" y="240"/>
                      <a:pt x="174" y="241"/>
                    </a:cubicBezTo>
                    <a:cubicBezTo>
                      <a:pt x="174" y="241"/>
                      <a:pt x="174" y="242"/>
                      <a:pt x="174" y="242"/>
                    </a:cubicBezTo>
                    <a:cubicBezTo>
                      <a:pt x="173" y="243"/>
                      <a:pt x="173" y="244"/>
                      <a:pt x="173" y="245"/>
                    </a:cubicBezTo>
                    <a:cubicBezTo>
                      <a:pt x="173" y="246"/>
                      <a:pt x="172" y="246"/>
                      <a:pt x="172" y="247"/>
                    </a:cubicBezTo>
                    <a:cubicBezTo>
                      <a:pt x="172" y="248"/>
                      <a:pt x="171" y="250"/>
                      <a:pt x="170" y="251"/>
                    </a:cubicBezTo>
                    <a:cubicBezTo>
                      <a:pt x="169" y="253"/>
                      <a:pt x="168" y="256"/>
                      <a:pt x="167" y="258"/>
                    </a:cubicBezTo>
                    <a:cubicBezTo>
                      <a:pt x="166" y="259"/>
                      <a:pt x="165" y="260"/>
                      <a:pt x="164" y="262"/>
                    </a:cubicBezTo>
                    <a:cubicBezTo>
                      <a:pt x="163" y="262"/>
                      <a:pt x="163" y="262"/>
                      <a:pt x="163" y="262"/>
                    </a:cubicBezTo>
                    <a:cubicBezTo>
                      <a:pt x="163" y="263"/>
                      <a:pt x="162" y="264"/>
                      <a:pt x="161" y="265"/>
                    </a:cubicBezTo>
                    <a:cubicBezTo>
                      <a:pt x="161" y="265"/>
                      <a:pt x="161" y="265"/>
                      <a:pt x="161" y="265"/>
                    </a:cubicBezTo>
                    <a:cubicBezTo>
                      <a:pt x="160" y="265"/>
                      <a:pt x="160" y="265"/>
                      <a:pt x="160" y="265"/>
                    </a:cubicBezTo>
                    <a:cubicBezTo>
                      <a:pt x="159" y="265"/>
                      <a:pt x="159" y="265"/>
                      <a:pt x="159" y="265"/>
                    </a:cubicBezTo>
                    <a:cubicBezTo>
                      <a:pt x="158" y="265"/>
                      <a:pt x="157" y="265"/>
                      <a:pt x="155" y="266"/>
                    </a:cubicBezTo>
                    <a:cubicBezTo>
                      <a:pt x="155" y="266"/>
                      <a:pt x="154" y="266"/>
                      <a:pt x="154" y="266"/>
                    </a:cubicBezTo>
                    <a:cubicBezTo>
                      <a:pt x="153" y="266"/>
                      <a:pt x="152" y="266"/>
                      <a:pt x="151" y="266"/>
                    </a:cubicBezTo>
                    <a:cubicBezTo>
                      <a:pt x="150" y="266"/>
                      <a:pt x="150" y="266"/>
                      <a:pt x="149" y="266"/>
                    </a:cubicBezTo>
                    <a:cubicBezTo>
                      <a:pt x="149" y="266"/>
                      <a:pt x="148" y="266"/>
                      <a:pt x="147" y="266"/>
                    </a:cubicBezTo>
                    <a:cubicBezTo>
                      <a:pt x="147" y="266"/>
                      <a:pt x="146" y="266"/>
                      <a:pt x="145" y="266"/>
                    </a:cubicBezTo>
                    <a:cubicBezTo>
                      <a:pt x="145" y="266"/>
                      <a:pt x="144" y="266"/>
                      <a:pt x="143" y="266"/>
                    </a:cubicBezTo>
                    <a:cubicBezTo>
                      <a:pt x="143" y="265"/>
                      <a:pt x="142" y="265"/>
                      <a:pt x="141" y="265"/>
                    </a:cubicBezTo>
                    <a:cubicBezTo>
                      <a:pt x="141" y="265"/>
                      <a:pt x="140" y="265"/>
                      <a:pt x="139" y="265"/>
                    </a:cubicBezTo>
                    <a:cubicBezTo>
                      <a:pt x="139" y="265"/>
                      <a:pt x="138" y="265"/>
                      <a:pt x="137" y="265"/>
                    </a:cubicBezTo>
                    <a:cubicBezTo>
                      <a:pt x="137" y="264"/>
                      <a:pt x="136" y="264"/>
                      <a:pt x="136" y="264"/>
                    </a:cubicBezTo>
                    <a:cubicBezTo>
                      <a:pt x="135" y="264"/>
                      <a:pt x="134" y="264"/>
                      <a:pt x="133" y="264"/>
                    </a:cubicBezTo>
                    <a:cubicBezTo>
                      <a:pt x="133" y="263"/>
                      <a:pt x="132" y="263"/>
                      <a:pt x="132" y="263"/>
                    </a:cubicBezTo>
                    <a:cubicBezTo>
                      <a:pt x="131" y="263"/>
                      <a:pt x="130" y="263"/>
                      <a:pt x="129" y="262"/>
                    </a:cubicBezTo>
                    <a:cubicBezTo>
                      <a:pt x="128" y="262"/>
                      <a:pt x="128" y="262"/>
                      <a:pt x="128" y="262"/>
                    </a:cubicBezTo>
                    <a:cubicBezTo>
                      <a:pt x="126" y="261"/>
                      <a:pt x="125" y="261"/>
                      <a:pt x="124" y="260"/>
                    </a:cubicBezTo>
                    <a:cubicBezTo>
                      <a:pt x="124" y="260"/>
                      <a:pt x="124" y="260"/>
                      <a:pt x="124" y="260"/>
                    </a:cubicBezTo>
                    <a:cubicBezTo>
                      <a:pt x="122" y="260"/>
                      <a:pt x="121" y="259"/>
                      <a:pt x="119" y="259"/>
                    </a:cubicBezTo>
                    <a:cubicBezTo>
                      <a:pt x="119" y="258"/>
                      <a:pt x="119" y="258"/>
                      <a:pt x="118" y="258"/>
                    </a:cubicBezTo>
                    <a:cubicBezTo>
                      <a:pt x="117" y="258"/>
                      <a:pt x="116" y="257"/>
                      <a:pt x="115" y="257"/>
                    </a:cubicBezTo>
                    <a:cubicBezTo>
                      <a:pt x="115" y="256"/>
                      <a:pt x="114" y="256"/>
                      <a:pt x="114" y="256"/>
                    </a:cubicBezTo>
                    <a:cubicBezTo>
                      <a:pt x="113" y="255"/>
                      <a:pt x="111" y="254"/>
                      <a:pt x="110" y="254"/>
                    </a:cubicBezTo>
                    <a:cubicBezTo>
                      <a:pt x="108" y="253"/>
                      <a:pt x="107" y="252"/>
                      <a:pt x="106" y="251"/>
                    </a:cubicBezTo>
                    <a:cubicBezTo>
                      <a:pt x="105" y="251"/>
                      <a:pt x="105" y="251"/>
                      <a:pt x="105" y="251"/>
                    </a:cubicBezTo>
                    <a:cubicBezTo>
                      <a:pt x="104" y="250"/>
                      <a:pt x="103" y="249"/>
                      <a:pt x="101" y="248"/>
                    </a:cubicBezTo>
                    <a:cubicBezTo>
                      <a:pt x="101" y="248"/>
                      <a:pt x="100" y="247"/>
                      <a:pt x="100" y="247"/>
                    </a:cubicBezTo>
                    <a:cubicBezTo>
                      <a:pt x="99" y="246"/>
                      <a:pt x="98" y="246"/>
                      <a:pt x="97" y="245"/>
                    </a:cubicBezTo>
                    <a:cubicBezTo>
                      <a:pt x="96" y="245"/>
                      <a:pt x="96" y="244"/>
                      <a:pt x="95" y="244"/>
                    </a:cubicBezTo>
                    <a:cubicBezTo>
                      <a:pt x="94" y="243"/>
                      <a:pt x="94" y="243"/>
                      <a:pt x="93" y="242"/>
                    </a:cubicBezTo>
                    <a:cubicBezTo>
                      <a:pt x="92" y="241"/>
                      <a:pt x="91" y="241"/>
                      <a:pt x="91" y="240"/>
                    </a:cubicBezTo>
                    <a:cubicBezTo>
                      <a:pt x="90" y="240"/>
                      <a:pt x="89" y="239"/>
                      <a:pt x="89" y="238"/>
                    </a:cubicBezTo>
                    <a:cubicBezTo>
                      <a:pt x="88" y="238"/>
                      <a:pt x="87" y="237"/>
                      <a:pt x="86" y="236"/>
                    </a:cubicBezTo>
                    <a:cubicBezTo>
                      <a:pt x="85" y="236"/>
                      <a:pt x="85" y="235"/>
                      <a:pt x="84" y="234"/>
                    </a:cubicBezTo>
                    <a:cubicBezTo>
                      <a:pt x="83" y="233"/>
                      <a:pt x="82" y="232"/>
                      <a:pt x="80" y="231"/>
                    </a:cubicBezTo>
                    <a:cubicBezTo>
                      <a:pt x="80" y="230"/>
                      <a:pt x="80" y="230"/>
                      <a:pt x="80" y="230"/>
                    </a:cubicBezTo>
                    <a:cubicBezTo>
                      <a:pt x="78" y="228"/>
                      <a:pt x="76" y="227"/>
                      <a:pt x="75" y="225"/>
                    </a:cubicBezTo>
                    <a:cubicBezTo>
                      <a:pt x="74" y="224"/>
                      <a:pt x="74" y="224"/>
                      <a:pt x="73" y="224"/>
                    </a:cubicBezTo>
                    <a:cubicBezTo>
                      <a:pt x="71" y="221"/>
                      <a:pt x="69" y="219"/>
                      <a:pt x="67" y="216"/>
                    </a:cubicBezTo>
                    <a:cubicBezTo>
                      <a:pt x="66" y="215"/>
                      <a:pt x="66" y="215"/>
                      <a:pt x="66" y="215"/>
                    </a:cubicBezTo>
                    <a:cubicBezTo>
                      <a:pt x="64" y="213"/>
                      <a:pt x="62" y="210"/>
                      <a:pt x="60" y="207"/>
                    </a:cubicBezTo>
                    <a:cubicBezTo>
                      <a:pt x="59" y="206"/>
                      <a:pt x="59" y="206"/>
                      <a:pt x="59" y="206"/>
                    </a:cubicBezTo>
                    <a:cubicBezTo>
                      <a:pt x="57" y="204"/>
                      <a:pt x="55" y="201"/>
                      <a:pt x="53" y="198"/>
                    </a:cubicBezTo>
                    <a:cubicBezTo>
                      <a:pt x="53" y="197"/>
                      <a:pt x="53" y="197"/>
                      <a:pt x="53" y="197"/>
                    </a:cubicBezTo>
                    <a:cubicBezTo>
                      <a:pt x="51" y="194"/>
                      <a:pt x="49" y="191"/>
                      <a:pt x="48" y="188"/>
                    </a:cubicBezTo>
                    <a:cubicBezTo>
                      <a:pt x="47" y="188"/>
                      <a:pt x="47" y="188"/>
                      <a:pt x="47" y="188"/>
                    </a:cubicBezTo>
                    <a:cubicBezTo>
                      <a:pt x="46" y="185"/>
                      <a:pt x="44" y="182"/>
                      <a:pt x="42" y="179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0" y="175"/>
                      <a:pt x="39" y="172"/>
                      <a:pt x="37" y="169"/>
                    </a:cubicBezTo>
                    <a:cubicBezTo>
                      <a:pt x="37" y="168"/>
                      <a:pt x="37" y="168"/>
                      <a:pt x="37" y="167"/>
                    </a:cubicBezTo>
                    <a:cubicBezTo>
                      <a:pt x="36" y="165"/>
                      <a:pt x="35" y="163"/>
                      <a:pt x="34" y="160"/>
                    </a:cubicBezTo>
                    <a:cubicBezTo>
                      <a:pt x="34" y="160"/>
                      <a:pt x="33" y="159"/>
                      <a:pt x="33" y="158"/>
                    </a:cubicBezTo>
                    <a:cubicBezTo>
                      <a:pt x="33" y="157"/>
                      <a:pt x="32" y="155"/>
                      <a:pt x="31" y="154"/>
                    </a:cubicBezTo>
                    <a:cubicBezTo>
                      <a:pt x="31" y="153"/>
                      <a:pt x="31" y="152"/>
                      <a:pt x="31" y="151"/>
                    </a:cubicBezTo>
                    <a:cubicBezTo>
                      <a:pt x="30" y="150"/>
                      <a:pt x="30" y="149"/>
                      <a:pt x="30" y="148"/>
                    </a:cubicBezTo>
                    <a:cubicBezTo>
                      <a:pt x="29" y="147"/>
                      <a:pt x="29" y="146"/>
                      <a:pt x="29" y="146"/>
                    </a:cubicBezTo>
                    <a:cubicBezTo>
                      <a:pt x="28" y="145"/>
                      <a:pt x="28" y="144"/>
                      <a:pt x="28" y="143"/>
                    </a:cubicBezTo>
                    <a:cubicBezTo>
                      <a:pt x="28" y="142"/>
                      <a:pt x="27" y="141"/>
                      <a:pt x="27" y="140"/>
                    </a:cubicBezTo>
                    <a:cubicBezTo>
                      <a:pt x="27" y="139"/>
                      <a:pt x="27" y="138"/>
                      <a:pt x="26" y="137"/>
                    </a:cubicBezTo>
                    <a:cubicBezTo>
                      <a:pt x="26" y="136"/>
                      <a:pt x="26" y="135"/>
                      <a:pt x="26" y="134"/>
                    </a:cubicBezTo>
                    <a:cubicBezTo>
                      <a:pt x="25" y="134"/>
                      <a:pt x="25" y="133"/>
                      <a:pt x="25" y="132"/>
                    </a:cubicBezTo>
                    <a:cubicBezTo>
                      <a:pt x="25" y="131"/>
                      <a:pt x="25" y="130"/>
                      <a:pt x="24" y="129"/>
                    </a:cubicBezTo>
                    <a:cubicBezTo>
                      <a:pt x="24" y="128"/>
                      <a:pt x="24" y="128"/>
                      <a:pt x="24" y="127"/>
                    </a:cubicBezTo>
                    <a:cubicBezTo>
                      <a:pt x="24" y="125"/>
                      <a:pt x="23" y="124"/>
                      <a:pt x="23" y="122"/>
                    </a:cubicBezTo>
                    <a:cubicBezTo>
                      <a:pt x="23" y="122"/>
                      <a:pt x="23" y="122"/>
                      <a:pt x="23" y="122"/>
                    </a:cubicBezTo>
                    <a:cubicBezTo>
                      <a:pt x="23" y="120"/>
                      <a:pt x="23" y="119"/>
                      <a:pt x="22" y="117"/>
                    </a:cubicBezTo>
                    <a:cubicBezTo>
                      <a:pt x="22" y="116"/>
                      <a:pt x="22" y="116"/>
                      <a:pt x="22" y="115"/>
                    </a:cubicBezTo>
                    <a:cubicBezTo>
                      <a:pt x="22" y="114"/>
                      <a:pt x="22" y="113"/>
                      <a:pt x="22" y="112"/>
                    </a:cubicBezTo>
                    <a:cubicBezTo>
                      <a:pt x="22" y="111"/>
                      <a:pt x="22" y="111"/>
                      <a:pt x="22" y="110"/>
                    </a:cubicBezTo>
                    <a:cubicBezTo>
                      <a:pt x="22" y="109"/>
                      <a:pt x="22" y="108"/>
                      <a:pt x="22" y="107"/>
                    </a:cubicBezTo>
                    <a:cubicBezTo>
                      <a:pt x="22" y="106"/>
                      <a:pt x="22" y="106"/>
                      <a:pt x="21" y="105"/>
                    </a:cubicBezTo>
                    <a:cubicBezTo>
                      <a:pt x="21" y="104"/>
                      <a:pt x="21" y="102"/>
                      <a:pt x="21" y="100"/>
                    </a:cubicBezTo>
                    <a:cubicBezTo>
                      <a:pt x="21" y="99"/>
                      <a:pt x="21" y="97"/>
                      <a:pt x="22" y="96"/>
                    </a:cubicBezTo>
                    <a:cubicBezTo>
                      <a:pt x="22" y="95"/>
                      <a:pt x="22" y="95"/>
                      <a:pt x="22" y="94"/>
                    </a:cubicBezTo>
                    <a:cubicBezTo>
                      <a:pt x="22" y="93"/>
                      <a:pt x="22" y="92"/>
                      <a:pt x="22" y="91"/>
                    </a:cubicBezTo>
                    <a:cubicBezTo>
                      <a:pt x="22" y="90"/>
                      <a:pt x="22" y="90"/>
                      <a:pt x="22" y="89"/>
                    </a:cubicBezTo>
                    <a:cubicBezTo>
                      <a:pt x="22" y="88"/>
                      <a:pt x="22" y="87"/>
                      <a:pt x="22" y="86"/>
                    </a:cubicBezTo>
                    <a:cubicBezTo>
                      <a:pt x="22" y="86"/>
                      <a:pt x="23" y="85"/>
                      <a:pt x="23" y="84"/>
                    </a:cubicBezTo>
                    <a:cubicBezTo>
                      <a:pt x="23" y="84"/>
                      <a:pt x="23" y="83"/>
                      <a:pt x="23" y="82"/>
                    </a:cubicBezTo>
                    <a:cubicBezTo>
                      <a:pt x="23" y="81"/>
                      <a:pt x="23" y="81"/>
                      <a:pt x="23" y="80"/>
                    </a:cubicBezTo>
                    <a:cubicBezTo>
                      <a:pt x="24" y="79"/>
                      <a:pt x="24" y="79"/>
                      <a:pt x="24" y="78"/>
                    </a:cubicBezTo>
                    <a:cubicBezTo>
                      <a:pt x="24" y="77"/>
                      <a:pt x="24" y="76"/>
                      <a:pt x="25" y="75"/>
                    </a:cubicBezTo>
                    <a:cubicBezTo>
                      <a:pt x="25" y="75"/>
                      <a:pt x="25" y="74"/>
                      <a:pt x="25" y="74"/>
                    </a:cubicBezTo>
                    <a:cubicBezTo>
                      <a:pt x="25" y="73"/>
                      <a:pt x="26" y="72"/>
                      <a:pt x="26" y="71"/>
                    </a:cubicBezTo>
                    <a:cubicBezTo>
                      <a:pt x="26" y="70"/>
                      <a:pt x="26" y="70"/>
                      <a:pt x="27" y="69"/>
                    </a:cubicBezTo>
                    <a:cubicBezTo>
                      <a:pt x="27" y="68"/>
                      <a:pt x="28" y="66"/>
                      <a:pt x="29" y="65"/>
                    </a:cubicBezTo>
                    <a:cubicBezTo>
                      <a:pt x="29" y="64"/>
                      <a:pt x="30" y="62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1" y="60"/>
                      <a:pt x="31" y="59"/>
                      <a:pt x="32" y="58"/>
                    </a:cubicBezTo>
                    <a:cubicBezTo>
                      <a:pt x="33" y="57"/>
                      <a:pt x="34" y="56"/>
                      <a:pt x="35" y="5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3"/>
                      <a:pt x="37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41" y="51"/>
                      <a:pt x="42" y="50"/>
                      <a:pt x="44" y="50"/>
                    </a:cubicBezTo>
                    <a:cubicBezTo>
                      <a:pt x="44" y="50"/>
                      <a:pt x="45" y="50"/>
                      <a:pt x="45" y="50"/>
                    </a:cubicBezTo>
                    <a:cubicBezTo>
                      <a:pt x="46" y="50"/>
                      <a:pt x="47" y="50"/>
                      <a:pt x="48" y="50"/>
                    </a:cubicBezTo>
                    <a:cubicBezTo>
                      <a:pt x="48" y="50"/>
                      <a:pt x="49" y="50"/>
                      <a:pt x="49" y="50"/>
                    </a:cubicBezTo>
                    <a:cubicBezTo>
                      <a:pt x="50" y="50"/>
                      <a:pt x="51" y="50"/>
                      <a:pt x="52" y="50"/>
                    </a:cubicBezTo>
                    <a:cubicBezTo>
                      <a:pt x="52" y="50"/>
                      <a:pt x="53" y="50"/>
                      <a:pt x="54" y="50"/>
                    </a:cubicBezTo>
                    <a:cubicBezTo>
                      <a:pt x="54" y="50"/>
                      <a:pt x="55" y="50"/>
                      <a:pt x="55" y="50"/>
                    </a:cubicBezTo>
                    <a:cubicBezTo>
                      <a:pt x="56" y="50"/>
                      <a:pt x="57" y="51"/>
                      <a:pt x="58" y="51"/>
                    </a:cubicBezTo>
                    <a:cubicBezTo>
                      <a:pt x="58" y="51"/>
                      <a:pt x="59" y="51"/>
                      <a:pt x="59" y="51"/>
                    </a:cubicBezTo>
                    <a:cubicBezTo>
                      <a:pt x="60" y="51"/>
                      <a:pt x="61" y="51"/>
                      <a:pt x="62" y="51"/>
                    </a:cubicBezTo>
                    <a:cubicBezTo>
                      <a:pt x="62" y="51"/>
                      <a:pt x="63" y="52"/>
                      <a:pt x="63" y="52"/>
                    </a:cubicBezTo>
                    <a:cubicBezTo>
                      <a:pt x="64" y="52"/>
                      <a:pt x="65" y="52"/>
                      <a:pt x="66" y="52"/>
                    </a:cubicBezTo>
                    <a:cubicBezTo>
                      <a:pt x="66" y="52"/>
                      <a:pt x="67" y="53"/>
                      <a:pt x="67" y="53"/>
                    </a:cubicBezTo>
                    <a:cubicBezTo>
                      <a:pt x="68" y="53"/>
                      <a:pt x="69" y="53"/>
                      <a:pt x="70" y="54"/>
                    </a:cubicBezTo>
                    <a:cubicBezTo>
                      <a:pt x="70" y="54"/>
                      <a:pt x="71" y="54"/>
                      <a:pt x="71" y="54"/>
                    </a:cubicBezTo>
                    <a:cubicBezTo>
                      <a:pt x="73" y="54"/>
                      <a:pt x="74" y="55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7" y="56"/>
                      <a:pt x="78" y="57"/>
                      <a:pt x="79" y="57"/>
                    </a:cubicBezTo>
                    <a:cubicBezTo>
                      <a:pt x="80" y="57"/>
                      <a:pt x="80" y="58"/>
                      <a:pt x="81" y="58"/>
                    </a:cubicBezTo>
                    <a:cubicBezTo>
                      <a:pt x="82" y="58"/>
                      <a:pt x="83" y="59"/>
                      <a:pt x="84" y="59"/>
                    </a:cubicBezTo>
                    <a:cubicBezTo>
                      <a:pt x="84" y="60"/>
                      <a:pt x="85" y="60"/>
                      <a:pt x="85" y="60"/>
                    </a:cubicBezTo>
                    <a:cubicBezTo>
                      <a:pt x="86" y="61"/>
                      <a:pt x="88" y="61"/>
                      <a:pt x="89" y="62"/>
                    </a:cubicBezTo>
                    <a:cubicBezTo>
                      <a:pt x="90" y="63"/>
                      <a:pt x="92" y="64"/>
                      <a:pt x="93" y="65"/>
                    </a:cubicBezTo>
                    <a:close/>
                  </a:path>
                </a:pathLst>
              </a:custGeom>
              <a:solidFill>
                <a:srgbClr val="DB45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íṥlïḋe">
                <a:extLst>
                  <a:ext uri="{FF2B5EF4-FFF2-40B4-BE49-F238E27FC236}">
                    <a16:creationId xmlns:a16="http://schemas.microsoft.com/office/drawing/2014/main" id="{5EF798EE-F0D6-4CAF-BC3B-A41234C32727}"/>
                  </a:ext>
                </a:extLst>
              </p:cNvPr>
              <p:cNvSpPr/>
              <p:nvPr/>
            </p:nvSpPr>
            <p:spPr bwMode="auto">
              <a:xfrm>
                <a:off x="5341938" y="2678113"/>
                <a:ext cx="379413" cy="549275"/>
              </a:xfrm>
              <a:custGeom>
                <a:avLst/>
                <a:gdLst>
                  <a:gd name="T0" fmla="*/ 58 w 115"/>
                  <a:gd name="T1" fmla="*/ 18 h 167"/>
                  <a:gd name="T2" fmla="*/ 115 w 115"/>
                  <a:gd name="T3" fmla="*/ 116 h 167"/>
                  <a:gd name="T4" fmla="*/ 57 w 115"/>
                  <a:gd name="T5" fmla="*/ 149 h 167"/>
                  <a:gd name="T6" fmla="*/ 1 w 115"/>
                  <a:gd name="T7" fmla="*/ 50 h 167"/>
                  <a:gd name="T8" fmla="*/ 58 w 115"/>
                  <a:gd name="T9" fmla="*/ 18 h 167"/>
                  <a:gd name="T10" fmla="*/ 58 w 115"/>
                  <a:gd name="T11" fmla="*/ 113 h 167"/>
                  <a:gd name="T12" fmla="*/ 84 w 115"/>
                  <a:gd name="T13" fmla="*/ 98 h 167"/>
                  <a:gd name="T14" fmla="*/ 58 w 115"/>
                  <a:gd name="T15" fmla="*/ 53 h 167"/>
                  <a:gd name="T16" fmla="*/ 31 w 115"/>
                  <a:gd name="T17" fmla="*/ 68 h 167"/>
                  <a:gd name="T18" fmla="*/ 58 w 115"/>
                  <a:gd name="T19" fmla="*/ 113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67">
                    <a:moveTo>
                      <a:pt x="58" y="18"/>
                    </a:moveTo>
                    <a:cubicBezTo>
                      <a:pt x="89" y="36"/>
                      <a:pt x="115" y="80"/>
                      <a:pt x="115" y="116"/>
                    </a:cubicBezTo>
                    <a:cubicBezTo>
                      <a:pt x="114" y="152"/>
                      <a:pt x="89" y="167"/>
                      <a:pt x="57" y="149"/>
                    </a:cubicBezTo>
                    <a:cubicBezTo>
                      <a:pt x="26" y="131"/>
                      <a:pt x="0" y="87"/>
                      <a:pt x="1" y="50"/>
                    </a:cubicBezTo>
                    <a:cubicBezTo>
                      <a:pt x="1" y="14"/>
                      <a:pt x="26" y="0"/>
                      <a:pt x="58" y="18"/>
                    </a:cubicBezTo>
                    <a:close/>
                    <a:moveTo>
                      <a:pt x="58" y="113"/>
                    </a:moveTo>
                    <a:cubicBezTo>
                      <a:pt x="72" y="122"/>
                      <a:pt x="84" y="115"/>
                      <a:pt x="84" y="98"/>
                    </a:cubicBezTo>
                    <a:cubicBezTo>
                      <a:pt x="84" y="82"/>
                      <a:pt x="72" y="62"/>
                      <a:pt x="58" y="53"/>
                    </a:cubicBezTo>
                    <a:cubicBezTo>
                      <a:pt x="43" y="45"/>
                      <a:pt x="31" y="52"/>
                      <a:pt x="31" y="68"/>
                    </a:cubicBezTo>
                    <a:cubicBezTo>
                      <a:pt x="31" y="85"/>
                      <a:pt x="43" y="105"/>
                      <a:pt x="58" y="113"/>
                    </a:cubicBezTo>
                  </a:path>
                </a:pathLst>
              </a:custGeom>
              <a:solidFill>
                <a:srgbClr val="F27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ïṩľíḍé">
                <a:extLst>
                  <a:ext uri="{FF2B5EF4-FFF2-40B4-BE49-F238E27FC236}">
                    <a16:creationId xmlns:a16="http://schemas.microsoft.com/office/drawing/2014/main" id="{57ECAE71-9B86-4579-BAD1-F092DAFB6FA6}"/>
                  </a:ext>
                </a:extLst>
              </p:cNvPr>
              <p:cNvSpPr/>
              <p:nvPr/>
            </p:nvSpPr>
            <p:spPr bwMode="auto">
              <a:xfrm>
                <a:off x="5443538" y="2825751"/>
                <a:ext cx="176213" cy="254000"/>
              </a:xfrm>
              <a:custGeom>
                <a:avLst/>
                <a:gdLst>
                  <a:gd name="T0" fmla="*/ 27 w 53"/>
                  <a:gd name="T1" fmla="*/ 8 h 77"/>
                  <a:gd name="T2" fmla="*/ 53 w 53"/>
                  <a:gd name="T3" fmla="*/ 53 h 77"/>
                  <a:gd name="T4" fmla="*/ 27 w 53"/>
                  <a:gd name="T5" fmla="*/ 68 h 77"/>
                  <a:gd name="T6" fmla="*/ 0 w 53"/>
                  <a:gd name="T7" fmla="*/ 23 h 77"/>
                  <a:gd name="T8" fmla="*/ 27 w 53"/>
                  <a:gd name="T9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7">
                    <a:moveTo>
                      <a:pt x="27" y="8"/>
                    </a:moveTo>
                    <a:cubicBezTo>
                      <a:pt x="41" y="17"/>
                      <a:pt x="53" y="37"/>
                      <a:pt x="53" y="53"/>
                    </a:cubicBezTo>
                    <a:cubicBezTo>
                      <a:pt x="53" y="70"/>
                      <a:pt x="41" y="77"/>
                      <a:pt x="27" y="68"/>
                    </a:cubicBezTo>
                    <a:cubicBezTo>
                      <a:pt x="12" y="60"/>
                      <a:pt x="0" y="40"/>
                      <a:pt x="0" y="23"/>
                    </a:cubicBezTo>
                    <a:cubicBezTo>
                      <a:pt x="0" y="7"/>
                      <a:pt x="12" y="0"/>
                      <a:pt x="2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ïSľíḋe">
                <a:extLst>
                  <a:ext uri="{FF2B5EF4-FFF2-40B4-BE49-F238E27FC236}">
                    <a16:creationId xmlns:a16="http://schemas.microsoft.com/office/drawing/2014/main" id="{8591E55A-F26F-46A9-BFBB-0243CB03316C}"/>
                  </a:ext>
                </a:extLst>
              </p:cNvPr>
              <p:cNvSpPr/>
              <p:nvPr/>
            </p:nvSpPr>
            <p:spPr bwMode="auto">
              <a:xfrm>
                <a:off x="5140326" y="2381251"/>
                <a:ext cx="782638" cy="1139825"/>
              </a:xfrm>
              <a:custGeom>
                <a:avLst/>
                <a:gdLst>
                  <a:gd name="T0" fmla="*/ 119 w 237"/>
                  <a:gd name="T1" fmla="*/ 38 h 346"/>
                  <a:gd name="T2" fmla="*/ 237 w 237"/>
                  <a:gd name="T3" fmla="*/ 241 h 346"/>
                  <a:gd name="T4" fmla="*/ 118 w 237"/>
                  <a:gd name="T5" fmla="*/ 309 h 346"/>
                  <a:gd name="T6" fmla="*/ 1 w 237"/>
                  <a:gd name="T7" fmla="*/ 105 h 346"/>
                  <a:gd name="T8" fmla="*/ 119 w 237"/>
                  <a:gd name="T9" fmla="*/ 38 h 346"/>
                  <a:gd name="T10" fmla="*/ 118 w 237"/>
                  <a:gd name="T11" fmla="*/ 275 h 346"/>
                  <a:gd name="T12" fmla="*/ 207 w 237"/>
                  <a:gd name="T13" fmla="*/ 225 h 346"/>
                  <a:gd name="T14" fmla="*/ 119 w 237"/>
                  <a:gd name="T15" fmla="*/ 71 h 346"/>
                  <a:gd name="T16" fmla="*/ 30 w 237"/>
                  <a:gd name="T17" fmla="*/ 122 h 346"/>
                  <a:gd name="T18" fmla="*/ 118 w 237"/>
                  <a:gd name="T19" fmla="*/ 275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7" h="346">
                    <a:moveTo>
                      <a:pt x="119" y="38"/>
                    </a:moveTo>
                    <a:cubicBezTo>
                      <a:pt x="184" y="75"/>
                      <a:pt x="237" y="166"/>
                      <a:pt x="237" y="241"/>
                    </a:cubicBezTo>
                    <a:cubicBezTo>
                      <a:pt x="236" y="316"/>
                      <a:pt x="183" y="346"/>
                      <a:pt x="118" y="309"/>
                    </a:cubicBezTo>
                    <a:cubicBezTo>
                      <a:pt x="53" y="271"/>
                      <a:pt x="0" y="180"/>
                      <a:pt x="1" y="105"/>
                    </a:cubicBezTo>
                    <a:cubicBezTo>
                      <a:pt x="1" y="30"/>
                      <a:pt x="54" y="0"/>
                      <a:pt x="119" y="38"/>
                    </a:cubicBezTo>
                    <a:close/>
                    <a:moveTo>
                      <a:pt x="118" y="275"/>
                    </a:moveTo>
                    <a:cubicBezTo>
                      <a:pt x="167" y="304"/>
                      <a:pt x="207" y="281"/>
                      <a:pt x="207" y="225"/>
                    </a:cubicBezTo>
                    <a:cubicBezTo>
                      <a:pt x="208" y="168"/>
                      <a:pt x="168" y="100"/>
                      <a:pt x="119" y="71"/>
                    </a:cubicBezTo>
                    <a:cubicBezTo>
                      <a:pt x="70" y="43"/>
                      <a:pt x="30" y="66"/>
                      <a:pt x="30" y="122"/>
                    </a:cubicBezTo>
                    <a:cubicBezTo>
                      <a:pt x="30" y="178"/>
                      <a:pt x="69" y="247"/>
                      <a:pt x="118" y="275"/>
                    </a:cubicBezTo>
                  </a:path>
                </a:pathLst>
              </a:custGeom>
              <a:solidFill>
                <a:srgbClr val="F27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ïsliḓé">
                <a:extLst>
                  <a:ext uri="{FF2B5EF4-FFF2-40B4-BE49-F238E27FC236}">
                    <a16:creationId xmlns:a16="http://schemas.microsoft.com/office/drawing/2014/main" id="{1789217C-BCC8-4284-AFD6-9AEF44DC9EA8}"/>
                  </a:ext>
                </a:extLst>
              </p:cNvPr>
              <p:cNvSpPr/>
              <p:nvPr/>
            </p:nvSpPr>
            <p:spPr bwMode="auto">
              <a:xfrm>
                <a:off x="5240338" y="2522538"/>
                <a:ext cx="587375" cy="860425"/>
              </a:xfrm>
              <a:custGeom>
                <a:avLst/>
                <a:gdLst>
                  <a:gd name="T0" fmla="*/ 89 w 178"/>
                  <a:gd name="T1" fmla="*/ 28 h 261"/>
                  <a:gd name="T2" fmla="*/ 177 w 178"/>
                  <a:gd name="T3" fmla="*/ 182 h 261"/>
                  <a:gd name="T4" fmla="*/ 88 w 178"/>
                  <a:gd name="T5" fmla="*/ 232 h 261"/>
                  <a:gd name="T6" fmla="*/ 0 w 178"/>
                  <a:gd name="T7" fmla="*/ 79 h 261"/>
                  <a:gd name="T8" fmla="*/ 89 w 178"/>
                  <a:gd name="T9" fmla="*/ 28 h 261"/>
                  <a:gd name="T10" fmla="*/ 88 w 178"/>
                  <a:gd name="T11" fmla="*/ 196 h 261"/>
                  <a:gd name="T12" fmla="*/ 146 w 178"/>
                  <a:gd name="T13" fmla="*/ 163 h 261"/>
                  <a:gd name="T14" fmla="*/ 89 w 178"/>
                  <a:gd name="T15" fmla="*/ 65 h 261"/>
                  <a:gd name="T16" fmla="*/ 32 w 178"/>
                  <a:gd name="T17" fmla="*/ 97 h 261"/>
                  <a:gd name="T18" fmla="*/ 88 w 178"/>
                  <a:gd name="T19" fmla="*/ 19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261">
                    <a:moveTo>
                      <a:pt x="89" y="28"/>
                    </a:moveTo>
                    <a:cubicBezTo>
                      <a:pt x="138" y="57"/>
                      <a:pt x="178" y="125"/>
                      <a:pt x="177" y="182"/>
                    </a:cubicBezTo>
                    <a:cubicBezTo>
                      <a:pt x="177" y="238"/>
                      <a:pt x="137" y="261"/>
                      <a:pt x="88" y="232"/>
                    </a:cubicBezTo>
                    <a:cubicBezTo>
                      <a:pt x="39" y="204"/>
                      <a:pt x="0" y="135"/>
                      <a:pt x="0" y="79"/>
                    </a:cubicBezTo>
                    <a:cubicBezTo>
                      <a:pt x="0" y="23"/>
                      <a:pt x="40" y="0"/>
                      <a:pt x="89" y="28"/>
                    </a:cubicBezTo>
                    <a:close/>
                    <a:moveTo>
                      <a:pt x="88" y="196"/>
                    </a:moveTo>
                    <a:cubicBezTo>
                      <a:pt x="120" y="214"/>
                      <a:pt x="145" y="199"/>
                      <a:pt x="146" y="163"/>
                    </a:cubicBezTo>
                    <a:cubicBezTo>
                      <a:pt x="146" y="127"/>
                      <a:pt x="120" y="83"/>
                      <a:pt x="89" y="65"/>
                    </a:cubicBezTo>
                    <a:cubicBezTo>
                      <a:pt x="57" y="47"/>
                      <a:pt x="32" y="61"/>
                      <a:pt x="32" y="97"/>
                    </a:cubicBezTo>
                    <a:cubicBezTo>
                      <a:pt x="31" y="134"/>
                      <a:pt x="57" y="178"/>
                      <a:pt x="88" y="19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iṣlïďè">
                <a:extLst>
                  <a:ext uri="{FF2B5EF4-FFF2-40B4-BE49-F238E27FC236}">
                    <a16:creationId xmlns:a16="http://schemas.microsoft.com/office/drawing/2014/main" id="{56484984-2FC2-4339-94BF-891FDCDB9FE6}"/>
                  </a:ext>
                </a:extLst>
              </p:cNvPr>
              <p:cNvSpPr/>
              <p:nvPr/>
            </p:nvSpPr>
            <p:spPr bwMode="auto">
              <a:xfrm>
                <a:off x="4962526" y="2938463"/>
                <a:ext cx="581025" cy="334963"/>
              </a:xfrm>
              <a:custGeom>
                <a:avLst/>
                <a:gdLst>
                  <a:gd name="T0" fmla="*/ 10 w 366"/>
                  <a:gd name="T1" fmla="*/ 211 h 211"/>
                  <a:gd name="T2" fmla="*/ 0 w 366"/>
                  <a:gd name="T3" fmla="*/ 205 h 211"/>
                  <a:gd name="T4" fmla="*/ 355 w 366"/>
                  <a:gd name="T5" fmla="*/ 0 h 211"/>
                  <a:gd name="T6" fmla="*/ 366 w 366"/>
                  <a:gd name="T7" fmla="*/ 6 h 211"/>
                  <a:gd name="T8" fmla="*/ 10 w 366"/>
                  <a:gd name="T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211">
                    <a:moveTo>
                      <a:pt x="10" y="211"/>
                    </a:moveTo>
                    <a:lnTo>
                      <a:pt x="0" y="205"/>
                    </a:lnTo>
                    <a:lnTo>
                      <a:pt x="355" y="0"/>
                    </a:lnTo>
                    <a:lnTo>
                      <a:pt x="366" y="6"/>
                    </a:lnTo>
                    <a:lnTo>
                      <a:pt x="10" y="211"/>
                    </a:lnTo>
                    <a:close/>
                  </a:path>
                </a:pathLst>
              </a:custGeom>
              <a:solidFill>
                <a:srgbClr val="0D6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îŝļide">
                <a:extLst>
                  <a:ext uri="{FF2B5EF4-FFF2-40B4-BE49-F238E27FC236}">
                    <a16:creationId xmlns:a16="http://schemas.microsoft.com/office/drawing/2014/main" id="{4D2AD1B6-1837-421B-AE61-D6023153AB63}"/>
                  </a:ext>
                </a:extLst>
              </p:cNvPr>
              <p:cNvSpPr/>
              <p:nvPr/>
            </p:nvSpPr>
            <p:spPr bwMode="auto">
              <a:xfrm>
                <a:off x="4943476" y="3263901"/>
                <a:ext cx="34925" cy="20638"/>
              </a:xfrm>
              <a:custGeom>
                <a:avLst/>
                <a:gdLst>
                  <a:gd name="T0" fmla="*/ 10 w 22"/>
                  <a:gd name="T1" fmla="*/ 13 h 13"/>
                  <a:gd name="T2" fmla="*/ 0 w 22"/>
                  <a:gd name="T3" fmla="*/ 6 h 13"/>
                  <a:gd name="T4" fmla="*/ 12 w 22"/>
                  <a:gd name="T5" fmla="*/ 0 h 13"/>
                  <a:gd name="T6" fmla="*/ 22 w 22"/>
                  <a:gd name="T7" fmla="*/ 6 h 13"/>
                  <a:gd name="T8" fmla="*/ 10 w 22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3">
                    <a:moveTo>
                      <a:pt x="10" y="13"/>
                    </a:moveTo>
                    <a:lnTo>
                      <a:pt x="0" y="6"/>
                    </a:lnTo>
                    <a:lnTo>
                      <a:pt x="12" y="0"/>
                    </a:lnTo>
                    <a:lnTo>
                      <a:pt x="22" y="6"/>
                    </a:lnTo>
                    <a:lnTo>
                      <a:pt x="10" y="13"/>
                    </a:lnTo>
                    <a:close/>
                  </a:path>
                </a:pathLst>
              </a:custGeom>
              <a:solidFill>
                <a:srgbClr val="0D6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íṧľîďé">
                <a:extLst>
                  <a:ext uri="{FF2B5EF4-FFF2-40B4-BE49-F238E27FC236}">
                    <a16:creationId xmlns:a16="http://schemas.microsoft.com/office/drawing/2014/main" id="{5BC21D0C-93A8-4072-9F1B-D60B25A03000}"/>
                  </a:ext>
                </a:extLst>
              </p:cNvPr>
              <p:cNvSpPr/>
              <p:nvPr/>
            </p:nvSpPr>
            <p:spPr bwMode="auto">
              <a:xfrm>
                <a:off x="4840288" y="3273426"/>
                <a:ext cx="119063" cy="14288"/>
              </a:xfrm>
              <a:custGeom>
                <a:avLst/>
                <a:gdLst>
                  <a:gd name="T0" fmla="*/ 10 w 75"/>
                  <a:gd name="T1" fmla="*/ 9 h 9"/>
                  <a:gd name="T2" fmla="*/ 0 w 75"/>
                  <a:gd name="T3" fmla="*/ 2 h 9"/>
                  <a:gd name="T4" fmla="*/ 65 w 75"/>
                  <a:gd name="T5" fmla="*/ 0 h 9"/>
                  <a:gd name="T6" fmla="*/ 75 w 75"/>
                  <a:gd name="T7" fmla="*/ 7 h 9"/>
                  <a:gd name="T8" fmla="*/ 10 w 7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10" y="9"/>
                    </a:moveTo>
                    <a:lnTo>
                      <a:pt x="0" y="2"/>
                    </a:lnTo>
                    <a:lnTo>
                      <a:pt x="65" y="0"/>
                    </a:lnTo>
                    <a:lnTo>
                      <a:pt x="75" y="7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0C6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3" name="íš1îdê">
                <a:extLst>
                  <a:ext uri="{FF2B5EF4-FFF2-40B4-BE49-F238E27FC236}">
                    <a16:creationId xmlns:a16="http://schemas.microsoft.com/office/drawing/2014/main" id="{353B0FFD-09E4-4D39-BD05-95934A9550BF}"/>
                  </a:ext>
                </a:extLst>
              </p:cNvPr>
              <p:cNvSpPr/>
              <p:nvPr/>
            </p:nvSpPr>
            <p:spPr bwMode="auto">
              <a:xfrm>
                <a:off x="4705351" y="3386138"/>
                <a:ext cx="85725" cy="122238"/>
              </a:xfrm>
              <a:custGeom>
                <a:avLst/>
                <a:gdLst>
                  <a:gd name="T0" fmla="*/ 10 w 54"/>
                  <a:gd name="T1" fmla="*/ 77 h 77"/>
                  <a:gd name="T2" fmla="*/ 0 w 54"/>
                  <a:gd name="T3" fmla="*/ 71 h 77"/>
                  <a:gd name="T4" fmla="*/ 44 w 54"/>
                  <a:gd name="T5" fmla="*/ 0 h 77"/>
                  <a:gd name="T6" fmla="*/ 54 w 54"/>
                  <a:gd name="T7" fmla="*/ 6 h 77"/>
                  <a:gd name="T8" fmla="*/ 10 w 54"/>
                  <a:gd name="T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7">
                    <a:moveTo>
                      <a:pt x="10" y="77"/>
                    </a:moveTo>
                    <a:lnTo>
                      <a:pt x="0" y="71"/>
                    </a:lnTo>
                    <a:lnTo>
                      <a:pt x="44" y="0"/>
                    </a:lnTo>
                    <a:lnTo>
                      <a:pt x="54" y="6"/>
                    </a:lnTo>
                    <a:lnTo>
                      <a:pt x="10" y="77"/>
                    </a:lnTo>
                    <a:close/>
                  </a:path>
                </a:pathLst>
              </a:custGeom>
              <a:solidFill>
                <a:srgbClr val="0B5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iS1ïḋe">
                <a:extLst>
                  <a:ext uri="{FF2B5EF4-FFF2-40B4-BE49-F238E27FC236}">
                    <a16:creationId xmlns:a16="http://schemas.microsoft.com/office/drawing/2014/main" id="{BDB341D1-02C1-44DA-A4EF-1CECD4A7D52A}"/>
                  </a:ext>
                </a:extLst>
              </p:cNvPr>
              <p:cNvSpPr/>
              <p:nvPr/>
            </p:nvSpPr>
            <p:spPr bwMode="auto">
              <a:xfrm>
                <a:off x="4714876" y="3373438"/>
                <a:ext cx="76200" cy="42863"/>
              </a:xfrm>
              <a:custGeom>
                <a:avLst/>
                <a:gdLst>
                  <a:gd name="T0" fmla="*/ 11 w 48"/>
                  <a:gd name="T1" fmla="*/ 27 h 27"/>
                  <a:gd name="T2" fmla="*/ 0 w 48"/>
                  <a:gd name="T3" fmla="*/ 20 h 27"/>
                  <a:gd name="T4" fmla="*/ 38 w 48"/>
                  <a:gd name="T5" fmla="*/ 0 h 27"/>
                  <a:gd name="T6" fmla="*/ 48 w 48"/>
                  <a:gd name="T7" fmla="*/ 6 h 27"/>
                  <a:gd name="T8" fmla="*/ 11 w 48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7">
                    <a:moveTo>
                      <a:pt x="11" y="27"/>
                    </a:moveTo>
                    <a:lnTo>
                      <a:pt x="0" y="20"/>
                    </a:lnTo>
                    <a:lnTo>
                      <a:pt x="38" y="0"/>
                    </a:lnTo>
                    <a:lnTo>
                      <a:pt x="48" y="6"/>
                    </a:lnTo>
                    <a:lnTo>
                      <a:pt x="11" y="27"/>
                    </a:lnTo>
                    <a:close/>
                  </a:path>
                </a:pathLst>
              </a:custGeom>
              <a:solidFill>
                <a:srgbClr val="0D6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5" name="îśḻîďé">
                <a:extLst>
                  <a:ext uri="{FF2B5EF4-FFF2-40B4-BE49-F238E27FC236}">
                    <a16:creationId xmlns:a16="http://schemas.microsoft.com/office/drawing/2014/main" id="{8F0550B7-9646-40D7-8104-B99EEE21090E}"/>
                  </a:ext>
                </a:extLst>
              </p:cNvPr>
              <p:cNvSpPr/>
              <p:nvPr/>
            </p:nvSpPr>
            <p:spPr bwMode="auto">
              <a:xfrm>
                <a:off x="4714876" y="3405188"/>
                <a:ext cx="17463" cy="23813"/>
              </a:xfrm>
              <a:custGeom>
                <a:avLst/>
                <a:gdLst>
                  <a:gd name="T0" fmla="*/ 11 w 11"/>
                  <a:gd name="T1" fmla="*/ 15 h 15"/>
                  <a:gd name="T2" fmla="*/ 0 w 11"/>
                  <a:gd name="T3" fmla="*/ 9 h 15"/>
                  <a:gd name="T4" fmla="*/ 0 w 11"/>
                  <a:gd name="T5" fmla="*/ 0 h 15"/>
                  <a:gd name="T6" fmla="*/ 11 w 11"/>
                  <a:gd name="T7" fmla="*/ 7 h 15"/>
                  <a:gd name="T8" fmla="*/ 11 w 11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11" y="15"/>
                    </a:moveTo>
                    <a:lnTo>
                      <a:pt x="0" y="9"/>
                    </a:lnTo>
                    <a:lnTo>
                      <a:pt x="0" y="0"/>
                    </a:lnTo>
                    <a:lnTo>
                      <a:pt x="11" y="7"/>
                    </a:lnTo>
                    <a:lnTo>
                      <a:pt x="11" y="15"/>
                    </a:lnTo>
                    <a:close/>
                  </a:path>
                </a:pathLst>
              </a:custGeom>
              <a:solidFill>
                <a:srgbClr val="0843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6" name="îşļiḓê">
                <a:extLst>
                  <a:ext uri="{FF2B5EF4-FFF2-40B4-BE49-F238E27FC236}">
                    <a16:creationId xmlns:a16="http://schemas.microsoft.com/office/drawing/2014/main" id="{FD5556DD-9C91-4D06-AD7F-8790CE991A67}"/>
                  </a:ext>
                </a:extLst>
              </p:cNvPr>
              <p:cNvSpPr/>
              <p:nvPr/>
            </p:nvSpPr>
            <p:spPr bwMode="auto">
              <a:xfrm>
                <a:off x="4705351" y="3276601"/>
                <a:ext cx="150813" cy="85725"/>
              </a:xfrm>
              <a:custGeom>
                <a:avLst/>
                <a:gdLst>
                  <a:gd name="T0" fmla="*/ 10 w 95"/>
                  <a:gd name="T1" fmla="*/ 54 h 54"/>
                  <a:gd name="T2" fmla="*/ 0 w 95"/>
                  <a:gd name="T3" fmla="*/ 48 h 54"/>
                  <a:gd name="T4" fmla="*/ 85 w 95"/>
                  <a:gd name="T5" fmla="*/ 0 h 54"/>
                  <a:gd name="T6" fmla="*/ 95 w 95"/>
                  <a:gd name="T7" fmla="*/ 7 h 54"/>
                  <a:gd name="T8" fmla="*/ 10 w 95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4">
                    <a:moveTo>
                      <a:pt x="10" y="54"/>
                    </a:moveTo>
                    <a:lnTo>
                      <a:pt x="0" y="48"/>
                    </a:lnTo>
                    <a:lnTo>
                      <a:pt x="85" y="0"/>
                    </a:lnTo>
                    <a:lnTo>
                      <a:pt x="95" y="7"/>
                    </a:lnTo>
                    <a:lnTo>
                      <a:pt x="10" y="54"/>
                    </a:lnTo>
                    <a:close/>
                  </a:path>
                </a:pathLst>
              </a:custGeom>
              <a:solidFill>
                <a:srgbClr val="0D6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7" name="iṧ1íďè">
                <a:extLst>
                  <a:ext uri="{FF2B5EF4-FFF2-40B4-BE49-F238E27FC236}">
                    <a16:creationId xmlns:a16="http://schemas.microsoft.com/office/drawing/2014/main" id="{6877FD5E-9AD2-4B79-A345-9732239147AA}"/>
                  </a:ext>
                </a:extLst>
              </p:cNvPr>
              <p:cNvSpPr/>
              <p:nvPr/>
            </p:nvSpPr>
            <p:spPr bwMode="auto">
              <a:xfrm>
                <a:off x="4721226" y="2947988"/>
                <a:ext cx="822325" cy="560388"/>
              </a:xfrm>
              <a:custGeom>
                <a:avLst/>
                <a:gdLst>
                  <a:gd name="T0" fmla="*/ 85 w 518"/>
                  <a:gd name="T1" fmla="*/ 214 h 353"/>
                  <a:gd name="T2" fmla="*/ 150 w 518"/>
                  <a:gd name="T3" fmla="*/ 212 h 353"/>
                  <a:gd name="T4" fmla="*/ 162 w 518"/>
                  <a:gd name="T5" fmla="*/ 205 h 353"/>
                  <a:gd name="T6" fmla="*/ 518 w 518"/>
                  <a:gd name="T7" fmla="*/ 0 h 353"/>
                  <a:gd name="T8" fmla="*/ 518 w 518"/>
                  <a:gd name="T9" fmla="*/ 10 h 353"/>
                  <a:gd name="T10" fmla="*/ 162 w 518"/>
                  <a:gd name="T11" fmla="*/ 214 h 353"/>
                  <a:gd name="T12" fmla="*/ 150 w 518"/>
                  <a:gd name="T13" fmla="*/ 222 h 353"/>
                  <a:gd name="T14" fmla="*/ 81 w 518"/>
                  <a:gd name="T15" fmla="*/ 307 h 353"/>
                  <a:gd name="T16" fmla="*/ 0 w 518"/>
                  <a:gd name="T17" fmla="*/ 353 h 353"/>
                  <a:gd name="T18" fmla="*/ 44 w 518"/>
                  <a:gd name="T19" fmla="*/ 282 h 353"/>
                  <a:gd name="T20" fmla="*/ 7 w 518"/>
                  <a:gd name="T21" fmla="*/ 303 h 353"/>
                  <a:gd name="T22" fmla="*/ 7 w 518"/>
                  <a:gd name="T23" fmla="*/ 295 h 353"/>
                  <a:gd name="T24" fmla="*/ 44 w 518"/>
                  <a:gd name="T25" fmla="*/ 274 h 353"/>
                  <a:gd name="T26" fmla="*/ 0 w 518"/>
                  <a:gd name="T27" fmla="*/ 261 h 353"/>
                  <a:gd name="T28" fmla="*/ 85 w 518"/>
                  <a:gd name="T29" fmla="*/ 2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8" h="353">
                    <a:moveTo>
                      <a:pt x="85" y="214"/>
                    </a:moveTo>
                    <a:lnTo>
                      <a:pt x="150" y="212"/>
                    </a:lnTo>
                    <a:lnTo>
                      <a:pt x="162" y="205"/>
                    </a:lnTo>
                    <a:lnTo>
                      <a:pt x="518" y="0"/>
                    </a:lnTo>
                    <a:lnTo>
                      <a:pt x="518" y="10"/>
                    </a:lnTo>
                    <a:lnTo>
                      <a:pt x="162" y="214"/>
                    </a:lnTo>
                    <a:lnTo>
                      <a:pt x="150" y="222"/>
                    </a:lnTo>
                    <a:lnTo>
                      <a:pt x="81" y="307"/>
                    </a:lnTo>
                    <a:lnTo>
                      <a:pt x="0" y="353"/>
                    </a:lnTo>
                    <a:lnTo>
                      <a:pt x="44" y="282"/>
                    </a:lnTo>
                    <a:lnTo>
                      <a:pt x="7" y="303"/>
                    </a:lnTo>
                    <a:lnTo>
                      <a:pt x="7" y="295"/>
                    </a:lnTo>
                    <a:lnTo>
                      <a:pt x="44" y="274"/>
                    </a:lnTo>
                    <a:lnTo>
                      <a:pt x="0" y="261"/>
                    </a:lnTo>
                    <a:lnTo>
                      <a:pt x="85" y="214"/>
                    </a:lnTo>
                    <a:close/>
                  </a:path>
                </a:pathLst>
              </a:custGeom>
              <a:solidFill>
                <a:srgbClr val="0F7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8" name="îṡlîḓê">
                <a:extLst>
                  <a:ext uri="{FF2B5EF4-FFF2-40B4-BE49-F238E27FC236}">
                    <a16:creationId xmlns:a16="http://schemas.microsoft.com/office/drawing/2014/main" id="{94A9AD7B-C3AE-4E99-A211-9138E567BCCF}"/>
                  </a:ext>
                </a:extLst>
              </p:cNvPr>
              <p:cNvSpPr/>
              <p:nvPr/>
            </p:nvSpPr>
            <p:spPr bwMode="auto">
              <a:xfrm>
                <a:off x="6869113" y="1992313"/>
                <a:ext cx="465138" cy="606425"/>
              </a:xfrm>
              <a:custGeom>
                <a:avLst/>
                <a:gdLst>
                  <a:gd name="T0" fmla="*/ 131 w 141"/>
                  <a:gd name="T1" fmla="*/ 168 h 184"/>
                  <a:gd name="T2" fmla="*/ 124 w 141"/>
                  <a:gd name="T3" fmla="*/ 169 h 184"/>
                  <a:gd name="T4" fmla="*/ 119 w 141"/>
                  <a:gd name="T5" fmla="*/ 168 h 184"/>
                  <a:gd name="T6" fmla="*/ 113 w 141"/>
                  <a:gd name="T7" fmla="*/ 167 h 184"/>
                  <a:gd name="T8" fmla="*/ 107 w 141"/>
                  <a:gd name="T9" fmla="*/ 166 h 184"/>
                  <a:gd name="T10" fmla="*/ 100 w 141"/>
                  <a:gd name="T11" fmla="*/ 163 h 184"/>
                  <a:gd name="T12" fmla="*/ 87 w 141"/>
                  <a:gd name="T13" fmla="*/ 155 h 184"/>
                  <a:gd name="T14" fmla="*/ 74 w 141"/>
                  <a:gd name="T15" fmla="*/ 145 h 184"/>
                  <a:gd name="T16" fmla="*/ 61 w 141"/>
                  <a:gd name="T17" fmla="*/ 131 h 184"/>
                  <a:gd name="T18" fmla="*/ 51 w 141"/>
                  <a:gd name="T19" fmla="*/ 118 h 184"/>
                  <a:gd name="T20" fmla="*/ 42 w 141"/>
                  <a:gd name="T21" fmla="*/ 102 h 184"/>
                  <a:gd name="T22" fmla="*/ 34 w 141"/>
                  <a:gd name="T23" fmla="*/ 85 h 184"/>
                  <a:gd name="T24" fmla="*/ 29 w 141"/>
                  <a:gd name="T25" fmla="*/ 68 h 184"/>
                  <a:gd name="T26" fmla="*/ 26 w 141"/>
                  <a:gd name="T27" fmla="*/ 51 h 184"/>
                  <a:gd name="T28" fmla="*/ 27 w 141"/>
                  <a:gd name="T29" fmla="*/ 35 h 184"/>
                  <a:gd name="T30" fmla="*/ 29 w 141"/>
                  <a:gd name="T31" fmla="*/ 21 h 184"/>
                  <a:gd name="T32" fmla="*/ 35 w 141"/>
                  <a:gd name="T33" fmla="*/ 10 h 184"/>
                  <a:gd name="T34" fmla="*/ 42 w 141"/>
                  <a:gd name="T35" fmla="*/ 2 h 184"/>
                  <a:gd name="T36" fmla="*/ 20 w 141"/>
                  <a:gd name="T37" fmla="*/ 15 h 184"/>
                  <a:gd name="T38" fmla="*/ 11 w 141"/>
                  <a:gd name="T39" fmla="*/ 22 h 184"/>
                  <a:gd name="T40" fmla="*/ 5 w 141"/>
                  <a:gd name="T41" fmla="*/ 31 h 184"/>
                  <a:gd name="T42" fmla="*/ 3 w 141"/>
                  <a:gd name="T43" fmla="*/ 36 h 184"/>
                  <a:gd name="T44" fmla="*/ 1 w 141"/>
                  <a:gd name="T45" fmla="*/ 43 h 184"/>
                  <a:gd name="T46" fmla="*/ 0 w 141"/>
                  <a:gd name="T47" fmla="*/ 50 h 184"/>
                  <a:gd name="T48" fmla="*/ 0 w 141"/>
                  <a:gd name="T49" fmla="*/ 58 h 184"/>
                  <a:gd name="T50" fmla="*/ 0 w 141"/>
                  <a:gd name="T51" fmla="*/ 66 h 184"/>
                  <a:gd name="T52" fmla="*/ 1 w 141"/>
                  <a:gd name="T53" fmla="*/ 74 h 184"/>
                  <a:gd name="T54" fmla="*/ 3 w 141"/>
                  <a:gd name="T55" fmla="*/ 81 h 184"/>
                  <a:gd name="T56" fmla="*/ 4 w 141"/>
                  <a:gd name="T57" fmla="*/ 88 h 184"/>
                  <a:gd name="T58" fmla="*/ 6 w 141"/>
                  <a:gd name="T59" fmla="*/ 96 h 184"/>
                  <a:gd name="T60" fmla="*/ 9 w 141"/>
                  <a:gd name="T61" fmla="*/ 102 h 184"/>
                  <a:gd name="T62" fmla="*/ 12 w 141"/>
                  <a:gd name="T63" fmla="*/ 109 h 184"/>
                  <a:gd name="T64" fmla="*/ 15 w 141"/>
                  <a:gd name="T65" fmla="*/ 117 h 184"/>
                  <a:gd name="T66" fmla="*/ 20 w 141"/>
                  <a:gd name="T67" fmla="*/ 126 h 184"/>
                  <a:gd name="T68" fmla="*/ 29 w 141"/>
                  <a:gd name="T69" fmla="*/ 140 h 184"/>
                  <a:gd name="T70" fmla="*/ 35 w 141"/>
                  <a:gd name="T71" fmla="*/ 147 h 184"/>
                  <a:gd name="T72" fmla="*/ 40 w 141"/>
                  <a:gd name="T73" fmla="*/ 153 h 184"/>
                  <a:gd name="T74" fmla="*/ 46 w 141"/>
                  <a:gd name="T75" fmla="*/ 158 h 184"/>
                  <a:gd name="T76" fmla="*/ 52 w 141"/>
                  <a:gd name="T77" fmla="*/ 164 h 184"/>
                  <a:gd name="T78" fmla="*/ 58 w 141"/>
                  <a:gd name="T79" fmla="*/ 168 h 184"/>
                  <a:gd name="T80" fmla="*/ 64 w 141"/>
                  <a:gd name="T81" fmla="*/ 172 h 184"/>
                  <a:gd name="T82" fmla="*/ 70 w 141"/>
                  <a:gd name="T83" fmla="*/ 176 h 184"/>
                  <a:gd name="T84" fmla="*/ 74 w 141"/>
                  <a:gd name="T85" fmla="*/ 178 h 184"/>
                  <a:gd name="T86" fmla="*/ 77 w 141"/>
                  <a:gd name="T87" fmla="*/ 180 h 184"/>
                  <a:gd name="T88" fmla="*/ 83 w 141"/>
                  <a:gd name="T89" fmla="*/ 182 h 184"/>
                  <a:gd name="T90" fmla="*/ 87 w 141"/>
                  <a:gd name="T91" fmla="*/ 182 h 184"/>
                  <a:gd name="T92" fmla="*/ 91 w 141"/>
                  <a:gd name="T93" fmla="*/ 183 h 184"/>
                  <a:gd name="T94" fmla="*/ 94 w 141"/>
                  <a:gd name="T95" fmla="*/ 184 h 184"/>
                  <a:gd name="T96" fmla="*/ 98 w 141"/>
                  <a:gd name="T97" fmla="*/ 184 h 184"/>
                  <a:gd name="T98" fmla="*/ 105 w 141"/>
                  <a:gd name="T99" fmla="*/ 183 h 184"/>
                  <a:gd name="T100" fmla="*/ 110 w 141"/>
                  <a:gd name="T101" fmla="*/ 182 h 184"/>
                  <a:gd name="T102" fmla="*/ 115 w 141"/>
                  <a:gd name="T103" fmla="*/ 179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1" h="184">
                    <a:moveTo>
                      <a:pt x="138" y="166"/>
                    </a:moveTo>
                    <a:cubicBezTo>
                      <a:pt x="137" y="166"/>
                      <a:pt x="137" y="166"/>
                      <a:pt x="136" y="166"/>
                    </a:cubicBezTo>
                    <a:cubicBezTo>
                      <a:pt x="135" y="167"/>
                      <a:pt x="135" y="167"/>
                      <a:pt x="135" y="167"/>
                    </a:cubicBezTo>
                    <a:cubicBezTo>
                      <a:pt x="134" y="167"/>
                      <a:pt x="133" y="168"/>
                      <a:pt x="131" y="168"/>
                    </a:cubicBezTo>
                    <a:cubicBezTo>
                      <a:pt x="131" y="168"/>
                      <a:pt x="131" y="168"/>
                      <a:pt x="131" y="168"/>
                    </a:cubicBezTo>
                    <a:cubicBezTo>
                      <a:pt x="130" y="168"/>
                      <a:pt x="129" y="168"/>
                      <a:pt x="128" y="168"/>
                    </a:cubicBezTo>
                    <a:cubicBezTo>
                      <a:pt x="127" y="168"/>
                      <a:pt x="127" y="168"/>
                      <a:pt x="127" y="168"/>
                    </a:cubicBezTo>
                    <a:cubicBezTo>
                      <a:pt x="126" y="168"/>
                      <a:pt x="125" y="169"/>
                      <a:pt x="124" y="169"/>
                    </a:cubicBezTo>
                    <a:cubicBezTo>
                      <a:pt x="124" y="169"/>
                      <a:pt x="124" y="169"/>
                      <a:pt x="123" y="169"/>
                    </a:cubicBezTo>
                    <a:cubicBezTo>
                      <a:pt x="123" y="169"/>
                      <a:pt x="122" y="169"/>
                      <a:pt x="122" y="169"/>
                    </a:cubicBezTo>
                    <a:cubicBezTo>
                      <a:pt x="121" y="168"/>
                      <a:pt x="121" y="168"/>
                      <a:pt x="120" y="168"/>
                    </a:cubicBezTo>
                    <a:cubicBezTo>
                      <a:pt x="120" y="168"/>
                      <a:pt x="119" y="168"/>
                      <a:pt x="119" y="168"/>
                    </a:cubicBezTo>
                    <a:cubicBezTo>
                      <a:pt x="118" y="168"/>
                      <a:pt x="118" y="168"/>
                      <a:pt x="117" y="168"/>
                    </a:cubicBezTo>
                    <a:cubicBezTo>
                      <a:pt x="117" y="168"/>
                      <a:pt x="116" y="168"/>
                      <a:pt x="116" y="168"/>
                    </a:cubicBezTo>
                    <a:cubicBezTo>
                      <a:pt x="115" y="168"/>
                      <a:pt x="115" y="168"/>
                      <a:pt x="114" y="168"/>
                    </a:cubicBezTo>
                    <a:cubicBezTo>
                      <a:pt x="114" y="167"/>
                      <a:pt x="113" y="167"/>
                      <a:pt x="113" y="167"/>
                    </a:cubicBezTo>
                    <a:cubicBezTo>
                      <a:pt x="112" y="167"/>
                      <a:pt x="112" y="167"/>
                      <a:pt x="111" y="167"/>
                    </a:cubicBezTo>
                    <a:cubicBezTo>
                      <a:pt x="111" y="167"/>
                      <a:pt x="110" y="167"/>
                      <a:pt x="110" y="166"/>
                    </a:cubicBezTo>
                    <a:cubicBezTo>
                      <a:pt x="109" y="166"/>
                      <a:pt x="108" y="166"/>
                      <a:pt x="108" y="166"/>
                    </a:cubicBezTo>
                    <a:cubicBezTo>
                      <a:pt x="107" y="166"/>
                      <a:pt x="107" y="166"/>
                      <a:pt x="107" y="166"/>
                    </a:cubicBezTo>
                    <a:cubicBezTo>
                      <a:pt x="106" y="165"/>
                      <a:pt x="105" y="165"/>
                      <a:pt x="104" y="164"/>
                    </a:cubicBezTo>
                    <a:cubicBezTo>
                      <a:pt x="104" y="164"/>
                      <a:pt x="104" y="164"/>
                      <a:pt x="104" y="164"/>
                    </a:cubicBezTo>
                    <a:cubicBezTo>
                      <a:pt x="103" y="164"/>
                      <a:pt x="102" y="164"/>
                      <a:pt x="101" y="163"/>
                    </a:cubicBezTo>
                    <a:cubicBezTo>
                      <a:pt x="100" y="163"/>
                      <a:pt x="100" y="163"/>
                      <a:pt x="100" y="163"/>
                    </a:cubicBezTo>
                    <a:cubicBezTo>
                      <a:pt x="99" y="162"/>
                      <a:pt x="98" y="162"/>
                      <a:pt x="97" y="162"/>
                    </a:cubicBezTo>
                    <a:cubicBezTo>
                      <a:pt x="97" y="161"/>
                      <a:pt x="97" y="161"/>
                      <a:pt x="96" y="161"/>
                    </a:cubicBezTo>
                    <a:cubicBezTo>
                      <a:pt x="95" y="160"/>
                      <a:pt x="94" y="160"/>
                      <a:pt x="93" y="159"/>
                    </a:cubicBezTo>
                    <a:cubicBezTo>
                      <a:pt x="91" y="158"/>
                      <a:pt x="89" y="157"/>
                      <a:pt x="87" y="155"/>
                    </a:cubicBezTo>
                    <a:cubicBezTo>
                      <a:pt x="86" y="155"/>
                      <a:pt x="86" y="155"/>
                      <a:pt x="86" y="155"/>
                    </a:cubicBezTo>
                    <a:cubicBezTo>
                      <a:pt x="84" y="153"/>
                      <a:pt x="82" y="152"/>
                      <a:pt x="80" y="150"/>
                    </a:cubicBezTo>
                    <a:cubicBezTo>
                      <a:pt x="79" y="150"/>
                      <a:pt x="79" y="150"/>
                      <a:pt x="79" y="150"/>
                    </a:cubicBezTo>
                    <a:cubicBezTo>
                      <a:pt x="77" y="148"/>
                      <a:pt x="75" y="146"/>
                      <a:pt x="74" y="145"/>
                    </a:cubicBezTo>
                    <a:cubicBezTo>
                      <a:pt x="73" y="144"/>
                      <a:pt x="73" y="144"/>
                      <a:pt x="73" y="144"/>
                    </a:cubicBezTo>
                    <a:cubicBezTo>
                      <a:pt x="71" y="142"/>
                      <a:pt x="69" y="140"/>
                      <a:pt x="67" y="138"/>
                    </a:cubicBezTo>
                    <a:cubicBezTo>
                      <a:pt x="67" y="138"/>
                      <a:pt x="67" y="138"/>
                      <a:pt x="67" y="138"/>
                    </a:cubicBezTo>
                    <a:cubicBezTo>
                      <a:pt x="65" y="136"/>
                      <a:pt x="63" y="134"/>
                      <a:pt x="61" y="131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59" y="129"/>
                      <a:pt x="57" y="127"/>
                      <a:pt x="56" y="124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54" y="122"/>
                      <a:pt x="52" y="120"/>
                      <a:pt x="51" y="118"/>
                    </a:cubicBezTo>
                    <a:cubicBezTo>
                      <a:pt x="50" y="116"/>
                      <a:pt x="49" y="115"/>
                      <a:pt x="48" y="113"/>
                    </a:cubicBezTo>
                    <a:cubicBezTo>
                      <a:pt x="47" y="112"/>
                      <a:pt x="47" y="111"/>
                      <a:pt x="46" y="110"/>
                    </a:cubicBezTo>
                    <a:cubicBezTo>
                      <a:pt x="46" y="109"/>
                      <a:pt x="45" y="108"/>
                      <a:pt x="45" y="108"/>
                    </a:cubicBezTo>
                    <a:cubicBezTo>
                      <a:pt x="44" y="106"/>
                      <a:pt x="43" y="104"/>
                      <a:pt x="42" y="102"/>
                    </a:cubicBezTo>
                    <a:cubicBezTo>
                      <a:pt x="41" y="101"/>
                      <a:pt x="41" y="101"/>
                      <a:pt x="41" y="101"/>
                    </a:cubicBezTo>
                    <a:cubicBezTo>
                      <a:pt x="40" y="98"/>
                      <a:pt x="39" y="96"/>
                      <a:pt x="38" y="93"/>
                    </a:cubicBezTo>
                    <a:cubicBezTo>
                      <a:pt x="37" y="93"/>
                      <a:pt x="37" y="93"/>
                      <a:pt x="37" y="93"/>
                    </a:cubicBezTo>
                    <a:cubicBezTo>
                      <a:pt x="36" y="90"/>
                      <a:pt x="35" y="87"/>
                      <a:pt x="34" y="85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3" y="82"/>
                      <a:pt x="32" y="79"/>
                      <a:pt x="31" y="76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0" y="73"/>
                      <a:pt x="30" y="71"/>
                      <a:pt x="29" y="68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8" y="65"/>
                      <a:pt x="28" y="62"/>
                      <a:pt x="27" y="59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7" y="57"/>
                      <a:pt x="27" y="54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8"/>
                      <a:pt x="26" y="46"/>
                      <a:pt x="26" y="43"/>
                    </a:cubicBezTo>
                    <a:cubicBezTo>
                      <a:pt x="26" y="40"/>
                      <a:pt x="26" y="38"/>
                      <a:pt x="26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7" y="33"/>
                      <a:pt x="27" y="31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6"/>
                      <a:pt x="28" y="24"/>
                      <a:pt x="29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20"/>
                      <a:pt x="31" y="18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2" y="14"/>
                      <a:pt x="33" y="13"/>
                      <a:pt x="34" y="11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9"/>
                      <a:pt x="36" y="8"/>
                      <a:pt x="37" y="7"/>
                    </a:cubicBezTo>
                    <a:cubicBezTo>
                      <a:pt x="38" y="7"/>
                      <a:pt x="38" y="6"/>
                      <a:pt x="38" y="6"/>
                    </a:cubicBezTo>
                    <a:cubicBezTo>
                      <a:pt x="39" y="5"/>
                      <a:pt x="40" y="4"/>
                      <a:pt x="41" y="3"/>
                    </a:cubicBezTo>
                    <a:cubicBezTo>
                      <a:pt x="41" y="3"/>
                      <a:pt x="42" y="3"/>
                      <a:pt x="42" y="2"/>
                    </a:cubicBezTo>
                    <a:cubicBezTo>
                      <a:pt x="43" y="1"/>
                      <a:pt x="44" y="1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4" y="19"/>
                      <a:pt x="13" y="20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10" y="23"/>
                      <a:pt x="9" y="24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7" y="28"/>
                      <a:pt x="6" y="29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3"/>
                      <a:pt x="4" y="34"/>
                      <a:pt x="4" y="35"/>
                    </a:cubicBezTo>
                    <a:cubicBezTo>
                      <a:pt x="4" y="35"/>
                      <a:pt x="3" y="36"/>
                      <a:pt x="3" y="36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9"/>
                      <a:pt x="2" y="41"/>
                      <a:pt x="2" y="42"/>
                    </a:cubicBezTo>
                    <a:cubicBezTo>
                      <a:pt x="2" y="42"/>
                      <a:pt x="1" y="43"/>
                      <a:pt x="1" y="43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5"/>
                      <a:pt x="1" y="45"/>
                    </a:cubicBezTo>
                    <a:cubicBezTo>
                      <a:pt x="1" y="46"/>
                      <a:pt x="1" y="47"/>
                      <a:pt x="1" y="48"/>
                    </a:cubicBezTo>
                    <a:cubicBezTo>
                      <a:pt x="0" y="49"/>
                      <a:pt x="0" y="50"/>
                      <a:pt x="0" y="5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0" y="60"/>
                      <a:pt x="0" y="61"/>
                    </a:cubicBezTo>
                    <a:cubicBezTo>
                      <a:pt x="0" y="62"/>
                      <a:pt x="0" y="63"/>
                      <a:pt x="0" y="64"/>
                    </a:cubicBezTo>
                    <a:cubicBezTo>
                      <a:pt x="0" y="65"/>
                      <a:pt x="0" y="65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8"/>
                    </a:cubicBezTo>
                    <a:cubicBezTo>
                      <a:pt x="0" y="69"/>
                      <a:pt x="1" y="70"/>
                      <a:pt x="1" y="71"/>
                    </a:cubicBezTo>
                    <a:cubicBezTo>
                      <a:pt x="1" y="72"/>
                      <a:pt x="1" y="73"/>
                      <a:pt x="1" y="74"/>
                    </a:cubicBezTo>
                    <a:cubicBezTo>
                      <a:pt x="1" y="75"/>
                      <a:pt x="1" y="75"/>
                      <a:pt x="1" y="75"/>
                    </a:cubicBezTo>
                    <a:cubicBezTo>
                      <a:pt x="1" y="75"/>
                      <a:pt x="1" y="75"/>
                      <a:pt x="1" y="75"/>
                    </a:cubicBezTo>
                    <a:cubicBezTo>
                      <a:pt x="1" y="76"/>
                      <a:pt x="2" y="77"/>
                      <a:pt x="2" y="78"/>
                    </a:cubicBezTo>
                    <a:cubicBezTo>
                      <a:pt x="2" y="79"/>
                      <a:pt x="2" y="80"/>
                      <a:pt x="3" y="81"/>
                    </a:cubicBezTo>
                    <a:cubicBezTo>
                      <a:pt x="3" y="82"/>
                      <a:pt x="3" y="82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3" y="84"/>
                      <a:pt x="3" y="84"/>
                      <a:pt x="3" y="85"/>
                    </a:cubicBezTo>
                    <a:cubicBezTo>
                      <a:pt x="4" y="86"/>
                      <a:pt x="4" y="87"/>
                      <a:pt x="4" y="88"/>
                    </a:cubicBezTo>
                    <a:cubicBezTo>
                      <a:pt x="5" y="89"/>
                      <a:pt x="5" y="90"/>
                      <a:pt x="5" y="91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6" y="93"/>
                      <a:pt x="6" y="94"/>
                      <a:pt x="6" y="96"/>
                    </a:cubicBezTo>
                    <a:cubicBezTo>
                      <a:pt x="7" y="97"/>
                      <a:pt x="7" y="98"/>
                      <a:pt x="8" y="99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1"/>
                      <a:pt x="9" y="102"/>
                      <a:pt x="9" y="102"/>
                    </a:cubicBezTo>
                    <a:cubicBezTo>
                      <a:pt x="9" y="103"/>
                      <a:pt x="10" y="104"/>
                      <a:pt x="10" y="106"/>
                    </a:cubicBezTo>
                    <a:cubicBezTo>
                      <a:pt x="11" y="106"/>
                      <a:pt x="11" y="107"/>
                      <a:pt x="11" y="108"/>
                    </a:cubicBezTo>
                    <a:cubicBezTo>
                      <a:pt x="11" y="108"/>
                      <a:pt x="11" y="108"/>
                      <a:pt x="11" y="108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10"/>
                      <a:pt x="13" y="111"/>
                      <a:pt x="13" y="112"/>
                    </a:cubicBezTo>
                    <a:cubicBezTo>
                      <a:pt x="14" y="113"/>
                      <a:pt x="14" y="114"/>
                      <a:pt x="15" y="116"/>
                    </a:cubicBezTo>
                    <a:cubicBezTo>
                      <a:pt x="15" y="116"/>
                      <a:pt x="15" y="116"/>
                      <a:pt x="15" y="116"/>
                    </a:cubicBezTo>
                    <a:cubicBezTo>
                      <a:pt x="15" y="117"/>
                      <a:pt x="15" y="117"/>
                      <a:pt x="15" y="117"/>
                    </a:cubicBezTo>
                    <a:cubicBezTo>
                      <a:pt x="16" y="118"/>
                      <a:pt x="16" y="119"/>
                      <a:pt x="17" y="120"/>
                    </a:cubicBezTo>
                    <a:cubicBezTo>
                      <a:pt x="17" y="121"/>
                      <a:pt x="18" y="122"/>
                      <a:pt x="19" y="123"/>
                    </a:cubicBezTo>
                    <a:cubicBezTo>
                      <a:pt x="19" y="124"/>
                      <a:pt x="19" y="124"/>
                      <a:pt x="20" y="125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1" y="127"/>
                      <a:pt x="21" y="128"/>
                      <a:pt x="22" y="128"/>
                    </a:cubicBezTo>
                    <a:cubicBezTo>
                      <a:pt x="23" y="130"/>
                      <a:pt x="24" y="131"/>
                      <a:pt x="25" y="133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6"/>
                      <a:pt x="28" y="138"/>
                      <a:pt x="29" y="140"/>
                    </a:cubicBezTo>
                    <a:cubicBezTo>
                      <a:pt x="29" y="140"/>
                      <a:pt x="29" y="140"/>
                      <a:pt x="29" y="140"/>
                    </a:cubicBezTo>
                    <a:cubicBezTo>
                      <a:pt x="29" y="140"/>
                      <a:pt x="29" y="140"/>
                      <a:pt x="29" y="140"/>
                    </a:cubicBezTo>
                    <a:cubicBezTo>
                      <a:pt x="30" y="141"/>
                      <a:pt x="31" y="142"/>
                      <a:pt x="32" y="144"/>
                    </a:cubicBezTo>
                    <a:cubicBezTo>
                      <a:pt x="33" y="145"/>
                      <a:pt x="34" y="146"/>
                      <a:pt x="35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6" y="148"/>
                      <a:pt x="37" y="149"/>
                      <a:pt x="38" y="150"/>
                    </a:cubicBezTo>
                    <a:cubicBezTo>
                      <a:pt x="38" y="151"/>
                      <a:pt x="39" y="152"/>
                      <a:pt x="40" y="153"/>
                    </a:cubicBezTo>
                    <a:cubicBezTo>
                      <a:pt x="41" y="153"/>
                      <a:pt x="41" y="153"/>
                      <a:pt x="41" y="15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2" y="154"/>
                      <a:pt x="42" y="155"/>
                      <a:pt x="43" y="156"/>
                    </a:cubicBezTo>
                    <a:cubicBezTo>
                      <a:pt x="44" y="157"/>
                      <a:pt x="45" y="157"/>
                      <a:pt x="46" y="158"/>
                    </a:cubicBezTo>
                    <a:cubicBezTo>
                      <a:pt x="47" y="159"/>
                      <a:pt x="47" y="159"/>
                      <a:pt x="47" y="159"/>
                    </a:cubicBezTo>
                    <a:cubicBezTo>
                      <a:pt x="47" y="160"/>
                      <a:pt x="47" y="160"/>
                      <a:pt x="47" y="160"/>
                    </a:cubicBezTo>
                    <a:cubicBezTo>
                      <a:pt x="48" y="160"/>
                      <a:pt x="48" y="161"/>
                      <a:pt x="49" y="161"/>
                    </a:cubicBezTo>
                    <a:cubicBezTo>
                      <a:pt x="50" y="162"/>
                      <a:pt x="51" y="163"/>
                      <a:pt x="52" y="164"/>
                    </a:cubicBezTo>
                    <a:cubicBezTo>
                      <a:pt x="52" y="164"/>
                      <a:pt x="53" y="164"/>
                      <a:pt x="53" y="165"/>
                    </a:cubicBezTo>
                    <a:cubicBezTo>
                      <a:pt x="54" y="165"/>
                      <a:pt x="54" y="165"/>
                      <a:pt x="54" y="165"/>
                    </a:cubicBezTo>
                    <a:cubicBezTo>
                      <a:pt x="55" y="166"/>
                      <a:pt x="55" y="166"/>
                      <a:pt x="55" y="166"/>
                    </a:cubicBezTo>
                    <a:cubicBezTo>
                      <a:pt x="56" y="167"/>
                      <a:pt x="57" y="168"/>
                      <a:pt x="58" y="168"/>
                    </a:cubicBezTo>
                    <a:cubicBezTo>
                      <a:pt x="58" y="169"/>
                      <a:pt x="59" y="169"/>
                      <a:pt x="60" y="170"/>
                    </a:cubicBezTo>
                    <a:cubicBezTo>
                      <a:pt x="60" y="170"/>
                      <a:pt x="60" y="170"/>
                      <a:pt x="60" y="170"/>
                    </a:cubicBezTo>
                    <a:cubicBezTo>
                      <a:pt x="61" y="171"/>
                      <a:pt x="61" y="171"/>
                      <a:pt x="61" y="171"/>
                    </a:cubicBezTo>
                    <a:cubicBezTo>
                      <a:pt x="62" y="171"/>
                      <a:pt x="63" y="172"/>
                      <a:pt x="64" y="172"/>
                    </a:cubicBezTo>
                    <a:cubicBezTo>
                      <a:pt x="65" y="173"/>
                      <a:pt x="65" y="174"/>
                      <a:pt x="66" y="174"/>
                    </a:cubicBezTo>
                    <a:cubicBezTo>
                      <a:pt x="67" y="175"/>
                      <a:pt x="67" y="175"/>
                      <a:pt x="67" y="175"/>
                    </a:cubicBezTo>
                    <a:cubicBezTo>
                      <a:pt x="68" y="175"/>
                      <a:pt x="69" y="175"/>
                      <a:pt x="69" y="176"/>
                    </a:cubicBezTo>
                    <a:cubicBezTo>
                      <a:pt x="70" y="176"/>
                      <a:pt x="70" y="176"/>
                      <a:pt x="70" y="176"/>
                    </a:cubicBezTo>
                    <a:cubicBezTo>
                      <a:pt x="70" y="176"/>
                      <a:pt x="71" y="177"/>
                      <a:pt x="71" y="177"/>
                    </a:cubicBezTo>
                    <a:cubicBezTo>
                      <a:pt x="72" y="177"/>
                      <a:pt x="72" y="177"/>
                      <a:pt x="72" y="177"/>
                    </a:cubicBezTo>
                    <a:cubicBezTo>
                      <a:pt x="72" y="177"/>
                      <a:pt x="73" y="178"/>
                      <a:pt x="73" y="178"/>
                    </a:cubicBezTo>
                    <a:cubicBezTo>
                      <a:pt x="74" y="178"/>
                      <a:pt x="74" y="178"/>
                      <a:pt x="74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6" y="179"/>
                      <a:pt x="77" y="179"/>
                      <a:pt x="77" y="180"/>
                    </a:cubicBezTo>
                    <a:cubicBezTo>
                      <a:pt x="77" y="180"/>
                      <a:pt x="77" y="180"/>
                      <a:pt x="77" y="180"/>
                    </a:cubicBezTo>
                    <a:cubicBezTo>
                      <a:pt x="77" y="180"/>
                      <a:pt x="77" y="180"/>
                      <a:pt x="77" y="180"/>
                    </a:cubicBezTo>
                    <a:cubicBezTo>
                      <a:pt x="78" y="180"/>
                      <a:pt x="79" y="180"/>
                      <a:pt x="80" y="181"/>
                    </a:cubicBezTo>
                    <a:cubicBezTo>
                      <a:pt x="80" y="181"/>
                      <a:pt x="80" y="181"/>
                      <a:pt x="80" y="181"/>
                    </a:cubicBezTo>
                    <a:cubicBezTo>
                      <a:pt x="81" y="181"/>
                      <a:pt x="81" y="181"/>
                      <a:pt x="81" y="181"/>
                    </a:cubicBezTo>
                    <a:cubicBezTo>
                      <a:pt x="82" y="181"/>
                      <a:pt x="82" y="181"/>
                      <a:pt x="83" y="182"/>
                    </a:cubicBezTo>
                    <a:cubicBezTo>
                      <a:pt x="84" y="182"/>
                      <a:pt x="84" y="182"/>
                      <a:pt x="84" y="182"/>
                    </a:cubicBezTo>
                    <a:cubicBezTo>
                      <a:pt x="84" y="182"/>
                      <a:pt x="84" y="182"/>
                      <a:pt x="85" y="182"/>
                    </a:cubicBezTo>
                    <a:cubicBezTo>
                      <a:pt x="86" y="182"/>
                      <a:pt x="86" y="182"/>
                      <a:pt x="86" y="182"/>
                    </a:cubicBezTo>
                    <a:cubicBezTo>
                      <a:pt x="87" y="182"/>
                      <a:pt x="87" y="182"/>
                      <a:pt x="87" y="182"/>
                    </a:cubicBezTo>
                    <a:cubicBezTo>
                      <a:pt x="87" y="183"/>
                      <a:pt x="87" y="183"/>
                      <a:pt x="88" y="183"/>
                    </a:cubicBezTo>
                    <a:cubicBezTo>
                      <a:pt x="88" y="183"/>
                      <a:pt x="88" y="183"/>
                      <a:pt x="88" y="183"/>
                    </a:cubicBezTo>
                    <a:cubicBezTo>
                      <a:pt x="89" y="183"/>
                      <a:pt x="89" y="183"/>
                      <a:pt x="89" y="183"/>
                    </a:cubicBezTo>
                    <a:cubicBezTo>
                      <a:pt x="90" y="183"/>
                      <a:pt x="90" y="183"/>
                      <a:pt x="91" y="183"/>
                    </a:cubicBezTo>
                    <a:cubicBezTo>
                      <a:pt x="91" y="183"/>
                      <a:pt x="91" y="183"/>
                      <a:pt x="91" y="183"/>
                    </a:cubicBezTo>
                    <a:cubicBezTo>
                      <a:pt x="92" y="183"/>
                      <a:pt x="92" y="183"/>
                      <a:pt x="92" y="184"/>
                    </a:cubicBezTo>
                    <a:cubicBezTo>
                      <a:pt x="93" y="184"/>
                      <a:pt x="93" y="184"/>
                      <a:pt x="94" y="184"/>
                    </a:cubicBezTo>
                    <a:cubicBezTo>
                      <a:pt x="94" y="184"/>
                      <a:pt x="94" y="184"/>
                      <a:pt x="94" y="184"/>
                    </a:cubicBezTo>
                    <a:cubicBezTo>
                      <a:pt x="95" y="184"/>
                      <a:pt x="95" y="184"/>
                      <a:pt x="95" y="184"/>
                    </a:cubicBezTo>
                    <a:cubicBezTo>
                      <a:pt x="96" y="184"/>
                      <a:pt x="96" y="184"/>
                      <a:pt x="97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9" y="184"/>
                      <a:pt x="100" y="184"/>
                      <a:pt x="100" y="184"/>
                    </a:cubicBezTo>
                    <a:cubicBezTo>
                      <a:pt x="101" y="184"/>
                      <a:pt x="101" y="184"/>
                      <a:pt x="101" y="184"/>
                    </a:cubicBezTo>
                    <a:cubicBezTo>
                      <a:pt x="101" y="184"/>
                      <a:pt x="101" y="184"/>
                      <a:pt x="101" y="184"/>
                    </a:cubicBezTo>
                    <a:cubicBezTo>
                      <a:pt x="103" y="183"/>
                      <a:pt x="104" y="183"/>
                      <a:pt x="105" y="183"/>
                    </a:cubicBezTo>
                    <a:cubicBezTo>
                      <a:pt x="105" y="183"/>
                      <a:pt x="105" y="183"/>
                      <a:pt x="105" y="183"/>
                    </a:cubicBezTo>
                    <a:cubicBezTo>
                      <a:pt x="105" y="183"/>
                      <a:pt x="105" y="183"/>
                      <a:pt x="105" y="183"/>
                    </a:cubicBezTo>
                    <a:cubicBezTo>
                      <a:pt x="106" y="183"/>
                      <a:pt x="108" y="182"/>
                      <a:pt x="109" y="182"/>
                    </a:cubicBezTo>
                    <a:cubicBezTo>
                      <a:pt x="110" y="182"/>
                      <a:pt x="110" y="182"/>
                      <a:pt x="110" y="182"/>
                    </a:cubicBezTo>
                    <a:cubicBezTo>
                      <a:pt x="110" y="182"/>
                      <a:pt x="110" y="182"/>
                      <a:pt x="110" y="182"/>
                    </a:cubicBezTo>
                    <a:cubicBezTo>
                      <a:pt x="111" y="181"/>
                      <a:pt x="111" y="181"/>
                      <a:pt x="112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0"/>
                      <a:pt x="114" y="180"/>
                      <a:pt x="115" y="179"/>
                    </a:cubicBezTo>
                    <a:cubicBezTo>
                      <a:pt x="141" y="164"/>
                      <a:pt x="141" y="164"/>
                      <a:pt x="141" y="164"/>
                    </a:cubicBezTo>
                    <a:cubicBezTo>
                      <a:pt x="140" y="165"/>
                      <a:pt x="140" y="165"/>
                      <a:pt x="139" y="165"/>
                    </a:cubicBezTo>
                    <a:lnTo>
                      <a:pt x="138" y="166"/>
                    </a:ln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9" name="îśļíḓê">
                <a:extLst>
                  <a:ext uri="{FF2B5EF4-FFF2-40B4-BE49-F238E27FC236}">
                    <a16:creationId xmlns:a16="http://schemas.microsoft.com/office/drawing/2014/main" id="{B345F8F8-04CA-4CEF-901B-3F497AFE8523}"/>
                  </a:ext>
                </a:extLst>
              </p:cNvPr>
              <p:cNvSpPr/>
              <p:nvPr/>
            </p:nvSpPr>
            <p:spPr bwMode="auto">
              <a:xfrm>
                <a:off x="7315201" y="2390776"/>
                <a:ext cx="238125" cy="376238"/>
              </a:xfrm>
              <a:custGeom>
                <a:avLst/>
                <a:gdLst>
                  <a:gd name="T0" fmla="*/ 26 w 72"/>
                  <a:gd name="T1" fmla="*/ 0 h 114"/>
                  <a:gd name="T2" fmla="*/ 0 w 72"/>
                  <a:gd name="T3" fmla="*/ 15 h 114"/>
                  <a:gd name="T4" fmla="*/ 46 w 72"/>
                  <a:gd name="T5" fmla="*/ 42 h 114"/>
                  <a:gd name="T6" fmla="*/ 46 w 72"/>
                  <a:gd name="T7" fmla="*/ 48 h 114"/>
                  <a:gd name="T8" fmla="*/ 45 w 72"/>
                  <a:gd name="T9" fmla="*/ 49 h 114"/>
                  <a:gd name="T10" fmla="*/ 45 w 72"/>
                  <a:gd name="T11" fmla="*/ 54 h 114"/>
                  <a:gd name="T12" fmla="*/ 45 w 72"/>
                  <a:gd name="T13" fmla="*/ 56 h 114"/>
                  <a:gd name="T14" fmla="*/ 45 w 72"/>
                  <a:gd name="T15" fmla="*/ 59 h 114"/>
                  <a:gd name="T16" fmla="*/ 44 w 72"/>
                  <a:gd name="T17" fmla="*/ 62 h 114"/>
                  <a:gd name="T18" fmla="*/ 44 w 72"/>
                  <a:gd name="T19" fmla="*/ 65 h 114"/>
                  <a:gd name="T20" fmla="*/ 43 w 72"/>
                  <a:gd name="T21" fmla="*/ 67 h 114"/>
                  <a:gd name="T22" fmla="*/ 42 w 72"/>
                  <a:gd name="T23" fmla="*/ 70 h 114"/>
                  <a:gd name="T24" fmla="*/ 42 w 72"/>
                  <a:gd name="T25" fmla="*/ 73 h 114"/>
                  <a:gd name="T26" fmla="*/ 41 w 72"/>
                  <a:gd name="T27" fmla="*/ 76 h 114"/>
                  <a:gd name="T28" fmla="*/ 40 w 72"/>
                  <a:gd name="T29" fmla="*/ 79 h 114"/>
                  <a:gd name="T30" fmla="*/ 39 w 72"/>
                  <a:gd name="T31" fmla="*/ 81 h 114"/>
                  <a:gd name="T32" fmla="*/ 37 w 72"/>
                  <a:gd name="T33" fmla="*/ 87 h 114"/>
                  <a:gd name="T34" fmla="*/ 35 w 72"/>
                  <a:gd name="T35" fmla="*/ 91 h 114"/>
                  <a:gd name="T36" fmla="*/ 34 w 72"/>
                  <a:gd name="T37" fmla="*/ 92 h 114"/>
                  <a:gd name="T38" fmla="*/ 32 w 72"/>
                  <a:gd name="T39" fmla="*/ 95 h 114"/>
                  <a:gd name="T40" fmla="*/ 28 w 72"/>
                  <a:gd name="T41" fmla="*/ 100 h 114"/>
                  <a:gd name="T42" fmla="*/ 28 w 72"/>
                  <a:gd name="T43" fmla="*/ 101 h 114"/>
                  <a:gd name="T44" fmla="*/ 24 w 72"/>
                  <a:gd name="T45" fmla="*/ 105 h 114"/>
                  <a:gd name="T46" fmla="*/ 23 w 72"/>
                  <a:gd name="T47" fmla="*/ 106 h 114"/>
                  <a:gd name="T48" fmla="*/ 19 w 72"/>
                  <a:gd name="T49" fmla="*/ 110 h 114"/>
                  <a:gd name="T50" fmla="*/ 18 w 72"/>
                  <a:gd name="T51" fmla="*/ 111 h 114"/>
                  <a:gd name="T52" fmla="*/ 12 w 72"/>
                  <a:gd name="T53" fmla="*/ 114 h 114"/>
                  <a:gd name="T54" fmla="*/ 39 w 72"/>
                  <a:gd name="T55" fmla="*/ 99 h 114"/>
                  <a:gd name="T56" fmla="*/ 44 w 72"/>
                  <a:gd name="T57" fmla="*/ 95 h 114"/>
                  <a:gd name="T58" fmla="*/ 45 w 72"/>
                  <a:gd name="T59" fmla="*/ 95 h 114"/>
                  <a:gd name="T60" fmla="*/ 49 w 72"/>
                  <a:gd name="T61" fmla="*/ 91 h 114"/>
                  <a:gd name="T62" fmla="*/ 50 w 72"/>
                  <a:gd name="T63" fmla="*/ 90 h 114"/>
                  <a:gd name="T64" fmla="*/ 54 w 72"/>
                  <a:gd name="T65" fmla="*/ 86 h 114"/>
                  <a:gd name="T66" fmla="*/ 55 w 72"/>
                  <a:gd name="T67" fmla="*/ 85 h 114"/>
                  <a:gd name="T68" fmla="*/ 58 w 72"/>
                  <a:gd name="T69" fmla="*/ 80 h 114"/>
                  <a:gd name="T70" fmla="*/ 59 w 72"/>
                  <a:gd name="T71" fmla="*/ 79 h 114"/>
                  <a:gd name="T72" fmla="*/ 60 w 72"/>
                  <a:gd name="T73" fmla="*/ 77 h 114"/>
                  <a:gd name="T74" fmla="*/ 61 w 72"/>
                  <a:gd name="T75" fmla="*/ 76 h 114"/>
                  <a:gd name="T76" fmla="*/ 63 w 72"/>
                  <a:gd name="T77" fmla="*/ 72 h 114"/>
                  <a:gd name="T78" fmla="*/ 63 w 72"/>
                  <a:gd name="T79" fmla="*/ 72 h 114"/>
                  <a:gd name="T80" fmla="*/ 65 w 72"/>
                  <a:gd name="T81" fmla="*/ 66 h 114"/>
                  <a:gd name="T82" fmla="*/ 66 w 72"/>
                  <a:gd name="T83" fmla="*/ 65 h 114"/>
                  <a:gd name="T84" fmla="*/ 66 w 72"/>
                  <a:gd name="T85" fmla="*/ 64 h 114"/>
                  <a:gd name="T86" fmla="*/ 67 w 72"/>
                  <a:gd name="T87" fmla="*/ 60 h 114"/>
                  <a:gd name="T88" fmla="*/ 68 w 72"/>
                  <a:gd name="T89" fmla="*/ 59 h 114"/>
                  <a:gd name="T90" fmla="*/ 68 w 72"/>
                  <a:gd name="T91" fmla="*/ 58 h 114"/>
                  <a:gd name="T92" fmla="*/ 69 w 72"/>
                  <a:gd name="T93" fmla="*/ 55 h 114"/>
                  <a:gd name="T94" fmla="*/ 69 w 72"/>
                  <a:gd name="T95" fmla="*/ 54 h 114"/>
                  <a:gd name="T96" fmla="*/ 69 w 72"/>
                  <a:gd name="T97" fmla="*/ 52 h 114"/>
                  <a:gd name="T98" fmla="*/ 70 w 72"/>
                  <a:gd name="T99" fmla="*/ 50 h 114"/>
                  <a:gd name="T100" fmla="*/ 70 w 72"/>
                  <a:gd name="T101" fmla="*/ 48 h 114"/>
                  <a:gd name="T102" fmla="*/ 70 w 72"/>
                  <a:gd name="T103" fmla="*/ 46 h 114"/>
                  <a:gd name="T104" fmla="*/ 71 w 72"/>
                  <a:gd name="T105" fmla="*/ 44 h 114"/>
                  <a:gd name="T106" fmla="*/ 71 w 72"/>
                  <a:gd name="T107" fmla="*/ 43 h 114"/>
                  <a:gd name="T108" fmla="*/ 71 w 72"/>
                  <a:gd name="T109" fmla="*/ 41 h 114"/>
                  <a:gd name="T110" fmla="*/ 71 w 72"/>
                  <a:gd name="T111" fmla="*/ 38 h 114"/>
                  <a:gd name="T112" fmla="*/ 71 w 72"/>
                  <a:gd name="T113" fmla="*/ 37 h 114"/>
                  <a:gd name="T114" fmla="*/ 72 w 72"/>
                  <a:gd name="T115" fmla="*/ 34 h 114"/>
                  <a:gd name="T116" fmla="*/ 72 w 72"/>
                  <a:gd name="T117" fmla="*/ 33 h 114"/>
                  <a:gd name="T118" fmla="*/ 72 w 72"/>
                  <a:gd name="T119" fmla="*/ 32 h 114"/>
                  <a:gd name="T120" fmla="*/ 72 w 72"/>
                  <a:gd name="T121" fmla="*/ 27 h 114"/>
                  <a:gd name="T122" fmla="*/ 72 w 72"/>
                  <a:gd name="T123" fmla="*/ 26 h 114"/>
                  <a:gd name="T124" fmla="*/ 26 w 72"/>
                  <a:gd name="T12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2" h="114">
                    <a:moveTo>
                      <a:pt x="26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4"/>
                      <a:pt x="46" y="46"/>
                      <a:pt x="46" y="48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5" y="51"/>
                      <a:pt x="45" y="52"/>
                      <a:pt x="45" y="54"/>
                    </a:cubicBezTo>
                    <a:cubicBezTo>
                      <a:pt x="45" y="54"/>
                      <a:pt x="45" y="55"/>
                      <a:pt x="45" y="56"/>
                    </a:cubicBezTo>
                    <a:cubicBezTo>
                      <a:pt x="45" y="57"/>
                      <a:pt x="45" y="58"/>
                      <a:pt x="45" y="59"/>
                    </a:cubicBezTo>
                    <a:cubicBezTo>
                      <a:pt x="44" y="60"/>
                      <a:pt x="44" y="61"/>
                      <a:pt x="44" y="62"/>
                    </a:cubicBezTo>
                    <a:cubicBezTo>
                      <a:pt x="44" y="63"/>
                      <a:pt x="44" y="64"/>
                      <a:pt x="44" y="65"/>
                    </a:cubicBezTo>
                    <a:cubicBezTo>
                      <a:pt x="43" y="66"/>
                      <a:pt x="43" y="67"/>
                      <a:pt x="43" y="67"/>
                    </a:cubicBezTo>
                    <a:cubicBezTo>
                      <a:pt x="43" y="68"/>
                      <a:pt x="43" y="69"/>
                      <a:pt x="42" y="70"/>
                    </a:cubicBezTo>
                    <a:cubicBezTo>
                      <a:pt x="42" y="71"/>
                      <a:pt x="42" y="72"/>
                      <a:pt x="42" y="73"/>
                    </a:cubicBezTo>
                    <a:cubicBezTo>
                      <a:pt x="41" y="74"/>
                      <a:pt x="41" y="75"/>
                      <a:pt x="41" y="76"/>
                    </a:cubicBezTo>
                    <a:cubicBezTo>
                      <a:pt x="41" y="77"/>
                      <a:pt x="40" y="78"/>
                      <a:pt x="40" y="79"/>
                    </a:cubicBezTo>
                    <a:cubicBezTo>
                      <a:pt x="40" y="80"/>
                      <a:pt x="39" y="80"/>
                      <a:pt x="39" y="81"/>
                    </a:cubicBezTo>
                    <a:cubicBezTo>
                      <a:pt x="38" y="83"/>
                      <a:pt x="38" y="85"/>
                      <a:pt x="37" y="87"/>
                    </a:cubicBezTo>
                    <a:cubicBezTo>
                      <a:pt x="36" y="88"/>
                      <a:pt x="35" y="90"/>
                      <a:pt x="35" y="91"/>
                    </a:cubicBezTo>
                    <a:cubicBezTo>
                      <a:pt x="34" y="91"/>
                      <a:pt x="34" y="92"/>
                      <a:pt x="34" y="92"/>
                    </a:cubicBezTo>
                    <a:cubicBezTo>
                      <a:pt x="33" y="93"/>
                      <a:pt x="33" y="94"/>
                      <a:pt x="32" y="95"/>
                    </a:cubicBezTo>
                    <a:cubicBezTo>
                      <a:pt x="31" y="97"/>
                      <a:pt x="30" y="98"/>
                      <a:pt x="28" y="100"/>
                    </a:cubicBezTo>
                    <a:cubicBezTo>
                      <a:pt x="28" y="100"/>
                      <a:pt x="28" y="101"/>
                      <a:pt x="28" y="101"/>
                    </a:cubicBezTo>
                    <a:cubicBezTo>
                      <a:pt x="26" y="103"/>
                      <a:pt x="25" y="104"/>
                      <a:pt x="24" y="105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2" y="107"/>
                      <a:pt x="20" y="109"/>
                      <a:pt x="19" y="110"/>
                    </a:cubicBezTo>
                    <a:cubicBezTo>
                      <a:pt x="18" y="110"/>
                      <a:pt x="18" y="110"/>
                      <a:pt x="18" y="111"/>
                    </a:cubicBezTo>
                    <a:cubicBezTo>
                      <a:pt x="16" y="112"/>
                      <a:pt x="14" y="113"/>
                      <a:pt x="12" y="114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0" y="98"/>
                      <a:pt x="42" y="97"/>
                      <a:pt x="44" y="95"/>
                    </a:cubicBezTo>
                    <a:cubicBezTo>
                      <a:pt x="44" y="95"/>
                      <a:pt x="44" y="95"/>
                      <a:pt x="45" y="95"/>
                    </a:cubicBezTo>
                    <a:cubicBezTo>
                      <a:pt x="46" y="93"/>
                      <a:pt x="48" y="92"/>
                      <a:pt x="49" y="91"/>
                    </a:cubicBezTo>
                    <a:cubicBezTo>
                      <a:pt x="50" y="90"/>
                      <a:pt x="50" y="90"/>
                      <a:pt x="50" y="90"/>
                    </a:cubicBezTo>
                    <a:cubicBezTo>
                      <a:pt x="51" y="89"/>
                      <a:pt x="53" y="87"/>
                      <a:pt x="54" y="86"/>
                    </a:cubicBezTo>
                    <a:cubicBezTo>
                      <a:pt x="54" y="86"/>
                      <a:pt x="54" y="85"/>
                      <a:pt x="55" y="85"/>
                    </a:cubicBezTo>
                    <a:cubicBezTo>
                      <a:pt x="56" y="83"/>
                      <a:pt x="57" y="81"/>
                      <a:pt x="58" y="80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79"/>
                      <a:pt x="60" y="78"/>
                      <a:pt x="60" y="77"/>
                    </a:cubicBezTo>
                    <a:cubicBezTo>
                      <a:pt x="60" y="76"/>
                      <a:pt x="61" y="76"/>
                      <a:pt x="61" y="76"/>
                    </a:cubicBezTo>
                    <a:cubicBezTo>
                      <a:pt x="61" y="74"/>
                      <a:pt x="62" y="73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0"/>
                      <a:pt x="65" y="68"/>
                      <a:pt x="65" y="66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66" y="65"/>
                      <a:pt x="66" y="64"/>
                      <a:pt x="66" y="64"/>
                    </a:cubicBezTo>
                    <a:cubicBezTo>
                      <a:pt x="66" y="63"/>
                      <a:pt x="67" y="62"/>
                      <a:pt x="67" y="60"/>
                    </a:cubicBezTo>
                    <a:cubicBezTo>
                      <a:pt x="67" y="60"/>
                      <a:pt x="67" y="60"/>
                      <a:pt x="68" y="59"/>
                    </a:cubicBezTo>
                    <a:cubicBezTo>
                      <a:pt x="68" y="59"/>
                      <a:pt x="68" y="58"/>
                      <a:pt x="68" y="58"/>
                    </a:cubicBezTo>
                    <a:cubicBezTo>
                      <a:pt x="68" y="57"/>
                      <a:pt x="68" y="56"/>
                      <a:pt x="69" y="55"/>
                    </a:cubicBezTo>
                    <a:cubicBezTo>
                      <a:pt x="69" y="54"/>
                      <a:pt x="69" y="54"/>
                      <a:pt x="69" y="54"/>
                    </a:cubicBezTo>
                    <a:cubicBezTo>
                      <a:pt x="69" y="53"/>
                      <a:pt x="69" y="53"/>
                      <a:pt x="69" y="52"/>
                    </a:cubicBezTo>
                    <a:cubicBezTo>
                      <a:pt x="69" y="51"/>
                      <a:pt x="70" y="50"/>
                      <a:pt x="70" y="50"/>
                    </a:cubicBezTo>
                    <a:cubicBezTo>
                      <a:pt x="70" y="49"/>
                      <a:pt x="70" y="49"/>
                      <a:pt x="70" y="48"/>
                    </a:cubicBezTo>
                    <a:cubicBezTo>
                      <a:pt x="70" y="48"/>
                      <a:pt x="70" y="47"/>
                      <a:pt x="70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1" y="44"/>
                      <a:pt x="71" y="43"/>
                      <a:pt x="71" y="43"/>
                    </a:cubicBezTo>
                    <a:cubicBezTo>
                      <a:pt x="71" y="42"/>
                      <a:pt x="71" y="41"/>
                      <a:pt x="71" y="41"/>
                    </a:cubicBezTo>
                    <a:cubicBezTo>
                      <a:pt x="71" y="40"/>
                      <a:pt x="71" y="39"/>
                      <a:pt x="71" y="38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2" y="36"/>
                      <a:pt x="72" y="35"/>
                      <a:pt x="72" y="34"/>
                    </a:cubicBezTo>
                    <a:cubicBezTo>
                      <a:pt x="72" y="34"/>
                      <a:pt x="72" y="33"/>
                      <a:pt x="72" y="33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72" y="30"/>
                      <a:pt x="72" y="29"/>
                      <a:pt x="72" y="27"/>
                    </a:cubicBezTo>
                    <a:cubicBezTo>
                      <a:pt x="72" y="26"/>
                      <a:pt x="72" y="26"/>
                      <a:pt x="72" y="26"/>
                    </a:cubicBezTo>
                    <a:lnTo>
                      <a:pt x="2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0" name="íšľíḍê">
                <a:extLst>
                  <a:ext uri="{FF2B5EF4-FFF2-40B4-BE49-F238E27FC236}">
                    <a16:creationId xmlns:a16="http://schemas.microsoft.com/office/drawing/2014/main" id="{4574A8C0-D150-44D1-93AC-32142A032FF2}"/>
                  </a:ext>
                </a:extLst>
              </p:cNvPr>
              <p:cNvSpPr/>
              <p:nvPr/>
            </p:nvSpPr>
            <p:spPr bwMode="auto">
              <a:xfrm>
                <a:off x="6826251" y="1781176"/>
                <a:ext cx="415925" cy="303213"/>
              </a:xfrm>
              <a:custGeom>
                <a:avLst/>
                <a:gdLst>
                  <a:gd name="T0" fmla="*/ 9 w 126"/>
                  <a:gd name="T1" fmla="*/ 19 h 92"/>
                  <a:gd name="T2" fmla="*/ 13 w 126"/>
                  <a:gd name="T3" fmla="*/ 18 h 92"/>
                  <a:gd name="T4" fmla="*/ 17 w 126"/>
                  <a:gd name="T5" fmla="*/ 17 h 92"/>
                  <a:gd name="T6" fmla="*/ 23 w 126"/>
                  <a:gd name="T7" fmla="*/ 16 h 92"/>
                  <a:gd name="T8" fmla="*/ 29 w 126"/>
                  <a:gd name="T9" fmla="*/ 15 h 92"/>
                  <a:gd name="T10" fmla="*/ 34 w 126"/>
                  <a:gd name="T11" fmla="*/ 16 h 92"/>
                  <a:gd name="T12" fmla="*/ 38 w 126"/>
                  <a:gd name="T13" fmla="*/ 16 h 92"/>
                  <a:gd name="T14" fmla="*/ 43 w 126"/>
                  <a:gd name="T15" fmla="*/ 17 h 92"/>
                  <a:gd name="T16" fmla="*/ 48 w 126"/>
                  <a:gd name="T17" fmla="*/ 18 h 92"/>
                  <a:gd name="T18" fmla="*/ 53 w 126"/>
                  <a:gd name="T19" fmla="*/ 19 h 92"/>
                  <a:gd name="T20" fmla="*/ 58 w 126"/>
                  <a:gd name="T21" fmla="*/ 20 h 92"/>
                  <a:gd name="T22" fmla="*/ 63 w 126"/>
                  <a:gd name="T23" fmla="*/ 22 h 92"/>
                  <a:gd name="T24" fmla="*/ 70 w 126"/>
                  <a:gd name="T25" fmla="*/ 25 h 92"/>
                  <a:gd name="T26" fmla="*/ 76 w 126"/>
                  <a:gd name="T27" fmla="*/ 28 h 92"/>
                  <a:gd name="T28" fmla="*/ 84 w 126"/>
                  <a:gd name="T29" fmla="*/ 33 h 92"/>
                  <a:gd name="T30" fmla="*/ 89 w 126"/>
                  <a:gd name="T31" fmla="*/ 36 h 92"/>
                  <a:gd name="T32" fmla="*/ 93 w 126"/>
                  <a:gd name="T33" fmla="*/ 39 h 92"/>
                  <a:gd name="T34" fmla="*/ 100 w 126"/>
                  <a:gd name="T35" fmla="*/ 44 h 92"/>
                  <a:gd name="T36" fmla="*/ 118 w 126"/>
                  <a:gd name="T37" fmla="*/ 76 h 92"/>
                  <a:gd name="T38" fmla="*/ 122 w 126"/>
                  <a:gd name="T39" fmla="*/ 26 h 92"/>
                  <a:gd name="T40" fmla="*/ 120 w 126"/>
                  <a:gd name="T41" fmla="*/ 24 h 92"/>
                  <a:gd name="T42" fmla="*/ 117 w 126"/>
                  <a:gd name="T43" fmla="*/ 22 h 92"/>
                  <a:gd name="T44" fmla="*/ 113 w 126"/>
                  <a:gd name="T45" fmla="*/ 19 h 92"/>
                  <a:gd name="T46" fmla="*/ 110 w 126"/>
                  <a:gd name="T47" fmla="*/ 17 h 92"/>
                  <a:gd name="T48" fmla="*/ 107 w 126"/>
                  <a:gd name="T49" fmla="*/ 16 h 92"/>
                  <a:gd name="T50" fmla="*/ 102 w 126"/>
                  <a:gd name="T51" fmla="*/ 13 h 92"/>
                  <a:gd name="T52" fmla="*/ 99 w 126"/>
                  <a:gd name="T53" fmla="*/ 11 h 92"/>
                  <a:gd name="T54" fmla="*/ 95 w 126"/>
                  <a:gd name="T55" fmla="*/ 9 h 92"/>
                  <a:gd name="T56" fmla="*/ 90 w 126"/>
                  <a:gd name="T57" fmla="*/ 7 h 92"/>
                  <a:gd name="T58" fmla="*/ 89 w 126"/>
                  <a:gd name="T59" fmla="*/ 7 h 92"/>
                  <a:gd name="T60" fmla="*/ 85 w 126"/>
                  <a:gd name="T61" fmla="*/ 5 h 92"/>
                  <a:gd name="T62" fmla="*/ 81 w 126"/>
                  <a:gd name="T63" fmla="*/ 4 h 92"/>
                  <a:gd name="T64" fmla="*/ 77 w 126"/>
                  <a:gd name="T65" fmla="*/ 3 h 92"/>
                  <a:gd name="T66" fmla="*/ 74 w 126"/>
                  <a:gd name="T67" fmla="*/ 2 h 92"/>
                  <a:gd name="T68" fmla="*/ 71 w 126"/>
                  <a:gd name="T69" fmla="*/ 2 h 92"/>
                  <a:gd name="T70" fmla="*/ 67 w 126"/>
                  <a:gd name="T71" fmla="*/ 1 h 92"/>
                  <a:gd name="T72" fmla="*/ 64 w 126"/>
                  <a:gd name="T73" fmla="*/ 1 h 92"/>
                  <a:gd name="T74" fmla="*/ 61 w 126"/>
                  <a:gd name="T75" fmla="*/ 0 h 92"/>
                  <a:gd name="T76" fmla="*/ 57 w 126"/>
                  <a:gd name="T77" fmla="*/ 0 h 92"/>
                  <a:gd name="T78" fmla="*/ 55 w 126"/>
                  <a:gd name="T79" fmla="*/ 0 h 92"/>
                  <a:gd name="T80" fmla="*/ 50 w 126"/>
                  <a:gd name="T81" fmla="*/ 0 h 92"/>
                  <a:gd name="T82" fmla="*/ 44 w 126"/>
                  <a:gd name="T83" fmla="*/ 1 h 92"/>
                  <a:gd name="T84" fmla="*/ 43 w 126"/>
                  <a:gd name="T85" fmla="*/ 1 h 92"/>
                  <a:gd name="T86" fmla="*/ 39 w 126"/>
                  <a:gd name="T87" fmla="*/ 3 h 92"/>
                  <a:gd name="T88" fmla="*/ 36 w 126"/>
                  <a:gd name="T89" fmla="*/ 4 h 92"/>
                  <a:gd name="T90" fmla="*/ 32 w 126"/>
                  <a:gd name="T91" fmla="*/ 5 h 92"/>
                  <a:gd name="T92" fmla="*/ 26 w 126"/>
                  <a:gd name="T93" fmla="*/ 8 h 92"/>
                  <a:gd name="T94" fmla="*/ 4 w 126"/>
                  <a:gd name="T95" fmla="*/ 2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6" h="92">
                    <a:moveTo>
                      <a:pt x="6" y="20"/>
                    </a:moveTo>
                    <a:cubicBezTo>
                      <a:pt x="7" y="20"/>
                      <a:pt x="8" y="19"/>
                      <a:pt x="9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6"/>
                      <a:pt x="21" y="16"/>
                      <a:pt x="23" y="16"/>
                    </a:cubicBezTo>
                    <a:cubicBezTo>
                      <a:pt x="24" y="16"/>
                      <a:pt x="24" y="16"/>
                      <a:pt x="25" y="16"/>
                    </a:cubicBezTo>
                    <a:cubicBezTo>
                      <a:pt x="26" y="16"/>
                      <a:pt x="27" y="16"/>
                      <a:pt x="29" y="15"/>
                    </a:cubicBezTo>
                    <a:cubicBezTo>
                      <a:pt x="29" y="15"/>
                      <a:pt x="30" y="15"/>
                      <a:pt x="31" y="15"/>
                    </a:cubicBezTo>
                    <a:cubicBezTo>
                      <a:pt x="32" y="15"/>
                      <a:pt x="33" y="15"/>
                      <a:pt x="34" y="16"/>
                    </a:cubicBezTo>
                    <a:cubicBezTo>
                      <a:pt x="34" y="16"/>
                      <a:pt x="35" y="16"/>
                      <a:pt x="36" y="16"/>
                    </a:cubicBezTo>
                    <a:cubicBezTo>
                      <a:pt x="37" y="16"/>
                      <a:pt x="37" y="16"/>
                      <a:pt x="38" y="16"/>
                    </a:cubicBezTo>
                    <a:cubicBezTo>
                      <a:pt x="39" y="16"/>
                      <a:pt x="40" y="16"/>
                      <a:pt x="41" y="16"/>
                    </a:cubicBezTo>
                    <a:cubicBezTo>
                      <a:pt x="42" y="16"/>
                      <a:pt x="42" y="16"/>
                      <a:pt x="43" y="17"/>
                    </a:cubicBezTo>
                    <a:cubicBezTo>
                      <a:pt x="44" y="17"/>
                      <a:pt x="45" y="17"/>
                      <a:pt x="46" y="17"/>
                    </a:cubicBezTo>
                    <a:cubicBezTo>
                      <a:pt x="47" y="17"/>
                      <a:pt x="47" y="17"/>
                      <a:pt x="48" y="18"/>
                    </a:cubicBezTo>
                    <a:cubicBezTo>
                      <a:pt x="49" y="18"/>
                      <a:pt x="50" y="18"/>
                      <a:pt x="51" y="18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4" y="19"/>
                      <a:pt x="55" y="20"/>
                      <a:pt x="57" y="20"/>
                    </a:cubicBezTo>
                    <a:cubicBezTo>
                      <a:pt x="57" y="20"/>
                      <a:pt x="58" y="20"/>
                      <a:pt x="58" y="20"/>
                    </a:cubicBezTo>
                    <a:cubicBezTo>
                      <a:pt x="60" y="21"/>
                      <a:pt x="61" y="22"/>
                      <a:pt x="63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5" y="23"/>
                      <a:pt x="67" y="24"/>
                      <a:pt x="69" y="25"/>
                    </a:cubicBezTo>
                    <a:cubicBezTo>
                      <a:pt x="69" y="25"/>
                      <a:pt x="70" y="25"/>
                      <a:pt x="70" y="25"/>
                    </a:cubicBezTo>
                    <a:cubicBezTo>
                      <a:pt x="71" y="26"/>
                      <a:pt x="73" y="27"/>
                      <a:pt x="74" y="27"/>
                    </a:cubicBezTo>
                    <a:cubicBezTo>
                      <a:pt x="75" y="27"/>
                      <a:pt x="75" y="28"/>
                      <a:pt x="76" y="28"/>
                    </a:cubicBezTo>
                    <a:cubicBezTo>
                      <a:pt x="77" y="29"/>
                      <a:pt x="79" y="30"/>
                      <a:pt x="81" y="31"/>
                    </a:cubicBezTo>
                    <a:cubicBezTo>
                      <a:pt x="82" y="31"/>
                      <a:pt x="83" y="32"/>
                      <a:pt x="84" y="33"/>
                    </a:cubicBezTo>
                    <a:cubicBezTo>
                      <a:pt x="85" y="33"/>
                      <a:pt x="85" y="34"/>
                      <a:pt x="86" y="34"/>
                    </a:cubicBezTo>
                    <a:cubicBezTo>
                      <a:pt x="87" y="35"/>
                      <a:pt x="88" y="35"/>
                      <a:pt x="89" y="36"/>
                    </a:cubicBezTo>
                    <a:cubicBezTo>
                      <a:pt x="89" y="36"/>
                      <a:pt x="90" y="37"/>
                      <a:pt x="91" y="37"/>
                    </a:cubicBezTo>
                    <a:cubicBezTo>
                      <a:pt x="92" y="38"/>
                      <a:pt x="93" y="38"/>
                      <a:pt x="93" y="39"/>
                    </a:cubicBezTo>
                    <a:cubicBezTo>
                      <a:pt x="94" y="40"/>
                      <a:pt x="95" y="40"/>
                      <a:pt x="96" y="41"/>
                    </a:cubicBezTo>
                    <a:cubicBezTo>
                      <a:pt x="97" y="42"/>
                      <a:pt x="99" y="43"/>
                      <a:pt x="100" y="44"/>
                    </a:cubicBezTo>
                    <a:cubicBezTo>
                      <a:pt x="92" y="92"/>
                      <a:pt x="92" y="92"/>
                      <a:pt x="92" y="92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26" y="29"/>
                      <a:pt x="126" y="29"/>
                      <a:pt x="126" y="29"/>
                    </a:cubicBezTo>
                    <a:cubicBezTo>
                      <a:pt x="125" y="28"/>
                      <a:pt x="124" y="27"/>
                      <a:pt x="122" y="26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21" y="25"/>
                      <a:pt x="120" y="24"/>
                      <a:pt x="120" y="24"/>
                    </a:cubicBezTo>
                    <a:cubicBezTo>
                      <a:pt x="119" y="23"/>
                      <a:pt x="118" y="23"/>
                      <a:pt x="117" y="22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6" y="21"/>
                      <a:pt x="116" y="21"/>
                      <a:pt x="115" y="20"/>
                    </a:cubicBezTo>
                    <a:cubicBezTo>
                      <a:pt x="114" y="20"/>
                      <a:pt x="113" y="20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2" y="18"/>
                      <a:pt x="111" y="18"/>
                      <a:pt x="110" y="17"/>
                    </a:cubicBezTo>
                    <a:cubicBezTo>
                      <a:pt x="109" y="17"/>
                      <a:pt x="109" y="17"/>
                      <a:pt x="108" y="16"/>
                    </a:cubicBezTo>
                    <a:cubicBezTo>
                      <a:pt x="107" y="16"/>
                      <a:pt x="107" y="16"/>
                      <a:pt x="107" y="16"/>
                    </a:cubicBezTo>
                    <a:cubicBezTo>
                      <a:pt x="106" y="15"/>
                      <a:pt x="105" y="14"/>
                      <a:pt x="103" y="14"/>
                    </a:cubicBezTo>
                    <a:cubicBezTo>
                      <a:pt x="103" y="13"/>
                      <a:pt x="102" y="13"/>
                      <a:pt x="102" y="13"/>
                    </a:cubicBezTo>
                    <a:cubicBezTo>
                      <a:pt x="101" y="13"/>
                      <a:pt x="101" y="12"/>
                      <a:pt x="100" y="12"/>
                    </a:cubicBezTo>
                    <a:cubicBezTo>
                      <a:pt x="100" y="12"/>
                      <a:pt x="99" y="11"/>
                      <a:pt x="99" y="11"/>
                    </a:cubicBezTo>
                    <a:cubicBezTo>
                      <a:pt x="98" y="11"/>
                      <a:pt x="97" y="10"/>
                      <a:pt x="96" y="10"/>
                    </a:cubicBezTo>
                    <a:cubicBezTo>
                      <a:pt x="96" y="10"/>
                      <a:pt x="95" y="10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3" y="8"/>
                      <a:pt x="91" y="8"/>
                      <a:pt x="90" y="7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8" y="6"/>
                      <a:pt x="86" y="6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4" y="5"/>
                      <a:pt x="83" y="5"/>
                      <a:pt x="83" y="5"/>
                    </a:cubicBezTo>
                    <a:cubicBezTo>
                      <a:pt x="82" y="4"/>
                      <a:pt x="81" y="4"/>
                      <a:pt x="81" y="4"/>
                    </a:cubicBezTo>
                    <a:cubicBezTo>
                      <a:pt x="80" y="4"/>
                      <a:pt x="80" y="4"/>
                      <a:pt x="79" y="4"/>
                    </a:cubicBezTo>
                    <a:cubicBezTo>
                      <a:pt x="79" y="3"/>
                      <a:pt x="78" y="3"/>
                      <a:pt x="77" y="3"/>
                    </a:cubicBezTo>
                    <a:cubicBezTo>
                      <a:pt x="77" y="3"/>
                      <a:pt x="77" y="3"/>
                      <a:pt x="76" y="3"/>
                    </a:cubicBezTo>
                    <a:cubicBezTo>
                      <a:pt x="76" y="3"/>
                      <a:pt x="75" y="2"/>
                      <a:pt x="74" y="2"/>
                    </a:cubicBezTo>
                    <a:cubicBezTo>
                      <a:pt x="74" y="2"/>
                      <a:pt x="73" y="2"/>
                      <a:pt x="72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1"/>
                      <a:pt x="69" y="1"/>
                    </a:cubicBezTo>
                    <a:cubicBezTo>
                      <a:pt x="69" y="1"/>
                      <a:pt x="68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9" y="0"/>
                      <a:pt x="58" y="0"/>
                      <a:pt x="57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5" y="0"/>
                      <a:pt x="55" y="0"/>
                    </a:cubicBezTo>
                    <a:cubicBezTo>
                      <a:pt x="54" y="0"/>
                      <a:pt x="52" y="0"/>
                      <a:pt x="51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1"/>
                      <a:pt x="46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2"/>
                      <a:pt x="43" y="2"/>
                      <a:pt x="42" y="2"/>
                    </a:cubicBezTo>
                    <a:cubicBezTo>
                      <a:pt x="41" y="2"/>
                      <a:pt x="40" y="2"/>
                      <a:pt x="39" y="3"/>
                    </a:cubicBezTo>
                    <a:cubicBezTo>
                      <a:pt x="39" y="3"/>
                      <a:pt x="38" y="3"/>
                      <a:pt x="38" y="3"/>
                    </a:cubicBezTo>
                    <a:cubicBezTo>
                      <a:pt x="37" y="3"/>
                      <a:pt x="36" y="3"/>
                      <a:pt x="36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4" y="4"/>
                      <a:pt x="33" y="5"/>
                      <a:pt x="32" y="5"/>
                    </a:cubicBezTo>
                    <a:cubicBezTo>
                      <a:pt x="32" y="5"/>
                      <a:pt x="31" y="5"/>
                      <a:pt x="31" y="6"/>
                    </a:cubicBezTo>
                    <a:cubicBezTo>
                      <a:pt x="29" y="6"/>
                      <a:pt x="28" y="7"/>
                      <a:pt x="26" y="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" y="22"/>
                      <a:pt x="3" y="22"/>
                      <a:pt x="4" y="21"/>
                    </a:cubicBezTo>
                    <a:cubicBezTo>
                      <a:pt x="5" y="21"/>
                      <a:pt x="5" y="21"/>
                      <a:pt x="6" y="2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1" name="išḻïďê">
                <a:extLst>
                  <a:ext uri="{FF2B5EF4-FFF2-40B4-BE49-F238E27FC236}">
                    <a16:creationId xmlns:a16="http://schemas.microsoft.com/office/drawing/2014/main" id="{BB6701A5-AE5D-45E6-B719-BC61DA7B7B08}"/>
                  </a:ext>
                </a:extLst>
              </p:cNvPr>
              <p:cNvSpPr/>
              <p:nvPr/>
            </p:nvSpPr>
            <p:spPr bwMode="auto">
              <a:xfrm>
                <a:off x="7226301" y="1936751"/>
                <a:ext cx="323850" cy="523875"/>
              </a:xfrm>
              <a:custGeom>
                <a:avLst/>
                <a:gdLst>
                  <a:gd name="T0" fmla="*/ 57 w 98"/>
                  <a:gd name="T1" fmla="*/ 103 h 159"/>
                  <a:gd name="T2" fmla="*/ 60 w 98"/>
                  <a:gd name="T3" fmla="*/ 112 h 159"/>
                  <a:gd name="T4" fmla="*/ 63 w 98"/>
                  <a:gd name="T5" fmla="*/ 122 h 159"/>
                  <a:gd name="T6" fmla="*/ 66 w 98"/>
                  <a:gd name="T7" fmla="*/ 132 h 159"/>
                  <a:gd name="T8" fmla="*/ 68 w 98"/>
                  <a:gd name="T9" fmla="*/ 141 h 159"/>
                  <a:gd name="T10" fmla="*/ 70 w 98"/>
                  <a:gd name="T11" fmla="*/ 151 h 159"/>
                  <a:gd name="T12" fmla="*/ 98 w 98"/>
                  <a:gd name="T13" fmla="*/ 144 h 159"/>
                  <a:gd name="T14" fmla="*/ 97 w 98"/>
                  <a:gd name="T15" fmla="*/ 137 h 159"/>
                  <a:gd name="T16" fmla="*/ 96 w 98"/>
                  <a:gd name="T17" fmla="*/ 134 h 159"/>
                  <a:gd name="T18" fmla="*/ 95 w 98"/>
                  <a:gd name="T19" fmla="*/ 125 h 159"/>
                  <a:gd name="T20" fmla="*/ 94 w 98"/>
                  <a:gd name="T21" fmla="*/ 125 h 159"/>
                  <a:gd name="T22" fmla="*/ 92 w 98"/>
                  <a:gd name="T23" fmla="*/ 117 h 159"/>
                  <a:gd name="T24" fmla="*/ 92 w 98"/>
                  <a:gd name="T25" fmla="*/ 113 h 159"/>
                  <a:gd name="T26" fmla="*/ 90 w 98"/>
                  <a:gd name="T27" fmla="*/ 107 h 159"/>
                  <a:gd name="T28" fmla="*/ 88 w 98"/>
                  <a:gd name="T29" fmla="*/ 101 h 159"/>
                  <a:gd name="T30" fmla="*/ 86 w 98"/>
                  <a:gd name="T31" fmla="*/ 96 h 159"/>
                  <a:gd name="T32" fmla="*/ 84 w 98"/>
                  <a:gd name="T33" fmla="*/ 90 h 159"/>
                  <a:gd name="T34" fmla="*/ 82 w 98"/>
                  <a:gd name="T35" fmla="*/ 86 h 159"/>
                  <a:gd name="T36" fmla="*/ 79 w 98"/>
                  <a:gd name="T37" fmla="*/ 79 h 159"/>
                  <a:gd name="T38" fmla="*/ 78 w 98"/>
                  <a:gd name="T39" fmla="*/ 76 h 159"/>
                  <a:gd name="T40" fmla="*/ 74 w 98"/>
                  <a:gd name="T41" fmla="*/ 68 h 159"/>
                  <a:gd name="T42" fmla="*/ 71 w 98"/>
                  <a:gd name="T43" fmla="*/ 61 h 159"/>
                  <a:gd name="T44" fmla="*/ 67 w 98"/>
                  <a:gd name="T45" fmla="*/ 55 h 159"/>
                  <a:gd name="T46" fmla="*/ 64 w 98"/>
                  <a:gd name="T47" fmla="*/ 51 h 159"/>
                  <a:gd name="T48" fmla="*/ 59 w 98"/>
                  <a:gd name="T49" fmla="*/ 42 h 159"/>
                  <a:gd name="T50" fmla="*/ 55 w 98"/>
                  <a:gd name="T51" fmla="*/ 36 h 159"/>
                  <a:gd name="T52" fmla="*/ 50 w 98"/>
                  <a:gd name="T53" fmla="*/ 29 h 159"/>
                  <a:gd name="T54" fmla="*/ 47 w 98"/>
                  <a:gd name="T55" fmla="*/ 25 h 159"/>
                  <a:gd name="T56" fmla="*/ 44 w 98"/>
                  <a:gd name="T57" fmla="*/ 21 h 159"/>
                  <a:gd name="T58" fmla="*/ 40 w 98"/>
                  <a:gd name="T59" fmla="*/ 15 h 159"/>
                  <a:gd name="T60" fmla="*/ 36 w 98"/>
                  <a:gd name="T61" fmla="*/ 10 h 159"/>
                  <a:gd name="T62" fmla="*/ 32 w 98"/>
                  <a:gd name="T63" fmla="*/ 7 h 159"/>
                  <a:gd name="T64" fmla="*/ 26 w 98"/>
                  <a:gd name="T65" fmla="*/ 1 h 159"/>
                  <a:gd name="T66" fmla="*/ 0 w 98"/>
                  <a:gd name="T67" fmla="*/ 15 h 159"/>
                  <a:gd name="T68" fmla="*/ 7 w 98"/>
                  <a:gd name="T69" fmla="*/ 24 h 159"/>
                  <a:gd name="T70" fmla="*/ 13 w 98"/>
                  <a:gd name="T71" fmla="*/ 30 h 159"/>
                  <a:gd name="T72" fmla="*/ 21 w 98"/>
                  <a:gd name="T73" fmla="*/ 40 h 159"/>
                  <a:gd name="T74" fmla="*/ 28 w 98"/>
                  <a:gd name="T75" fmla="*/ 49 h 159"/>
                  <a:gd name="T76" fmla="*/ 33 w 98"/>
                  <a:gd name="T77" fmla="*/ 57 h 159"/>
                  <a:gd name="T78" fmla="*/ 38 w 98"/>
                  <a:gd name="T79" fmla="*/ 66 h 159"/>
                  <a:gd name="T80" fmla="*/ 44 w 98"/>
                  <a:gd name="T81" fmla="*/ 75 h 159"/>
                  <a:gd name="T82" fmla="*/ 52 w 98"/>
                  <a:gd name="T83" fmla="*/ 92 h 159"/>
                  <a:gd name="T84" fmla="*/ 56 w 98"/>
                  <a:gd name="T85" fmla="*/ 10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8" h="159">
                    <a:moveTo>
                      <a:pt x="56" y="101"/>
                    </a:moveTo>
                    <a:cubicBezTo>
                      <a:pt x="56" y="102"/>
                      <a:pt x="56" y="102"/>
                      <a:pt x="57" y="103"/>
                    </a:cubicBezTo>
                    <a:cubicBezTo>
                      <a:pt x="58" y="106"/>
                      <a:pt x="59" y="109"/>
                      <a:pt x="60" y="111"/>
                    </a:cubicBezTo>
                    <a:cubicBezTo>
                      <a:pt x="60" y="112"/>
                      <a:pt x="60" y="112"/>
                      <a:pt x="60" y="112"/>
                    </a:cubicBezTo>
                    <a:cubicBezTo>
                      <a:pt x="61" y="115"/>
                      <a:pt x="62" y="118"/>
                      <a:pt x="63" y="120"/>
                    </a:cubicBezTo>
                    <a:cubicBezTo>
                      <a:pt x="63" y="121"/>
                      <a:pt x="63" y="121"/>
                      <a:pt x="63" y="122"/>
                    </a:cubicBezTo>
                    <a:cubicBezTo>
                      <a:pt x="64" y="125"/>
                      <a:pt x="65" y="127"/>
                      <a:pt x="66" y="130"/>
                    </a:cubicBezTo>
                    <a:cubicBezTo>
                      <a:pt x="66" y="131"/>
                      <a:pt x="66" y="131"/>
                      <a:pt x="66" y="132"/>
                    </a:cubicBezTo>
                    <a:cubicBezTo>
                      <a:pt x="67" y="135"/>
                      <a:pt x="68" y="137"/>
                      <a:pt x="68" y="140"/>
                    </a:cubicBezTo>
                    <a:cubicBezTo>
                      <a:pt x="68" y="141"/>
                      <a:pt x="68" y="141"/>
                      <a:pt x="68" y="141"/>
                    </a:cubicBezTo>
                    <a:cubicBezTo>
                      <a:pt x="69" y="143"/>
                      <a:pt x="69" y="146"/>
                      <a:pt x="70" y="149"/>
                    </a:cubicBezTo>
                    <a:cubicBezTo>
                      <a:pt x="70" y="149"/>
                      <a:pt x="70" y="150"/>
                      <a:pt x="70" y="151"/>
                    </a:cubicBezTo>
                    <a:cubicBezTo>
                      <a:pt x="71" y="153"/>
                      <a:pt x="71" y="156"/>
                      <a:pt x="71" y="159"/>
                    </a:cubicBezTo>
                    <a:cubicBezTo>
                      <a:pt x="98" y="144"/>
                      <a:pt x="98" y="144"/>
                      <a:pt x="98" y="144"/>
                    </a:cubicBezTo>
                    <a:cubicBezTo>
                      <a:pt x="98" y="143"/>
                      <a:pt x="98" y="143"/>
                      <a:pt x="98" y="143"/>
                    </a:cubicBezTo>
                    <a:cubicBezTo>
                      <a:pt x="97" y="141"/>
                      <a:pt x="97" y="139"/>
                      <a:pt x="97" y="137"/>
                    </a:cubicBezTo>
                    <a:cubicBezTo>
                      <a:pt x="97" y="137"/>
                      <a:pt x="97" y="136"/>
                      <a:pt x="96" y="135"/>
                    </a:cubicBezTo>
                    <a:cubicBezTo>
                      <a:pt x="96" y="135"/>
                      <a:pt x="96" y="134"/>
                      <a:pt x="96" y="134"/>
                    </a:cubicBezTo>
                    <a:cubicBezTo>
                      <a:pt x="96" y="133"/>
                      <a:pt x="96" y="132"/>
                      <a:pt x="96" y="131"/>
                    </a:cubicBezTo>
                    <a:cubicBezTo>
                      <a:pt x="95" y="129"/>
                      <a:pt x="95" y="127"/>
                      <a:pt x="95" y="125"/>
                    </a:cubicBezTo>
                    <a:cubicBezTo>
                      <a:pt x="94" y="125"/>
                      <a:pt x="94" y="125"/>
                      <a:pt x="94" y="125"/>
                    </a:cubicBezTo>
                    <a:cubicBezTo>
                      <a:pt x="94" y="125"/>
                      <a:pt x="94" y="125"/>
                      <a:pt x="94" y="125"/>
                    </a:cubicBezTo>
                    <a:cubicBezTo>
                      <a:pt x="94" y="123"/>
                      <a:pt x="94" y="121"/>
                      <a:pt x="93" y="119"/>
                    </a:cubicBezTo>
                    <a:cubicBezTo>
                      <a:pt x="93" y="119"/>
                      <a:pt x="93" y="118"/>
                      <a:pt x="92" y="117"/>
                    </a:cubicBezTo>
                    <a:cubicBezTo>
                      <a:pt x="92" y="116"/>
                      <a:pt x="92" y="115"/>
                      <a:pt x="92" y="115"/>
                    </a:cubicBezTo>
                    <a:cubicBezTo>
                      <a:pt x="92" y="114"/>
                      <a:pt x="92" y="114"/>
                      <a:pt x="92" y="113"/>
                    </a:cubicBezTo>
                    <a:cubicBezTo>
                      <a:pt x="91" y="111"/>
                      <a:pt x="90" y="109"/>
                      <a:pt x="9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89" y="106"/>
                      <a:pt x="89" y="106"/>
                      <a:pt x="89" y="105"/>
                    </a:cubicBezTo>
                    <a:cubicBezTo>
                      <a:pt x="89" y="104"/>
                      <a:pt x="88" y="103"/>
                      <a:pt x="88" y="101"/>
                    </a:cubicBezTo>
                    <a:cubicBezTo>
                      <a:pt x="87" y="100"/>
                      <a:pt x="87" y="99"/>
                      <a:pt x="86" y="97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5" y="94"/>
                      <a:pt x="84" y="92"/>
                      <a:pt x="84" y="90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83" y="87"/>
                      <a:pt x="82" y="87"/>
                      <a:pt x="82" y="86"/>
                    </a:cubicBezTo>
                    <a:cubicBezTo>
                      <a:pt x="82" y="86"/>
                      <a:pt x="82" y="85"/>
                      <a:pt x="82" y="85"/>
                    </a:cubicBezTo>
                    <a:cubicBezTo>
                      <a:pt x="81" y="83"/>
                      <a:pt x="80" y="81"/>
                      <a:pt x="79" y="79"/>
                    </a:cubicBezTo>
                    <a:cubicBezTo>
                      <a:pt x="79" y="79"/>
                      <a:pt x="79" y="78"/>
                      <a:pt x="79" y="78"/>
                    </a:cubicBezTo>
                    <a:cubicBezTo>
                      <a:pt x="78" y="77"/>
                      <a:pt x="78" y="77"/>
                      <a:pt x="78" y="76"/>
                    </a:cubicBezTo>
                    <a:cubicBezTo>
                      <a:pt x="78" y="76"/>
                      <a:pt x="77" y="75"/>
                      <a:pt x="77" y="74"/>
                    </a:cubicBezTo>
                    <a:cubicBezTo>
                      <a:pt x="76" y="72"/>
                      <a:pt x="75" y="70"/>
                      <a:pt x="74" y="68"/>
                    </a:cubicBezTo>
                    <a:cubicBezTo>
                      <a:pt x="74" y="68"/>
                      <a:pt x="74" y="68"/>
                      <a:pt x="74" y="68"/>
                    </a:cubicBezTo>
                    <a:cubicBezTo>
                      <a:pt x="73" y="66"/>
                      <a:pt x="72" y="63"/>
                      <a:pt x="71" y="61"/>
                    </a:cubicBezTo>
                    <a:cubicBezTo>
                      <a:pt x="70" y="61"/>
                      <a:pt x="70" y="60"/>
                      <a:pt x="70" y="60"/>
                    </a:cubicBezTo>
                    <a:cubicBezTo>
                      <a:pt x="69" y="58"/>
                      <a:pt x="68" y="57"/>
                      <a:pt x="67" y="55"/>
                    </a:cubicBezTo>
                    <a:cubicBezTo>
                      <a:pt x="67" y="54"/>
                      <a:pt x="66" y="53"/>
                      <a:pt x="65" y="52"/>
                    </a:cubicBezTo>
                    <a:cubicBezTo>
                      <a:pt x="65" y="52"/>
                      <a:pt x="65" y="51"/>
                      <a:pt x="64" y="51"/>
                    </a:cubicBezTo>
                    <a:cubicBezTo>
                      <a:pt x="64" y="49"/>
                      <a:pt x="63" y="48"/>
                      <a:pt x="62" y="47"/>
                    </a:cubicBezTo>
                    <a:cubicBezTo>
                      <a:pt x="61" y="45"/>
                      <a:pt x="60" y="44"/>
                      <a:pt x="59" y="42"/>
                    </a:cubicBezTo>
                    <a:cubicBezTo>
                      <a:pt x="58" y="41"/>
                      <a:pt x="58" y="40"/>
                      <a:pt x="57" y="38"/>
                    </a:cubicBezTo>
                    <a:cubicBezTo>
                      <a:pt x="56" y="38"/>
                      <a:pt x="56" y="37"/>
                      <a:pt x="55" y="36"/>
                    </a:cubicBezTo>
                    <a:cubicBezTo>
                      <a:pt x="55" y="35"/>
                      <a:pt x="54" y="35"/>
                      <a:pt x="54" y="34"/>
                    </a:cubicBezTo>
                    <a:cubicBezTo>
                      <a:pt x="53" y="32"/>
                      <a:pt x="52" y="31"/>
                      <a:pt x="50" y="29"/>
                    </a:cubicBezTo>
                    <a:cubicBezTo>
                      <a:pt x="50" y="28"/>
                      <a:pt x="49" y="28"/>
                      <a:pt x="49" y="27"/>
                    </a:cubicBezTo>
                    <a:cubicBezTo>
                      <a:pt x="48" y="26"/>
                      <a:pt x="48" y="25"/>
                      <a:pt x="47" y="25"/>
                    </a:cubicBezTo>
                    <a:cubicBezTo>
                      <a:pt x="46" y="24"/>
                      <a:pt x="46" y="23"/>
                      <a:pt x="45" y="22"/>
                    </a:cubicBezTo>
                    <a:cubicBezTo>
                      <a:pt x="45" y="22"/>
                      <a:pt x="45" y="21"/>
                      <a:pt x="44" y="21"/>
                    </a:cubicBezTo>
                    <a:cubicBezTo>
                      <a:pt x="43" y="19"/>
                      <a:pt x="41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8" y="13"/>
                      <a:pt x="37" y="12"/>
                      <a:pt x="36" y="10"/>
                    </a:cubicBezTo>
                    <a:cubicBezTo>
                      <a:pt x="35" y="10"/>
                      <a:pt x="34" y="9"/>
                      <a:pt x="34" y="8"/>
                    </a:cubicBezTo>
                    <a:cubicBezTo>
                      <a:pt x="33" y="8"/>
                      <a:pt x="33" y="7"/>
                      <a:pt x="32" y="7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0" y="4"/>
                      <a:pt x="28" y="2"/>
                      <a:pt x="26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7"/>
                      <a:pt x="4" y="20"/>
                      <a:pt x="6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9" y="26"/>
                      <a:pt x="11" y="28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5" y="33"/>
                      <a:pt x="17" y="35"/>
                      <a:pt x="19" y="38"/>
                    </a:cubicBezTo>
                    <a:cubicBezTo>
                      <a:pt x="20" y="38"/>
                      <a:pt x="20" y="39"/>
                      <a:pt x="21" y="40"/>
                    </a:cubicBezTo>
                    <a:cubicBezTo>
                      <a:pt x="22" y="41"/>
                      <a:pt x="23" y="43"/>
                      <a:pt x="24" y="44"/>
                    </a:cubicBezTo>
                    <a:cubicBezTo>
                      <a:pt x="25" y="46"/>
                      <a:pt x="27" y="48"/>
                      <a:pt x="28" y="49"/>
                    </a:cubicBezTo>
                    <a:cubicBezTo>
                      <a:pt x="29" y="51"/>
                      <a:pt x="30" y="52"/>
                      <a:pt x="31" y="54"/>
                    </a:cubicBezTo>
                    <a:cubicBezTo>
                      <a:pt x="31" y="55"/>
                      <a:pt x="32" y="56"/>
                      <a:pt x="33" y="57"/>
                    </a:cubicBezTo>
                    <a:cubicBezTo>
                      <a:pt x="34" y="59"/>
                      <a:pt x="35" y="60"/>
                      <a:pt x="36" y="62"/>
                    </a:cubicBezTo>
                    <a:cubicBezTo>
                      <a:pt x="37" y="63"/>
                      <a:pt x="38" y="65"/>
                      <a:pt x="38" y="66"/>
                    </a:cubicBezTo>
                    <a:cubicBezTo>
                      <a:pt x="39" y="67"/>
                      <a:pt x="40" y="69"/>
                      <a:pt x="41" y="70"/>
                    </a:cubicBezTo>
                    <a:cubicBezTo>
                      <a:pt x="42" y="72"/>
                      <a:pt x="43" y="74"/>
                      <a:pt x="44" y="75"/>
                    </a:cubicBezTo>
                    <a:cubicBezTo>
                      <a:pt x="45" y="78"/>
                      <a:pt x="46" y="80"/>
                      <a:pt x="48" y="83"/>
                    </a:cubicBezTo>
                    <a:cubicBezTo>
                      <a:pt x="49" y="86"/>
                      <a:pt x="50" y="89"/>
                      <a:pt x="52" y="92"/>
                    </a:cubicBezTo>
                    <a:cubicBezTo>
                      <a:pt x="52" y="92"/>
                      <a:pt x="52" y="93"/>
                      <a:pt x="52" y="93"/>
                    </a:cubicBezTo>
                    <a:cubicBezTo>
                      <a:pt x="54" y="96"/>
                      <a:pt x="55" y="99"/>
                      <a:pt x="56" y="101"/>
                    </a:cubicBezTo>
                    <a:close/>
                  </a:path>
                </a:pathLst>
              </a:custGeom>
              <a:solidFill>
                <a:srgbClr val="DB45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2" name="iṡlíḑè">
                <a:extLst>
                  <a:ext uri="{FF2B5EF4-FFF2-40B4-BE49-F238E27FC236}">
                    <a16:creationId xmlns:a16="http://schemas.microsoft.com/office/drawing/2014/main" id="{A9AB5CCC-B222-43E8-8863-9EFA38009D2C}"/>
                  </a:ext>
                </a:extLst>
              </p:cNvPr>
              <p:cNvSpPr/>
              <p:nvPr/>
            </p:nvSpPr>
            <p:spPr bwMode="auto">
              <a:xfrm>
                <a:off x="6718301" y="1765301"/>
                <a:ext cx="749300" cy="1093788"/>
              </a:xfrm>
              <a:custGeom>
                <a:avLst/>
                <a:gdLst>
                  <a:gd name="T0" fmla="*/ 114 w 227"/>
                  <a:gd name="T1" fmla="*/ 36 h 332"/>
                  <a:gd name="T2" fmla="*/ 133 w 227"/>
                  <a:gd name="T3" fmla="*/ 49 h 332"/>
                  <a:gd name="T4" fmla="*/ 125 w 227"/>
                  <a:gd name="T5" fmla="*/ 97 h 332"/>
                  <a:gd name="T6" fmla="*/ 114 w 227"/>
                  <a:gd name="T7" fmla="*/ 89 h 332"/>
                  <a:gd name="T8" fmla="*/ 46 w 227"/>
                  <a:gd name="T9" fmla="*/ 127 h 332"/>
                  <a:gd name="T10" fmla="*/ 113 w 227"/>
                  <a:gd name="T11" fmla="*/ 244 h 332"/>
                  <a:gd name="T12" fmla="*/ 181 w 227"/>
                  <a:gd name="T13" fmla="*/ 205 h 332"/>
                  <a:gd name="T14" fmla="*/ 227 w 227"/>
                  <a:gd name="T15" fmla="*/ 232 h 332"/>
                  <a:gd name="T16" fmla="*/ 113 w 227"/>
                  <a:gd name="T17" fmla="*/ 296 h 332"/>
                  <a:gd name="T18" fmla="*/ 0 w 227"/>
                  <a:gd name="T19" fmla="*/ 101 h 332"/>
                  <a:gd name="T20" fmla="*/ 114 w 227"/>
                  <a:gd name="T21" fmla="*/ 3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7" h="332">
                    <a:moveTo>
                      <a:pt x="114" y="36"/>
                    </a:moveTo>
                    <a:cubicBezTo>
                      <a:pt x="120" y="40"/>
                      <a:pt x="127" y="44"/>
                      <a:pt x="133" y="49"/>
                    </a:cubicBezTo>
                    <a:cubicBezTo>
                      <a:pt x="125" y="97"/>
                      <a:pt x="125" y="97"/>
                      <a:pt x="125" y="97"/>
                    </a:cubicBezTo>
                    <a:cubicBezTo>
                      <a:pt x="121" y="94"/>
                      <a:pt x="118" y="91"/>
                      <a:pt x="114" y="89"/>
                    </a:cubicBezTo>
                    <a:cubicBezTo>
                      <a:pt x="76" y="67"/>
                      <a:pt x="46" y="84"/>
                      <a:pt x="46" y="127"/>
                    </a:cubicBezTo>
                    <a:cubicBezTo>
                      <a:pt x="46" y="170"/>
                      <a:pt x="76" y="222"/>
                      <a:pt x="113" y="244"/>
                    </a:cubicBezTo>
                    <a:cubicBezTo>
                      <a:pt x="150" y="265"/>
                      <a:pt x="181" y="248"/>
                      <a:pt x="181" y="205"/>
                    </a:cubicBezTo>
                    <a:cubicBezTo>
                      <a:pt x="227" y="232"/>
                      <a:pt x="227" y="232"/>
                      <a:pt x="227" y="232"/>
                    </a:cubicBezTo>
                    <a:cubicBezTo>
                      <a:pt x="227" y="303"/>
                      <a:pt x="175" y="332"/>
                      <a:pt x="113" y="296"/>
                    </a:cubicBezTo>
                    <a:cubicBezTo>
                      <a:pt x="51" y="261"/>
                      <a:pt x="0" y="172"/>
                      <a:pt x="0" y="101"/>
                    </a:cubicBezTo>
                    <a:cubicBezTo>
                      <a:pt x="0" y="29"/>
                      <a:pt x="51" y="0"/>
                      <a:pt x="114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3" name="ïŝ1îdê">
                <a:extLst>
                  <a:ext uri="{FF2B5EF4-FFF2-40B4-BE49-F238E27FC236}">
                    <a16:creationId xmlns:a16="http://schemas.microsoft.com/office/drawing/2014/main" id="{4AAB5B43-B976-47D0-B672-D8ABC2026489}"/>
                  </a:ext>
                </a:extLst>
              </p:cNvPr>
              <p:cNvSpPr/>
              <p:nvPr/>
            </p:nvSpPr>
            <p:spPr bwMode="auto">
              <a:xfrm>
                <a:off x="7170738" y="1985963"/>
                <a:ext cx="288925" cy="474663"/>
              </a:xfrm>
              <a:custGeom>
                <a:avLst/>
                <a:gdLst>
                  <a:gd name="T0" fmla="*/ 17 w 88"/>
                  <a:gd name="T1" fmla="*/ 0 h 144"/>
                  <a:gd name="T2" fmla="*/ 65 w 88"/>
                  <a:gd name="T3" fmla="*/ 68 h 144"/>
                  <a:gd name="T4" fmla="*/ 88 w 88"/>
                  <a:gd name="T5" fmla="*/ 144 h 144"/>
                  <a:gd name="T6" fmla="*/ 43 w 88"/>
                  <a:gd name="T7" fmla="*/ 126 h 144"/>
                  <a:gd name="T8" fmla="*/ 0 w 88"/>
                  <a:gd name="T9" fmla="*/ 40 h 144"/>
                  <a:gd name="T10" fmla="*/ 17 w 88"/>
                  <a:gd name="T1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44">
                    <a:moveTo>
                      <a:pt x="17" y="0"/>
                    </a:moveTo>
                    <a:cubicBezTo>
                      <a:pt x="36" y="19"/>
                      <a:pt x="52" y="43"/>
                      <a:pt x="65" y="68"/>
                    </a:cubicBezTo>
                    <a:cubicBezTo>
                      <a:pt x="77" y="93"/>
                      <a:pt x="85" y="120"/>
                      <a:pt x="88" y="144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39" y="96"/>
                      <a:pt x="23" y="63"/>
                      <a:pt x="0" y="40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8F0C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4" name="ïSļiďé">
                <a:extLst>
                  <a:ext uri="{FF2B5EF4-FFF2-40B4-BE49-F238E27FC236}">
                    <a16:creationId xmlns:a16="http://schemas.microsoft.com/office/drawing/2014/main" id="{A86E5CF9-07F5-42B9-ACE7-4A521ED4EE64}"/>
                  </a:ext>
                </a:extLst>
              </p:cNvPr>
              <p:cNvSpPr/>
              <p:nvPr/>
            </p:nvSpPr>
            <p:spPr bwMode="auto">
              <a:xfrm>
                <a:off x="5500688" y="1404938"/>
                <a:ext cx="682625" cy="963613"/>
              </a:xfrm>
              <a:custGeom>
                <a:avLst/>
                <a:gdLst>
                  <a:gd name="T0" fmla="*/ 30 w 207"/>
                  <a:gd name="T1" fmla="*/ 2 h 292"/>
                  <a:gd name="T2" fmla="*/ 24 w 207"/>
                  <a:gd name="T3" fmla="*/ 1 h 292"/>
                  <a:gd name="T4" fmla="*/ 23 w 207"/>
                  <a:gd name="T5" fmla="*/ 1 h 292"/>
                  <a:gd name="T6" fmla="*/ 21 w 207"/>
                  <a:gd name="T7" fmla="*/ 2 h 292"/>
                  <a:gd name="T8" fmla="*/ 20 w 207"/>
                  <a:gd name="T9" fmla="*/ 2 h 292"/>
                  <a:gd name="T10" fmla="*/ 19 w 207"/>
                  <a:gd name="T11" fmla="*/ 3 h 292"/>
                  <a:gd name="T12" fmla="*/ 18 w 207"/>
                  <a:gd name="T13" fmla="*/ 3 h 292"/>
                  <a:gd name="T14" fmla="*/ 17 w 207"/>
                  <a:gd name="T15" fmla="*/ 3 h 292"/>
                  <a:gd name="T16" fmla="*/ 16 w 207"/>
                  <a:gd name="T17" fmla="*/ 4 h 292"/>
                  <a:gd name="T18" fmla="*/ 14 w 207"/>
                  <a:gd name="T19" fmla="*/ 4 h 292"/>
                  <a:gd name="T20" fmla="*/ 13 w 207"/>
                  <a:gd name="T21" fmla="*/ 5 h 292"/>
                  <a:gd name="T22" fmla="*/ 12 w 207"/>
                  <a:gd name="T23" fmla="*/ 5 h 292"/>
                  <a:gd name="T24" fmla="*/ 11 w 207"/>
                  <a:gd name="T25" fmla="*/ 5 h 292"/>
                  <a:gd name="T26" fmla="*/ 10 w 207"/>
                  <a:gd name="T27" fmla="*/ 6 h 292"/>
                  <a:gd name="T28" fmla="*/ 8 w 207"/>
                  <a:gd name="T29" fmla="*/ 6 h 292"/>
                  <a:gd name="T30" fmla="*/ 7 w 207"/>
                  <a:gd name="T31" fmla="*/ 7 h 292"/>
                  <a:gd name="T32" fmla="*/ 0 w 207"/>
                  <a:gd name="T33" fmla="*/ 21 h 292"/>
                  <a:gd name="T34" fmla="*/ 12 w 207"/>
                  <a:gd name="T35" fmla="*/ 198 h 292"/>
                  <a:gd name="T36" fmla="*/ 35 w 207"/>
                  <a:gd name="T37" fmla="*/ 258 h 292"/>
                  <a:gd name="T38" fmla="*/ 36 w 207"/>
                  <a:gd name="T39" fmla="*/ 257 h 292"/>
                  <a:gd name="T40" fmla="*/ 37 w 207"/>
                  <a:gd name="T41" fmla="*/ 257 h 292"/>
                  <a:gd name="T42" fmla="*/ 37 w 207"/>
                  <a:gd name="T43" fmla="*/ 257 h 292"/>
                  <a:gd name="T44" fmla="*/ 38 w 207"/>
                  <a:gd name="T45" fmla="*/ 257 h 292"/>
                  <a:gd name="T46" fmla="*/ 38 w 207"/>
                  <a:gd name="T47" fmla="*/ 257 h 292"/>
                  <a:gd name="T48" fmla="*/ 39 w 207"/>
                  <a:gd name="T49" fmla="*/ 256 h 292"/>
                  <a:gd name="T50" fmla="*/ 40 w 207"/>
                  <a:gd name="T51" fmla="*/ 256 h 292"/>
                  <a:gd name="T52" fmla="*/ 40 w 207"/>
                  <a:gd name="T53" fmla="*/ 256 h 292"/>
                  <a:gd name="T54" fmla="*/ 41 w 207"/>
                  <a:gd name="T55" fmla="*/ 256 h 292"/>
                  <a:gd name="T56" fmla="*/ 41 w 207"/>
                  <a:gd name="T57" fmla="*/ 256 h 292"/>
                  <a:gd name="T58" fmla="*/ 42 w 207"/>
                  <a:gd name="T59" fmla="*/ 255 h 292"/>
                  <a:gd name="T60" fmla="*/ 42 w 207"/>
                  <a:gd name="T61" fmla="*/ 255 h 292"/>
                  <a:gd name="T62" fmla="*/ 43 w 207"/>
                  <a:gd name="T63" fmla="*/ 255 h 292"/>
                  <a:gd name="T64" fmla="*/ 44 w 207"/>
                  <a:gd name="T65" fmla="*/ 255 h 292"/>
                  <a:gd name="T66" fmla="*/ 44 w 207"/>
                  <a:gd name="T67" fmla="*/ 255 h 292"/>
                  <a:gd name="T68" fmla="*/ 45 w 207"/>
                  <a:gd name="T69" fmla="*/ 254 h 292"/>
                  <a:gd name="T70" fmla="*/ 45 w 207"/>
                  <a:gd name="T71" fmla="*/ 254 h 292"/>
                  <a:gd name="T72" fmla="*/ 46 w 207"/>
                  <a:gd name="T73" fmla="*/ 254 h 292"/>
                  <a:gd name="T74" fmla="*/ 47 w 207"/>
                  <a:gd name="T75" fmla="*/ 254 h 292"/>
                  <a:gd name="T76" fmla="*/ 47 w 207"/>
                  <a:gd name="T77" fmla="*/ 254 h 292"/>
                  <a:gd name="T78" fmla="*/ 48 w 207"/>
                  <a:gd name="T79" fmla="*/ 253 h 292"/>
                  <a:gd name="T80" fmla="*/ 48 w 207"/>
                  <a:gd name="T81" fmla="*/ 253 h 292"/>
                  <a:gd name="T82" fmla="*/ 49 w 207"/>
                  <a:gd name="T83" fmla="*/ 253 h 292"/>
                  <a:gd name="T84" fmla="*/ 50 w 207"/>
                  <a:gd name="T85" fmla="*/ 253 h 292"/>
                  <a:gd name="T86" fmla="*/ 50 w 207"/>
                  <a:gd name="T87" fmla="*/ 253 h 292"/>
                  <a:gd name="T88" fmla="*/ 51 w 207"/>
                  <a:gd name="T89" fmla="*/ 252 h 292"/>
                  <a:gd name="T90" fmla="*/ 51 w 207"/>
                  <a:gd name="T91" fmla="*/ 252 h 292"/>
                  <a:gd name="T92" fmla="*/ 52 w 207"/>
                  <a:gd name="T93" fmla="*/ 252 h 292"/>
                  <a:gd name="T94" fmla="*/ 53 w 207"/>
                  <a:gd name="T95" fmla="*/ 252 h 292"/>
                  <a:gd name="T96" fmla="*/ 53 w 207"/>
                  <a:gd name="T97" fmla="*/ 252 h 292"/>
                  <a:gd name="T98" fmla="*/ 54 w 207"/>
                  <a:gd name="T99" fmla="*/ 252 h 292"/>
                  <a:gd name="T100" fmla="*/ 181 w 207"/>
                  <a:gd name="T101" fmla="*/ 291 h 292"/>
                  <a:gd name="T102" fmla="*/ 187 w 207"/>
                  <a:gd name="T103" fmla="*/ 291 h 292"/>
                  <a:gd name="T104" fmla="*/ 207 w 207"/>
                  <a:gd name="T105" fmla="*/ 271 h 292"/>
                  <a:gd name="T106" fmla="*/ 195 w 207"/>
                  <a:gd name="T107" fmla="*/ 9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7" h="292">
                    <a:moveTo>
                      <a:pt x="195" y="94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8" y="0"/>
                      <a:pt x="26" y="0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8"/>
                      <a:pt x="0" y="13"/>
                      <a:pt x="0" y="21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82"/>
                      <a:pt x="5" y="194"/>
                      <a:pt x="12" y="198"/>
                    </a:cubicBezTo>
                    <a:cubicBezTo>
                      <a:pt x="35" y="212"/>
                      <a:pt x="35" y="212"/>
                      <a:pt x="35" y="212"/>
                    </a:cubicBezTo>
                    <a:cubicBezTo>
                      <a:pt x="35" y="258"/>
                      <a:pt x="35" y="258"/>
                      <a:pt x="35" y="258"/>
                    </a:cubicBezTo>
                    <a:cubicBezTo>
                      <a:pt x="36" y="257"/>
                      <a:pt x="36" y="257"/>
                      <a:pt x="36" y="257"/>
                    </a:cubicBezTo>
                    <a:cubicBezTo>
                      <a:pt x="36" y="257"/>
                      <a:pt x="36" y="257"/>
                      <a:pt x="36" y="257"/>
                    </a:cubicBezTo>
                    <a:cubicBezTo>
                      <a:pt x="37" y="257"/>
                      <a:pt x="37" y="257"/>
                      <a:pt x="37" y="257"/>
                    </a:cubicBezTo>
                    <a:cubicBezTo>
                      <a:pt x="37" y="257"/>
                      <a:pt x="37" y="257"/>
                      <a:pt x="37" y="257"/>
                    </a:cubicBezTo>
                    <a:cubicBezTo>
                      <a:pt x="37" y="257"/>
                      <a:pt x="37" y="257"/>
                      <a:pt x="37" y="257"/>
                    </a:cubicBezTo>
                    <a:cubicBezTo>
                      <a:pt x="37" y="257"/>
                      <a:pt x="37" y="257"/>
                      <a:pt x="37" y="257"/>
                    </a:cubicBezTo>
                    <a:cubicBezTo>
                      <a:pt x="38" y="257"/>
                      <a:pt x="38" y="257"/>
                      <a:pt x="38" y="257"/>
                    </a:cubicBezTo>
                    <a:cubicBezTo>
                      <a:pt x="38" y="257"/>
                      <a:pt x="38" y="257"/>
                      <a:pt x="38" y="257"/>
                    </a:cubicBezTo>
                    <a:cubicBezTo>
                      <a:pt x="38" y="256"/>
                      <a:pt x="38" y="256"/>
                      <a:pt x="38" y="256"/>
                    </a:cubicBezTo>
                    <a:cubicBezTo>
                      <a:pt x="38" y="257"/>
                      <a:pt x="38" y="257"/>
                      <a:pt x="38" y="257"/>
                    </a:cubicBezTo>
                    <a:cubicBezTo>
                      <a:pt x="39" y="256"/>
                      <a:pt x="39" y="256"/>
                      <a:pt x="39" y="256"/>
                    </a:cubicBezTo>
                    <a:cubicBezTo>
                      <a:pt x="39" y="256"/>
                      <a:pt x="39" y="256"/>
                      <a:pt x="39" y="256"/>
                    </a:cubicBezTo>
                    <a:cubicBezTo>
                      <a:pt x="40" y="256"/>
                      <a:pt x="40" y="256"/>
                      <a:pt x="40" y="256"/>
                    </a:cubicBezTo>
                    <a:cubicBezTo>
                      <a:pt x="40" y="256"/>
                      <a:pt x="40" y="256"/>
                      <a:pt x="40" y="256"/>
                    </a:cubicBezTo>
                    <a:cubicBezTo>
                      <a:pt x="40" y="256"/>
                      <a:pt x="40" y="256"/>
                      <a:pt x="40" y="256"/>
                    </a:cubicBezTo>
                    <a:cubicBezTo>
                      <a:pt x="40" y="256"/>
                      <a:pt x="40" y="256"/>
                      <a:pt x="40" y="256"/>
                    </a:cubicBezTo>
                    <a:cubicBezTo>
                      <a:pt x="41" y="256"/>
                      <a:pt x="41" y="256"/>
                      <a:pt x="41" y="256"/>
                    </a:cubicBezTo>
                    <a:cubicBezTo>
                      <a:pt x="41" y="256"/>
                      <a:pt x="41" y="256"/>
                      <a:pt x="41" y="256"/>
                    </a:cubicBezTo>
                    <a:cubicBezTo>
                      <a:pt x="41" y="255"/>
                      <a:pt x="41" y="255"/>
                      <a:pt x="41" y="255"/>
                    </a:cubicBezTo>
                    <a:cubicBezTo>
                      <a:pt x="41" y="256"/>
                      <a:pt x="41" y="256"/>
                      <a:pt x="41" y="256"/>
                    </a:cubicBezTo>
                    <a:cubicBezTo>
                      <a:pt x="42" y="255"/>
                      <a:pt x="42" y="255"/>
                      <a:pt x="42" y="255"/>
                    </a:cubicBezTo>
                    <a:cubicBezTo>
                      <a:pt x="42" y="255"/>
                      <a:pt x="42" y="255"/>
                      <a:pt x="42" y="255"/>
                    </a:cubicBezTo>
                    <a:cubicBezTo>
                      <a:pt x="42" y="255"/>
                      <a:pt x="42" y="255"/>
                      <a:pt x="42" y="255"/>
                    </a:cubicBezTo>
                    <a:cubicBezTo>
                      <a:pt x="42" y="255"/>
                      <a:pt x="42" y="255"/>
                      <a:pt x="42" y="255"/>
                    </a:cubicBezTo>
                    <a:cubicBezTo>
                      <a:pt x="43" y="255"/>
                      <a:pt x="43" y="255"/>
                      <a:pt x="43" y="255"/>
                    </a:cubicBezTo>
                    <a:cubicBezTo>
                      <a:pt x="43" y="255"/>
                      <a:pt x="43" y="255"/>
                      <a:pt x="43" y="255"/>
                    </a:cubicBezTo>
                    <a:cubicBezTo>
                      <a:pt x="44" y="255"/>
                      <a:pt x="44" y="255"/>
                      <a:pt x="44" y="255"/>
                    </a:cubicBezTo>
                    <a:cubicBezTo>
                      <a:pt x="44" y="255"/>
                      <a:pt x="44" y="255"/>
                      <a:pt x="44" y="255"/>
                    </a:cubicBezTo>
                    <a:cubicBezTo>
                      <a:pt x="44" y="254"/>
                      <a:pt x="44" y="254"/>
                      <a:pt x="44" y="254"/>
                    </a:cubicBezTo>
                    <a:cubicBezTo>
                      <a:pt x="44" y="255"/>
                      <a:pt x="44" y="255"/>
                      <a:pt x="44" y="255"/>
                    </a:cubicBezTo>
                    <a:cubicBezTo>
                      <a:pt x="45" y="254"/>
                      <a:pt x="45" y="254"/>
                      <a:pt x="45" y="254"/>
                    </a:cubicBezTo>
                    <a:cubicBezTo>
                      <a:pt x="45" y="254"/>
                      <a:pt x="45" y="254"/>
                      <a:pt x="45" y="254"/>
                    </a:cubicBezTo>
                    <a:cubicBezTo>
                      <a:pt x="45" y="254"/>
                      <a:pt x="45" y="254"/>
                      <a:pt x="45" y="254"/>
                    </a:cubicBezTo>
                    <a:cubicBezTo>
                      <a:pt x="45" y="254"/>
                      <a:pt x="45" y="254"/>
                      <a:pt x="45" y="254"/>
                    </a:cubicBezTo>
                    <a:cubicBezTo>
                      <a:pt x="46" y="254"/>
                      <a:pt x="46" y="254"/>
                      <a:pt x="46" y="254"/>
                    </a:cubicBezTo>
                    <a:cubicBezTo>
                      <a:pt x="46" y="254"/>
                      <a:pt x="46" y="254"/>
                      <a:pt x="46" y="254"/>
                    </a:cubicBezTo>
                    <a:cubicBezTo>
                      <a:pt x="47" y="254"/>
                      <a:pt x="47" y="254"/>
                      <a:pt x="47" y="254"/>
                    </a:cubicBezTo>
                    <a:cubicBezTo>
                      <a:pt x="47" y="254"/>
                      <a:pt x="47" y="254"/>
                      <a:pt x="47" y="254"/>
                    </a:cubicBezTo>
                    <a:cubicBezTo>
                      <a:pt x="47" y="253"/>
                      <a:pt x="47" y="253"/>
                      <a:pt x="47" y="253"/>
                    </a:cubicBezTo>
                    <a:cubicBezTo>
                      <a:pt x="47" y="254"/>
                      <a:pt x="47" y="254"/>
                      <a:pt x="47" y="254"/>
                    </a:cubicBezTo>
                    <a:cubicBezTo>
                      <a:pt x="48" y="253"/>
                      <a:pt x="48" y="253"/>
                      <a:pt x="48" y="253"/>
                    </a:cubicBezTo>
                    <a:cubicBezTo>
                      <a:pt x="48" y="253"/>
                      <a:pt x="48" y="253"/>
                      <a:pt x="48" y="253"/>
                    </a:cubicBezTo>
                    <a:cubicBezTo>
                      <a:pt x="48" y="253"/>
                      <a:pt x="48" y="253"/>
                      <a:pt x="48" y="253"/>
                    </a:cubicBezTo>
                    <a:cubicBezTo>
                      <a:pt x="48" y="253"/>
                      <a:pt x="48" y="253"/>
                      <a:pt x="48" y="253"/>
                    </a:cubicBezTo>
                    <a:cubicBezTo>
                      <a:pt x="49" y="253"/>
                      <a:pt x="49" y="253"/>
                      <a:pt x="49" y="253"/>
                    </a:cubicBezTo>
                    <a:cubicBezTo>
                      <a:pt x="49" y="253"/>
                      <a:pt x="49" y="253"/>
                      <a:pt x="49" y="253"/>
                    </a:cubicBezTo>
                    <a:cubicBezTo>
                      <a:pt x="50" y="253"/>
                      <a:pt x="50" y="253"/>
                      <a:pt x="50" y="253"/>
                    </a:cubicBezTo>
                    <a:cubicBezTo>
                      <a:pt x="50" y="253"/>
                      <a:pt x="50" y="253"/>
                      <a:pt x="50" y="253"/>
                    </a:cubicBezTo>
                    <a:cubicBezTo>
                      <a:pt x="50" y="252"/>
                      <a:pt x="50" y="252"/>
                      <a:pt x="50" y="252"/>
                    </a:cubicBezTo>
                    <a:cubicBezTo>
                      <a:pt x="50" y="253"/>
                      <a:pt x="50" y="253"/>
                      <a:pt x="50" y="253"/>
                    </a:cubicBezTo>
                    <a:cubicBezTo>
                      <a:pt x="51" y="252"/>
                      <a:pt x="51" y="252"/>
                      <a:pt x="51" y="252"/>
                    </a:cubicBezTo>
                    <a:cubicBezTo>
                      <a:pt x="51" y="252"/>
                      <a:pt x="51" y="252"/>
                      <a:pt x="51" y="252"/>
                    </a:cubicBezTo>
                    <a:cubicBezTo>
                      <a:pt x="51" y="252"/>
                      <a:pt x="51" y="252"/>
                      <a:pt x="51" y="252"/>
                    </a:cubicBezTo>
                    <a:cubicBezTo>
                      <a:pt x="51" y="252"/>
                      <a:pt x="51" y="252"/>
                      <a:pt x="51" y="252"/>
                    </a:cubicBezTo>
                    <a:cubicBezTo>
                      <a:pt x="52" y="252"/>
                      <a:pt x="52" y="252"/>
                      <a:pt x="52" y="252"/>
                    </a:cubicBezTo>
                    <a:cubicBezTo>
                      <a:pt x="52" y="252"/>
                      <a:pt x="52" y="252"/>
                      <a:pt x="52" y="252"/>
                    </a:cubicBezTo>
                    <a:cubicBezTo>
                      <a:pt x="53" y="252"/>
                      <a:pt x="53" y="252"/>
                      <a:pt x="53" y="252"/>
                    </a:cubicBezTo>
                    <a:cubicBezTo>
                      <a:pt x="53" y="252"/>
                      <a:pt x="53" y="252"/>
                      <a:pt x="53" y="252"/>
                    </a:cubicBezTo>
                    <a:cubicBezTo>
                      <a:pt x="53" y="251"/>
                      <a:pt x="53" y="251"/>
                      <a:pt x="53" y="251"/>
                    </a:cubicBezTo>
                    <a:cubicBezTo>
                      <a:pt x="53" y="252"/>
                      <a:pt x="53" y="252"/>
                      <a:pt x="53" y="252"/>
                    </a:cubicBezTo>
                    <a:cubicBezTo>
                      <a:pt x="54" y="251"/>
                      <a:pt x="54" y="251"/>
                      <a:pt x="54" y="251"/>
                    </a:cubicBezTo>
                    <a:cubicBezTo>
                      <a:pt x="54" y="252"/>
                      <a:pt x="54" y="252"/>
                      <a:pt x="54" y="252"/>
                    </a:cubicBezTo>
                    <a:cubicBezTo>
                      <a:pt x="73" y="234"/>
                      <a:pt x="73" y="234"/>
                      <a:pt x="73" y="234"/>
                    </a:cubicBezTo>
                    <a:cubicBezTo>
                      <a:pt x="181" y="291"/>
                      <a:pt x="181" y="291"/>
                      <a:pt x="181" y="291"/>
                    </a:cubicBezTo>
                    <a:cubicBezTo>
                      <a:pt x="183" y="292"/>
                      <a:pt x="185" y="292"/>
                      <a:pt x="187" y="291"/>
                    </a:cubicBezTo>
                    <a:cubicBezTo>
                      <a:pt x="187" y="291"/>
                      <a:pt x="187" y="291"/>
                      <a:pt x="187" y="291"/>
                    </a:cubicBezTo>
                    <a:cubicBezTo>
                      <a:pt x="188" y="291"/>
                      <a:pt x="188" y="291"/>
                      <a:pt x="188" y="291"/>
                    </a:cubicBezTo>
                    <a:cubicBezTo>
                      <a:pt x="200" y="286"/>
                      <a:pt x="207" y="286"/>
                      <a:pt x="207" y="271"/>
                    </a:cubicBezTo>
                    <a:cubicBezTo>
                      <a:pt x="207" y="121"/>
                      <a:pt x="207" y="121"/>
                      <a:pt x="207" y="121"/>
                    </a:cubicBezTo>
                    <a:cubicBezTo>
                      <a:pt x="207" y="110"/>
                      <a:pt x="201" y="98"/>
                      <a:pt x="195" y="9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5" name="iślïḓê">
                <a:extLst>
                  <a:ext uri="{FF2B5EF4-FFF2-40B4-BE49-F238E27FC236}">
                    <a16:creationId xmlns:a16="http://schemas.microsoft.com/office/drawing/2014/main" id="{CBACFFC7-EAD6-44D6-9BC9-6270442DE5F4}"/>
                  </a:ext>
                </a:extLst>
              </p:cNvPr>
              <p:cNvSpPr/>
              <p:nvPr/>
            </p:nvSpPr>
            <p:spPr bwMode="auto">
              <a:xfrm>
                <a:off x="5500688" y="1419226"/>
                <a:ext cx="633413" cy="955675"/>
              </a:xfrm>
              <a:custGeom>
                <a:avLst/>
                <a:gdLst>
                  <a:gd name="T0" fmla="*/ 181 w 192"/>
                  <a:gd name="T1" fmla="*/ 96 h 290"/>
                  <a:gd name="T2" fmla="*/ 12 w 192"/>
                  <a:gd name="T3" fmla="*/ 4 h 290"/>
                  <a:gd name="T4" fmla="*/ 0 w 192"/>
                  <a:gd name="T5" fmla="*/ 17 h 290"/>
                  <a:gd name="T6" fmla="*/ 0 w 192"/>
                  <a:gd name="T7" fmla="*/ 167 h 290"/>
                  <a:gd name="T8" fmla="*/ 12 w 192"/>
                  <a:gd name="T9" fmla="*/ 194 h 290"/>
                  <a:gd name="T10" fmla="*/ 35 w 192"/>
                  <a:gd name="T11" fmla="*/ 208 h 290"/>
                  <a:gd name="T12" fmla="*/ 35 w 192"/>
                  <a:gd name="T13" fmla="*/ 254 h 290"/>
                  <a:gd name="T14" fmla="*/ 66 w 192"/>
                  <a:gd name="T15" fmla="*/ 226 h 290"/>
                  <a:gd name="T16" fmla="*/ 181 w 192"/>
                  <a:gd name="T17" fmla="*/ 287 h 290"/>
                  <a:gd name="T18" fmla="*/ 192 w 192"/>
                  <a:gd name="T19" fmla="*/ 273 h 290"/>
                  <a:gd name="T20" fmla="*/ 192 w 192"/>
                  <a:gd name="T21" fmla="*/ 124 h 290"/>
                  <a:gd name="T22" fmla="*/ 181 w 192"/>
                  <a:gd name="T23" fmla="*/ 96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290">
                    <a:moveTo>
                      <a:pt x="181" y="96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5" y="0"/>
                      <a:pt x="0" y="6"/>
                      <a:pt x="0" y="17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5" y="190"/>
                      <a:pt x="12" y="194"/>
                    </a:cubicBezTo>
                    <a:cubicBezTo>
                      <a:pt x="35" y="208"/>
                      <a:pt x="35" y="208"/>
                      <a:pt x="35" y="208"/>
                    </a:cubicBezTo>
                    <a:cubicBezTo>
                      <a:pt x="35" y="254"/>
                      <a:pt x="35" y="254"/>
                      <a:pt x="35" y="254"/>
                    </a:cubicBezTo>
                    <a:cubicBezTo>
                      <a:pt x="66" y="226"/>
                      <a:pt x="66" y="226"/>
                      <a:pt x="66" y="226"/>
                    </a:cubicBezTo>
                    <a:cubicBezTo>
                      <a:pt x="181" y="287"/>
                      <a:pt x="181" y="287"/>
                      <a:pt x="181" y="287"/>
                    </a:cubicBezTo>
                    <a:cubicBezTo>
                      <a:pt x="187" y="290"/>
                      <a:pt x="192" y="284"/>
                      <a:pt x="192" y="273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92" y="112"/>
                      <a:pt x="187" y="100"/>
                      <a:pt x="181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6" name="íṣliḋe">
                <a:extLst>
                  <a:ext uri="{FF2B5EF4-FFF2-40B4-BE49-F238E27FC236}">
                    <a16:creationId xmlns:a16="http://schemas.microsoft.com/office/drawing/2014/main" id="{0DA3BE7C-02B4-459A-8269-9F6DCC30DE7F}"/>
                  </a:ext>
                </a:extLst>
              </p:cNvPr>
              <p:cNvSpPr/>
              <p:nvPr/>
            </p:nvSpPr>
            <p:spPr bwMode="auto">
              <a:xfrm>
                <a:off x="5665788" y="1800226"/>
                <a:ext cx="42863" cy="85725"/>
              </a:xfrm>
              <a:custGeom>
                <a:avLst/>
                <a:gdLst>
                  <a:gd name="T0" fmla="*/ 13 w 13"/>
                  <a:gd name="T1" fmla="*/ 17 h 26"/>
                  <a:gd name="T2" fmla="*/ 6 w 13"/>
                  <a:gd name="T3" fmla="*/ 24 h 26"/>
                  <a:gd name="T4" fmla="*/ 0 w 13"/>
                  <a:gd name="T5" fmla="*/ 9 h 26"/>
                  <a:gd name="T6" fmla="*/ 6 w 13"/>
                  <a:gd name="T7" fmla="*/ 2 h 26"/>
                  <a:gd name="T8" fmla="*/ 13 w 13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6">
                    <a:moveTo>
                      <a:pt x="13" y="17"/>
                    </a:moveTo>
                    <a:cubicBezTo>
                      <a:pt x="13" y="22"/>
                      <a:pt x="10" y="26"/>
                      <a:pt x="6" y="24"/>
                    </a:cubicBezTo>
                    <a:cubicBezTo>
                      <a:pt x="3" y="22"/>
                      <a:pt x="0" y="15"/>
                      <a:pt x="0" y="9"/>
                    </a:cubicBezTo>
                    <a:cubicBezTo>
                      <a:pt x="0" y="3"/>
                      <a:pt x="3" y="0"/>
                      <a:pt x="6" y="2"/>
                    </a:cubicBezTo>
                    <a:cubicBezTo>
                      <a:pt x="10" y="4"/>
                      <a:pt x="13" y="11"/>
                      <a:pt x="13" y="17"/>
                    </a:cubicBezTo>
                    <a:close/>
                  </a:path>
                </a:pathLst>
              </a:custGeom>
              <a:solidFill>
                <a:srgbClr val="0F7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7" name="íšľíḑè">
                <a:extLst>
                  <a:ext uri="{FF2B5EF4-FFF2-40B4-BE49-F238E27FC236}">
                    <a16:creationId xmlns:a16="http://schemas.microsoft.com/office/drawing/2014/main" id="{CA5E98ED-8F2C-4EB2-96E5-FB5A897862D2}"/>
                  </a:ext>
                </a:extLst>
              </p:cNvPr>
              <p:cNvSpPr/>
              <p:nvPr/>
            </p:nvSpPr>
            <p:spPr bwMode="auto">
              <a:xfrm>
                <a:off x="5788026" y="1873251"/>
                <a:ext cx="39688" cy="82550"/>
              </a:xfrm>
              <a:custGeom>
                <a:avLst/>
                <a:gdLst>
                  <a:gd name="T0" fmla="*/ 12 w 12"/>
                  <a:gd name="T1" fmla="*/ 16 h 25"/>
                  <a:gd name="T2" fmla="*/ 6 w 12"/>
                  <a:gd name="T3" fmla="*/ 23 h 25"/>
                  <a:gd name="T4" fmla="*/ 0 w 12"/>
                  <a:gd name="T5" fmla="*/ 9 h 25"/>
                  <a:gd name="T6" fmla="*/ 6 w 12"/>
                  <a:gd name="T7" fmla="*/ 2 h 25"/>
                  <a:gd name="T8" fmla="*/ 12 w 12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16"/>
                    </a:moveTo>
                    <a:cubicBezTo>
                      <a:pt x="12" y="22"/>
                      <a:pt x="9" y="25"/>
                      <a:pt x="6" y="23"/>
                    </a:cubicBezTo>
                    <a:cubicBezTo>
                      <a:pt x="3" y="21"/>
                      <a:pt x="0" y="15"/>
                      <a:pt x="0" y="9"/>
                    </a:cubicBezTo>
                    <a:cubicBezTo>
                      <a:pt x="0" y="3"/>
                      <a:pt x="3" y="0"/>
                      <a:pt x="6" y="2"/>
                    </a:cubicBezTo>
                    <a:cubicBezTo>
                      <a:pt x="9" y="4"/>
                      <a:pt x="12" y="10"/>
                      <a:pt x="12" y="16"/>
                    </a:cubicBezTo>
                    <a:close/>
                  </a:path>
                </a:pathLst>
              </a:custGeom>
              <a:solidFill>
                <a:srgbClr val="0F7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8" name="îṡḷíḑê">
                <a:extLst>
                  <a:ext uri="{FF2B5EF4-FFF2-40B4-BE49-F238E27FC236}">
                    <a16:creationId xmlns:a16="http://schemas.microsoft.com/office/drawing/2014/main" id="{208A91B0-E459-4696-B98A-4CB635A15310}"/>
                  </a:ext>
                </a:extLst>
              </p:cNvPr>
              <p:cNvSpPr/>
              <p:nvPr/>
            </p:nvSpPr>
            <p:spPr bwMode="auto">
              <a:xfrm>
                <a:off x="5905501" y="1946276"/>
                <a:ext cx="42863" cy="82550"/>
              </a:xfrm>
              <a:custGeom>
                <a:avLst/>
                <a:gdLst>
                  <a:gd name="T0" fmla="*/ 13 w 13"/>
                  <a:gd name="T1" fmla="*/ 16 h 25"/>
                  <a:gd name="T2" fmla="*/ 7 w 13"/>
                  <a:gd name="T3" fmla="*/ 23 h 25"/>
                  <a:gd name="T4" fmla="*/ 0 w 13"/>
                  <a:gd name="T5" fmla="*/ 9 h 25"/>
                  <a:gd name="T6" fmla="*/ 7 w 13"/>
                  <a:gd name="T7" fmla="*/ 2 h 25"/>
                  <a:gd name="T8" fmla="*/ 13 w 13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5">
                    <a:moveTo>
                      <a:pt x="13" y="16"/>
                    </a:moveTo>
                    <a:cubicBezTo>
                      <a:pt x="13" y="22"/>
                      <a:pt x="10" y="25"/>
                      <a:pt x="7" y="23"/>
                    </a:cubicBezTo>
                    <a:cubicBezTo>
                      <a:pt x="3" y="21"/>
                      <a:pt x="0" y="14"/>
                      <a:pt x="0" y="9"/>
                    </a:cubicBezTo>
                    <a:cubicBezTo>
                      <a:pt x="0" y="3"/>
                      <a:pt x="3" y="0"/>
                      <a:pt x="7" y="2"/>
                    </a:cubicBezTo>
                    <a:cubicBezTo>
                      <a:pt x="10" y="4"/>
                      <a:pt x="13" y="10"/>
                      <a:pt x="13" y="16"/>
                    </a:cubicBezTo>
                    <a:close/>
                  </a:path>
                </a:pathLst>
              </a:custGeom>
              <a:solidFill>
                <a:srgbClr val="0F7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9" name="îṥḷíḑè">
                <a:extLst>
                  <a:ext uri="{FF2B5EF4-FFF2-40B4-BE49-F238E27FC236}">
                    <a16:creationId xmlns:a16="http://schemas.microsoft.com/office/drawing/2014/main" id="{72FE4E86-A21E-4DED-A922-1590D53C684E}"/>
                  </a:ext>
                </a:extLst>
              </p:cNvPr>
              <p:cNvSpPr/>
              <p:nvPr/>
            </p:nvSpPr>
            <p:spPr bwMode="auto">
              <a:xfrm>
                <a:off x="5913438" y="1303338"/>
                <a:ext cx="682625" cy="962025"/>
              </a:xfrm>
              <a:custGeom>
                <a:avLst/>
                <a:gdLst>
                  <a:gd name="T0" fmla="*/ 30 w 207"/>
                  <a:gd name="T1" fmla="*/ 2 h 292"/>
                  <a:gd name="T2" fmla="*/ 24 w 207"/>
                  <a:gd name="T3" fmla="*/ 1 h 292"/>
                  <a:gd name="T4" fmla="*/ 23 w 207"/>
                  <a:gd name="T5" fmla="*/ 2 h 292"/>
                  <a:gd name="T6" fmla="*/ 21 w 207"/>
                  <a:gd name="T7" fmla="*/ 2 h 292"/>
                  <a:gd name="T8" fmla="*/ 20 w 207"/>
                  <a:gd name="T9" fmla="*/ 3 h 292"/>
                  <a:gd name="T10" fmla="*/ 19 w 207"/>
                  <a:gd name="T11" fmla="*/ 3 h 292"/>
                  <a:gd name="T12" fmla="*/ 18 w 207"/>
                  <a:gd name="T13" fmla="*/ 3 h 292"/>
                  <a:gd name="T14" fmla="*/ 17 w 207"/>
                  <a:gd name="T15" fmla="*/ 4 h 292"/>
                  <a:gd name="T16" fmla="*/ 16 w 207"/>
                  <a:gd name="T17" fmla="*/ 4 h 292"/>
                  <a:gd name="T18" fmla="*/ 14 w 207"/>
                  <a:gd name="T19" fmla="*/ 5 h 292"/>
                  <a:gd name="T20" fmla="*/ 13 w 207"/>
                  <a:gd name="T21" fmla="*/ 5 h 292"/>
                  <a:gd name="T22" fmla="*/ 12 w 207"/>
                  <a:gd name="T23" fmla="*/ 5 h 292"/>
                  <a:gd name="T24" fmla="*/ 11 w 207"/>
                  <a:gd name="T25" fmla="*/ 6 h 292"/>
                  <a:gd name="T26" fmla="*/ 10 w 207"/>
                  <a:gd name="T27" fmla="*/ 6 h 292"/>
                  <a:gd name="T28" fmla="*/ 8 w 207"/>
                  <a:gd name="T29" fmla="*/ 7 h 292"/>
                  <a:gd name="T30" fmla="*/ 7 w 207"/>
                  <a:gd name="T31" fmla="*/ 7 h 292"/>
                  <a:gd name="T32" fmla="*/ 0 w 207"/>
                  <a:gd name="T33" fmla="*/ 21 h 292"/>
                  <a:gd name="T34" fmla="*/ 12 w 207"/>
                  <a:gd name="T35" fmla="*/ 198 h 292"/>
                  <a:gd name="T36" fmla="*/ 35 w 207"/>
                  <a:gd name="T37" fmla="*/ 258 h 292"/>
                  <a:gd name="T38" fmla="*/ 36 w 207"/>
                  <a:gd name="T39" fmla="*/ 258 h 292"/>
                  <a:gd name="T40" fmla="*/ 37 w 207"/>
                  <a:gd name="T41" fmla="*/ 258 h 292"/>
                  <a:gd name="T42" fmla="*/ 37 w 207"/>
                  <a:gd name="T43" fmla="*/ 257 h 292"/>
                  <a:gd name="T44" fmla="*/ 38 w 207"/>
                  <a:gd name="T45" fmla="*/ 257 h 292"/>
                  <a:gd name="T46" fmla="*/ 38 w 207"/>
                  <a:gd name="T47" fmla="*/ 257 h 292"/>
                  <a:gd name="T48" fmla="*/ 39 w 207"/>
                  <a:gd name="T49" fmla="*/ 257 h 292"/>
                  <a:gd name="T50" fmla="*/ 39 w 207"/>
                  <a:gd name="T51" fmla="*/ 257 h 292"/>
                  <a:gd name="T52" fmla="*/ 40 w 207"/>
                  <a:gd name="T53" fmla="*/ 256 h 292"/>
                  <a:gd name="T54" fmla="*/ 41 w 207"/>
                  <a:gd name="T55" fmla="*/ 256 h 292"/>
                  <a:gd name="T56" fmla="*/ 41 w 207"/>
                  <a:gd name="T57" fmla="*/ 256 h 292"/>
                  <a:gd name="T58" fmla="*/ 42 w 207"/>
                  <a:gd name="T59" fmla="*/ 256 h 292"/>
                  <a:gd name="T60" fmla="*/ 42 w 207"/>
                  <a:gd name="T61" fmla="*/ 256 h 292"/>
                  <a:gd name="T62" fmla="*/ 43 w 207"/>
                  <a:gd name="T63" fmla="*/ 255 h 292"/>
                  <a:gd name="T64" fmla="*/ 44 w 207"/>
                  <a:gd name="T65" fmla="*/ 255 h 292"/>
                  <a:gd name="T66" fmla="*/ 44 w 207"/>
                  <a:gd name="T67" fmla="*/ 255 h 292"/>
                  <a:gd name="T68" fmla="*/ 45 w 207"/>
                  <a:gd name="T69" fmla="*/ 255 h 292"/>
                  <a:gd name="T70" fmla="*/ 45 w 207"/>
                  <a:gd name="T71" fmla="*/ 255 h 292"/>
                  <a:gd name="T72" fmla="*/ 46 w 207"/>
                  <a:gd name="T73" fmla="*/ 254 h 292"/>
                  <a:gd name="T74" fmla="*/ 47 w 207"/>
                  <a:gd name="T75" fmla="*/ 254 h 292"/>
                  <a:gd name="T76" fmla="*/ 47 w 207"/>
                  <a:gd name="T77" fmla="*/ 254 h 292"/>
                  <a:gd name="T78" fmla="*/ 48 w 207"/>
                  <a:gd name="T79" fmla="*/ 254 h 292"/>
                  <a:gd name="T80" fmla="*/ 48 w 207"/>
                  <a:gd name="T81" fmla="*/ 254 h 292"/>
                  <a:gd name="T82" fmla="*/ 49 w 207"/>
                  <a:gd name="T83" fmla="*/ 253 h 292"/>
                  <a:gd name="T84" fmla="*/ 50 w 207"/>
                  <a:gd name="T85" fmla="*/ 253 h 292"/>
                  <a:gd name="T86" fmla="*/ 50 w 207"/>
                  <a:gd name="T87" fmla="*/ 253 h 292"/>
                  <a:gd name="T88" fmla="*/ 51 w 207"/>
                  <a:gd name="T89" fmla="*/ 253 h 292"/>
                  <a:gd name="T90" fmla="*/ 51 w 207"/>
                  <a:gd name="T91" fmla="*/ 253 h 292"/>
                  <a:gd name="T92" fmla="*/ 52 w 207"/>
                  <a:gd name="T93" fmla="*/ 252 h 292"/>
                  <a:gd name="T94" fmla="*/ 53 w 207"/>
                  <a:gd name="T95" fmla="*/ 252 h 292"/>
                  <a:gd name="T96" fmla="*/ 53 w 207"/>
                  <a:gd name="T97" fmla="*/ 252 h 292"/>
                  <a:gd name="T98" fmla="*/ 54 w 207"/>
                  <a:gd name="T99" fmla="*/ 252 h 292"/>
                  <a:gd name="T100" fmla="*/ 181 w 207"/>
                  <a:gd name="T101" fmla="*/ 291 h 292"/>
                  <a:gd name="T102" fmla="*/ 187 w 207"/>
                  <a:gd name="T103" fmla="*/ 291 h 292"/>
                  <a:gd name="T104" fmla="*/ 207 w 207"/>
                  <a:gd name="T105" fmla="*/ 271 h 292"/>
                  <a:gd name="T106" fmla="*/ 195 w 207"/>
                  <a:gd name="T107" fmla="*/ 9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7" h="292">
                    <a:moveTo>
                      <a:pt x="195" y="95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8" y="1"/>
                      <a:pt x="26" y="0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8"/>
                      <a:pt x="0" y="13"/>
                      <a:pt x="0" y="21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82"/>
                      <a:pt x="5" y="194"/>
                      <a:pt x="12" y="198"/>
                    </a:cubicBezTo>
                    <a:cubicBezTo>
                      <a:pt x="35" y="212"/>
                      <a:pt x="35" y="212"/>
                      <a:pt x="35" y="212"/>
                    </a:cubicBezTo>
                    <a:cubicBezTo>
                      <a:pt x="35" y="258"/>
                      <a:pt x="35" y="258"/>
                      <a:pt x="35" y="258"/>
                    </a:cubicBezTo>
                    <a:cubicBezTo>
                      <a:pt x="36" y="257"/>
                      <a:pt x="36" y="257"/>
                      <a:pt x="36" y="257"/>
                    </a:cubicBezTo>
                    <a:cubicBezTo>
                      <a:pt x="36" y="258"/>
                      <a:pt x="36" y="258"/>
                      <a:pt x="36" y="258"/>
                    </a:cubicBezTo>
                    <a:cubicBezTo>
                      <a:pt x="37" y="257"/>
                      <a:pt x="37" y="257"/>
                      <a:pt x="37" y="257"/>
                    </a:cubicBezTo>
                    <a:cubicBezTo>
                      <a:pt x="37" y="258"/>
                      <a:pt x="37" y="258"/>
                      <a:pt x="37" y="258"/>
                    </a:cubicBezTo>
                    <a:cubicBezTo>
                      <a:pt x="37" y="257"/>
                      <a:pt x="37" y="257"/>
                      <a:pt x="37" y="257"/>
                    </a:cubicBezTo>
                    <a:cubicBezTo>
                      <a:pt x="37" y="257"/>
                      <a:pt x="37" y="257"/>
                      <a:pt x="37" y="257"/>
                    </a:cubicBezTo>
                    <a:cubicBezTo>
                      <a:pt x="38" y="257"/>
                      <a:pt x="38" y="257"/>
                      <a:pt x="38" y="257"/>
                    </a:cubicBezTo>
                    <a:cubicBezTo>
                      <a:pt x="38" y="257"/>
                      <a:pt x="38" y="257"/>
                      <a:pt x="38" y="257"/>
                    </a:cubicBezTo>
                    <a:cubicBezTo>
                      <a:pt x="38" y="257"/>
                      <a:pt x="38" y="257"/>
                      <a:pt x="38" y="257"/>
                    </a:cubicBezTo>
                    <a:cubicBezTo>
                      <a:pt x="38" y="257"/>
                      <a:pt x="38" y="257"/>
                      <a:pt x="38" y="257"/>
                    </a:cubicBezTo>
                    <a:cubicBezTo>
                      <a:pt x="39" y="256"/>
                      <a:pt x="39" y="256"/>
                      <a:pt x="39" y="256"/>
                    </a:cubicBezTo>
                    <a:cubicBezTo>
                      <a:pt x="39" y="257"/>
                      <a:pt x="39" y="257"/>
                      <a:pt x="39" y="257"/>
                    </a:cubicBezTo>
                    <a:cubicBezTo>
                      <a:pt x="39" y="256"/>
                      <a:pt x="39" y="256"/>
                      <a:pt x="39" y="256"/>
                    </a:cubicBezTo>
                    <a:cubicBezTo>
                      <a:pt x="39" y="257"/>
                      <a:pt x="39" y="257"/>
                      <a:pt x="39" y="257"/>
                    </a:cubicBezTo>
                    <a:cubicBezTo>
                      <a:pt x="40" y="256"/>
                      <a:pt x="40" y="256"/>
                      <a:pt x="40" y="256"/>
                    </a:cubicBezTo>
                    <a:cubicBezTo>
                      <a:pt x="40" y="256"/>
                      <a:pt x="40" y="256"/>
                      <a:pt x="40" y="256"/>
                    </a:cubicBezTo>
                    <a:cubicBezTo>
                      <a:pt x="41" y="256"/>
                      <a:pt x="41" y="256"/>
                      <a:pt x="41" y="256"/>
                    </a:cubicBezTo>
                    <a:cubicBezTo>
                      <a:pt x="41" y="256"/>
                      <a:pt x="41" y="256"/>
                      <a:pt x="41" y="256"/>
                    </a:cubicBezTo>
                    <a:cubicBezTo>
                      <a:pt x="41" y="256"/>
                      <a:pt x="41" y="256"/>
                      <a:pt x="41" y="256"/>
                    </a:cubicBezTo>
                    <a:cubicBezTo>
                      <a:pt x="41" y="256"/>
                      <a:pt x="41" y="256"/>
                      <a:pt x="41" y="256"/>
                    </a:cubicBezTo>
                    <a:cubicBezTo>
                      <a:pt x="42" y="255"/>
                      <a:pt x="42" y="255"/>
                      <a:pt x="42" y="255"/>
                    </a:cubicBezTo>
                    <a:cubicBezTo>
                      <a:pt x="42" y="256"/>
                      <a:pt x="42" y="256"/>
                      <a:pt x="42" y="256"/>
                    </a:cubicBezTo>
                    <a:cubicBezTo>
                      <a:pt x="42" y="255"/>
                      <a:pt x="42" y="255"/>
                      <a:pt x="42" y="255"/>
                    </a:cubicBezTo>
                    <a:cubicBezTo>
                      <a:pt x="42" y="256"/>
                      <a:pt x="42" y="256"/>
                      <a:pt x="42" y="256"/>
                    </a:cubicBezTo>
                    <a:cubicBezTo>
                      <a:pt x="43" y="255"/>
                      <a:pt x="43" y="255"/>
                      <a:pt x="43" y="255"/>
                    </a:cubicBezTo>
                    <a:cubicBezTo>
                      <a:pt x="43" y="255"/>
                      <a:pt x="43" y="255"/>
                      <a:pt x="43" y="255"/>
                    </a:cubicBezTo>
                    <a:cubicBezTo>
                      <a:pt x="44" y="255"/>
                      <a:pt x="44" y="255"/>
                      <a:pt x="44" y="255"/>
                    </a:cubicBezTo>
                    <a:cubicBezTo>
                      <a:pt x="44" y="255"/>
                      <a:pt x="44" y="255"/>
                      <a:pt x="44" y="255"/>
                    </a:cubicBezTo>
                    <a:cubicBezTo>
                      <a:pt x="44" y="255"/>
                      <a:pt x="44" y="255"/>
                      <a:pt x="44" y="255"/>
                    </a:cubicBezTo>
                    <a:cubicBezTo>
                      <a:pt x="44" y="255"/>
                      <a:pt x="44" y="255"/>
                      <a:pt x="44" y="255"/>
                    </a:cubicBezTo>
                    <a:cubicBezTo>
                      <a:pt x="45" y="254"/>
                      <a:pt x="45" y="254"/>
                      <a:pt x="45" y="254"/>
                    </a:cubicBezTo>
                    <a:cubicBezTo>
                      <a:pt x="45" y="255"/>
                      <a:pt x="45" y="255"/>
                      <a:pt x="45" y="255"/>
                    </a:cubicBezTo>
                    <a:cubicBezTo>
                      <a:pt x="45" y="254"/>
                      <a:pt x="45" y="254"/>
                      <a:pt x="45" y="254"/>
                    </a:cubicBezTo>
                    <a:cubicBezTo>
                      <a:pt x="45" y="255"/>
                      <a:pt x="45" y="255"/>
                      <a:pt x="45" y="255"/>
                    </a:cubicBezTo>
                    <a:cubicBezTo>
                      <a:pt x="46" y="254"/>
                      <a:pt x="46" y="254"/>
                      <a:pt x="46" y="254"/>
                    </a:cubicBezTo>
                    <a:cubicBezTo>
                      <a:pt x="46" y="254"/>
                      <a:pt x="46" y="254"/>
                      <a:pt x="46" y="254"/>
                    </a:cubicBezTo>
                    <a:cubicBezTo>
                      <a:pt x="47" y="254"/>
                      <a:pt x="47" y="254"/>
                      <a:pt x="47" y="254"/>
                    </a:cubicBezTo>
                    <a:cubicBezTo>
                      <a:pt x="47" y="254"/>
                      <a:pt x="47" y="254"/>
                      <a:pt x="47" y="254"/>
                    </a:cubicBezTo>
                    <a:cubicBezTo>
                      <a:pt x="47" y="254"/>
                      <a:pt x="47" y="254"/>
                      <a:pt x="47" y="254"/>
                    </a:cubicBezTo>
                    <a:cubicBezTo>
                      <a:pt x="47" y="254"/>
                      <a:pt x="47" y="254"/>
                      <a:pt x="47" y="254"/>
                    </a:cubicBezTo>
                    <a:cubicBezTo>
                      <a:pt x="48" y="253"/>
                      <a:pt x="48" y="253"/>
                      <a:pt x="48" y="253"/>
                    </a:cubicBezTo>
                    <a:cubicBezTo>
                      <a:pt x="48" y="254"/>
                      <a:pt x="48" y="254"/>
                      <a:pt x="48" y="254"/>
                    </a:cubicBezTo>
                    <a:cubicBezTo>
                      <a:pt x="48" y="253"/>
                      <a:pt x="48" y="253"/>
                      <a:pt x="48" y="253"/>
                    </a:cubicBezTo>
                    <a:cubicBezTo>
                      <a:pt x="48" y="254"/>
                      <a:pt x="48" y="254"/>
                      <a:pt x="48" y="254"/>
                    </a:cubicBezTo>
                    <a:cubicBezTo>
                      <a:pt x="49" y="253"/>
                      <a:pt x="49" y="253"/>
                      <a:pt x="49" y="253"/>
                    </a:cubicBezTo>
                    <a:cubicBezTo>
                      <a:pt x="49" y="253"/>
                      <a:pt x="49" y="253"/>
                      <a:pt x="49" y="253"/>
                    </a:cubicBezTo>
                    <a:cubicBezTo>
                      <a:pt x="50" y="253"/>
                      <a:pt x="50" y="253"/>
                      <a:pt x="50" y="253"/>
                    </a:cubicBezTo>
                    <a:cubicBezTo>
                      <a:pt x="50" y="253"/>
                      <a:pt x="50" y="253"/>
                      <a:pt x="50" y="253"/>
                    </a:cubicBezTo>
                    <a:cubicBezTo>
                      <a:pt x="50" y="253"/>
                      <a:pt x="50" y="253"/>
                      <a:pt x="50" y="253"/>
                    </a:cubicBezTo>
                    <a:cubicBezTo>
                      <a:pt x="50" y="253"/>
                      <a:pt x="50" y="253"/>
                      <a:pt x="50" y="253"/>
                    </a:cubicBezTo>
                    <a:cubicBezTo>
                      <a:pt x="51" y="252"/>
                      <a:pt x="51" y="252"/>
                      <a:pt x="51" y="252"/>
                    </a:cubicBezTo>
                    <a:cubicBezTo>
                      <a:pt x="51" y="253"/>
                      <a:pt x="51" y="253"/>
                      <a:pt x="51" y="253"/>
                    </a:cubicBezTo>
                    <a:cubicBezTo>
                      <a:pt x="51" y="252"/>
                      <a:pt x="51" y="252"/>
                      <a:pt x="51" y="252"/>
                    </a:cubicBezTo>
                    <a:cubicBezTo>
                      <a:pt x="51" y="253"/>
                      <a:pt x="51" y="253"/>
                      <a:pt x="51" y="253"/>
                    </a:cubicBezTo>
                    <a:cubicBezTo>
                      <a:pt x="52" y="252"/>
                      <a:pt x="52" y="252"/>
                      <a:pt x="52" y="252"/>
                    </a:cubicBezTo>
                    <a:cubicBezTo>
                      <a:pt x="52" y="252"/>
                      <a:pt x="52" y="252"/>
                      <a:pt x="52" y="252"/>
                    </a:cubicBezTo>
                    <a:cubicBezTo>
                      <a:pt x="53" y="252"/>
                      <a:pt x="53" y="252"/>
                      <a:pt x="53" y="252"/>
                    </a:cubicBezTo>
                    <a:cubicBezTo>
                      <a:pt x="53" y="252"/>
                      <a:pt x="53" y="252"/>
                      <a:pt x="53" y="252"/>
                    </a:cubicBezTo>
                    <a:cubicBezTo>
                      <a:pt x="53" y="252"/>
                      <a:pt x="53" y="252"/>
                      <a:pt x="53" y="252"/>
                    </a:cubicBezTo>
                    <a:cubicBezTo>
                      <a:pt x="53" y="252"/>
                      <a:pt x="53" y="252"/>
                      <a:pt x="53" y="252"/>
                    </a:cubicBezTo>
                    <a:cubicBezTo>
                      <a:pt x="54" y="251"/>
                      <a:pt x="54" y="251"/>
                      <a:pt x="54" y="251"/>
                    </a:cubicBezTo>
                    <a:cubicBezTo>
                      <a:pt x="54" y="252"/>
                      <a:pt x="54" y="252"/>
                      <a:pt x="54" y="252"/>
                    </a:cubicBezTo>
                    <a:cubicBezTo>
                      <a:pt x="73" y="234"/>
                      <a:pt x="73" y="234"/>
                      <a:pt x="73" y="234"/>
                    </a:cubicBezTo>
                    <a:cubicBezTo>
                      <a:pt x="181" y="291"/>
                      <a:pt x="181" y="291"/>
                      <a:pt x="181" y="291"/>
                    </a:cubicBezTo>
                    <a:cubicBezTo>
                      <a:pt x="183" y="292"/>
                      <a:pt x="185" y="292"/>
                      <a:pt x="187" y="292"/>
                    </a:cubicBezTo>
                    <a:cubicBezTo>
                      <a:pt x="187" y="291"/>
                      <a:pt x="187" y="291"/>
                      <a:pt x="187" y="291"/>
                    </a:cubicBezTo>
                    <a:cubicBezTo>
                      <a:pt x="188" y="291"/>
                      <a:pt x="188" y="291"/>
                      <a:pt x="188" y="291"/>
                    </a:cubicBezTo>
                    <a:cubicBezTo>
                      <a:pt x="200" y="287"/>
                      <a:pt x="207" y="287"/>
                      <a:pt x="207" y="271"/>
                    </a:cubicBezTo>
                    <a:cubicBezTo>
                      <a:pt x="207" y="122"/>
                      <a:pt x="207" y="122"/>
                      <a:pt x="207" y="122"/>
                    </a:cubicBezTo>
                    <a:cubicBezTo>
                      <a:pt x="207" y="111"/>
                      <a:pt x="201" y="98"/>
                      <a:pt x="195" y="95"/>
                    </a:cubicBezTo>
                    <a:close/>
                  </a:path>
                </a:pathLst>
              </a:custGeom>
              <a:solidFill>
                <a:srgbClr val="DB45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0" name="iS1íḓé">
                <a:extLst>
                  <a:ext uri="{FF2B5EF4-FFF2-40B4-BE49-F238E27FC236}">
                    <a16:creationId xmlns:a16="http://schemas.microsoft.com/office/drawing/2014/main" id="{7D3F6FCE-D47F-471E-A80E-386696E6A39F}"/>
                  </a:ext>
                </a:extLst>
              </p:cNvPr>
              <p:cNvSpPr/>
              <p:nvPr/>
            </p:nvSpPr>
            <p:spPr bwMode="auto">
              <a:xfrm>
                <a:off x="5913438" y="1316038"/>
                <a:ext cx="633413" cy="958850"/>
              </a:xfrm>
              <a:custGeom>
                <a:avLst/>
                <a:gdLst>
                  <a:gd name="T0" fmla="*/ 181 w 192"/>
                  <a:gd name="T1" fmla="*/ 97 h 291"/>
                  <a:gd name="T2" fmla="*/ 12 w 192"/>
                  <a:gd name="T3" fmla="*/ 4 h 291"/>
                  <a:gd name="T4" fmla="*/ 0 w 192"/>
                  <a:gd name="T5" fmla="*/ 17 h 291"/>
                  <a:gd name="T6" fmla="*/ 0 w 192"/>
                  <a:gd name="T7" fmla="*/ 167 h 291"/>
                  <a:gd name="T8" fmla="*/ 12 w 192"/>
                  <a:gd name="T9" fmla="*/ 194 h 291"/>
                  <a:gd name="T10" fmla="*/ 35 w 192"/>
                  <a:gd name="T11" fmla="*/ 208 h 291"/>
                  <a:gd name="T12" fmla="*/ 35 w 192"/>
                  <a:gd name="T13" fmla="*/ 254 h 291"/>
                  <a:gd name="T14" fmla="*/ 66 w 192"/>
                  <a:gd name="T15" fmla="*/ 226 h 291"/>
                  <a:gd name="T16" fmla="*/ 181 w 192"/>
                  <a:gd name="T17" fmla="*/ 287 h 291"/>
                  <a:gd name="T18" fmla="*/ 192 w 192"/>
                  <a:gd name="T19" fmla="*/ 274 h 291"/>
                  <a:gd name="T20" fmla="*/ 192 w 192"/>
                  <a:gd name="T21" fmla="*/ 124 h 291"/>
                  <a:gd name="T22" fmla="*/ 181 w 192"/>
                  <a:gd name="T23" fmla="*/ 97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291">
                    <a:moveTo>
                      <a:pt x="181" y="97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5" y="0"/>
                      <a:pt x="0" y="6"/>
                      <a:pt x="0" y="17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5" y="190"/>
                      <a:pt x="12" y="194"/>
                    </a:cubicBezTo>
                    <a:cubicBezTo>
                      <a:pt x="35" y="208"/>
                      <a:pt x="35" y="208"/>
                      <a:pt x="35" y="208"/>
                    </a:cubicBezTo>
                    <a:cubicBezTo>
                      <a:pt x="35" y="254"/>
                      <a:pt x="35" y="254"/>
                      <a:pt x="35" y="254"/>
                    </a:cubicBezTo>
                    <a:cubicBezTo>
                      <a:pt x="66" y="226"/>
                      <a:pt x="66" y="226"/>
                      <a:pt x="66" y="226"/>
                    </a:cubicBezTo>
                    <a:cubicBezTo>
                      <a:pt x="181" y="287"/>
                      <a:pt x="181" y="287"/>
                      <a:pt x="181" y="287"/>
                    </a:cubicBezTo>
                    <a:cubicBezTo>
                      <a:pt x="187" y="291"/>
                      <a:pt x="192" y="285"/>
                      <a:pt x="192" y="274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92" y="113"/>
                      <a:pt x="187" y="101"/>
                      <a:pt x="181" y="97"/>
                    </a:cubicBezTo>
                    <a:close/>
                  </a:path>
                </a:pathLst>
              </a:custGeom>
              <a:solidFill>
                <a:srgbClr val="8F0C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1" name="îśļíďê">
                <a:extLst>
                  <a:ext uri="{FF2B5EF4-FFF2-40B4-BE49-F238E27FC236}">
                    <a16:creationId xmlns:a16="http://schemas.microsoft.com/office/drawing/2014/main" id="{A3D56694-C3ED-49A6-8094-D73BA8E7FB59}"/>
                  </a:ext>
                </a:extLst>
              </p:cNvPr>
              <p:cNvSpPr/>
              <p:nvPr/>
            </p:nvSpPr>
            <p:spPr bwMode="auto">
              <a:xfrm>
                <a:off x="6078538" y="1701801"/>
                <a:ext cx="42863" cy="82550"/>
              </a:xfrm>
              <a:custGeom>
                <a:avLst/>
                <a:gdLst>
                  <a:gd name="T0" fmla="*/ 13 w 13"/>
                  <a:gd name="T1" fmla="*/ 16 h 25"/>
                  <a:gd name="T2" fmla="*/ 6 w 13"/>
                  <a:gd name="T3" fmla="*/ 23 h 25"/>
                  <a:gd name="T4" fmla="*/ 0 w 13"/>
                  <a:gd name="T5" fmla="*/ 9 h 25"/>
                  <a:gd name="T6" fmla="*/ 6 w 13"/>
                  <a:gd name="T7" fmla="*/ 2 h 25"/>
                  <a:gd name="T8" fmla="*/ 13 w 13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5">
                    <a:moveTo>
                      <a:pt x="13" y="16"/>
                    </a:moveTo>
                    <a:cubicBezTo>
                      <a:pt x="13" y="22"/>
                      <a:pt x="10" y="25"/>
                      <a:pt x="6" y="23"/>
                    </a:cubicBezTo>
                    <a:cubicBezTo>
                      <a:pt x="3" y="21"/>
                      <a:pt x="0" y="14"/>
                      <a:pt x="0" y="9"/>
                    </a:cubicBezTo>
                    <a:cubicBezTo>
                      <a:pt x="0" y="3"/>
                      <a:pt x="3" y="0"/>
                      <a:pt x="6" y="2"/>
                    </a:cubicBezTo>
                    <a:cubicBezTo>
                      <a:pt x="10" y="4"/>
                      <a:pt x="13" y="10"/>
                      <a:pt x="13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2" name="iṣľiḋe">
                <a:extLst>
                  <a:ext uri="{FF2B5EF4-FFF2-40B4-BE49-F238E27FC236}">
                    <a16:creationId xmlns:a16="http://schemas.microsoft.com/office/drawing/2014/main" id="{7E74A0DB-837B-4C82-A769-1CBF8A98803F}"/>
                  </a:ext>
                </a:extLst>
              </p:cNvPr>
              <p:cNvSpPr/>
              <p:nvPr/>
            </p:nvSpPr>
            <p:spPr bwMode="auto">
              <a:xfrm>
                <a:off x="6199188" y="1771651"/>
                <a:ext cx="39688" cy="85725"/>
              </a:xfrm>
              <a:custGeom>
                <a:avLst/>
                <a:gdLst>
                  <a:gd name="T0" fmla="*/ 12 w 12"/>
                  <a:gd name="T1" fmla="*/ 17 h 26"/>
                  <a:gd name="T2" fmla="*/ 6 w 12"/>
                  <a:gd name="T3" fmla="*/ 24 h 26"/>
                  <a:gd name="T4" fmla="*/ 0 w 12"/>
                  <a:gd name="T5" fmla="*/ 9 h 26"/>
                  <a:gd name="T6" fmla="*/ 6 w 12"/>
                  <a:gd name="T7" fmla="*/ 2 h 26"/>
                  <a:gd name="T8" fmla="*/ 12 w 12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6">
                    <a:moveTo>
                      <a:pt x="12" y="17"/>
                    </a:moveTo>
                    <a:cubicBezTo>
                      <a:pt x="12" y="22"/>
                      <a:pt x="9" y="26"/>
                      <a:pt x="6" y="24"/>
                    </a:cubicBezTo>
                    <a:cubicBezTo>
                      <a:pt x="3" y="21"/>
                      <a:pt x="0" y="15"/>
                      <a:pt x="0" y="9"/>
                    </a:cubicBezTo>
                    <a:cubicBezTo>
                      <a:pt x="0" y="3"/>
                      <a:pt x="3" y="0"/>
                      <a:pt x="6" y="2"/>
                    </a:cubicBezTo>
                    <a:cubicBezTo>
                      <a:pt x="9" y="4"/>
                      <a:pt x="12" y="11"/>
                      <a:pt x="1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3" name="íṥļiḑè">
                <a:extLst>
                  <a:ext uri="{FF2B5EF4-FFF2-40B4-BE49-F238E27FC236}">
                    <a16:creationId xmlns:a16="http://schemas.microsoft.com/office/drawing/2014/main" id="{D89A8831-B8AD-47D6-9FE1-2B053525B930}"/>
                  </a:ext>
                </a:extLst>
              </p:cNvPr>
              <p:cNvSpPr/>
              <p:nvPr/>
            </p:nvSpPr>
            <p:spPr bwMode="auto">
              <a:xfrm>
                <a:off x="6318251" y="1843088"/>
                <a:ext cx="42863" cy="82550"/>
              </a:xfrm>
              <a:custGeom>
                <a:avLst/>
                <a:gdLst>
                  <a:gd name="T0" fmla="*/ 13 w 13"/>
                  <a:gd name="T1" fmla="*/ 16 h 25"/>
                  <a:gd name="T2" fmla="*/ 7 w 13"/>
                  <a:gd name="T3" fmla="*/ 23 h 25"/>
                  <a:gd name="T4" fmla="*/ 0 w 13"/>
                  <a:gd name="T5" fmla="*/ 9 h 25"/>
                  <a:gd name="T6" fmla="*/ 7 w 13"/>
                  <a:gd name="T7" fmla="*/ 2 h 25"/>
                  <a:gd name="T8" fmla="*/ 13 w 13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5">
                    <a:moveTo>
                      <a:pt x="13" y="16"/>
                    </a:moveTo>
                    <a:cubicBezTo>
                      <a:pt x="13" y="22"/>
                      <a:pt x="10" y="25"/>
                      <a:pt x="7" y="23"/>
                    </a:cubicBezTo>
                    <a:cubicBezTo>
                      <a:pt x="3" y="21"/>
                      <a:pt x="0" y="15"/>
                      <a:pt x="0" y="9"/>
                    </a:cubicBezTo>
                    <a:cubicBezTo>
                      <a:pt x="0" y="3"/>
                      <a:pt x="3" y="0"/>
                      <a:pt x="7" y="2"/>
                    </a:cubicBezTo>
                    <a:cubicBezTo>
                      <a:pt x="10" y="4"/>
                      <a:pt x="13" y="10"/>
                      <a:pt x="13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4" name="ïṧḷíde">
                <a:extLst>
                  <a:ext uri="{FF2B5EF4-FFF2-40B4-BE49-F238E27FC236}">
                    <a16:creationId xmlns:a16="http://schemas.microsoft.com/office/drawing/2014/main" id="{2B109C68-2B06-48EE-9D59-0CBCE29B05B2}"/>
                  </a:ext>
                </a:extLst>
              </p:cNvPr>
              <p:cNvSpPr/>
              <p:nvPr/>
            </p:nvSpPr>
            <p:spPr bwMode="auto">
              <a:xfrm>
                <a:off x="7539038" y="3036888"/>
                <a:ext cx="146050" cy="346075"/>
              </a:xfrm>
              <a:custGeom>
                <a:avLst/>
                <a:gdLst>
                  <a:gd name="T0" fmla="*/ 92 w 92"/>
                  <a:gd name="T1" fmla="*/ 52 h 218"/>
                  <a:gd name="T2" fmla="*/ 92 w 92"/>
                  <a:gd name="T3" fmla="*/ 218 h 218"/>
                  <a:gd name="T4" fmla="*/ 0 w 92"/>
                  <a:gd name="T5" fmla="*/ 166 h 218"/>
                  <a:gd name="T6" fmla="*/ 0 w 92"/>
                  <a:gd name="T7" fmla="*/ 0 h 218"/>
                  <a:gd name="T8" fmla="*/ 92 w 92"/>
                  <a:gd name="T9" fmla="*/ 52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18">
                    <a:moveTo>
                      <a:pt x="92" y="52"/>
                    </a:moveTo>
                    <a:lnTo>
                      <a:pt x="92" y="218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92" y="52"/>
                    </a:lnTo>
                    <a:close/>
                  </a:path>
                </a:pathLst>
              </a:custGeom>
              <a:solidFill>
                <a:srgbClr val="F27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5" name="iş1ïdè">
                <a:extLst>
                  <a:ext uri="{FF2B5EF4-FFF2-40B4-BE49-F238E27FC236}">
                    <a16:creationId xmlns:a16="http://schemas.microsoft.com/office/drawing/2014/main" id="{76DD45B3-9B79-4DCC-844B-C47F6ACB67E0}"/>
                  </a:ext>
                </a:extLst>
              </p:cNvPr>
              <p:cNvSpPr/>
              <p:nvPr/>
            </p:nvSpPr>
            <p:spPr bwMode="auto">
              <a:xfrm>
                <a:off x="7685088" y="3063876"/>
                <a:ext cx="95250" cy="319088"/>
              </a:xfrm>
              <a:custGeom>
                <a:avLst/>
                <a:gdLst>
                  <a:gd name="T0" fmla="*/ 0 w 60"/>
                  <a:gd name="T1" fmla="*/ 35 h 201"/>
                  <a:gd name="T2" fmla="*/ 60 w 60"/>
                  <a:gd name="T3" fmla="*/ 0 h 201"/>
                  <a:gd name="T4" fmla="*/ 60 w 60"/>
                  <a:gd name="T5" fmla="*/ 166 h 201"/>
                  <a:gd name="T6" fmla="*/ 0 w 60"/>
                  <a:gd name="T7" fmla="*/ 201 h 201"/>
                  <a:gd name="T8" fmla="*/ 0 w 60"/>
                  <a:gd name="T9" fmla="*/ 35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01">
                    <a:moveTo>
                      <a:pt x="0" y="35"/>
                    </a:moveTo>
                    <a:lnTo>
                      <a:pt x="60" y="0"/>
                    </a:lnTo>
                    <a:lnTo>
                      <a:pt x="60" y="166"/>
                    </a:lnTo>
                    <a:lnTo>
                      <a:pt x="0" y="20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936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6" name="iş1ïďè">
                <a:extLst>
                  <a:ext uri="{FF2B5EF4-FFF2-40B4-BE49-F238E27FC236}">
                    <a16:creationId xmlns:a16="http://schemas.microsoft.com/office/drawing/2014/main" id="{4E1A744C-04D6-4FFB-96E4-3EC7047F38B0}"/>
                  </a:ext>
                </a:extLst>
              </p:cNvPr>
              <p:cNvSpPr/>
              <p:nvPr/>
            </p:nvSpPr>
            <p:spPr bwMode="auto">
              <a:xfrm>
                <a:off x="7539038" y="2981326"/>
                <a:ext cx="241300" cy="138113"/>
              </a:xfrm>
              <a:custGeom>
                <a:avLst/>
                <a:gdLst>
                  <a:gd name="T0" fmla="*/ 0 w 152"/>
                  <a:gd name="T1" fmla="*/ 35 h 87"/>
                  <a:gd name="T2" fmla="*/ 61 w 152"/>
                  <a:gd name="T3" fmla="*/ 0 h 87"/>
                  <a:gd name="T4" fmla="*/ 152 w 152"/>
                  <a:gd name="T5" fmla="*/ 52 h 87"/>
                  <a:gd name="T6" fmla="*/ 92 w 152"/>
                  <a:gd name="T7" fmla="*/ 87 h 87"/>
                  <a:gd name="T8" fmla="*/ 0 w 152"/>
                  <a:gd name="T9" fmla="*/ 3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87">
                    <a:moveTo>
                      <a:pt x="0" y="35"/>
                    </a:moveTo>
                    <a:lnTo>
                      <a:pt x="61" y="0"/>
                    </a:lnTo>
                    <a:lnTo>
                      <a:pt x="152" y="52"/>
                    </a:lnTo>
                    <a:lnTo>
                      <a:pt x="92" y="87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DB45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7" name="îsļïḋê">
                <a:extLst>
                  <a:ext uri="{FF2B5EF4-FFF2-40B4-BE49-F238E27FC236}">
                    <a16:creationId xmlns:a16="http://schemas.microsoft.com/office/drawing/2014/main" id="{1FCB6E94-AAAE-4B60-AD61-50711611DD08}"/>
                  </a:ext>
                </a:extLst>
              </p:cNvPr>
              <p:cNvSpPr/>
              <p:nvPr/>
            </p:nvSpPr>
            <p:spPr bwMode="auto">
              <a:xfrm>
                <a:off x="7761288" y="2908301"/>
                <a:ext cx="144463" cy="603250"/>
              </a:xfrm>
              <a:custGeom>
                <a:avLst/>
                <a:gdLst>
                  <a:gd name="T0" fmla="*/ 91 w 91"/>
                  <a:gd name="T1" fmla="*/ 54 h 380"/>
                  <a:gd name="T2" fmla="*/ 91 w 91"/>
                  <a:gd name="T3" fmla="*/ 380 h 380"/>
                  <a:gd name="T4" fmla="*/ 0 w 91"/>
                  <a:gd name="T5" fmla="*/ 326 h 380"/>
                  <a:gd name="T6" fmla="*/ 0 w 91"/>
                  <a:gd name="T7" fmla="*/ 0 h 380"/>
                  <a:gd name="T8" fmla="*/ 91 w 91"/>
                  <a:gd name="T9" fmla="*/ 5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80">
                    <a:moveTo>
                      <a:pt x="91" y="54"/>
                    </a:moveTo>
                    <a:lnTo>
                      <a:pt x="91" y="380"/>
                    </a:lnTo>
                    <a:lnTo>
                      <a:pt x="0" y="326"/>
                    </a:lnTo>
                    <a:lnTo>
                      <a:pt x="0" y="0"/>
                    </a:lnTo>
                    <a:lnTo>
                      <a:pt x="91" y="54"/>
                    </a:lnTo>
                    <a:close/>
                  </a:path>
                </a:pathLst>
              </a:custGeom>
              <a:solidFill>
                <a:srgbClr val="F27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8" name="îṣlîde">
                <a:extLst>
                  <a:ext uri="{FF2B5EF4-FFF2-40B4-BE49-F238E27FC236}">
                    <a16:creationId xmlns:a16="http://schemas.microsoft.com/office/drawing/2014/main" id="{9D1304BD-5FF7-4717-BF7A-9E282DAA0A78}"/>
                  </a:ext>
                </a:extLst>
              </p:cNvPr>
              <p:cNvSpPr/>
              <p:nvPr/>
            </p:nvSpPr>
            <p:spPr bwMode="auto">
              <a:xfrm>
                <a:off x="7905751" y="2938463"/>
                <a:ext cx="95250" cy="573088"/>
              </a:xfrm>
              <a:custGeom>
                <a:avLst/>
                <a:gdLst>
                  <a:gd name="T0" fmla="*/ 0 w 60"/>
                  <a:gd name="T1" fmla="*/ 35 h 361"/>
                  <a:gd name="T2" fmla="*/ 60 w 60"/>
                  <a:gd name="T3" fmla="*/ 0 h 361"/>
                  <a:gd name="T4" fmla="*/ 60 w 60"/>
                  <a:gd name="T5" fmla="*/ 326 h 361"/>
                  <a:gd name="T6" fmla="*/ 0 w 60"/>
                  <a:gd name="T7" fmla="*/ 361 h 361"/>
                  <a:gd name="T8" fmla="*/ 0 w 60"/>
                  <a:gd name="T9" fmla="*/ 35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61">
                    <a:moveTo>
                      <a:pt x="0" y="35"/>
                    </a:moveTo>
                    <a:lnTo>
                      <a:pt x="60" y="0"/>
                    </a:lnTo>
                    <a:lnTo>
                      <a:pt x="60" y="326"/>
                    </a:lnTo>
                    <a:lnTo>
                      <a:pt x="0" y="36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936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9" name="ïşľîḓê">
                <a:extLst>
                  <a:ext uri="{FF2B5EF4-FFF2-40B4-BE49-F238E27FC236}">
                    <a16:creationId xmlns:a16="http://schemas.microsoft.com/office/drawing/2014/main" id="{D9EFB8CF-E94A-4C7E-BE41-12C58A42B633}"/>
                  </a:ext>
                </a:extLst>
              </p:cNvPr>
              <p:cNvSpPr/>
              <p:nvPr/>
            </p:nvSpPr>
            <p:spPr bwMode="auto">
              <a:xfrm>
                <a:off x="7761288" y="2855913"/>
                <a:ext cx="239713" cy="138113"/>
              </a:xfrm>
              <a:custGeom>
                <a:avLst/>
                <a:gdLst>
                  <a:gd name="T0" fmla="*/ 0 w 151"/>
                  <a:gd name="T1" fmla="*/ 33 h 87"/>
                  <a:gd name="T2" fmla="*/ 60 w 151"/>
                  <a:gd name="T3" fmla="*/ 0 h 87"/>
                  <a:gd name="T4" fmla="*/ 151 w 151"/>
                  <a:gd name="T5" fmla="*/ 52 h 87"/>
                  <a:gd name="T6" fmla="*/ 91 w 151"/>
                  <a:gd name="T7" fmla="*/ 87 h 87"/>
                  <a:gd name="T8" fmla="*/ 0 w 151"/>
                  <a:gd name="T9" fmla="*/ 3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87">
                    <a:moveTo>
                      <a:pt x="0" y="33"/>
                    </a:moveTo>
                    <a:lnTo>
                      <a:pt x="60" y="0"/>
                    </a:lnTo>
                    <a:lnTo>
                      <a:pt x="151" y="52"/>
                    </a:lnTo>
                    <a:lnTo>
                      <a:pt x="91" y="87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DB45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0" name="ï$1íḋê">
                <a:extLst>
                  <a:ext uri="{FF2B5EF4-FFF2-40B4-BE49-F238E27FC236}">
                    <a16:creationId xmlns:a16="http://schemas.microsoft.com/office/drawing/2014/main" id="{4D808717-F7B8-4731-A635-42CAFA4B918B}"/>
                  </a:ext>
                </a:extLst>
              </p:cNvPr>
              <p:cNvSpPr/>
              <p:nvPr/>
            </p:nvSpPr>
            <p:spPr bwMode="auto">
              <a:xfrm>
                <a:off x="7981951" y="2914651"/>
                <a:ext cx="144463" cy="722313"/>
              </a:xfrm>
              <a:custGeom>
                <a:avLst/>
                <a:gdLst>
                  <a:gd name="T0" fmla="*/ 91 w 91"/>
                  <a:gd name="T1" fmla="*/ 52 h 455"/>
                  <a:gd name="T2" fmla="*/ 91 w 91"/>
                  <a:gd name="T3" fmla="*/ 455 h 455"/>
                  <a:gd name="T4" fmla="*/ 0 w 91"/>
                  <a:gd name="T5" fmla="*/ 403 h 455"/>
                  <a:gd name="T6" fmla="*/ 0 w 91"/>
                  <a:gd name="T7" fmla="*/ 0 h 455"/>
                  <a:gd name="T8" fmla="*/ 91 w 91"/>
                  <a:gd name="T9" fmla="*/ 52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455">
                    <a:moveTo>
                      <a:pt x="91" y="52"/>
                    </a:moveTo>
                    <a:lnTo>
                      <a:pt x="91" y="455"/>
                    </a:lnTo>
                    <a:lnTo>
                      <a:pt x="0" y="403"/>
                    </a:lnTo>
                    <a:lnTo>
                      <a:pt x="0" y="0"/>
                    </a:lnTo>
                    <a:lnTo>
                      <a:pt x="91" y="52"/>
                    </a:lnTo>
                    <a:close/>
                  </a:path>
                </a:pathLst>
              </a:custGeom>
              <a:solidFill>
                <a:srgbClr val="F27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1" name="ïsļiďè">
                <a:extLst>
                  <a:ext uri="{FF2B5EF4-FFF2-40B4-BE49-F238E27FC236}">
                    <a16:creationId xmlns:a16="http://schemas.microsoft.com/office/drawing/2014/main" id="{17981A48-B241-4C3A-8360-D1CC2F7604F1}"/>
                  </a:ext>
                </a:extLst>
              </p:cNvPr>
              <p:cNvSpPr/>
              <p:nvPr/>
            </p:nvSpPr>
            <p:spPr bwMode="auto">
              <a:xfrm>
                <a:off x="8126413" y="2944813"/>
                <a:ext cx="96838" cy="692150"/>
              </a:xfrm>
              <a:custGeom>
                <a:avLst/>
                <a:gdLst>
                  <a:gd name="T0" fmla="*/ 0 w 61"/>
                  <a:gd name="T1" fmla="*/ 33 h 436"/>
                  <a:gd name="T2" fmla="*/ 61 w 61"/>
                  <a:gd name="T3" fmla="*/ 0 h 436"/>
                  <a:gd name="T4" fmla="*/ 59 w 61"/>
                  <a:gd name="T5" fmla="*/ 400 h 436"/>
                  <a:gd name="T6" fmla="*/ 0 w 61"/>
                  <a:gd name="T7" fmla="*/ 436 h 436"/>
                  <a:gd name="T8" fmla="*/ 0 w 61"/>
                  <a:gd name="T9" fmla="*/ 33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36">
                    <a:moveTo>
                      <a:pt x="0" y="33"/>
                    </a:moveTo>
                    <a:lnTo>
                      <a:pt x="61" y="0"/>
                    </a:lnTo>
                    <a:lnTo>
                      <a:pt x="59" y="400"/>
                    </a:lnTo>
                    <a:lnTo>
                      <a:pt x="0" y="436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936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2" name="iṥļíḑè">
                <a:extLst>
                  <a:ext uri="{FF2B5EF4-FFF2-40B4-BE49-F238E27FC236}">
                    <a16:creationId xmlns:a16="http://schemas.microsoft.com/office/drawing/2014/main" id="{8D806019-D98E-49A0-948F-A5CC893B24C3}"/>
                  </a:ext>
                </a:extLst>
              </p:cNvPr>
              <p:cNvSpPr/>
              <p:nvPr/>
            </p:nvSpPr>
            <p:spPr bwMode="auto">
              <a:xfrm>
                <a:off x="7981951" y="2859088"/>
                <a:ext cx="241300" cy="138113"/>
              </a:xfrm>
              <a:custGeom>
                <a:avLst/>
                <a:gdLst>
                  <a:gd name="T0" fmla="*/ 0 w 152"/>
                  <a:gd name="T1" fmla="*/ 35 h 87"/>
                  <a:gd name="T2" fmla="*/ 60 w 152"/>
                  <a:gd name="T3" fmla="*/ 0 h 87"/>
                  <a:gd name="T4" fmla="*/ 152 w 152"/>
                  <a:gd name="T5" fmla="*/ 54 h 87"/>
                  <a:gd name="T6" fmla="*/ 91 w 152"/>
                  <a:gd name="T7" fmla="*/ 87 h 87"/>
                  <a:gd name="T8" fmla="*/ 0 w 152"/>
                  <a:gd name="T9" fmla="*/ 3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87">
                    <a:moveTo>
                      <a:pt x="0" y="35"/>
                    </a:moveTo>
                    <a:lnTo>
                      <a:pt x="60" y="0"/>
                    </a:lnTo>
                    <a:lnTo>
                      <a:pt x="152" y="54"/>
                    </a:lnTo>
                    <a:lnTo>
                      <a:pt x="91" y="87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DB45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3" name="ïSľïḓé">
                <a:extLst>
                  <a:ext uri="{FF2B5EF4-FFF2-40B4-BE49-F238E27FC236}">
                    <a16:creationId xmlns:a16="http://schemas.microsoft.com/office/drawing/2014/main" id="{F7D58482-C0A0-485E-97B8-1AE6C29BA5A1}"/>
                  </a:ext>
                </a:extLst>
              </p:cNvPr>
              <p:cNvSpPr/>
              <p:nvPr/>
            </p:nvSpPr>
            <p:spPr bwMode="auto">
              <a:xfrm>
                <a:off x="8202613" y="2157413"/>
                <a:ext cx="146050" cy="1608138"/>
              </a:xfrm>
              <a:custGeom>
                <a:avLst/>
                <a:gdLst>
                  <a:gd name="T0" fmla="*/ 92 w 92"/>
                  <a:gd name="T1" fmla="*/ 54 h 1013"/>
                  <a:gd name="T2" fmla="*/ 90 w 92"/>
                  <a:gd name="T3" fmla="*/ 1013 h 1013"/>
                  <a:gd name="T4" fmla="*/ 0 w 92"/>
                  <a:gd name="T5" fmla="*/ 961 h 1013"/>
                  <a:gd name="T6" fmla="*/ 2 w 92"/>
                  <a:gd name="T7" fmla="*/ 0 h 1013"/>
                  <a:gd name="T8" fmla="*/ 92 w 92"/>
                  <a:gd name="T9" fmla="*/ 54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1013">
                    <a:moveTo>
                      <a:pt x="92" y="54"/>
                    </a:moveTo>
                    <a:lnTo>
                      <a:pt x="90" y="1013"/>
                    </a:lnTo>
                    <a:lnTo>
                      <a:pt x="0" y="961"/>
                    </a:lnTo>
                    <a:lnTo>
                      <a:pt x="2" y="0"/>
                    </a:lnTo>
                    <a:lnTo>
                      <a:pt x="92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4" name="ïṩḻiďe">
                <a:extLst>
                  <a:ext uri="{FF2B5EF4-FFF2-40B4-BE49-F238E27FC236}">
                    <a16:creationId xmlns:a16="http://schemas.microsoft.com/office/drawing/2014/main" id="{22D9877C-BFE1-485F-B277-3B0CCCD0182A}"/>
                  </a:ext>
                </a:extLst>
              </p:cNvPr>
              <p:cNvSpPr/>
              <p:nvPr/>
            </p:nvSpPr>
            <p:spPr bwMode="auto">
              <a:xfrm>
                <a:off x="8345488" y="2185988"/>
                <a:ext cx="98425" cy="1579563"/>
              </a:xfrm>
              <a:custGeom>
                <a:avLst/>
                <a:gdLst>
                  <a:gd name="T0" fmla="*/ 2 w 62"/>
                  <a:gd name="T1" fmla="*/ 36 h 995"/>
                  <a:gd name="T2" fmla="*/ 62 w 62"/>
                  <a:gd name="T3" fmla="*/ 0 h 995"/>
                  <a:gd name="T4" fmla="*/ 60 w 62"/>
                  <a:gd name="T5" fmla="*/ 959 h 995"/>
                  <a:gd name="T6" fmla="*/ 0 w 62"/>
                  <a:gd name="T7" fmla="*/ 995 h 995"/>
                  <a:gd name="T8" fmla="*/ 2 w 62"/>
                  <a:gd name="T9" fmla="*/ 36 h 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95">
                    <a:moveTo>
                      <a:pt x="2" y="36"/>
                    </a:moveTo>
                    <a:lnTo>
                      <a:pt x="62" y="0"/>
                    </a:lnTo>
                    <a:lnTo>
                      <a:pt x="60" y="959"/>
                    </a:lnTo>
                    <a:lnTo>
                      <a:pt x="0" y="995"/>
                    </a:lnTo>
                    <a:lnTo>
                      <a:pt x="2" y="36"/>
                    </a:ln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5" name="ïṥlidé">
                <a:extLst>
                  <a:ext uri="{FF2B5EF4-FFF2-40B4-BE49-F238E27FC236}">
                    <a16:creationId xmlns:a16="http://schemas.microsoft.com/office/drawing/2014/main" id="{554E714F-C8D9-41F2-B464-0DB6C55603B2}"/>
                  </a:ext>
                </a:extLst>
              </p:cNvPr>
              <p:cNvSpPr/>
              <p:nvPr/>
            </p:nvSpPr>
            <p:spPr bwMode="auto">
              <a:xfrm>
                <a:off x="7612063" y="1992313"/>
                <a:ext cx="241300" cy="328613"/>
              </a:xfrm>
              <a:custGeom>
                <a:avLst/>
                <a:gdLst>
                  <a:gd name="T0" fmla="*/ 20 w 73"/>
                  <a:gd name="T1" fmla="*/ 77 h 100"/>
                  <a:gd name="T2" fmla="*/ 24 w 73"/>
                  <a:gd name="T3" fmla="*/ 80 h 100"/>
                  <a:gd name="T4" fmla="*/ 29 w 73"/>
                  <a:gd name="T5" fmla="*/ 82 h 100"/>
                  <a:gd name="T6" fmla="*/ 33 w 73"/>
                  <a:gd name="T7" fmla="*/ 84 h 100"/>
                  <a:gd name="T8" fmla="*/ 35 w 73"/>
                  <a:gd name="T9" fmla="*/ 84 h 100"/>
                  <a:gd name="T10" fmla="*/ 37 w 73"/>
                  <a:gd name="T11" fmla="*/ 84 h 100"/>
                  <a:gd name="T12" fmla="*/ 54 w 73"/>
                  <a:gd name="T13" fmla="*/ 92 h 100"/>
                  <a:gd name="T14" fmla="*/ 49 w 73"/>
                  <a:gd name="T15" fmla="*/ 100 h 100"/>
                  <a:gd name="T16" fmla="*/ 70 w 73"/>
                  <a:gd name="T17" fmla="*/ 87 h 100"/>
                  <a:gd name="T18" fmla="*/ 72 w 73"/>
                  <a:gd name="T19" fmla="*/ 84 h 100"/>
                  <a:gd name="T20" fmla="*/ 72 w 73"/>
                  <a:gd name="T21" fmla="*/ 81 h 100"/>
                  <a:gd name="T22" fmla="*/ 73 w 73"/>
                  <a:gd name="T23" fmla="*/ 77 h 100"/>
                  <a:gd name="T24" fmla="*/ 73 w 73"/>
                  <a:gd name="T25" fmla="*/ 45 h 100"/>
                  <a:gd name="T26" fmla="*/ 72 w 73"/>
                  <a:gd name="T27" fmla="*/ 42 h 100"/>
                  <a:gd name="T28" fmla="*/ 71 w 73"/>
                  <a:gd name="T29" fmla="*/ 37 h 100"/>
                  <a:gd name="T30" fmla="*/ 70 w 73"/>
                  <a:gd name="T31" fmla="*/ 35 h 100"/>
                  <a:gd name="T32" fmla="*/ 68 w 73"/>
                  <a:gd name="T33" fmla="*/ 31 h 100"/>
                  <a:gd name="T34" fmla="*/ 65 w 73"/>
                  <a:gd name="T35" fmla="*/ 25 h 100"/>
                  <a:gd name="T36" fmla="*/ 61 w 73"/>
                  <a:gd name="T37" fmla="*/ 20 h 100"/>
                  <a:gd name="T38" fmla="*/ 56 w 73"/>
                  <a:gd name="T39" fmla="*/ 16 h 100"/>
                  <a:gd name="T40" fmla="*/ 51 w 73"/>
                  <a:gd name="T41" fmla="*/ 12 h 100"/>
                  <a:gd name="T42" fmla="*/ 44 w 73"/>
                  <a:gd name="T43" fmla="*/ 7 h 100"/>
                  <a:gd name="T44" fmla="*/ 39 w 73"/>
                  <a:gd name="T45" fmla="*/ 5 h 100"/>
                  <a:gd name="T46" fmla="*/ 34 w 73"/>
                  <a:gd name="T47" fmla="*/ 2 h 100"/>
                  <a:gd name="T48" fmla="*/ 29 w 73"/>
                  <a:gd name="T49" fmla="*/ 1 h 100"/>
                  <a:gd name="T50" fmla="*/ 26 w 73"/>
                  <a:gd name="T51" fmla="*/ 0 h 100"/>
                  <a:gd name="T52" fmla="*/ 23 w 73"/>
                  <a:gd name="T53" fmla="*/ 0 h 100"/>
                  <a:gd name="T54" fmla="*/ 19 w 73"/>
                  <a:gd name="T55" fmla="*/ 2 h 100"/>
                  <a:gd name="T56" fmla="*/ 4 w 73"/>
                  <a:gd name="T57" fmla="*/ 11 h 100"/>
                  <a:gd name="T58" fmla="*/ 13 w 73"/>
                  <a:gd name="T59" fmla="*/ 13 h 100"/>
                  <a:gd name="T60" fmla="*/ 21 w 73"/>
                  <a:gd name="T61" fmla="*/ 16 h 100"/>
                  <a:gd name="T62" fmla="*/ 10 w 73"/>
                  <a:gd name="T63" fmla="*/ 30 h 100"/>
                  <a:gd name="T64" fmla="*/ 9 w 73"/>
                  <a:gd name="T65" fmla="*/ 32 h 100"/>
                  <a:gd name="T66" fmla="*/ 8 w 73"/>
                  <a:gd name="T67" fmla="*/ 35 h 100"/>
                  <a:gd name="T68" fmla="*/ 8 w 73"/>
                  <a:gd name="T69" fmla="*/ 55 h 100"/>
                  <a:gd name="T70" fmla="*/ 8 w 73"/>
                  <a:gd name="T71" fmla="*/ 59 h 100"/>
                  <a:gd name="T72" fmla="*/ 9 w 73"/>
                  <a:gd name="T73" fmla="*/ 62 h 100"/>
                  <a:gd name="T74" fmla="*/ 9 w 73"/>
                  <a:gd name="T75" fmla="*/ 65 h 100"/>
                  <a:gd name="T76" fmla="*/ 10 w 73"/>
                  <a:gd name="T77" fmla="*/ 66 h 100"/>
                  <a:gd name="T78" fmla="*/ 11 w 73"/>
                  <a:gd name="T79" fmla="*/ 68 h 100"/>
                  <a:gd name="T80" fmla="*/ 13 w 73"/>
                  <a:gd name="T81" fmla="*/ 71 h 100"/>
                  <a:gd name="T82" fmla="*/ 14 w 73"/>
                  <a:gd name="T83" fmla="*/ 72 h 100"/>
                  <a:gd name="T84" fmla="*/ 27 w 73"/>
                  <a:gd name="T85" fmla="*/ 27 h 100"/>
                  <a:gd name="T86" fmla="*/ 28 w 73"/>
                  <a:gd name="T87" fmla="*/ 20 h 100"/>
                  <a:gd name="T88" fmla="*/ 42 w 73"/>
                  <a:gd name="T89" fmla="*/ 31 h 100"/>
                  <a:gd name="T90" fmla="*/ 49 w 73"/>
                  <a:gd name="T91" fmla="*/ 42 h 100"/>
                  <a:gd name="T92" fmla="*/ 54 w 73"/>
                  <a:gd name="T93" fmla="*/ 59 h 100"/>
                  <a:gd name="T94" fmla="*/ 48 w 73"/>
                  <a:gd name="T95" fmla="*/ 71 h 100"/>
                  <a:gd name="T96" fmla="*/ 35 w 73"/>
                  <a:gd name="T97" fmla="*/ 63 h 100"/>
                  <a:gd name="T98" fmla="*/ 28 w 73"/>
                  <a:gd name="T99" fmla="*/ 54 h 100"/>
                  <a:gd name="T100" fmla="*/ 27 w 73"/>
                  <a:gd name="T10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3" h="100">
                    <a:moveTo>
                      <a:pt x="16" y="74"/>
                    </a:moveTo>
                    <a:cubicBezTo>
                      <a:pt x="17" y="75"/>
                      <a:pt x="17" y="75"/>
                      <a:pt x="17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6"/>
                      <a:pt x="18" y="76"/>
                      <a:pt x="19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9"/>
                      <a:pt x="23" y="79"/>
                      <a:pt x="24" y="80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25" y="80"/>
                      <a:pt x="25" y="81"/>
                      <a:pt x="26" y="81"/>
                    </a:cubicBezTo>
                    <a:cubicBezTo>
                      <a:pt x="26" y="81"/>
                      <a:pt x="27" y="81"/>
                      <a:pt x="27" y="82"/>
                    </a:cubicBezTo>
                    <a:cubicBezTo>
                      <a:pt x="28" y="82"/>
                      <a:pt x="28" y="82"/>
                      <a:pt x="29" y="82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4"/>
                      <a:pt x="36" y="84"/>
                    </a:cubicBezTo>
                    <a:cubicBezTo>
                      <a:pt x="36" y="84"/>
                      <a:pt x="36" y="84"/>
                      <a:pt x="36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90"/>
                      <a:pt x="54" y="91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3" y="93"/>
                      <a:pt x="53" y="94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2" y="96"/>
                      <a:pt x="52" y="97"/>
                      <a:pt x="51" y="97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0" y="99"/>
                      <a:pt x="50" y="99"/>
                      <a:pt x="49" y="100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9" y="88"/>
                      <a:pt x="69" y="88"/>
                      <a:pt x="70" y="87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2"/>
                      <a:pt x="72" y="82"/>
                      <a:pt x="72" y="82"/>
                    </a:cubicBezTo>
                    <a:cubicBezTo>
                      <a:pt x="72" y="81"/>
                      <a:pt x="72" y="81"/>
                      <a:pt x="72" y="81"/>
                    </a:cubicBezTo>
                    <a:cubicBezTo>
                      <a:pt x="72" y="81"/>
                      <a:pt x="72" y="81"/>
                      <a:pt x="72" y="81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3" y="77"/>
                      <a:pt x="73" y="77"/>
                      <a:pt x="73" y="77"/>
                    </a:cubicBezTo>
                    <a:cubicBezTo>
                      <a:pt x="73" y="77"/>
                      <a:pt x="73" y="77"/>
                      <a:pt x="73" y="77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3"/>
                      <a:pt x="73" y="43"/>
                      <a:pt x="73" y="43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1" y="36"/>
                      <a:pt x="71" y="36"/>
                      <a:pt x="71" y="36"/>
                    </a:cubicBezTo>
                    <a:cubicBezTo>
                      <a:pt x="71" y="36"/>
                      <a:pt x="71" y="36"/>
                      <a:pt x="71" y="36"/>
                    </a:cubicBezTo>
                    <a:cubicBezTo>
                      <a:pt x="71" y="36"/>
                      <a:pt x="71" y="36"/>
                      <a:pt x="71" y="36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2"/>
                      <a:pt x="69" y="32"/>
                      <a:pt x="68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7" y="29"/>
                      <a:pt x="67" y="28"/>
                      <a:pt x="66" y="27"/>
                    </a:cubicBezTo>
                    <a:cubicBezTo>
                      <a:pt x="66" y="27"/>
                      <a:pt x="65" y="26"/>
                      <a:pt x="65" y="26"/>
                    </a:cubicBezTo>
                    <a:cubicBezTo>
                      <a:pt x="65" y="25"/>
                      <a:pt x="65" y="25"/>
                      <a:pt x="65" y="25"/>
                    </a:cubicBezTo>
                    <a:cubicBezTo>
                      <a:pt x="65" y="25"/>
                      <a:pt x="65" y="25"/>
                      <a:pt x="65" y="25"/>
                    </a:cubicBezTo>
                    <a:cubicBezTo>
                      <a:pt x="64" y="25"/>
                      <a:pt x="64" y="24"/>
                      <a:pt x="64" y="24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2" y="22"/>
                      <a:pt x="62" y="22"/>
                      <a:pt x="62" y="21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19"/>
                      <a:pt x="59" y="19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7" y="17"/>
                      <a:pt x="57" y="17"/>
                      <a:pt x="5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4" y="14"/>
                      <a:pt x="53" y="14"/>
                      <a:pt x="53" y="13"/>
                    </a:cubicBezTo>
                    <a:cubicBezTo>
                      <a:pt x="52" y="13"/>
                      <a:pt x="51" y="12"/>
                      <a:pt x="51" y="12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8" y="10"/>
                      <a:pt x="47" y="9"/>
                      <a:pt x="46" y="9"/>
                    </a:cubicBezTo>
                    <a:cubicBezTo>
                      <a:pt x="46" y="8"/>
                      <a:pt x="45" y="8"/>
                      <a:pt x="44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2" y="6"/>
                      <a:pt x="42" y="6"/>
                    </a:cubicBezTo>
                    <a:cubicBezTo>
                      <a:pt x="41" y="5"/>
                      <a:pt x="40" y="5"/>
                      <a:pt x="40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7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3"/>
                      <a:pt x="34" y="2"/>
                      <a:pt x="34" y="2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19" y="2"/>
                      <a:pt x="19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2" y="12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13"/>
                      <a:pt x="16" y="13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8" y="15"/>
                      <a:pt x="19" y="15"/>
                      <a:pt x="20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6"/>
                      <a:pt x="23" y="17"/>
                      <a:pt x="24" y="18"/>
                    </a:cubicBezTo>
                    <a:cubicBezTo>
                      <a:pt x="25" y="18"/>
                      <a:pt x="26" y="19"/>
                      <a:pt x="27" y="1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0" y="29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7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56"/>
                      <a:pt x="8" y="56"/>
                      <a:pt x="8" y="57"/>
                    </a:cubicBezTo>
                    <a:cubicBezTo>
                      <a:pt x="8" y="57"/>
                      <a:pt x="8" y="58"/>
                      <a:pt x="8" y="5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3" y="71"/>
                      <a:pt x="13" y="71"/>
                      <a:pt x="13" y="71"/>
                    </a:cubicBezTo>
                    <a:cubicBezTo>
                      <a:pt x="13" y="71"/>
                      <a:pt x="13" y="71"/>
                      <a:pt x="13" y="71"/>
                    </a:cubicBezTo>
                    <a:cubicBezTo>
                      <a:pt x="13" y="71"/>
                      <a:pt x="13" y="71"/>
                      <a:pt x="13" y="71"/>
                    </a:cubicBezTo>
                    <a:cubicBezTo>
                      <a:pt x="13" y="71"/>
                      <a:pt x="13" y="71"/>
                      <a:pt x="13" y="71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5" y="73"/>
                      <a:pt x="15" y="73"/>
                      <a:pt x="15" y="73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16" y="74"/>
                      <a:pt x="16" y="74"/>
                      <a:pt x="16" y="74"/>
                    </a:cubicBezTo>
                    <a:close/>
                    <a:moveTo>
                      <a:pt x="27" y="27"/>
                    </a:moveTo>
                    <a:cubicBezTo>
                      <a:pt x="27" y="26"/>
                      <a:pt x="27" y="25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3"/>
                      <a:pt x="27" y="22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1"/>
                      <a:pt x="30" y="21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6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9" y="28"/>
                      <a:pt x="40" y="30"/>
                      <a:pt x="42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3"/>
                      <a:pt x="45" y="35"/>
                      <a:pt x="46" y="36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7" y="38"/>
                      <a:pt x="48" y="40"/>
                      <a:pt x="49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50" y="44"/>
                      <a:pt x="51" y="46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9"/>
                      <a:pt x="53" y="51"/>
                      <a:pt x="53" y="53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4" y="55"/>
                      <a:pt x="54" y="57"/>
                      <a:pt x="54" y="59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3" y="73"/>
                      <a:pt x="52" y="73"/>
                      <a:pt x="52" y="73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2"/>
                      <a:pt x="49" y="72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6" y="71"/>
                      <a:pt x="45" y="70"/>
                      <a:pt x="43" y="69"/>
                    </a:cubicBezTo>
                    <a:cubicBezTo>
                      <a:pt x="42" y="68"/>
                      <a:pt x="40" y="67"/>
                      <a:pt x="39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7" y="65"/>
                      <a:pt x="36" y="64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4" y="62"/>
                      <a:pt x="33" y="61"/>
                      <a:pt x="32" y="60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1" y="59"/>
                      <a:pt x="30" y="58"/>
                      <a:pt x="30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6"/>
                      <a:pt x="29" y="55"/>
                      <a:pt x="28" y="5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8" y="53"/>
                      <a:pt x="28" y="52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7" y="50"/>
                      <a:pt x="27" y="49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6"/>
                      <a:pt x="27" y="45"/>
                      <a:pt x="27" y="44"/>
                    </a:cubicBezTo>
                    <a:lnTo>
                      <a:pt x="27" y="27"/>
                    </a:ln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6" name="iśḷîďe">
                <a:extLst>
                  <a:ext uri="{FF2B5EF4-FFF2-40B4-BE49-F238E27FC236}">
                    <a16:creationId xmlns:a16="http://schemas.microsoft.com/office/drawing/2014/main" id="{EED7CC5F-0AD3-482A-B786-BD445764D46F}"/>
                  </a:ext>
                </a:extLst>
              </p:cNvPr>
              <p:cNvSpPr/>
              <p:nvPr/>
            </p:nvSpPr>
            <p:spPr bwMode="auto">
              <a:xfrm>
                <a:off x="7869238" y="2470151"/>
                <a:ext cx="241300" cy="325438"/>
              </a:xfrm>
              <a:custGeom>
                <a:avLst/>
                <a:gdLst>
                  <a:gd name="T0" fmla="*/ 72 w 73"/>
                  <a:gd name="T1" fmla="*/ 42 h 99"/>
                  <a:gd name="T2" fmla="*/ 72 w 73"/>
                  <a:gd name="T3" fmla="*/ 40 h 99"/>
                  <a:gd name="T4" fmla="*/ 71 w 73"/>
                  <a:gd name="T5" fmla="*/ 36 h 99"/>
                  <a:gd name="T6" fmla="*/ 69 w 73"/>
                  <a:gd name="T7" fmla="*/ 33 h 99"/>
                  <a:gd name="T8" fmla="*/ 68 w 73"/>
                  <a:gd name="T9" fmla="*/ 29 h 99"/>
                  <a:gd name="T10" fmla="*/ 64 w 73"/>
                  <a:gd name="T11" fmla="*/ 23 h 99"/>
                  <a:gd name="T12" fmla="*/ 60 w 73"/>
                  <a:gd name="T13" fmla="*/ 20 h 99"/>
                  <a:gd name="T14" fmla="*/ 55 w 73"/>
                  <a:gd name="T15" fmla="*/ 15 h 99"/>
                  <a:gd name="T16" fmla="*/ 50 w 73"/>
                  <a:gd name="T17" fmla="*/ 10 h 99"/>
                  <a:gd name="T18" fmla="*/ 41 w 73"/>
                  <a:gd name="T19" fmla="*/ 5 h 99"/>
                  <a:gd name="T20" fmla="*/ 36 w 73"/>
                  <a:gd name="T21" fmla="*/ 3 h 99"/>
                  <a:gd name="T22" fmla="*/ 32 w 73"/>
                  <a:gd name="T23" fmla="*/ 1 h 99"/>
                  <a:gd name="T24" fmla="*/ 29 w 73"/>
                  <a:gd name="T25" fmla="*/ 0 h 99"/>
                  <a:gd name="T26" fmla="*/ 25 w 73"/>
                  <a:gd name="T27" fmla="*/ 0 h 99"/>
                  <a:gd name="T28" fmla="*/ 21 w 73"/>
                  <a:gd name="T29" fmla="*/ 0 h 99"/>
                  <a:gd name="T30" fmla="*/ 2 w 73"/>
                  <a:gd name="T31" fmla="*/ 12 h 99"/>
                  <a:gd name="T32" fmla="*/ 7 w 73"/>
                  <a:gd name="T33" fmla="*/ 11 h 99"/>
                  <a:gd name="T34" fmla="*/ 17 w 73"/>
                  <a:gd name="T35" fmla="*/ 13 h 99"/>
                  <a:gd name="T36" fmla="*/ 27 w 73"/>
                  <a:gd name="T37" fmla="*/ 19 h 99"/>
                  <a:gd name="T38" fmla="*/ 9 w 73"/>
                  <a:gd name="T39" fmla="*/ 31 h 99"/>
                  <a:gd name="T40" fmla="*/ 8 w 73"/>
                  <a:gd name="T41" fmla="*/ 33 h 99"/>
                  <a:gd name="T42" fmla="*/ 8 w 73"/>
                  <a:gd name="T43" fmla="*/ 36 h 99"/>
                  <a:gd name="T44" fmla="*/ 8 w 73"/>
                  <a:gd name="T45" fmla="*/ 58 h 99"/>
                  <a:gd name="T46" fmla="*/ 8 w 73"/>
                  <a:gd name="T47" fmla="*/ 61 h 99"/>
                  <a:gd name="T48" fmla="*/ 9 w 73"/>
                  <a:gd name="T49" fmla="*/ 63 h 99"/>
                  <a:gd name="T50" fmla="*/ 9 w 73"/>
                  <a:gd name="T51" fmla="*/ 65 h 99"/>
                  <a:gd name="T52" fmla="*/ 10 w 73"/>
                  <a:gd name="T53" fmla="*/ 66 h 99"/>
                  <a:gd name="T54" fmla="*/ 11 w 73"/>
                  <a:gd name="T55" fmla="*/ 68 h 99"/>
                  <a:gd name="T56" fmla="*/ 13 w 73"/>
                  <a:gd name="T57" fmla="*/ 71 h 99"/>
                  <a:gd name="T58" fmla="*/ 15 w 73"/>
                  <a:gd name="T59" fmla="*/ 73 h 99"/>
                  <a:gd name="T60" fmla="*/ 18 w 73"/>
                  <a:gd name="T61" fmla="*/ 75 h 99"/>
                  <a:gd name="T62" fmla="*/ 22 w 73"/>
                  <a:gd name="T63" fmla="*/ 78 h 99"/>
                  <a:gd name="T64" fmla="*/ 29 w 73"/>
                  <a:gd name="T65" fmla="*/ 82 h 99"/>
                  <a:gd name="T66" fmla="*/ 32 w 73"/>
                  <a:gd name="T67" fmla="*/ 83 h 99"/>
                  <a:gd name="T68" fmla="*/ 34 w 73"/>
                  <a:gd name="T69" fmla="*/ 84 h 99"/>
                  <a:gd name="T70" fmla="*/ 36 w 73"/>
                  <a:gd name="T71" fmla="*/ 84 h 99"/>
                  <a:gd name="T72" fmla="*/ 54 w 73"/>
                  <a:gd name="T73" fmla="*/ 74 h 99"/>
                  <a:gd name="T74" fmla="*/ 52 w 73"/>
                  <a:gd name="T75" fmla="*/ 95 h 99"/>
                  <a:gd name="T76" fmla="*/ 70 w 73"/>
                  <a:gd name="T77" fmla="*/ 87 h 99"/>
                  <a:gd name="T78" fmla="*/ 71 w 73"/>
                  <a:gd name="T79" fmla="*/ 84 h 99"/>
                  <a:gd name="T80" fmla="*/ 72 w 73"/>
                  <a:gd name="T81" fmla="*/ 81 h 99"/>
                  <a:gd name="T82" fmla="*/ 73 w 73"/>
                  <a:gd name="T83" fmla="*/ 77 h 99"/>
                  <a:gd name="T84" fmla="*/ 51 w 73"/>
                  <a:gd name="T85" fmla="*/ 72 h 99"/>
                  <a:gd name="T86" fmla="*/ 39 w 73"/>
                  <a:gd name="T87" fmla="*/ 66 h 99"/>
                  <a:gd name="T88" fmla="*/ 32 w 73"/>
                  <a:gd name="T89" fmla="*/ 60 h 99"/>
                  <a:gd name="T90" fmla="*/ 27 w 73"/>
                  <a:gd name="T91" fmla="*/ 51 h 99"/>
                  <a:gd name="T92" fmla="*/ 27 w 73"/>
                  <a:gd name="T93" fmla="*/ 27 h 99"/>
                  <a:gd name="T94" fmla="*/ 28 w 73"/>
                  <a:gd name="T95" fmla="*/ 20 h 99"/>
                  <a:gd name="T96" fmla="*/ 42 w 73"/>
                  <a:gd name="T97" fmla="*/ 31 h 99"/>
                  <a:gd name="T98" fmla="*/ 49 w 73"/>
                  <a:gd name="T99" fmla="*/ 42 h 99"/>
                  <a:gd name="T100" fmla="*/ 54 w 73"/>
                  <a:gd name="T101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3" h="99">
                    <a:moveTo>
                      <a:pt x="73" y="46"/>
                    </a:moveTo>
                    <a:cubicBezTo>
                      <a:pt x="73" y="45"/>
                      <a:pt x="73" y="45"/>
                      <a:pt x="73" y="45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3"/>
                      <a:pt x="73" y="43"/>
                      <a:pt x="73" y="43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1" y="36"/>
                      <a:pt x="71" y="36"/>
                      <a:pt x="71" y="36"/>
                    </a:cubicBezTo>
                    <a:cubicBezTo>
                      <a:pt x="71" y="36"/>
                      <a:pt x="71" y="36"/>
                      <a:pt x="71" y="36"/>
                    </a:cubicBezTo>
                    <a:cubicBezTo>
                      <a:pt x="71" y="36"/>
                      <a:pt x="71" y="36"/>
                      <a:pt x="71" y="36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2"/>
                      <a:pt x="69" y="31"/>
                      <a:pt x="68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7" y="28"/>
                      <a:pt x="67" y="28"/>
                      <a:pt x="66" y="27"/>
                    </a:cubicBezTo>
                    <a:cubicBezTo>
                      <a:pt x="66" y="26"/>
                      <a:pt x="65" y="26"/>
                      <a:pt x="65" y="25"/>
                    </a:cubicBezTo>
                    <a:cubicBezTo>
                      <a:pt x="65" y="25"/>
                      <a:pt x="65" y="25"/>
                      <a:pt x="65" y="25"/>
                    </a:cubicBezTo>
                    <a:cubicBezTo>
                      <a:pt x="65" y="25"/>
                      <a:pt x="65" y="25"/>
                      <a:pt x="65" y="25"/>
                    </a:cubicBezTo>
                    <a:cubicBezTo>
                      <a:pt x="64" y="24"/>
                      <a:pt x="64" y="24"/>
                      <a:pt x="64" y="23"/>
                    </a:cubicBezTo>
                    <a:cubicBezTo>
                      <a:pt x="63" y="23"/>
                      <a:pt x="63" y="23"/>
                      <a:pt x="63" y="22"/>
                    </a:cubicBezTo>
                    <a:cubicBezTo>
                      <a:pt x="62" y="22"/>
                      <a:pt x="62" y="21"/>
                      <a:pt x="62" y="21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19"/>
                      <a:pt x="60" y="19"/>
                      <a:pt x="59" y="18"/>
                    </a:cubicBezTo>
                    <a:cubicBezTo>
                      <a:pt x="59" y="18"/>
                      <a:pt x="58" y="18"/>
                      <a:pt x="58" y="17"/>
                    </a:cubicBezTo>
                    <a:cubicBezTo>
                      <a:pt x="57" y="17"/>
                      <a:pt x="57" y="16"/>
                      <a:pt x="56" y="16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14"/>
                      <a:pt x="53" y="13"/>
                      <a:pt x="53" y="13"/>
                    </a:cubicBezTo>
                    <a:cubicBezTo>
                      <a:pt x="52" y="12"/>
                      <a:pt x="51" y="12"/>
                      <a:pt x="51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8" y="9"/>
                      <a:pt x="47" y="9"/>
                      <a:pt x="46" y="8"/>
                    </a:cubicBezTo>
                    <a:cubicBezTo>
                      <a:pt x="46" y="8"/>
                      <a:pt x="45" y="7"/>
                      <a:pt x="44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2" y="6"/>
                      <a:pt x="41" y="5"/>
                    </a:cubicBezTo>
                    <a:cubicBezTo>
                      <a:pt x="41" y="5"/>
                      <a:pt x="40" y="5"/>
                      <a:pt x="40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8" y="3"/>
                      <a:pt x="37" y="3"/>
                    </a:cubicBezTo>
                    <a:cubicBezTo>
                      <a:pt x="37" y="3"/>
                      <a:pt x="36" y="3"/>
                      <a:pt x="36" y="3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4" y="2"/>
                      <a:pt x="34" y="2"/>
                    </a:cubicBezTo>
                    <a:cubicBezTo>
                      <a:pt x="33" y="2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29" y="1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7" y="0"/>
                      <a:pt x="27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2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9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2"/>
                      <a:pt x="12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5" y="13"/>
                      <a:pt x="17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8" y="14"/>
                      <a:pt x="19" y="15"/>
                      <a:pt x="20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6"/>
                      <a:pt x="23" y="17"/>
                      <a:pt x="24" y="17"/>
                    </a:cubicBezTo>
                    <a:cubicBezTo>
                      <a:pt x="25" y="18"/>
                      <a:pt x="26" y="18"/>
                      <a:pt x="27" y="1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0" y="28"/>
                      <a:pt x="10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8" y="36"/>
                      <a:pt x="8" y="37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55"/>
                      <a:pt x="8" y="56"/>
                      <a:pt x="8" y="56"/>
                    </a:cubicBezTo>
                    <a:cubicBezTo>
                      <a:pt x="8" y="57"/>
                      <a:pt x="8" y="57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71"/>
                      <a:pt x="13" y="71"/>
                      <a:pt x="13" y="71"/>
                    </a:cubicBezTo>
                    <a:cubicBezTo>
                      <a:pt x="13" y="71"/>
                      <a:pt x="13" y="71"/>
                      <a:pt x="13" y="71"/>
                    </a:cubicBezTo>
                    <a:cubicBezTo>
                      <a:pt x="13" y="71"/>
                      <a:pt x="13" y="71"/>
                      <a:pt x="13" y="71"/>
                    </a:cubicBezTo>
                    <a:cubicBezTo>
                      <a:pt x="13" y="71"/>
                      <a:pt x="13" y="71"/>
                      <a:pt x="13" y="71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5" y="73"/>
                      <a:pt x="15" y="73"/>
                      <a:pt x="15" y="73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1" y="77"/>
                      <a:pt x="21" y="78"/>
                      <a:pt x="22" y="78"/>
                    </a:cubicBezTo>
                    <a:cubicBezTo>
                      <a:pt x="22" y="78"/>
                      <a:pt x="23" y="79"/>
                      <a:pt x="24" y="79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25" y="80"/>
                      <a:pt x="25" y="80"/>
                      <a:pt x="26" y="80"/>
                    </a:cubicBezTo>
                    <a:cubicBezTo>
                      <a:pt x="26" y="81"/>
                      <a:pt x="27" y="81"/>
                      <a:pt x="27" y="81"/>
                    </a:cubicBezTo>
                    <a:cubicBezTo>
                      <a:pt x="28" y="82"/>
                      <a:pt x="28" y="82"/>
                      <a:pt x="29" y="82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2"/>
                      <a:pt x="30" y="82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4"/>
                      <a:pt x="36" y="84"/>
                    </a:cubicBezTo>
                    <a:cubicBezTo>
                      <a:pt x="36" y="84"/>
                      <a:pt x="36" y="84"/>
                      <a:pt x="36" y="8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9"/>
                      <a:pt x="54" y="90"/>
                      <a:pt x="53" y="92"/>
                    </a:cubicBezTo>
                    <a:cubicBezTo>
                      <a:pt x="53" y="92"/>
                      <a:pt x="53" y="92"/>
                      <a:pt x="53" y="92"/>
                    </a:cubicBezTo>
                    <a:cubicBezTo>
                      <a:pt x="53" y="93"/>
                      <a:pt x="53" y="94"/>
                      <a:pt x="53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6"/>
                      <a:pt x="52" y="96"/>
                      <a:pt x="51" y="97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0" y="98"/>
                      <a:pt x="50" y="99"/>
                      <a:pt x="49" y="99"/>
                    </a:cubicBezTo>
                    <a:cubicBezTo>
                      <a:pt x="68" y="88"/>
                      <a:pt x="68" y="88"/>
                      <a:pt x="68" y="88"/>
                    </a:cubicBezTo>
                    <a:cubicBezTo>
                      <a:pt x="68" y="88"/>
                      <a:pt x="69" y="87"/>
                      <a:pt x="70" y="87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2"/>
                      <a:pt x="72" y="82"/>
                      <a:pt x="72" y="82"/>
                    </a:cubicBezTo>
                    <a:cubicBezTo>
                      <a:pt x="72" y="81"/>
                      <a:pt x="72" y="81"/>
                      <a:pt x="72" y="81"/>
                    </a:cubicBezTo>
                    <a:cubicBezTo>
                      <a:pt x="72" y="81"/>
                      <a:pt x="72" y="81"/>
                      <a:pt x="72" y="81"/>
                    </a:cubicBezTo>
                    <a:cubicBezTo>
                      <a:pt x="72" y="81"/>
                      <a:pt x="72" y="81"/>
                      <a:pt x="72" y="81"/>
                    </a:cubicBezTo>
                    <a:cubicBezTo>
                      <a:pt x="72" y="81"/>
                      <a:pt x="72" y="81"/>
                      <a:pt x="72" y="81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3" y="77"/>
                      <a:pt x="73" y="77"/>
                      <a:pt x="73" y="77"/>
                    </a:cubicBezTo>
                    <a:cubicBezTo>
                      <a:pt x="73" y="77"/>
                      <a:pt x="73" y="77"/>
                      <a:pt x="73" y="77"/>
                    </a:cubicBezTo>
                    <a:cubicBezTo>
                      <a:pt x="73" y="47"/>
                      <a:pt x="73" y="47"/>
                      <a:pt x="73" y="47"/>
                    </a:cubicBezTo>
                    <a:lnTo>
                      <a:pt x="73" y="46"/>
                    </a:lnTo>
                    <a:close/>
                    <a:moveTo>
                      <a:pt x="54" y="73"/>
                    </a:moveTo>
                    <a:cubicBezTo>
                      <a:pt x="53" y="73"/>
                      <a:pt x="52" y="73"/>
                      <a:pt x="51" y="72"/>
                    </a:cubicBezTo>
                    <a:cubicBezTo>
                      <a:pt x="51" y="72"/>
                      <a:pt x="51" y="72"/>
                      <a:pt x="51" y="72"/>
                    </a:cubicBezTo>
                    <a:cubicBezTo>
                      <a:pt x="50" y="72"/>
                      <a:pt x="49" y="72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6" y="70"/>
                      <a:pt x="45" y="70"/>
                      <a:pt x="43" y="69"/>
                    </a:cubicBezTo>
                    <a:cubicBezTo>
                      <a:pt x="41" y="68"/>
                      <a:pt x="40" y="67"/>
                      <a:pt x="39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7" y="65"/>
                      <a:pt x="36" y="64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4" y="62"/>
                      <a:pt x="33" y="61"/>
                      <a:pt x="32" y="60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1" y="59"/>
                      <a:pt x="30" y="58"/>
                      <a:pt x="30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6"/>
                      <a:pt x="29" y="55"/>
                      <a:pt x="28" y="5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8" y="53"/>
                      <a:pt x="28" y="52"/>
                      <a:pt x="27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7" y="49"/>
                      <a:pt x="27" y="48"/>
                      <a:pt x="27" y="47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7" y="46"/>
                      <a:pt x="27" y="45"/>
                      <a:pt x="27" y="4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6"/>
                      <a:pt x="27" y="24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2"/>
                      <a:pt x="27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1"/>
                      <a:pt x="31" y="2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4"/>
                      <a:pt x="36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8"/>
                      <a:pt x="40" y="29"/>
                      <a:pt x="42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3"/>
                      <a:pt x="45" y="34"/>
                      <a:pt x="46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7" y="38"/>
                      <a:pt x="48" y="40"/>
                      <a:pt x="49" y="41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50" y="43"/>
                      <a:pt x="51" y="45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9"/>
                      <a:pt x="53" y="51"/>
                      <a:pt x="53" y="53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4" y="54"/>
                      <a:pt x="54" y="56"/>
                      <a:pt x="54" y="58"/>
                    </a:cubicBezTo>
                    <a:lnTo>
                      <a:pt x="54" y="73"/>
                    </a:ln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7" name="íṥļïḑé">
                <a:extLst>
                  <a:ext uri="{FF2B5EF4-FFF2-40B4-BE49-F238E27FC236}">
                    <a16:creationId xmlns:a16="http://schemas.microsoft.com/office/drawing/2014/main" id="{4D5F9EB3-72D3-461C-98FB-46359537AFA1}"/>
                  </a:ext>
                </a:extLst>
              </p:cNvPr>
              <p:cNvSpPr/>
              <p:nvPr/>
            </p:nvSpPr>
            <p:spPr bwMode="auto">
              <a:xfrm>
                <a:off x="7664451" y="2236788"/>
                <a:ext cx="387350" cy="315913"/>
              </a:xfrm>
              <a:custGeom>
                <a:avLst/>
                <a:gdLst>
                  <a:gd name="T0" fmla="*/ 116 w 117"/>
                  <a:gd name="T1" fmla="*/ 22 h 96"/>
                  <a:gd name="T2" fmla="*/ 116 w 117"/>
                  <a:gd name="T3" fmla="*/ 22 h 96"/>
                  <a:gd name="T4" fmla="*/ 116 w 117"/>
                  <a:gd name="T5" fmla="*/ 21 h 96"/>
                  <a:gd name="T6" fmla="*/ 117 w 117"/>
                  <a:gd name="T7" fmla="*/ 20 h 96"/>
                  <a:gd name="T8" fmla="*/ 117 w 117"/>
                  <a:gd name="T9" fmla="*/ 20 h 96"/>
                  <a:gd name="T10" fmla="*/ 117 w 117"/>
                  <a:gd name="T11" fmla="*/ 19 h 96"/>
                  <a:gd name="T12" fmla="*/ 117 w 117"/>
                  <a:gd name="T13" fmla="*/ 19 h 96"/>
                  <a:gd name="T14" fmla="*/ 117 w 117"/>
                  <a:gd name="T15" fmla="*/ 18 h 96"/>
                  <a:gd name="T16" fmla="*/ 117 w 117"/>
                  <a:gd name="T17" fmla="*/ 18 h 96"/>
                  <a:gd name="T18" fmla="*/ 117 w 117"/>
                  <a:gd name="T19" fmla="*/ 17 h 96"/>
                  <a:gd name="T20" fmla="*/ 117 w 117"/>
                  <a:gd name="T21" fmla="*/ 17 h 96"/>
                  <a:gd name="T22" fmla="*/ 117 w 117"/>
                  <a:gd name="T23" fmla="*/ 15 h 96"/>
                  <a:gd name="T24" fmla="*/ 117 w 117"/>
                  <a:gd name="T25" fmla="*/ 15 h 96"/>
                  <a:gd name="T26" fmla="*/ 116 w 117"/>
                  <a:gd name="T27" fmla="*/ 13 h 96"/>
                  <a:gd name="T28" fmla="*/ 116 w 117"/>
                  <a:gd name="T29" fmla="*/ 13 h 96"/>
                  <a:gd name="T30" fmla="*/ 116 w 117"/>
                  <a:gd name="T31" fmla="*/ 11 h 96"/>
                  <a:gd name="T32" fmla="*/ 116 w 117"/>
                  <a:gd name="T33" fmla="*/ 11 h 96"/>
                  <a:gd name="T34" fmla="*/ 115 w 117"/>
                  <a:gd name="T35" fmla="*/ 9 h 96"/>
                  <a:gd name="T36" fmla="*/ 115 w 117"/>
                  <a:gd name="T37" fmla="*/ 9 h 96"/>
                  <a:gd name="T38" fmla="*/ 114 w 117"/>
                  <a:gd name="T39" fmla="*/ 7 h 96"/>
                  <a:gd name="T40" fmla="*/ 114 w 117"/>
                  <a:gd name="T41" fmla="*/ 7 h 96"/>
                  <a:gd name="T42" fmla="*/ 113 w 117"/>
                  <a:gd name="T43" fmla="*/ 5 h 96"/>
                  <a:gd name="T44" fmla="*/ 113 w 117"/>
                  <a:gd name="T45" fmla="*/ 4 h 96"/>
                  <a:gd name="T46" fmla="*/ 112 w 117"/>
                  <a:gd name="T47" fmla="*/ 3 h 96"/>
                  <a:gd name="T48" fmla="*/ 112 w 117"/>
                  <a:gd name="T49" fmla="*/ 3 h 96"/>
                  <a:gd name="T50" fmla="*/ 111 w 117"/>
                  <a:gd name="T51" fmla="*/ 1 h 96"/>
                  <a:gd name="T52" fmla="*/ 111 w 117"/>
                  <a:gd name="T53" fmla="*/ 0 h 96"/>
                  <a:gd name="T54" fmla="*/ 92 w 117"/>
                  <a:gd name="T55" fmla="*/ 12 h 96"/>
                  <a:gd name="T56" fmla="*/ 93 w 117"/>
                  <a:gd name="T57" fmla="*/ 14 h 96"/>
                  <a:gd name="T58" fmla="*/ 94 w 117"/>
                  <a:gd name="T59" fmla="*/ 15 h 96"/>
                  <a:gd name="T60" fmla="*/ 95 w 117"/>
                  <a:gd name="T61" fmla="*/ 16 h 96"/>
                  <a:gd name="T62" fmla="*/ 95 w 117"/>
                  <a:gd name="T63" fmla="*/ 18 h 96"/>
                  <a:gd name="T64" fmla="*/ 96 w 117"/>
                  <a:gd name="T65" fmla="*/ 20 h 96"/>
                  <a:gd name="T66" fmla="*/ 97 w 117"/>
                  <a:gd name="T67" fmla="*/ 22 h 96"/>
                  <a:gd name="T68" fmla="*/ 97 w 117"/>
                  <a:gd name="T69" fmla="*/ 24 h 96"/>
                  <a:gd name="T70" fmla="*/ 98 w 117"/>
                  <a:gd name="T71" fmla="*/ 26 h 96"/>
                  <a:gd name="T72" fmla="*/ 98 w 117"/>
                  <a:gd name="T73" fmla="*/ 28 h 96"/>
                  <a:gd name="T74" fmla="*/ 98 w 117"/>
                  <a:gd name="T75" fmla="*/ 29 h 96"/>
                  <a:gd name="T76" fmla="*/ 98 w 117"/>
                  <a:gd name="T77" fmla="*/ 31 h 96"/>
                  <a:gd name="T78" fmla="*/ 97 w 117"/>
                  <a:gd name="T79" fmla="*/ 33 h 96"/>
                  <a:gd name="T80" fmla="*/ 97 w 117"/>
                  <a:gd name="T81" fmla="*/ 33 h 96"/>
                  <a:gd name="T82" fmla="*/ 0 w 117"/>
                  <a:gd name="T83" fmla="*/ 96 h 96"/>
                  <a:gd name="T84" fmla="*/ 114 w 117"/>
                  <a:gd name="T85" fmla="*/ 2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7" h="96">
                    <a:moveTo>
                      <a:pt x="116" y="22"/>
                    </a:move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7" y="21"/>
                      <a:pt x="117" y="21"/>
                      <a:pt x="117" y="21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17" y="19"/>
                      <a:pt x="117" y="19"/>
                      <a:pt x="117" y="19"/>
                    </a:cubicBezTo>
                    <a:cubicBezTo>
                      <a:pt x="117" y="19"/>
                      <a:pt x="117" y="19"/>
                      <a:pt x="117" y="19"/>
                    </a:cubicBezTo>
                    <a:cubicBezTo>
                      <a:pt x="117" y="19"/>
                      <a:pt x="117" y="19"/>
                      <a:pt x="117" y="19"/>
                    </a:cubicBezTo>
                    <a:cubicBezTo>
                      <a:pt x="117" y="18"/>
                      <a:pt x="117" y="18"/>
                      <a:pt x="117" y="18"/>
                    </a:cubicBezTo>
                    <a:cubicBezTo>
                      <a:pt x="117" y="18"/>
                      <a:pt x="117" y="18"/>
                      <a:pt x="117" y="18"/>
                    </a:cubicBezTo>
                    <a:cubicBezTo>
                      <a:pt x="117" y="18"/>
                      <a:pt x="117" y="18"/>
                      <a:pt x="117" y="18"/>
                    </a:cubicBezTo>
                    <a:cubicBezTo>
                      <a:pt x="117" y="18"/>
                      <a:pt x="117" y="18"/>
                      <a:pt x="117" y="18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6" y="14"/>
                      <a:pt x="116" y="14"/>
                      <a:pt x="116" y="14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11"/>
                      <a:pt x="116" y="11"/>
                      <a:pt x="116" y="11"/>
                    </a:cubicBezTo>
                    <a:cubicBezTo>
                      <a:pt x="116" y="11"/>
                      <a:pt x="116" y="11"/>
                      <a:pt x="116" y="11"/>
                    </a:cubicBezTo>
                    <a:cubicBezTo>
                      <a:pt x="116" y="11"/>
                      <a:pt x="116" y="11"/>
                      <a:pt x="116" y="11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9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6"/>
                      <a:pt x="114" y="6"/>
                      <a:pt x="114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2"/>
                      <a:pt x="112" y="2"/>
                      <a:pt x="111" y="1"/>
                    </a:cubicBezTo>
                    <a:cubicBezTo>
                      <a:pt x="111" y="1"/>
                      <a:pt x="111" y="1"/>
                      <a:pt x="111" y="1"/>
                    </a:cubicBezTo>
                    <a:cubicBezTo>
                      <a:pt x="111" y="1"/>
                      <a:pt x="111" y="1"/>
                      <a:pt x="111" y="1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3"/>
                      <a:pt x="93" y="13"/>
                      <a:pt x="93" y="14"/>
                    </a:cubicBezTo>
                    <a:cubicBezTo>
                      <a:pt x="93" y="14"/>
                      <a:pt x="93" y="14"/>
                      <a:pt x="93" y="14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5" y="17"/>
                      <a:pt x="95" y="17"/>
                      <a:pt x="95" y="18"/>
                    </a:cubicBezTo>
                    <a:cubicBezTo>
                      <a:pt x="95" y="18"/>
                      <a:pt x="95" y="18"/>
                      <a:pt x="95" y="18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6" y="21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3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7" y="24"/>
                      <a:pt x="98" y="25"/>
                      <a:pt x="98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8" y="26"/>
                      <a:pt x="98" y="27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0"/>
                      <a:pt x="98" y="31"/>
                      <a:pt x="98" y="31"/>
                    </a:cubicBezTo>
                    <a:cubicBezTo>
                      <a:pt x="98" y="31"/>
                      <a:pt x="98" y="31"/>
                      <a:pt x="98" y="31"/>
                    </a:cubicBezTo>
                    <a:cubicBezTo>
                      <a:pt x="98" y="32"/>
                      <a:pt x="98" y="32"/>
                      <a:pt x="97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4"/>
                      <a:pt x="96" y="34"/>
                      <a:pt x="95" y="35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14" y="24"/>
                      <a:pt x="114" y="24"/>
                      <a:pt x="114" y="24"/>
                    </a:cubicBezTo>
                    <a:cubicBezTo>
                      <a:pt x="115" y="23"/>
                      <a:pt x="115" y="23"/>
                      <a:pt x="116" y="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8" name="íṣľïḑé">
                <a:extLst>
                  <a:ext uri="{FF2B5EF4-FFF2-40B4-BE49-F238E27FC236}">
                    <a16:creationId xmlns:a16="http://schemas.microsoft.com/office/drawing/2014/main" id="{0F5D506F-C50F-4A5C-BE93-08E3235683F6}"/>
                  </a:ext>
                </a:extLst>
              </p:cNvPr>
              <p:cNvSpPr/>
              <p:nvPr/>
            </p:nvSpPr>
            <p:spPr bwMode="auto">
              <a:xfrm>
                <a:off x="7853363" y="2492376"/>
                <a:ext cx="193675" cy="320675"/>
              </a:xfrm>
              <a:custGeom>
                <a:avLst/>
                <a:gdLst>
                  <a:gd name="T0" fmla="*/ 29 w 59"/>
                  <a:gd name="T1" fmla="*/ 10 h 97"/>
                  <a:gd name="T2" fmla="*/ 59 w 59"/>
                  <a:gd name="T3" fmla="*/ 51 h 97"/>
                  <a:gd name="T4" fmla="*/ 59 w 59"/>
                  <a:gd name="T5" fmla="*/ 81 h 97"/>
                  <a:gd name="T6" fmla="*/ 29 w 59"/>
                  <a:gd name="T7" fmla="*/ 87 h 97"/>
                  <a:gd name="T8" fmla="*/ 0 w 59"/>
                  <a:gd name="T9" fmla="*/ 47 h 97"/>
                  <a:gd name="T10" fmla="*/ 0 w 59"/>
                  <a:gd name="T11" fmla="*/ 17 h 97"/>
                  <a:gd name="T12" fmla="*/ 29 w 59"/>
                  <a:gd name="T13" fmla="*/ 10 h 97"/>
                  <a:gd name="T14" fmla="*/ 46 w 59"/>
                  <a:gd name="T15" fmla="*/ 66 h 97"/>
                  <a:gd name="T16" fmla="*/ 46 w 59"/>
                  <a:gd name="T17" fmla="*/ 50 h 97"/>
                  <a:gd name="T18" fmla="*/ 29 w 59"/>
                  <a:gd name="T19" fmla="*/ 24 h 97"/>
                  <a:gd name="T20" fmla="*/ 13 w 59"/>
                  <a:gd name="T21" fmla="*/ 31 h 97"/>
                  <a:gd name="T22" fmla="*/ 13 w 59"/>
                  <a:gd name="T23" fmla="*/ 48 h 97"/>
                  <a:gd name="T24" fmla="*/ 29 w 59"/>
                  <a:gd name="T25" fmla="*/ 73 h 97"/>
                  <a:gd name="T26" fmla="*/ 46 w 59"/>
                  <a:gd name="T27" fmla="*/ 6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97">
                    <a:moveTo>
                      <a:pt x="29" y="10"/>
                    </a:moveTo>
                    <a:cubicBezTo>
                      <a:pt x="47" y="21"/>
                      <a:pt x="59" y="36"/>
                      <a:pt x="59" y="51"/>
                    </a:cubicBezTo>
                    <a:cubicBezTo>
                      <a:pt x="59" y="81"/>
                      <a:pt x="59" y="81"/>
                      <a:pt x="59" y="81"/>
                    </a:cubicBezTo>
                    <a:cubicBezTo>
                      <a:pt x="59" y="96"/>
                      <a:pt x="47" y="97"/>
                      <a:pt x="29" y="87"/>
                    </a:cubicBezTo>
                    <a:cubicBezTo>
                      <a:pt x="11" y="76"/>
                      <a:pt x="0" y="62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"/>
                      <a:pt x="11" y="0"/>
                      <a:pt x="29" y="10"/>
                    </a:cubicBezTo>
                    <a:close/>
                    <a:moveTo>
                      <a:pt x="46" y="66"/>
                    </a:move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0"/>
                      <a:pt x="43" y="32"/>
                      <a:pt x="29" y="24"/>
                    </a:cubicBezTo>
                    <a:cubicBezTo>
                      <a:pt x="15" y="16"/>
                      <a:pt x="13" y="21"/>
                      <a:pt x="13" y="31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58"/>
                      <a:pt x="15" y="65"/>
                      <a:pt x="29" y="73"/>
                    </a:cubicBezTo>
                    <a:cubicBezTo>
                      <a:pt x="42" y="80"/>
                      <a:pt x="45" y="76"/>
                      <a:pt x="46" y="6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9" name="îşļîḍê">
                <a:extLst>
                  <a:ext uri="{FF2B5EF4-FFF2-40B4-BE49-F238E27FC236}">
                    <a16:creationId xmlns:a16="http://schemas.microsoft.com/office/drawing/2014/main" id="{C92881AE-6B34-4B07-A0CD-BBC92AF01833}"/>
                  </a:ext>
                </a:extLst>
              </p:cNvPr>
              <p:cNvSpPr/>
              <p:nvPr/>
            </p:nvSpPr>
            <p:spPr bwMode="auto">
              <a:xfrm>
                <a:off x="7596188" y="2014538"/>
                <a:ext cx="193675" cy="323850"/>
              </a:xfrm>
              <a:custGeom>
                <a:avLst/>
                <a:gdLst>
                  <a:gd name="T0" fmla="*/ 59 w 59"/>
                  <a:gd name="T1" fmla="*/ 81 h 98"/>
                  <a:gd name="T2" fmla="*/ 29 w 59"/>
                  <a:gd name="T3" fmla="*/ 87 h 98"/>
                  <a:gd name="T4" fmla="*/ 0 w 59"/>
                  <a:gd name="T5" fmla="*/ 47 h 98"/>
                  <a:gd name="T6" fmla="*/ 0 w 59"/>
                  <a:gd name="T7" fmla="*/ 17 h 98"/>
                  <a:gd name="T8" fmla="*/ 29 w 59"/>
                  <a:gd name="T9" fmla="*/ 11 h 98"/>
                  <a:gd name="T10" fmla="*/ 59 w 59"/>
                  <a:gd name="T11" fmla="*/ 52 h 98"/>
                  <a:gd name="T12" fmla="*/ 59 w 59"/>
                  <a:gd name="T13" fmla="*/ 81 h 98"/>
                  <a:gd name="T14" fmla="*/ 13 w 59"/>
                  <a:gd name="T15" fmla="*/ 48 h 98"/>
                  <a:gd name="T16" fmla="*/ 29 w 59"/>
                  <a:gd name="T17" fmla="*/ 73 h 98"/>
                  <a:gd name="T18" fmla="*/ 46 w 59"/>
                  <a:gd name="T19" fmla="*/ 67 h 98"/>
                  <a:gd name="T20" fmla="*/ 46 w 59"/>
                  <a:gd name="T21" fmla="*/ 50 h 98"/>
                  <a:gd name="T22" fmla="*/ 29 w 59"/>
                  <a:gd name="T23" fmla="*/ 25 h 98"/>
                  <a:gd name="T24" fmla="*/ 13 w 59"/>
                  <a:gd name="T25" fmla="*/ 31 h 98"/>
                  <a:gd name="T26" fmla="*/ 13 w 59"/>
                  <a:gd name="T27" fmla="*/ 4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98">
                    <a:moveTo>
                      <a:pt x="59" y="81"/>
                    </a:moveTo>
                    <a:cubicBezTo>
                      <a:pt x="59" y="96"/>
                      <a:pt x="47" y="98"/>
                      <a:pt x="29" y="87"/>
                    </a:cubicBezTo>
                    <a:cubicBezTo>
                      <a:pt x="11" y="77"/>
                      <a:pt x="0" y="62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"/>
                      <a:pt x="12" y="0"/>
                      <a:pt x="29" y="11"/>
                    </a:cubicBezTo>
                    <a:cubicBezTo>
                      <a:pt x="47" y="21"/>
                      <a:pt x="59" y="37"/>
                      <a:pt x="59" y="52"/>
                    </a:cubicBezTo>
                    <a:lnTo>
                      <a:pt x="59" y="81"/>
                    </a:lnTo>
                    <a:close/>
                    <a:moveTo>
                      <a:pt x="13" y="48"/>
                    </a:moveTo>
                    <a:cubicBezTo>
                      <a:pt x="13" y="58"/>
                      <a:pt x="15" y="65"/>
                      <a:pt x="29" y="73"/>
                    </a:cubicBezTo>
                    <a:cubicBezTo>
                      <a:pt x="43" y="81"/>
                      <a:pt x="46" y="77"/>
                      <a:pt x="46" y="67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0"/>
                      <a:pt x="43" y="33"/>
                      <a:pt x="29" y="25"/>
                    </a:cubicBezTo>
                    <a:cubicBezTo>
                      <a:pt x="16" y="17"/>
                      <a:pt x="13" y="22"/>
                      <a:pt x="13" y="31"/>
                    </a:cubicBezTo>
                    <a:cubicBezTo>
                      <a:pt x="13" y="48"/>
                      <a:pt x="13" y="48"/>
                      <a:pt x="13" y="4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0" name="ïŝ1îdè">
                <a:extLst>
                  <a:ext uri="{FF2B5EF4-FFF2-40B4-BE49-F238E27FC236}">
                    <a16:creationId xmlns:a16="http://schemas.microsoft.com/office/drawing/2014/main" id="{370564B7-F023-43C2-9A20-CCD221DE3AED}"/>
                  </a:ext>
                </a:extLst>
              </p:cNvPr>
              <p:cNvSpPr/>
              <p:nvPr/>
            </p:nvSpPr>
            <p:spPr bwMode="auto">
              <a:xfrm>
                <a:off x="7627938" y="2271713"/>
                <a:ext cx="376238" cy="280988"/>
              </a:xfrm>
              <a:custGeom>
                <a:avLst/>
                <a:gdLst>
                  <a:gd name="T0" fmla="*/ 103 w 114"/>
                  <a:gd name="T1" fmla="*/ 0 h 85"/>
                  <a:gd name="T2" fmla="*/ 106 w 114"/>
                  <a:gd name="T3" fmla="*/ 24 h 85"/>
                  <a:gd name="T4" fmla="*/ 11 w 114"/>
                  <a:gd name="T5" fmla="*/ 85 h 85"/>
                  <a:gd name="T6" fmla="*/ 8 w 114"/>
                  <a:gd name="T7" fmla="*/ 61 h 85"/>
                  <a:gd name="T8" fmla="*/ 103 w 114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85">
                    <a:moveTo>
                      <a:pt x="103" y="0"/>
                    </a:moveTo>
                    <a:cubicBezTo>
                      <a:pt x="104" y="1"/>
                      <a:pt x="114" y="19"/>
                      <a:pt x="106" y="2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0" y="84"/>
                      <a:pt x="0" y="66"/>
                      <a:pt x="8" y="61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1" name="işľïdè">
                <a:extLst>
                  <a:ext uri="{FF2B5EF4-FFF2-40B4-BE49-F238E27FC236}">
                    <a16:creationId xmlns:a16="http://schemas.microsoft.com/office/drawing/2014/main" id="{F38AD69A-C8BC-4F4F-AA08-615A4FFCDAF7}"/>
                  </a:ext>
                </a:extLst>
              </p:cNvPr>
              <p:cNvSpPr/>
              <p:nvPr/>
            </p:nvSpPr>
            <p:spPr bwMode="auto">
              <a:xfrm>
                <a:off x="7724632" y="3770235"/>
                <a:ext cx="336985" cy="649070"/>
              </a:xfrm>
              <a:custGeom>
                <a:avLst/>
                <a:gdLst>
                  <a:gd name="T0" fmla="*/ 93 w 97"/>
                  <a:gd name="T1" fmla="*/ 142 h 187"/>
                  <a:gd name="T2" fmla="*/ 92 w 97"/>
                  <a:gd name="T3" fmla="*/ 151 h 187"/>
                  <a:gd name="T4" fmla="*/ 97 w 97"/>
                  <a:gd name="T5" fmla="*/ 175 h 187"/>
                  <a:gd name="T6" fmla="*/ 0 w 97"/>
                  <a:gd name="T7" fmla="*/ 187 h 187"/>
                  <a:gd name="T8" fmla="*/ 1 w 97"/>
                  <a:gd name="T9" fmla="*/ 0 h 187"/>
                  <a:gd name="T10" fmla="*/ 93 w 97"/>
                  <a:gd name="T11" fmla="*/ 142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187">
                    <a:moveTo>
                      <a:pt x="93" y="142"/>
                    </a:moveTo>
                    <a:cubicBezTo>
                      <a:pt x="92" y="144"/>
                      <a:pt x="92" y="147"/>
                      <a:pt x="92" y="151"/>
                    </a:cubicBezTo>
                    <a:cubicBezTo>
                      <a:pt x="92" y="159"/>
                      <a:pt x="94" y="167"/>
                      <a:pt x="97" y="175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93" y="1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2" name="îś1íḍe">
                <a:extLst>
                  <a:ext uri="{FF2B5EF4-FFF2-40B4-BE49-F238E27FC236}">
                    <a16:creationId xmlns:a16="http://schemas.microsoft.com/office/drawing/2014/main" id="{4ACC31D0-845B-409D-B386-D18F6BA36326}"/>
                  </a:ext>
                </a:extLst>
              </p:cNvPr>
              <p:cNvSpPr/>
              <p:nvPr/>
            </p:nvSpPr>
            <p:spPr bwMode="auto">
              <a:xfrm>
                <a:off x="7400927" y="3607553"/>
                <a:ext cx="336985" cy="647409"/>
              </a:xfrm>
              <a:custGeom>
                <a:avLst/>
                <a:gdLst>
                  <a:gd name="T0" fmla="*/ 93 w 97"/>
                  <a:gd name="T1" fmla="*/ 141 h 187"/>
                  <a:gd name="T2" fmla="*/ 92 w 97"/>
                  <a:gd name="T3" fmla="*/ 150 h 187"/>
                  <a:gd name="T4" fmla="*/ 97 w 97"/>
                  <a:gd name="T5" fmla="*/ 175 h 187"/>
                  <a:gd name="T6" fmla="*/ 0 w 97"/>
                  <a:gd name="T7" fmla="*/ 187 h 187"/>
                  <a:gd name="T8" fmla="*/ 1 w 97"/>
                  <a:gd name="T9" fmla="*/ 0 h 187"/>
                  <a:gd name="T10" fmla="*/ 93 w 97"/>
                  <a:gd name="T11" fmla="*/ 14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187">
                    <a:moveTo>
                      <a:pt x="93" y="141"/>
                    </a:moveTo>
                    <a:cubicBezTo>
                      <a:pt x="92" y="144"/>
                      <a:pt x="92" y="147"/>
                      <a:pt x="92" y="150"/>
                    </a:cubicBezTo>
                    <a:cubicBezTo>
                      <a:pt x="92" y="158"/>
                      <a:pt x="94" y="167"/>
                      <a:pt x="97" y="175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93" y="141"/>
                    </a:ln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3" name="ïSḻíḓè">
                <a:extLst>
                  <a:ext uri="{FF2B5EF4-FFF2-40B4-BE49-F238E27FC236}">
                    <a16:creationId xmlns:a16="http://schemas.microsoft.com/office/drawing/2014/main" id="{9E293281-8A4F-489C-A70B-5002EF64A14D}"/>
                  </a:ext>
                </a:extLst>
              </p:cNvPr>
              <p:cNvSpPr/>
              <p:nvPr/>
            </p:nvSpPr>
            <p:spPr bwMode="auto">
              <a:xfrm>
                <a:off x="7721312" y="3995999"/>
                <a:ext cx="292164" cy="395086"/>
              </a:xfrm>
              <a:custGeom>
                <a:avLst/>
                <a:gdLst>
                  <a:gd name="T0" fmla="*/ 84 w 84"/>
                  <a:gd name="T1" fmla="*/ 76 h 114"/>
                  <a:gd name="T2" fmla="*/ 84 w 84"/>
                  <a:gd name="T3" fmla="*/ 78 h 114"/>
                  <a:gd name="T4" fmla="*/ 73 w 84"/>
                  <a:gd name="T5" fmla="*/ 98 h 114"/>
                  <a:gd name="T6" fmla="*/ 62 w 84"/>
                  <a:gd name="T7" fmla="*/ 96 h 114"/>
                  <a:gd name="T8" fmla="*/ 53 w 84"/>
                  <a:gd name="T9" fmla="*/ 87 h 114"/>
                  <a:gd name="T10" fmla="*/ 49 w 84"/>
                  <a:gd name="T11" fmla="*/ 79 h 114"/>
                  <a:gd name="T12" fmla="*/ 34 w 84"/>
                  <a:gd name="T13" fmla="*/ 80 h 114"/>
                  <a:gd name="T14" fmla="*/ 33 w 84"/>
                  <a:gd name="T15" fmla="*/ 79 h 114"/>
                  <a:gd name="T16" fmla="*/ 18 w 84"/>
                  <a:gd name="T17" fmla="*/ 61 h 114"/>
                  <a:gd name="T18" fmla="*/ 16 w 84"/>
                  <a:gd name="T19" fmla="*/ 52 h 114"/>
                  <a:gd name="T20" fmla="*/ 16 w 84"/>
                  <a:gd name="T21" fmla="*/ 47 h 114"/>
                  <a:gd name="T22" fmla="*/ 40 w 84"/>
                  <a:gd name="T23" fmla="*/ 31 h 114"/>
                  <a:gd name="T24" fmla="*/ 53 w 84"/>
                  <a:gd name="T25" fmla="*/ 47 h 114"/>
                  <a:gd name="T26" fmla="*/ 55 w 84"/>
                  <a:gd name="T27" fmla="*/ 41 h 114"/>
                  <a:gd name="T28" fmla="*/ 67 w 84"/>
                  <a:gd name="T29" fmla="*/ 49 h 114"/>
                  <a:gd name="T30" fmla="*/ 62 w 84"/>
                  <a:gd name="T31" fmla="*/ 80 h 114"/>
                  <a:gd name="T32" fmla="*/ 62 w 84"/>
                  <a:gd name="T33" fmla="*/ 84 h 114"/>
                  <a:gd name="T34" fmla="*/ 63 w 84"/>
                  <a:gd name="T35" fmla="*/ 85 h 114"/>
                  <a:gd name="T36" fmla="*/ 66 w 84"/>
                  <a:gd name="T37" fmla="*/ 89 h 114"/>
                  <a:gd name="T38" fmla="*/ 68 w 84"/>
                  <a:gd name="T39" fmla="*/ 90 h 114"/>
                  <a:gd name="T40" fmla="*/ 79 w 84"/>
                  <a:gd name="T41" fmla="*/ 77 h 114"/>
                  <a:gd name="T42" fmla="*/ 79 w 84"/>
                  <a:gd name="T43" fmla="*/ 75 h 114"/>
                  <a:gd name="T44" fmla="*/ 44 w 84"/>
                  <a:gd name="T45" fmla="*/ 17 h 114"/>
                  <a:gd name="T46" fmla="*/ 5 w 84"/>
                  <a:gd name="T47" fmla="*/ 35 h 114"/>
                  <a:gd name="T48" fmla="*/ 4 w 84"/>
                  <a:gd name="T49" fmla="*/ 40 h 114"/>
                  <a:gd name="T50" fmla="*/ 8 w 84"/>
                  <a:gd name="T51" fmla="*/ 62 h 114"/>
                  <a:gd name="T52" fmla="*/ 40 w 84"/>
                  <a:gd name="T53" fmla="*/ 102 h 114"/>
                  <a:gd name="T54" fmla="*/ 63 w 84"/>
                  <a:gd name="T55" fmla="*/ 107 h 114"/>
                  <a:gd name="T56" fmla="*/ 65 w 84"/>
                  <a:gd name="T57" fmla="*/ 112 h 114"/>
                  <a:gd name="T58" fmla="*/ 40 w 84"/>
                  <a:gd name="T59" fmla="*/ 106 h 114"/>
                  <a:gd name="T60" fmla="*/ 5 w 84"/>
                  <a:gd name="T61" fmla="*/ 62 h 114"/>
                  <a:gd name="T62" fmla="*/ 0 w 84"/>
                  <a:gd name="T63" fmla="*/ 38 h 114"/>
                  <a:gd name="T64" fmla="*/ 1 w 84"/>
                  <a:gd name="T65" fmla="*/ 29 h 114"/>
                  <a:gd name="T66" fmla="*/ 44 w 84"/>
                  <a:gd name="T67" fmla="*/ 13 h 114"/>
                  <a:gd name="T68" fmla="*/ 84 w 84"/>
                  <a:gd name="T69" fmla="*/ 76 h 114"/>
                  <a:gd name="T70" fmla="*/ 51 w 84"/>
                  <a:gd name="T71" fmla="*/ 61 h 114"/>
                  <a:gd name="T72" fmla="*/ 42 w 84"/>
                  <a:gd name="T73" fmla="*/ 44 h 114"/>
                  <a:gd name="T74" fmla="*/ 29 w 84"/>
                  <a:gd name="T75" fmla="*/ 54 h 114"/>
                  <a:gd name="T76" fmla="*/ 38 w 84"/>
                  <a:gd name="T77" fmla="*/ 70 h 114"/>
                  <a:gd name="T78" fmla="*/ 51 w 84"/>
                  <a:gd name="T79" fmla="*/ 61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4" h="114">
                    <a:moveTo>
                      <a:pt x="84" y="76"/>
                    </a:moveTo>
                    <a:cubicBezTo>
                      <a:pt x="84" y="76"/>
                      <a:pt x="84" y="77"/>
                      <a:pt x="84" y="78"/>
                    </a:cubicBezTo>
                    <a:cubicBezTo>
                      <a:pt x="84" y="91"/>
                      <a:pt x="79" y="97"/>
                      <a:pt x="73" y="98"/>
                    </a:cubicBezTo>
                    <a:cubicBezTo>
                      <a:pt x="70" y="99"/>
                      <a:pt x="66" y="98"/>
                      <a:pt x="62" y="96"/>
                    </a:cubicBezTo>
                    <a:cubicBezTo>
                      <a:pt x="58" y="94"/>
                      <a:pt x="55" y="91"/>
                      <a:pt x="53" y="87"/>
                    </a:cubicBezTo>
                    <a:cubicBezTo>
                      <a:pt x="51" y="85"/>
                      <a:pt x="50" y="82"/>
                      <a:pt x="49" y="79"/>
                    </a:cubicBezTo>
                    <a:cubicBezTo>
                      <a:pt x="45" y="82"/>
                      <a:pt x="40" y="83"/>
                      <a:pt x="34" y="80"/>
                    </a:cubicBezTo>
                    <a:cubicBezTo>
                      <a:pt x="34" y="80"/>
                      <a:pt x="34" y="80"/>
                      <a:pt x="33" y="79"/>
                    </a:cubicBezTo>
                    <a:cubicBezTo>
                      <a:pt x="27" y="75"/>
                      <a:pt x="21" y="69"/>
                      <a:pt x="18" y="61"/>
                    </a:cubicBezTo>
                    <a:cubicBezTo>
                      <a:pt x="17" y="58"/>
                      <a:pt x="17" y="55"/>
                      <a:pt x="16" y="52"/>
                    </a:cubicBezTo>
                    <a:cubicBezTo>
                      <a:pt x="16" y="51"/>
                      <a:pt x="16" y="49"/>
                      <a:pt x="16" y="47"/>
                    </a:cubicBezTo>
                    <a:cubicBezTo>
                      <a:pt x="16" y="31"/>
                      <a:pt x="27" y="23"/>
                      <a:pt x="40" y="31"/>
                    </a:cubicBezTo>
                    <a:cubicBezTo>
                      <a:pt x="46" y="35"/>
                      <a:pt x="51" y="41"/>
                      <a:pt x="53" y="47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4" y="68"/>
                      <a:pt x="62" y="76"/>
                      <a:pt x="62" y="80"/>
                    </a:cubicBezTo>
                    <a:cubicBezTo>
                      <a:pt x="62" y="81"/>
                      <a:pt x="62" y="83"/>
                      <a:pt x="62" y="84"/>
                    </a:cubicBezTo>
                    <a:cubicBezTo>
                      <a:pt x="62" y="84"/>
                      <a:pt x="63" y="84"/>
                      <a:pt x="63" y="85"/>
                    </a:cubicBezTo>
                    <a:cubicBezTo>
                      <a:pt x="64" y="87"/>
                      <a:pt x="65" y="88"/>
                      <a:pt x="66" y="89"/>
                    </a:cubicBezTo>
                    <a:cubicBezTo>
                      <a:pt x="67" y="90"/>
                      <a:pt x="67" y="90"/>
                      <a:pt x="68" y="90"/>
                    </a:cubicBezTo>
                    <a:cubicBezTo>
                      <a:pt x="73" y="93"/>
                      <a:pt x="78" y="90"/>
                      <a:pt x="79" y="77"/>
                    </a:cubicBezTo>
                    <a:cubicBezTo>
                      <a:pt x="79" y="77"/>
                      <a:pt x="79" y="76"/>
                      <a:pt x="79" y="75"/>
                    </a:cubicBezTo>
                    <a:cubicBezTo>
                      <a:pt x="79" y="54"/>
                      <a:pt x="64" y="29"/>
                      <a:pt x="44" y="17"/>
                    </a:cubicBezTo>
                    <a:cubicBezTo>
                      <a:pt x="24" y="6"/>
                      <a:pt x="7" y="14"/>
                      <a:pt x="5" y="35"/>
                    </a:cubicBezTo>
                    <a:cubicBezTo>
                      <a:pt x="4" y="36"/>
                      <a:pt x="4" y="38"/>
                      <a:pt x="4" y="40"/>
                    </a:cubicBezTo>
                    <a:cubicBezTo>
                      <a:pt x="4" y="47"/>
                      <a:pt x="6" y="55"/>
                      <a:pt x="8" y="62"/>
                    </a:cubicBezTo>
                    <a:cubicBezTo>
                      <a:pt x="14" y="78"/>
                      <a:pt x="26" y="94"/>
                      <a:pt x="40" y="102"/>
                    </a:cubicBezTo>
                    <a:cubicBezTo>
                      <a:pt x="49" y="107"/>
                      <a:pt x="56" y="108"/>
                      <a:pt x="63" y="107"/>
                    </a:cubicBezTo>
                    <a:cubicBezTo>
                      <a:pt x="65" y="112"/>
                      <a:pt x="65" y="112"/>
                      <a:pt x="65" y="112"/>
                    </a:cubicBezTo>
                    <a:cubicBezTo>
                      <a:pt x="57" y="114"/>
                      <a:pt x="50" y="112"/>
                      <a:pt x="40" y="106"/>
                    </a:cubicBezTo>
                    <a:cubicBezTo>
                      <a:pt x="25" y="97"/>
                      <a:pt x="11" y="80"/>
                      <a:pt x="5" y="62"/>
                    </a:cubicBezTo>
                    <a:cubicBezTo>
                      <a:pt x="2" y="54"/>
                      <a:pt x="0" y="46"/>
                      <a:pt x="0" y="38"/>
                    </a:cubicBezTo>
                    <a:cubicBezTo>
                      <a:pt x="0" y="34"/>
                      <a:pt x="0" y="31"/>
                      <a:pt x="1" y="29"/>
                    </a:cubicBezTo>
                    <a:cubicBezTo>
                      <a:pt x="5" y="8"/>
                      <a:pt x="23" y="0"/>
                      <a:pt x="44" y="13"/>
                    </a:cubicBezTo>
                    <a:cubicBezTo>
                      <a:pt x="66" y="25"/>
                      <a:pt x="83" y="53"/>
                      <a:pt x="84" y="76"/>
                    </a:cubicBezTo>
                    <a:close/>
                    <a:moveTo>
                      <a:pt x="51" y="61"/>
                    </a:moveTo>
                    <a:cubicBezTo>
                      <a:pt x="51" y="54"/>
                      <a:pt x="48" y="48"/>
                      <a:pt x="42" y="44"/>
                    </a:cubicBezTo>
                    <a:cubicBezTo>
                      <a:pt x="35" y="40"/>
                      <a:pt x="29" y="45"/>
                      <a:pt x="29" y="54"/>
                    </a:cubicBezTo>
                    <a:cubicBezTo>
                      <a:pt x="29" y="60"/>
                      <a:pt x="33" y="67"/>
                      <a:pt x="38" y="70"/>
                    </a:cubicBezTo>
                    <a:cubicBezTo>
                      <a:pt x="45" y="74"/>
                      <a:pt x="50" y="70"/>
                      <a:pt x="51" y="61"/>
                    </a:cubicBezTo>
                  </a:path>
                </a:pathLst>
              </a:custGeom>
              <a:solidFill>
                <a:srgbClr val="0F7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4" name="îSḻîḑe">
                <a:extLst>
                  <a:ext uri="{FF2B5EF4-FFF2-40B4-BE49-F238E27FC236}">
                    <a16:creationId xmlns:a16="http://schemas.microsoft.com/office/drawing/2014/main" id="{4C830086-DC03-4165-858E-632D50D7BFB0}"/>
                  </a:ext>
                </a:extLst>
              </p:cNvPr>
              <p:cNvSpPr/>
              <p:nvPr/>
            </p:nvSpPr>
            <p:spPr bwMode="auto">
              <a:xfrm>
                <a:off x="7400927" y="4206821"/>
                <a:ext cx="929613" cy="582669"/>
              </a:xfrm>
              <a:custGeom>
                <a:avLst/>
                <a:gdLst>
                  <a:gd name="T0" fmla="*/ 166 w 267"/>
                  <a:gd name="T1" fmla="*/ 38 h 168"/>
                  <a:gd name="T2" fmla="*/ 267 w 267"/>
                  <a:gd name="T3" fmla="*/ 168 h 168"/>
                  <a:gd name="T4" fmla="*/ 0 w 267"/>
                  <a:gd name="T5" fmla="*/ 14 h 168"/>
                  <a:gd name="T6" fmla="*/ 97 w 267"/>
                  <a:gd name="T7" fmla="*/ 2 h 168"/>
                  <a:gd name="T8" fmla="*/ 132 w 267"/>
                  <a:gd name="T9" fmla="*/ 46 h 168"/>
                  <a:gd name="T10" fmla="*/ 157 w 267"/>
                  <a:gd name="T11" fmla="*/ 52 h 168"/>
                  <a:gd name="T12" fmla="*/ 155 w 267"/>
                  <a:gd name="T13" fmla="*/ 47 h 168"/>
                  <a:gd name="T14" fmla="*/ 133 w 267"/>
                  <a:gd name="T15" fmla="*/ 42 h 168"/>
                  <a:gd name="T16" fmla="*/ 101 w 267"/>
                  <a:gd name="T17" fmla="*/ 2 h 168"/>
                  <a:gd name="T18" fmla="*/ 111 w 267"/>
                  <a:gd name="T19" fmla="*/ 0 h 168"/>
                  <a:gd name="T20" fmla="*/ 126 w 267"/>
                  <a:gd name="T21" fmla="*/ 19 h 168"/>
                  <a:gd name="T22" fmla="*/ 126 w 267"/>
                  <a:gd name="T23" fmla="*/ 19 h 168"/>
                  <a:gd name="T24" fmla="*/ 134 w 267"/>
                  <a:gd name="T25" fmla="*/ 31 h 168"/>
                  <a:gd name="T26" fmla="*/ 145 w 267"/>
                  <a:gd name="T27" fmla="*/ 27 h 168"/>
                  <a:gd name="T28" fmla="*/ 154 w 267"/>
                  <a:gd name="T29" fmla="*/ 36 h 168"/>
                  <a:gd name="T30" fmla="*/ 166 w 267"/>
                  <a:gd name="T31" fmla="*/ 3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7" h="168">
                    <a:moveTo>
                      <a:pt x="166" y="38"/>
                    </a:moveTo>
                    <a:cubicBezTo>
                      <a:pt x="267" y="168"/>
                      <a:pt x="267" y="168"/>
                      <a:pt x="267" y="16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104" y="20"/>
                      <a:pt x="117" y="37"/>
                      <a:pt x="132" y="46"/>
                    </a:cubicBezTo>
                    <a:cubicBezTo>
                      <a:pt x="142" y="52"/>
                      <a:pt x="150" y="53"/>
                      <a:pt x="157" y="52"/>
                    </a:cubicBezTo>
                    <a:cubicBezTo>
                      <a:pt x="155" y="47"/>
                      <a:pt x="155" y="47"/>
                      <a:pt x="155" y="47"/>
                    </a:cubicBezTo>
                    <a:cubicBezTo>
                      <a:pt x="148" y="48"/>
                      <a:pt x="141" y="47"/>
                      <a:pt x="133" y="42"/>
                    </a:cubicBezTo>
                    <a:cubicBezTo>
                      <a:pt x="118" y="33"/>
                      <a:pt x="107" y="18"/>
                      <a:pt x="101" y="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4" y="8"/>
                      <a:pt x="119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34" y="31"/>
                      <a:pt x="134" y="31"/>
                      <a:pt x="134" y="31"/>
                    </a:cubicBezTo>
                    <a:cubicBezTo>
                      <a:pt x="145" y="27"/>
                      <a:pt x="145" y="27"/>
                      <a:pt x="145" y="27"/>
                    </a:cubicBezTo>
                    <a:cubicBezTo>
                      <a:pt x="147" y="30"/>
                      <a:pt x="150" y="33"/>
                      <a:pt x="154" y="36"/>
                    </a:cubicBezTo>
                    <a:cubicBezTo>
                      <a:pt x="158" y="38"/>
                      <a:pt x="162" y="39"/>
                      <a:pt x="166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5" name="iṥḷïḑe">
                <a:extLst>
                  <a:ext uri="{FF2B5EF4-FFF2-40B4-BE49-F238E27FC236}">
                    <a16:creationId xmlns:a16="http://schemas.microsoft.com/office/drawing/2014/main" id="{A209C406-D425-4362-8904-B47853C5C739}"/>
                  </a:ext>
                </a:extLst>
              </p:cNvPr>
              <p:cNvSpPr/>
              <p:nvPr/>
            </p:nvSpPr>
            <p:spPr bwMode="auto">
              <a:xfrm>
                <a:off x="7404247" y="3576012"/>
                <a:ext cx="977754" cy="564408"/>
              </a:xfrm>
              <a:custGeom>
                <a:avLst/>
                <a:gdLst>
                  <a:gd name="T0" fmla="*/ 0 w 589"/>
                  <a:gd name="T1" fmla="*/ 19 h 340"/>
                  <a:gd name="T2" fmla="*/ 29 w 589"/>
                  <a:gd name="T3" fmla="*/ 0 h 340"/>
                  <a:gd name="T4" fmla="*/ 589 w 589"/>
                  <a:gd name="T5" fmla="*/ 324 h 340"/>
                  <a:gd name="T6" fmla="*/ 560 w 589"/>
                  <a:gd name="T7" fmla="*/ 340 h 340"/>
                  <a:gd name="T8" fmla="*/ 0 w 589"/>
                  <a:gd name="T9" fmla="*/ 19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9" h="340">
                    <a:moveTo>
                      <a:pt x="0" y="19"/>
                    </a:moveTo>
                    <a:lnTo>
                      <a:pt x="29" y="0"/>
                    </a:lnTo>
                    <a:lnTo>
                      <a:pt x="589" y="324"/>
                    </a:lnTo>
                    <a:lnTo>
                      <a:pt x="560" y="340"/>
                    </a:lnTo>
                    <a:lnTo>
                      <a:pt x="0" y="19"/>
                    </a:ln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6" name="išľiďé">
                <a:extLst>
                  <a:ext uri="{FF2B5EF4-FFF2-40B4-BE49-F238E27FC236}">
                    <a16:creationId xmlns:a16="http://schemas.microsoft.com/office/drawing/2014/main" id="{2065C4B2-472F-4B91-8CAE-418790CE4D32}"/>
                  </a:ext>
                </a:extLst>
              </p:cNvPr>
              <p:cNvSpPr/>
              <p:nvPr/>
            </p:nvSpPr>
            <p:spPr bwMode="auto">
              <a:xfrm>
                <a:off x="7978615" y="4140420"/>
                <a:ext cx="355245" cy="649070"/>
              </a:xfrm>
              <a:custGeom>
                <a:avLst/>
                <a:gdLst>
                  <a:gd name="T0" fmla="*/ 10 w 102"/>
                  <a:gd name="T1" fmla="*/ 34 h 187"/>
                  <a:gd name="T2" fmla="*/ 102 w 102"/>
                  <a:gd name="T3" fmla="*/ 0 h 187"/>
                  <a:gd name="T4" fmla="*/ 101 w 102"/>
                  <a:gd name="T5" fmla="*/ 187 h 187"/>
                  <a:gd name="T6" fmla="*/ 0 w 102"/>
                  <a:gd name="T7" fmla="*/ 57 h 187"/>
                  <a:gd name="T8" fmla="*/ 10 w 102"/>
                  <a:gd name="T9" fmla="*/ 36 h 187"/>
                  <a:gd name="T10" fmla="*/ 10 w 102"/>
                  <a:gd name="T11" fmla="*/ 3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187">
                    <a:moveTo>
                      <a:pt x="10" y="34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101" y="187"/>
                      <a:pt x="101" y="187"/>
                      <a:pt x="101" y="18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5" y="56"/>
                      <a:pt x="10" y="49"/>
                      <a:pt x="10" y="36"/>
                    </a:cubicBezTo>
                    <a:cubicBezTo>
                      <a:pt x="10" y="36"/>
                      <a:pt x="10" y="35"/>
                      <a:pt x="10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7" name="iṡľiḋè">
                <a:extLst>
                  <a:ext uri="{FF2B5EF4-FFF2-40B4-BE49-F238E27FC236}">
                    <a16:creationId xmlns:a16="http://schemas.microsoft.com/office/drawing/2014/main" id="{AED838EC-0D59-4597-98A6-BCD601986E43}"/>
                  </a:ext>
                </a:extLst>
              </p:cNvPr>
              <p:cNvSpPr/>
              <p:nvPr/>
            </p:nvSpPr>
            <p:spPr bwMode="auto">
              <a:xfrm>
                <a:off x="8330540" y="4113860"/>
                <a:ext cx="51461" cy="675630"/>
              </a:xfrm>
              <a:custGeom>
                <a:avLst/>
                <a:gdLst>
                  <a:gd name="T0" fmla="*/ 2 w 31"/>
                  <a:gd name="T1" fmla="*/ 16 h 407"/>
                  <a:gd name="T2" fmla="*/ 31 w 31"/>
                  <a:gd name="T3" fmla="*/ 0 h 407"/>
                  <a:gd name="T4" fmla="*/ 31 w 31"/>
                  <a:gd name="T5" fmla="*/ 390 h 407"/>
                  <a:gd name="T6" fmla="*/ 0 w 31"/>
                  <a:gd name="T7" fmla="*/ 407 h 407"/>
                  <a:gd name="T8" fmla="*/ 2 w 31"/>
                  <a:gd name="T9" fmla="*/ 1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07">
                    <a:moveTo>
                      <a:pt x="2" y="16"/>
                    </a:moveTo>
                    <a:lnTo>
                      <a:pt x="31" y="0"/>
                    </a:lnTo>
                    <a:lnTo>
                      <a:pt x="31" y="390"/>
                    </a:lnTo>
                    <a:lnTo>
                      <a:pt x="0" y="407"/>
                    </a:lnTo>
                    <a:lnTo>
                      <a:pt x="2" y="16"/>
                    </a:ln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8" name="îsļíḓè">
                <a:extLst>
                  <a:ext uri="{FF2B5EF4-FFF2-40B4-BE49-F238E27FC236}">
                    <a16:creationId xmlns:a16="http://schemas.microsoft.com/office/drawing/2014/main" id="{C772FBEE-9517-4E66-BC62-93D9E416D31E}"/>
                  </a:ext>
                </a:extLst>
              </p:cNvPr>
              <p:cNvSpPr/>
              <p:nvPr/>
            </p:nvSpPr>
            <p:spPr bwMode="auto">
              <a:xfrm>
                <a:off x="7404247" y="3607553"/>
                <a:ext cx="929613" cy="650729"/>
              </a:xfrm>
              <a:custGeom>
                <a:avLst/>
                <a:gdLst>
                  <a:gd name="T0" fmla="*/ 0 w 267"/>
                  <a:gd name="T1" fmla="*/ 0 h 188"/>
                  <a:gd name="T2" fmla="*/ 267 w 267"/>
                  <a:gd name="T3" fmla="*/ 154 h 188"/>
                  <a:gd name="T4" fmla="*/ 175 w 267"/>
                  <a:gd name="T5" fmla="*/ 188 h 188"/>
                  <a:gd name="T6" fmla="*/ 136 w 267"/>
                  <a:gd name="T7" fmla="*/ 125 h 188"/>
                  <a:gd name="T8" fmla="*/ 92 w 267"/>
                  <a:gd name="T9" fmla="*/ 141 h 188"/>
                  <a:gd name="T10" fmla="*/ 0 w 267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188">
                    <a:moveTo>
                      <a:pt x="0" y="0"/>
                    </a:moveTo>
                    <a:cubicBezTo>
                      <a:pt x="267" y="154"/>
                      <a:pt x="267" y="154"/>
                      <a:pt x="267" y="154"/>
                    </a:cubicBezTo>
                    <a:cubicBezTo>
                      <a:pt x="175" y="188"/>
                      <a:pt x="175" y="188"/>
                      <a:pt x="175" y="188"/>
                    </a:cubicBezTo>
                    <a:cubicBezTo>
                      <a:pt x="174" y="166"/>
                      <a:pt x="157" y="138"/>
                      <a:pt x="136" y="125"/>
                    </a:cubicBezTo>
                    <a:cubicBezTo>
                      <a:pt x="114" y="113"/>
                      <a:pt x="96" y="121"/>
                      <a:pt x="92" y="1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9" name="ïṥ1îďe">
                <a:extLst>
                  <a:ext uri="{FF2B5EF4-FFF2-40B4-BE49-F238E27FC236}">
                    <a16:creationId xmlns:a16="http://schemas.microsoft.com/office/drawing/2014/main" id="{60D56811-D6DD-428A-9CB7-835AF67C8641}"/>
                  </a:ext>
                </a:extLst>
              </p:cNvPr>
              <p:cNvSpPr/>
              <p:nvPr/>
            </p:nvSpPr>
            <p:spPr bwMode="auto">
              <a:xfrm>
                <a:off x="8197851" y="2092326"/>
                <a:ext cx="250825" cy="149225"/>
              </a:xfrm>
              <a:custGeom>
                <a:avLst/>
                <a:gdLst>
                  <a:gd name="T0" fmla="*/ 0 w 158"/>
                  <a:gd name="T1" fmla="*/ 38 h 94"/>
                  <a:gd name="T2" fmla="*/ 63 w 158"/>
                  <a:gd name="T3" fmla="*/ 0 h 94"/>
                  <a:gd name="T4" fmla="*/ 158 w 158"/>
                  <a:gd name="T5" fmla="*/ 56 h 94"/>
                  <a:gd name="T6" fmla="*/ 95 w 158"/>
                  <a:gd name="T7" fmla="*/ 94 h 94"/>
                  <a:gd name="T8" fmla="*/ 0 w 158"/>
                  <a:gd name="T9" fmla="*/ 3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94">
                    <a:moveTo>
                      <a:pt x="0" y="38"/>
                    </a:moveTo>
                    <a:lnTo>
                      <a:pt x="63" y="0"/>
                    </a:lnTo>
                    <a:lnTo>
                      <a:pt x="158" y="56"/>
                    </a:lnTo>
                    <a:lnTo>
                      <a:pt x="95" y="94"/>
                    </a:lnTo>
                    <a:lnTo>
                      <a:pt x="0" y="38"/>
                    </a:lnTo>
                    <a:close/>
                  </a:path>
                </a:pathLst>
              </a:custGeom>
              <a:gradFill>
                <a:gsLst>
                  <a:gs pos="0">
                    <a:srgbClr val="BAD1F2"/>
                  </a:gs>
                  <a:gs pos="100000">
                    <a:srgbClr val="E3EDFA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6EEB942F-545B-4F61-AF65-2F80768C3904}"/>
                </a:ext>
              </a:extLst>
            </p:cNvPr>
            <p:cNvSpPr txBox="1"/>
            <p:nvPr/>
          </p:nvSpPr>
          <p:spPr>
            <a:xfrm>
              <a:off x="6008651" y="3234706"/>
              <a:ext cx="66682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7200" b="1" dirty="0">
                  <a:solidFill>
                    <a:schemeClr val="bg1"/>
                  </a:solidFill>
                  <a:cs typeface="+mn-ea"/>
                  <a:sym typeface="+mn-lt"/>
                </a:rPr>
                <a:t>谢谢观看</a:t>
              </a: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6E87D2F7-F406-402E-8480-78214D7ED6D4}"/>
                </a:ext>
              </a:extLst>
            </p:cNvPr>
            <p:cNvSpPr txBox="1"/>
            <p:nvPr/>
          </p:nvSpPr>
          <p:spPr>
            <a:xfrm>
              <a:off x="9640842" y="943449"/>
              <a:ext cx="1491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LOGO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5" name="图片 1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39" y="509004"/>
            <a:ext cx="1077679" cy="1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230998-DA01-4336-AA61-FDECEF45C1F0}"/>
              </a:ext>
            </a:extLst>
          </p:cNvPr>
          <p:cNvSpPr/>
          <p:nvPr/>
        </p:nvSpPr>
        <p:spPr>
          <a:xfrm>
            <a:off x="0" y="2209800"/>
            <a:ext cx="12192000" cy="1695450"/>
          </a:xfrm>
          <a:prstGeom prst="rect">
            <a:avLst/>
          </a:prstGeom>
          <a:solidFill>
            <a:srgbClr val="8F0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îşľîḍe">
            <a:extLst>
              <a:ext uri="{FF2B5EF4-FFF2-40B4-BE49-F238E27FC236}">
                <a16:creationId xmlns:a16="http://schemas.microsoft.com/office/drawing/2014/main" id="{F45421F7-54C8-42CE-B7FF-1E71B20328B7}"/>
              </a:ext>
            </a:extLst>
          </p:cNvPr>
          <p:cNvSpPr/>
          <p:nvPr/>
        </p:nvSpPr>
        <p:spPr bwMode="auto">
          <a:xfrm>
            <a:off x="1285688" y="1166440"/>
            <a:ext cx="2295712" cy="2578747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8F0C1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2BD39D-8339-48D6-93B8-A1EAC18EE618}"/>
              </a:ext>
            </a:extLst>
          </p:cNvPr>
          <p:cNvSpPr/>
          <p:nvPr/>
        </p:nvSpPr>
        <p:spPr>
          <a:xfrm>
            <a:off x="3752850" y="270358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</a:p>
        </p:txBody>
      </p:sp>
      <p:sp>
        <p:nvSpPr>
          <p:cNvPr id="5" name="îşľîḍe">
            <a:extLst>
              <a:ext uri="{FF2B5EF4-FFF2-40B4-BE49-F238E27FC236}">
                <a16:creationId xmlns:a16="http://schemas.microsoft.com/office/drawing/2014/main" id="{EB4E71A0-FECA-43EC-897D-5CFFEE01D871}"/>
              </a:ext>
            </a:extLst>
          </p:cNvPr>
          <p:cNvSpPr/>
          <p:nvPr/>
        </p:nvSpPr>
        <p:spPr bwMode="auto">
          <a:xfrm rot="20131612">
            <a:off x="9070030" y="3630861"/>
            <a:ext cx="1322812" cy="1485900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8000" b="1" dirty="0"/>
          </a:p>
        </p:txBody>
      </p:sp>
      <p:sp>
        <p:nvSpPr>
          <p:cNvPr id="6" name="îşľîḍe">
            <a:extLst>
              <a:ext uri="{FF2B5EF4-FFF2-40B4-BE49-F238E27FC236}">
                <a16:creationId xmlns:a16="http://schemas.microsoft.com/office/drawing/2014/main" id="{E8132A96-AB05-4E9E-8BF4-721A997B17DC}"/>
              </a:ext>
            </a:extLst>
          </p:cNvPr>
          <p:cNvSpPr/>
          <p:nvPr/>
        </p:nvSpPr>
        <p:spPr bwMode="auto">
          <a:xfrm>
            <a:off x="9738098" y="4325891"/>
            <a:ext cx="1653801" cy="1857696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rgbClr val="76839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8000" b="1" dirty="0"/>
          </a:p>
        </p:txBody>
      </p:sp>
      <p:sp>
        <p:nvSpPr>
          <p:cNvPr id="8" name="矩形 47">
            <a:extLst>
              <a:ext uri="{FF2B5EF4-FFF2-40B4-BE49-F238E27FC236}">
                <a16:creationId xmlns:a16="http://schemas.microsoft.com/office/drawing/2014/main" id="{21DD2DE2-D2C4-4D8F-A895-E40796E5A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501" y="3998584"/>
            <a:ext cx="6504498" cy="4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3" rIns="91425" bIns="4571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333333"/>
                </a:solidFill>
                <a:sym typeface="微软雅黑" pitchFamily="34" charset="-122"/>
              </a:rPr>
              <a:t>通过复制您的文本后，在此框中选择粘贴。</a:t>
            </a:r>
          </a:p>
        </p:txBody>
      </p:sp>
      <p:sp>
        <p:nvSpPr>
          <p:cNvPr id="11" name="îşľîḍe">
            <a:extLst>
              <a:ext uri="{FF2B5EF4-FFF2-40B4-BE49-F238E27FC236}">
                <a16:creationId xmlns:a16="http://schemas.microsoft.com/office/drawing/2014/main" id="{72DA90D9-A27E-46B1-B16B-D114A6BD94BE}"/>
              </a:ext>
            </a:extLst>
          </p:cNvPr>
          <p:cNvSpPr/>
          <p:nvPr/>
        </p:nvSpPr>
        <p:spPr bwMode="auto">
          <a:xfrm>
            <a:off x="8998697" y="4682455"/>
            <a:ext cx="1031107" cy="1158231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rgbClr val="8F0C1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24652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8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68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1D8BEFB-5FFF-4EFB-BC1A-A80098FB885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3" y="1244354"/>
            <a:ext cx="10845793" cy="4991346"/>
            <a:chOff x="673100" y="1244354"/>
            <a:chExt cx="10845800" cy="4991349"/>
          </a:xfrm>
        </p:grpSpPr>
        <p:grpSp>
          <p:nvGrpSpPr>
            <p:cNvPr id="4" name="íŝļîd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9D3DDA5-C89E-42D6-8884-60C7CC10BD78}"/>
                </a:ext>
              </a:extLst>
            </p:cNvPr>
            <p:cNvGrpSpPr/>
            <p:nvPr/>
          </p:nvGrpSpPr>
          <p:grpSpPr>
            <a:xfrm>
              <a:off x="3998259" y="2590360"/>
              <a:ext cx="4195482" cy="3645343"/>
              <a:chOff x="3503613" y="1177925"/>
              <a:chExt cx="5181600" cy="4502151"/>
            </a:xfrm>
          </p:grpSpPr>
          <p:sp>
            <p:nvSpPr>
              <p:cNvPr id="30" name="íṥľide">
                <a:extLst>
                  <a:ext uri="{FF2B5EF4-FFF2-40B4-BE49-F238E27FC236}">
                    <a16:creationId xmlns:a16="http://schemas.microsoft.com/office/drawing/2014/main" id="{8C647355-56AF-451E-8E45-0FE119BE206D}"/>
                  </a:ext>
                </a:extLst>
              </p:cNvPr>
              <p:cNvSpPr/>
              <p:nvPr/>
            </p:nvSpPr>
            <p:spPr bwMode="auto">
              <a:xfrm>
                <a:off x="3730626" y="5211763"/>
                <a:ext cx="4727575" cy="468313"/>
              </a:xfrm>
              <a:custGeom>
                <a:avLst/>
                <a:gdLst>
                  <a:gd name="T0" fmla="*/ 716 w 1432"/>
                  <a:gd name="T1" fmla="*/ 0 h 142"/>
                  <a:gd name="T2" fmla="*/ 0 w 1432"/>
                  <a:gd name="T3" fmla="*/ 71 h 142"/>
                  <a:gd name="T4" fmla="*/ 716 w 1432"/>
                  <a:gd name="T5" fmla="*/ 142 h 142"/>
                  <a:gd name="T6" fmla="*/ 1432 w 1432"/>
                  <a:gd name="T7" fmla="*/ 71 h 142"/>
                  <a:gd name="T8" fmla="*/ 1177 w 1432"/>
                  <a:gd name="T9" fmla="*/ 17 h 142"/>
                  <a:gd name="T10" fmla="*/ 1177 w 1432"/>
                  <a:gd name="T11" fmla="*/ 41 h 142"/>
                  <a:gd name="T12" fmla="*/ 1200 w 1432"/>
                  <a:gd name="T13" fmla="*/ 45 h 142"/>
                  <a:gd name="T14" fmla="*/ 1308 w 1432"/>
                  <a:gd name="T15" fmla="*/ 62 h 142"/>
                  <a:gd name="T16" fmla="*/ 1312 w 1432"/>
                  <a:gd name="T17" fmla="*/ 67 h 142"/>
                  <a:gd name="T18" fmla="*/ 1307 w 1432"/>
                  <a:gd name="T19" fmla="*/ 72 h 142"/>
                  <a:gd name="T20" fmla="*/ 1020 w 1432"/>
                  <a:gd name="T21" fmla="*/ 72 h 142"/>
                  <a:gd name="T22" fmla="*/ 1016 w 1432"/>
                  <a:gd name="T23" fmla="*/ 67 h 142"/>
                  <a:gd name="T24" fmla="*/ 1016 w 1432"/>
                  <a:gd name="T25" fmla="*/ 67 h 142"/>
                  <a:gd name="T26" fmla="*/ 1016 w 1432"/>
                  <a:gd name="T27" fmla="*/ 67 h 142"/>
                  <a:gd name="T28" fmla="*/ 1020 w 1432"/>
                  <a:gd name="T29" fmla="*/ 62 h 142"/>
                  <a:gd name="T30" fmla="*/ 1151 w 1432"/>
                  <a:gd name="T31" fmla="*/ 41 h 142"/>
                  <a:gd name="T32" fmla="*/ 1151 w 1432"/>
                  <a:gd name="T33" fmla="*/ 15 h 142"/>
                  <a:gd name="T34" fmla="*/ 965 w 1432"/>
                  <a:gd name="T35" fmla="*/ 5 h 142"/>
                  <a:gd name="T36" fmla="*/ 968 w 1432"/>
                  <a:gd name="T37" fmla="*/ 11 h 142"/>
                  <a:gd name="T38" fmla="*/ 976 w 1432"/>
                  <a:gd name="T39" fmla="*/ 32 h 142"/>
                  <a:gd name="T40" fmla="*/ 976 w 1432"/>
                  <a:gd name="T41" fmla="*/ 44 h 142"/>
                  <a:gd name="T42" fmla="*/ 947 w 1432"/>
                  <a:gd name="T43" fmla="*/ 49 h 142"/>
                  <a:gd name="T44" fmla="*/ 933 w 1432"/>
                  <a:gd name="T45" fmla="*/ 48 h 142"/>
                  <a:gd name="T46" fmla="*/ 920 w 1432"/>
                  <a:gd name="T47" fmla="*/ 40 h 142"/>
                  <a:gd name="T48" fmla="*/ 926 w 1432"/>
                  <a:gd name="T49" fmla="*/ 11 h 142"/>
                  <a:gd name="T50" fmla="*/ 928 w 1432"/>
                  <a:gd name="T51" fmla="*/ 3 h 142"/>
                  <a:gd name="T52" fmla="*/ 910 w 1432"/>
                  <a:gd name="T53" fmla="*/ 3 h 142"/>
                  <a:gd name="T54" fmla="*/ 910 w 1432"/>
                  <a:gd name="T55" fmla="*/ 13 h 142"/>
                  <a:gd name="T56" fmla="*/ 910 w 1432"/>
                  <a:gd name="T57" fmla="*/ 13 h 142"/>
                  <a:gd name="T58" fmla="*/ 910 w 1432"/>
                  <a:gd name="T59" fmla="*/ 13 h 142"/>
                  <a:gd name="T60" fmla="*/ 899 w 1432"/>
                  <a:gd name="T61" fmla="*/ 16 h 142"/>
                  <a:gd name="T62" fmla="*/ 893 w 1432"/>
                  <a:gd name="T63" fmla="*/ 16 h 142"/>
                  <a:gd name="T64" fmla="*/ 874 w 1432"/>
                  <a:gd name="T65" fmla="*/ 15 h 142"/>
                  <a:gd name="T66" fmla="*/ 871 w 1432"/>
                  <a:gd name="T67" fmla="*/ 2 h 142"/>
                  <a:gd name="T68" fmla="*/ 716 w 1432"/>
                  <a:gd name="T6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2" h="142">
                    <a:moveTo>
                      <a:pt x="716" y="0"/>
                    </a:moveTo>
                    <a:cubicBezTo>
                      <a:pt x="321" y="0"/>
                      <a:pt x="0" y="32"/>
                      <a:pt x="0" y="71"/>
                    </a:cubicBezTo>
                    <a:cubicBezTo>
                      <a:pt x="0" y="111"/>
                      <a:pt x="321" y="142"/>
                      <a:pt x="716" y="142"/>
                    </a:cubicBezTo>
                    <a:cubicBezTo>
                      <a:pt x="1112" y="142"/>
                      <a:pt x="1432" y="111"/>
                      <a:pt x="1432" y="71"/>
                    </a:cubicBezTo>
                    <a:cubicBezTo>
                      <a:pt x="1432" y="49"/>
                      <a:pt x="1333" y="30"/>
                      <a:pt x="1177" y="17"/>
                    </a:cubicBezTo>
                    <a:cubicBezTo>
                      <a:pt x="1177" y="41"/>
                      <a:pt x="1177" y="41"/>
                      <a:pt x="1177" y="41"/>
                    </a:cubicBezTo>
                    <a:cubicBezTo>
                      <a:pt x="1200" y="45"/>
                      <a:pt x="1200" y="45"/>
                      <a:pt x="1200" y="45"/>
                    </a:cubicBezTo>
                    <a:cubicBezTo>
                      <a:pt x="1308" y="62"/>
                      <a:pt x="1308" y="62"/>
                      <a:pt x="1308" y="62"/>
                    </a:cubicBezTo>
                    <a:cubicBezTo>
                      <a:pt x="1310" y="63"/>
                      <a:pt x="1312" y="65"/>
                      <a:pt x="1312" y="67"/>
                    </a:cubicBezTo>
                    <a:cubicBezTo>
                      <a:pt x="1312" y="69"/>
                      <a:pt x="1310" y="72"/>
                      <a:pt x="1307" y="72"/>
                    </a:cubicBezTo>
                    <a:cubicBezTo>
                      <a:pt x="1020" y="72"/>
                      <a:pt x="1020" y="72"/>
                      <a:pt x="1020" y="72"/>
                    </a:cubicBezTo>
                    <a:cubicBezTo>
                      <a:pt x="1018" y="72"/>
                      <a:pt x="1016" y="69"/>
                      <a:pt x="1016" y="67"/>
                    </a:cubicBezTo>
                    <a:cubicBezTo>
                      <a:pt x="1016" y="67"/>
                      <a:pt x="1016" y="67"/>
                      <a:pt x="1016" y="67"/>
                    </a:cubicBezTo>
                    <a:cubicBezTo>
                      <a:pt x="1016" y="67"/>
                      <a:pt x="1016" y="67"/>
                      <a:pt x="1016" y="67"/>
                    </a:cubicBezTo>
                    <a:cubicBezTo>
                      <a:pt x="1016" y="65"/>
                      <a:pt x="1017" y="63"/>
                      <a:pt x="1020" y="62"/>
                    </a:cubicBezTo>
                    <a:cubicBezTo>
                      <a:pt x="1151" y="41"/>
                      <a:pt x="1151" y="41"/>
                      <a:pt x="1151" y="41"/>
                    </a:cubicBezTo>
                    <a:cubicBezTo>
                      <a:pt x="1151" y="15"/>
                      <a:pt x="1151" y="15"/>
                      <a:pt x="1151" y="15"/>
                    </a:cubicBezTo>
                    <a:cubicBezTo>
                      <a:pt x="1095" y="11"/>
                      <a:pt x="1033" y="7"/>
                      <a:pt x="965" y="5"/>
                    </a:cubicBezTo>
                    <a:cubicBezTo>
                      <a:pt x="966" y="7"/>
                      <a:pt x="967" y="9"/>
                      <a:pt x="968" y="11"/>
                    </a:cubicBezTo>
                    <a:cubicBezTo>
                      <a:pt x="972" y="19"/>
                      <a:pt x="974" y="23"/>
                      <a:pt x="976" y="32"/>
                    </a:cubicBezTo>
                    <a:cubicBezTo>
                      <a:pt x="976" y="35"/>
                      <a:pt x="976" y="37"/>
                      <a:pt x="976" y="44"/>
                    </a:cubicBezTo>
                    <a:cubicBezTo>
                      <a:pt x="967" y="47"/>
                      <a:pt x="956" y="49"/>
                      <a:pt x="947" y="49"/>
                    </a:cubicBezTo>
                    <a:cubicBezTo>
                      <a:pt x="941" y="49"/>
                      <a:pt x="937" y="49"/>
                      <a:pt x="933" y="48"/>
                    </a:cubicBezTo>
                    <a:cubicBezTo>
                      <a:pt x="927" y="46"/>
                      <a:pt x="923" y="44"/>
                      <a:pt x="920" y="40"/>
                    </a:cubicBezTo>
                    <a:cubicBezTo>
                      <a:pt x="922" y="29"/>
                      <a:pt x="925" y="16"/>
                      <a:pt x="926" y="11"/>
                    </a:cubicBezTo>
                    <a:cubicBezTo>
                      <a:pt x="927" y="8"/>
                      <a:pt x="928" y="5"/>
                      <a:pt x="928" y="3"/>
                    </a:cubicBezTo>
                    <a:cubicBezTo>
                      <a:pt x="922" y="3"/>
                      <a:pt x="916" y="3"/>
                      <a:pt x="910" y="3"/>
                    </a:cubicBezTo>
                    <a:cubicBezTo>
                      <a:pt x="910" y="9"/>
                      <a:pt x="910" y="13"/>
                      <a:pt x="910" y="13"/>
                    </a:cubicBezTo>
                    <a:cubicBezTo>
                      <a:pt x="910" y="13"/>
                      <a:pt x="910" y="13"/>
                      <a:pt x="910" y="13"/>
                    </a:cubicBezTo>
                    <a:cubicBezTo>
                      <a:pt x="910" y="13"/>
                      <a:pt x="910" y="13"/>
                      <a:pt x="910" y="13"/>
                    </a:cubicBezTo>
                    <a:cubicBezTo>
                      <a:pt x="910" y="13"/>
                      <a:pt x="905" y="15"/>
                      <a:pt x="899" y="16"/>
                    </a:cubicBezTo>
                    <a:cubicBezTo>
                      <a:pt x="897" y="16"/>
                      <a:pt x="895" y="16"/>
                      <a:pt x="893" y="16"/>
                    </a:cubicBezTo>
                    <a:cubicBezTo>
                      <a:pt x="885" y="16"/>
                      <a:pt x="874" y="15"/>
                      <a:pt x="874" y="15"/>
                    </a:cubicBezTo>
                    <a:cubicBezTo>
                      <a:pt x="874" y="15"/>
                      <a:pt x="873" y="10"/>
                      <a:pt x="871" y="2"/>
                    </a:cubicBezTo>
                    <a:cubicBezTo>
                      <a:pt x="821" y="1"/>
                      <a:pt x="770" y="0"/>
                      <a:pt x="716" y="0"/>
                    </a:cubicBezTo>
                  </a:path>
                </a:pathLst>
              </a:custGeom>
              <a:solidFill>
                <a:srgbClr val="D8E1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ïṣľiḓê">
                <a:extLst>
                  <a:ext uri="{FF2B5EF4-FFF2-40B4-BE49-F238E27FC236}">
                    <a16:creationId xmlns:a16="http://schemas.microsoft.com/office/drawing/2014/main" id="{57C92610-E3FA-4D29-9ADD-E4926223B84D}"/>
                  </a:ext>
                </a:extLst>
              </p:cNvPr>
              <p:cNvSpPr/>
              <p:nvPr/>
            </p:nvSpPr>
            <p:spPr bwMode="auto">
              <a:xfrm>
                <a:off x="6269038" y="1368425"/>
                <a:ext cx="762000" cy="850900"/>
              </a:xfrm>
              <a:custGeom>
                <a:avLst/>
                <a:gdLst>
                  <a:gd name="T0" fmla="*/ 51 w 231"/>
                  <a:gd name="T1" fmla="*/ 44 h 258"/>
                  <a:gd name="T2" fmla="*/ 133 w 231"/>
                  <a:gd name="T3" fmla="*/ 14 h 258"/>
                  <a:gd name="T4" fmla="*/ 205 w 231"/>
                  <a:gd name="T5" fmla="*/ 149 h 258"/>
                  <a:gd name="T6" fmla="*/ 230 w 231"/>
                  <a:gd name="T7" fmla="*/ 211 h 258"/>
                  <a:gd name="T8" fmla="*/ 227 w 231"/>
                  <a:gd name="T9" fmla="*/ 218 h 258"/>
                  <a:gd name="T10" fmla="*/ 20 w 231"/>
                  <a:gd name="T11" fmla="*/ 214 h 258"/>
                  <a:gd name="T12" fmla="*/ 5 w 231"/>
                  <a:gd name="T13" fmla="*/ 197 h 258"/>
                  <a:gd name="T14" fmla="*/ 3 w 231"/>
                  <a:gd name="T15" fmla="*/ 187 h 258"/>
                  <a:gd name="T16" fmla="*/ 5 w 231"/>
                  <a:gd name="T17" fmla="*/ 128 h 258"/>
                  <a:gd name="T18" fmla="*/ 51 w 231"/>
                  <a:gd name="T19" fmla="*/ 4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258">
                    <a:moveTo>
                      <a:pt x="51" y="44"/>
                    </a:moveTo>
                    <a:cubicBezTo>
                      <a:pt x="51" y="44"/>
                      <a:pt x="61" y="0"/>
                      <a:pt x="133" y="14"/>
                    </a:cubicBezTo>
                    <a:cubicBezTo>
                      <a:pt x="201" y="27"/>
                      <a:pt x="197" y="123"/>
                      <a:pt x="205" y="149"/>
                    </a:cubicBezTo>
                    <a:cubicBezTo>
                      <a:pt x="211" y="170"/>
                      <a:pt x="224" y="199"/>
                      <a:pt x="230" y="211"/>
                    </a:cubicBezTo>
                    <a:cubicBezTo>
                      <a:pt x="231" y="214"/>
                      <a:pt x="230" y="217"/>
                      <a:pt x="227" y="218"/>
                    </a:cubicBezTo>
                    <a:cubicBezTo>
                      <a:pt x="201" y="226"/>
                      <a:pt x="93" y="258"/>
                      <a:pt x="20" y="214"/>
                    </a:cubicBezTo>
                    <a:cubicBezTo>
                      <a:pt x="13" y="210"/>
                      <a:pt x="8" y="204"/>
                      <a:pt x="5" y="197"/>
                    </a:cubicBezTo>
                    <a:cubicBezTo>
                      <a:pt x="4" y="194"/>
                      <a:pt x="3" y="191"/>
                      <a:pt x="3" y="187"/>
                    </a:cubicBezTo>
                    <a:cubicBezTo>
                      <a:pt x="4" y="176"/>
                      <a:pt x="10" y="162"/>
                      <a:pt x="5" y="128"/>
                    </a:cubicBezTo>
                    <a:cubicBezTo>
                      <a:pt x="0" y="95"/>
                      <a:pt x="6" y="43"/>
                      <a:pt x="51" y="44"/>
                    </a:cubicBezTo>
                    <a:close/>
                  </a:path>
                </a:pathLst>
              </a:custGeom>
              <a:solidFill>
                <a:srgbClr val="0B0B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îşļiḑè">
                <a:extLst>
                  <a:ext uri="{FF2B5EF4-FFF2-40B4-BE49-F238E27FC236}">
                    <a16:creationId xmlns:a16="http://schemas.microsoft.com/office/drawing/2014/main" id="{7619ECB3-AAC6-4299-A38D-DFB4A87FC83B}"/>
                  </a:ext>
                </a:extLst>
              </p:cNvPr>
              <p:cNvSpPr/>
              <p:nvPr/>
            </p:nvSpPr>
            <p:spPr bwMode="auto">
              <a:xfrm>
                <a:off x="6335713" y="1806575"/>
                <a:ext cx="85725" cy="176213"/>
              </a:xfrm>
              <a:custGeom>
                <a:avLst/>
                <a:gdLst>
                  <a:gd name="T0" fmla="*/ 9 w 26"/>
                  <a:gd name="T1" fmla="*/ 3 h 53"/>
                  <a:gd name="T2" fmla="*/ 4 w 26"/>
                  <a:gd name="T3" fmla="*/ 34 h 53"/>
                  <a:gd name="T4" fmla="*/ 24 w 26"/>
                  <a:gd name="T5" fmla="*/ 52 h 53"/>
                  <a:gd name="T6" fmla="*/ 26 w 26"/>
                  <a:gd name="T7" fmla="*/ 33 h 53"/>
                  <a:gd name="T8" fmla="*/ 21 w 26"/>
                  <a:gd name="T9" fmla="*/ 0 h 53"/>
                  <a:gd name="T10" fmla="*/ 9 w 26"/>
                  <a:gd name="T11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53">
                    <a:moveTo>
                      <a:pt x="9" y="3"/>
                    </a:moveTo>
                    <a:cubicBezTo>
                      <a:pt x="9" y="3"/>
                      <a:pt x="0" y="15"/>
                      <a:pt x="4" y="34"/>
                    </a:cubicBezTo>
                    <a:cubicBezTo>
                      <a:pt x="7" y="53"/>
                      <a:pt x="24" y="52"/>
                      <a:pt x="24" y="52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íṡ1iḋé">
                <a:extLst>
                  <a:ext uri="{FF2B5EF4-FFF2-40B4-BE49-F238E27FC236}">
                    <a16:creationId xmlns:a16="http://schemas.microsoft.com/office/drawing/2014/main" id="{2D0F720A-6CB7-4315-90F7-306C4E541542}"/>
                  </a:ext>
                </a:extLst>
              </p:cNvPr>
              <p:cNvSpPr/>
              <p:nvPr/>
            </p:nvSpPr>
            <p:spPr bwMode="auto">
              <a:xfrm>
                <a:off x="6843713" y="1806575"/>
                <a:ext cx="85725" cy="176213"/>
              </a:xfrm>
              <a:custGeom>
                <a:avLst/>
                <a:gdLst>
                  <a:gd name="T0" fmla="*/ 16 w 26"/>
                  <a:gd name="T1" fmla="*/ 3 h 53"/>
                  <a:gd name="T2" fmla="*/ 22 w 26"/>
                  <a:gd name="T3" fmla="*/ 34 h 53"/>
                  <a:gd name="T4" fmla="*/ 2 w 26"/>
                  <a:gd name="T5" fmla="*/ 52 h 53"/>
                  <a:gd name="T6" fmla="*/ 0 w 26"/>
                  <a:gd name="T7" fmla="*/ 33 h 53"/>
                  <a:gd name="T8" fmla="*/ 5 w 26"/>
                  <a:gd name="T9" fmla="*/ 0 h 53"/>
                  <a:gd name="T10" fmla="*/ 16 w 26"/>
                  <a:gd name="T11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53">
                    <a:moveTo>
                      <a:pt x="16" y="3"/>
                    </a:moveTo>
                    <a:cubicBezTo>
                      <a:pt x="16" y="3"/>
                      <a:pt x="26" y="15"/>
                      <a:pt x="22" y="34"/>
                    </a:cubicBezTo>
                    <a:cubicBezTo>
                      <a:pt x="19" y="53"/>
                      <a:pt x="2" y="52"/>
                      <a:pt x="2" y="5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îṣḻiḑé">
                <a:extLst>
                  <a:ext uri="{FF2B5EF4-FFF2-40B4-BE49-F238E27FC236}">
                    <a16:creationId xmlns:a16="http://schemas.microsoft.com/office/drawing/2014/main" id="{FF8407DE-950B-4E37-A9D2-DE3E02B37FDC}"/>
                  </a:ext>
                </a:extLst>
              </p:cNvPr>
              <p:cNvSpPr/>
              <p:nvPr/>
            </p:nvSpPr>
            <p:spPr bwMode="auto">
              <a:xfrm>
                <a:off x="6669088" y="3903663"/>
                <a:ext cx="322263" cy="1476375"/>
              </a:xfrm>
              <a:custGeom>
                <a:avLst/>
                <a:gdLst>
                  <a:gd name="T0" fmla="*/ 86 w 98"/>
                  <a:gd name="T1" fmla="*/ 429 h 448"/>
                  <a:gd name="T2" fmla="*/ 86 w 98"/>
                  <a:gd name="T3" fmla="*/ 441 h 448"/>
                  <a:gd name="T4" fmla="*/ 43 w 98"/>
                  <a:gd name="T5" fmla="*/ 445 h 448"/>
                  <a:gd name="T6" fmla="*/ 30 w 98"/>
                  <a:gd name="T7" fmla="*/ 437 h 448"/>
                  <a:gd name="T8" fmla="*/ 36 w 98"/>
                  <a:gd name="T9" fmla="*/ 408 h 448"/>
                  <a:gd name="T10" fmla="*/ 38 w 98"/>
                  <a:gd name="T11" fmla="*/ 396 h 448"/>
                  <a:gd name="T12" fmla="*/ 19 w 98"/>
                  <a:gd name="T13" fmla="*/ 282 h 448"/>
                  <a:gd name="T14" fmla="*/ 4 w 98"/>
                  <a:gd name="T15" fmla="*/ 157 h 448"/>
                  <a:gd name="T16" fmla="*/ 0 w 98"/>
                  <a:gd name="T17" fmla="*/ 124 h 448"/>
                  <a:gd name="T18" fmla="*/ 9 w 98"/>
                  <a:gd name="T19" fmla="*/ 8 h 448"/>
                  <a:gd name="T20" fmla="*/ 96 w 98"/>
                  <a:gd name="T21" fmla="*/ 22 h 448"/>
                  <a:gd name="T22" fmla="*/ 71 w 98"/>
                  <a:gd name="T23" fmla="*/ 125 h 448"/>
                  <a:gd name="T24" fmla="*/ 65 w 98"/>
                  <a:gd name="T25" fmla="*/ 172 h 448"/>
                  <a:gd name="T26" fmla="*/ 70 w 98"/>
                  <a:gd name="T27" fmla="*/ 273 h 448"/>
                  <a:gd name="T28" fmla="*/ 71 w 98"/>
                  <a:gd name="T29" fmla="*/ 385 h 448"/>
                  <a:gd name="T30" fmla="*/ 78 w 98"/>
                  <a:gd name="T31" fmla="*/ 408 h 448"/>
                  <a:gd name="T32" fmla="*/ 86 w 98"/>
                  <a:gd name="T33" fmla="*/ 429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8" h="448">
                    <a:moveTo>
                      <a:pt x="86" y="429"/>
                    </a:moveTo>
                    <a:cubicBezTo>
                      <a:pt x="86" y="432"/>
                      <a:pt x="86" y="434"/>
                      <a:pt x="86" y="441"/>
                    </a:cubicBezTo>
                    <a:cubicBezTo>
                      <a:pt x="73" y="447"/>
                      <a:pt x="53" y="448"/>
                      <a:pt x="43" y="445"/>
                    </a:cubicBezTo>
                    <a:cubicBezTo>
                      <a:pt x="37" y="443"/>
                      <a:pt x="33" y="441"/>
                      <a:pt x="30" y="437"/>
                    </a:cubicBezTo>
                    <a:cubicBezTo>
                      <a:pt x="32" y="426"/>
                      <a:pt x="35" y="413"/>
                      <a:pt x="36" y="408"/>
                    </a:cubicBezTo>
                    <a:cubicBezTo>
                      <a:pt x="38" y="402"/>
                      <a:pt x="38" y="399"/>
                      <a:pt x="38" y="396"/>
                    </a:cubicBezTo>
                    <a:cubicBezTo>
                      <a:pt x="34" y="367"/>
                      <a:pt x="24" y="314"/>
                      <a:pt x="19" y="282"/>
                    </a:cubicBezTo>
                    <a:cubicBezTo>
                      <a:pt x="15" y="249"/>
                      <a:pt x="5" y="168"/>
                      <a:pt x="4" y="157"/>
                    </a:cubicBezTo>
                    <a:cubicBezTo>
                      <a:pt x="3" y="150"/>
                      <a:pt x="0" y="140"/>
                      <a:pt x="0" y="124"/>
                    </a:cubicBezTo>
                    <a:cubicBezTo>
                      <a:pt x="2" y="80"/>
                      <a:pt x="9" y="8"/>
                      <a:pt x="9" y="8"/>
                    </a:cubicBezTo>
                    <a:cubicBezTo>
                      <a:pt x="9" y="8"/>
                      <a:pt x="94" y="0"/>
                      <a:pt x="96" y="22"/>
                    </a:cubicBezTo>
                    <a:cubicBezTo>
                      <a:pt x="98" y="45"/>
                      <a:pt x="71" y="125"/>
                      <a:pt x="71" y="125"/>
                    </a:cubicBezTo>
                    <a:cubicBezTo>
                      <a:pt x="71" y="125"/>
                      <a:pt x="69" y="145"/>
                      <a:pt x="65" y="172"/>
                    </a:cubicBezTo>
                    <a:cubicBezTo>
                      <a:pt x="65" y="190"/>
                      <a:pt x="69" y="241"/>
                      <a:pt x="70" y="273"/>
                    </a:cubicBezTo>
                    <a:cubicBezTo>
                      <a:pt x="71" y="304"/>
                      <a:pt x="69" y="367"/>
                      <a:pt x="71" y="385"/>
                    </a:cubicBezTo>
                    <a:cubicBezTo>
                      <a:pt x="72" y="393"/>
                      <a:pt x="75" y="401"/>
                      <a:pt x="78" y="408"/>
                    </a:cubicBezTo>
                    <a:cubicBezTo>
                      <a:pt x="82" y="416"/>
                      <a:pt x="84" y="420"/>
                      <a:pt x="86" y="4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is1iḓè">
                <a:extLst>
                  <a:ext uri="{FF2B5EF4-FFF2-40B4-BE49-F238E27FC236}">
                    <a16:creationId xmlns:a16="http://schemas.microsoft.com/office/drawing/2014/main" id="{87A139D1-BC65-435E-A88F-3272A1CF4510}"/>
                  </a:ext>
                </a:extLst>
              </p:cNvPr>
              <p:cNvSpPr/>
              <p:nvPr/>
            </p:nvSpPr>
            <p:spPr bwMode="auto">
              <a:xfrm>
                <a:off x="6357938" y="4206875"/>
                <a:ext cx="339725" cy="1222375"/>
              </a:xfrm>
              <a:custGeom>
                <a:avLst/>
                <a:gdLst>
                  <a:gd name="T0" fmla="*/ 18 w 103"/>
                  <a:gd name="T1" fmla="*/ 27 h 371"/>
                  <a:gd name="T2" fmla="*/ 24 w 103"/>
                  <a:gd name="T3" fmla="*/ 75 h 371"/>
                  <a:gd name="T4" fmla="*/ 58 w 103"/>
                  <a:gd name="T5" fmla="*/ 277 h 371"/>
                  <a:gd name="T6" fmla="*/ 59 w 103"/>
                  <a:gd name="T7" fmla="*/ 304 h 371"/>
                  <a:gd name="T8" fmla="*/ 32 w 103"/>
                  <a:gd name="T9" fmla="*/ 347 h 371"/>
                  <a:gd name="T10" fmla="*/ 5 w 103"/>
                  <a:gd name="T11" fmla="*/ 371 h 371"/>
                  <a:gd name="T12" fmla="*/ 36 w 103"/>
                  <a:gd name="T13" fmla="*/ 363 h 371"/>
                  <a:gd name="T14" fmla="*/ 63 w 103"/>
                  <a:gd name="T15" fmla="*/ 353 h 371"/>
                  <a:gd name="T16" fmla="*/ 102 w 103"/>
                  <a:gd name="T17" fmla="*/ 339 h 371"/>
                  <a:gd name="T18" fmla="*/ 92 w 103"/>
                  <a:gd name="T19" fmla="*/ 293 h 371"/>
                  <a:gd name="T20" fmla="*/ 83 w 103"/>
                  <a:gd name="T21" fmla="*/ 87 h 371"/>
                  <a:gd name="T22" fmla="*/ 80 w 103"/>
                  <a:gd name="T23" fmla="*/ 69 h 371"/>
                  <a:gd name="T24" fmla="*/ 80 w 103"/>
                  <a:gd name="T25" fmla="*/ 68 h 371"/>
                  <a:gd name="T26" fmla="*/ 89 w 103"/>
                  <a:gd name="T27" fmla="*/ 18 h 371"/>
                  <a:gd name="T28" fmla="*/ 18 w 103"/>
                  <a:gd name="T29" fmla="*/ 27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371">
                    <a:moveTo>
                      <a:pt x="18" y="27"/>
                    </a:moveTo>
                    <a:cubicBezTo>
                      <a:pt x="20" y="48"/>
                      <a:pt x="22" y="53"/>
                      <a:pt x="24" y="75"/>
                    </a:cubicBezTo>
                    <a:cubicBezTo>
                      <a:pt x="28" y="148"/>
                      <a:pt x="55" y="252"/>
                      <a:pt x="58" y="277"/>
                    </a:cubicBezTo>
                    <a:cubicBezTo>
                      <a:pt x="59" y="288"/>
                      <a:pt x="59" y="297"/>
                      <a:pt x="59" y="304"/>
                    </a:cubicBezTo>
                    <a:cubicBezTo>
                      <a:pt x="58" y="320"/>
                      <a:pt x="46" y="338"/>
                      <a:pt x="32" y="347"/>
                    </a:cubicBezTo>
                    <a:cubicBezTo>
                      <a:pt x="16" y="359"/>
                      <a:pt x="0" y="367"/>
                      <a:pt x="5" y="371"/>
                    </a:cubicBezTo>
                    <a:cubicBezTo>
                      <a:pt x="36" y="363"/>
                      <a:pt x="36" y="363"/>
                      <a:pt x="36" y="363"/>
                    </a:cubicBezTo>
                    <a:cubicBezTo>
                      <a:pt x="46" y="361"/>
                      <a:pt x="55" y="358"/>
                      <a:pt x="63" y="353"/>
                    </a:cubicBezTo>
                    <a:cubicBezTo>
                      <a:pt x="74" y="346"/>
                      <a:pt x="94" y="347"/>
                      <a:pt x="102" y="339"/>
                    </a:cubicBezTo>
                    <a:cubicBezTo>
                      <a:pt x="103" y="310"/>
                      <a:pt x="93" y="311"/>
                      <a:pt x="92" y="293"/>
                    </a:cubicBezTo>
                    <a:cubicBezTo>
                      <a:pt x="91" y="275"/>
                      <a:pt x="87" y="113"/>
                      <a:pt x="83" y="87"/>
                    </a:cubicBezTo>
                    <a:cubicBezTo>
                      <a:pt x="82" y="78"/>
                      <a:pt x="82" y="79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1" y="45"/>
                      <a:pt x="88" y="36"/>
                      <a:pt x="89" y="18"/>
                    </a:cubicBezTo>
                    <a:cubicBezTo>
                      <a:pt x="90" y="0"/>
                      <a:pt x="27" y="19"/>
                      <a:pt x="18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iSľiḓê">
                <a:extLst>
                  <a:ext uri="{FF2B5EF4-FFF2-40B4-BE49-F238E27FC236}">
                    <a16:creationId xmlns:a16="http://schemas.microsoft.com/office/drawing/2014/main" id="{76C175BE-B6C5-4B88-90B6-DF2FAEA5533F}"/>
                  </a:ext>
                </a:extLst>
              </p:cNvPr>
              <p:cNvSpPr/>
              <p:nvPr/>
            </p:nvSpPr>
            <p:spPr bwMode="auto">
              <a:xfrm>
                <a:off x="6275388" y="3382963"/>
                <a:ext cx="779463" cy="965200"/>
              </a:xfrm>
              <a:custGeom>
                <a:avLst/>
                <a:gdLst>
                  <a:gd name="T0" fmla="*/ 216 w 236"/>
                  <a:gd name="T1" fmla="*/ 204 h 293"/>
                  <a:gd name="T2" fmla="*/ 189 w 236"/>
                  <a:gd name="T3" fmla="*/ 285 h 293"/>
                  <a:gd name="T4" fmla="*/ 175 w 236"/>
                  <a:gd name="T5" fmla="*/ 287 h 293"/>
                  <a:gd name="T6" fmla="*/ 114 w 236"/>
                  <a:gd name="T7" fmla="*/ 293 h 293"/>
                  <a:gd name="T8" fmla="*/ 41 w 236"/>
                  <a:gd name="T9" fmla="*/ 285 h 293"/>
                  <a:gd name="T10" fmla="*/ 25 w 236"/>
                  <a:gd name="T11" fmla="*/ 234 h 293"/>
                  <a:gd name="T12" fmla="*/ 0 w 236"/>
                  <a:gd name="T13" fmla="*/ 113 h 293"/>
                  <a:gd name="T14" fmla="*/ 12 w 236"/>
                  <a:gd name="T15" fmla="*/ 8 h 293"/>
                  <a:gd name="T16" fmla="*/ 14 w 236"/>
                  <a:gd name="T17" fmla="*/ 0 h 293"/>
                  <a:gd name="T18" fmla="*/ 213 w 236"/>
                  <a:gd name="T19" fmla="*/ 0 h 293"/>
                  <a:gd name="T20" fmla="*/ 233 w 236"/>
                  <a:gd name="T21" fmla="*/ 95 h 293"/>
                  <a:gd name="T22" fmla="*/ 216 w 236"/>
                  <a:gd name="T23" fmla="*/ 204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3">
                    <a:moveTo>
                      <a:pt x="216" y="204"/>
                    </a:moveTo>
                    <a:cubicBezTo>
                      <a:pt x="211" y="221"/>
                      <a:pt x="189" y="285"/>
                      <a:pt x="189" y="285"/>
                    </a:cubicBezTo>
                    <a:cubicBezTo>
                      <a:pt x="189" y="285"/>
                      <a:pt x="184" y="286"/>
                      <a:pt x="175" y="287"/>
                    </a:cubicBezTo>
                    <a:cubicBezTo>
                      <a:pt x="160" y="290"/>
                      <a:pt x="135" y="293"/>
                      <a:pt x="114" y="293"/>
                    </a:cubicBezTo>
                    <a:cubicBezTo>
                      <a:pt x="80" y="293"/>
                      <a:pt x="41" y="285"/>
                      <a:pt x="41" y="285"/>
                    </a:cubicBezTo>
                    <a:cubicBezTo>
                      <a:pt x="41" y="285"/>
                      <a:pt x="29" y="249"/>
                      <a:pt x="25" y="234"/>
                    </a:cubicBezTo>
                    <a:cubicBezTo>
                      <a:pt x="20" y="218"/>
                      <a:pt x="1" y="150"/>
                      <a:pt x="0" y="113"/>
                    </a:cubicBezTo>
                    <a:cubicBezTo>
                      <a:pt x="0" y="84"/>
                      <a:pt x="9" y="29"/>
                      <a:pt x="12" y="8"/>
                    </a:cubicBezTo>
                    <a:cubicBezTo>
                      <a:pt x="13" y="3"/>
                      <a:pt x="14" y="0"/>
                      <a:pt x="14" y="0"/>
                    </a:cubicBezTo>
                    <a:cubicBezTo>
                      <a:pt x="213" y="0"/>
                      <a:pt x="213" y="0"/>
                      <a:pt x="213" y="0"/>
                    </a:cubicBezTo>
                    <a:cubicBezTo>
                      <a:pt x="213" y="0"/>
                      <a:pt x="229" y="46"/>
                      <a:pt x="233" y="95"/>
                    </a:cubicBezTo>
                    <a:cubicBezTo>
                      <a:pt x="236" y="125"/>
                      <a:pt x="229" y="157"/>
                      <a:pt x="216" y="204"/>
                    </a:cubicBezTo>
                    <a:close/>
                  </a:path>
                </a:pathLst>
              </a:custGeom>
              <a:solidFill>
                <a:srgbClr val="1A1A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ïṡļiḓe">
                <a:extLst>
                  <a:ext uri="{FF2B5EF4-FFF2-40B4-BE49-F238E27FC236}">
                    <a16:creationId xmlns:a16="http://schemas.microsoft.com/office/drawing/2014/main" id="{63844A1A-D872-4DF4-9A97-ACD3303FD0D7}"/>
                  </a:ext>
                </a:extLst>
              </p:cNvPr>
              <p:cNvSpPr/>
              <p:nvPr/>
            </p:nvSpPr>
            <p:spPr bwMode="auto">
              <a:xfrm>
                <a:off x="6315076" y="3382963"/>
                <a:ext cx="739775" cy="946150"/>
              </a:xfrm>
              <a:custGeom>
                <a:avLst/>
                <a:gdLst>
                  <a:gd name="T0" fmla="*/ 204 w 224"/>
                  <a:gd name="T1" fmla="*/ 204 h 287"/>
                  <a:gd name="T2" fmla="*/ 177 w 224"/>
                  <a:gd name="T3" fmla="*/ 285 h 287"/>
                  <a:gd name="T4" fmla="*/ 163 w 224"/>
                  <a:gd name="T5" fmla="*/ 287 h 287"/>
                  <a:gd name="T6" fmla="*/ 177 w 224"/>
                  <a:gd name="T7" fmla="*/ 129 h 287"/>
                  <a:gd name="T8" fmla="*/ 159 w 224"/>
                  <a:gd name="T9" fmla="*/ 26 h 287"/>
                  <a:gd name="T10" fmla="*/ 0 w 224"/>
                  <a:gd name="T11" fmla="*/ 8 h 287"/>
                  <a:gd name="T12" fmla="*/ 2 w 224"/>
                  <a:gd name="T13" fmla="*/ 0 h 287"/>
                  <a:gd name="T14" fmla="*/ 201 w 224"/>
                  <a:gd name="T15" fmla="*/ 0 h 287"/>
                  <a:gd name="T16" fmla="*/ 221 w 224"/>
                  <a:gd name="T17" fmla="*/ 95 h 287"/>
                  <a:gd name="T18" fmla="*/ 204 w 224"/>
                  <a:gd name="T19" fmla="*/ 20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4" h="287">
                    <a:moveTo>
                      <a:pt x="204" y="204"/>
                    </a:moveTo>
                    <a:cubicBezTo>
                      <a:pt x="199" y="221"/>
                      <a:pt x="177" y="285"/>
                      <a:pt x="177" y="285"/>
                    </a:cubicBezTo>
                    <a:cubicBezTo>
                      <a:pt x="177" y="285"/>
                      <a:pt x="172" y="286"/>
                      <a:pt x="163" y="287"/>
                    </a:cubicBezTo>
                    <a:cubicBezTo>
                      <a:pt x="167" y="261"/>
                      <a:pt x="177" y="182"/>
                      <a:pt x="177" y="129"/>
                    </a:cubicBezTo>
                    <a:cubicBezTo>
                      <a:pt x="178" y="64"/>
                      <a:pt x="159" y="26"/>
                      <a:pt x="159" y="26"/>
                    </a:cubicBezTo>
                    <a:cubicBezTo>
                      <a:pt x="57" y="31"/>
                      <a:pt x="13" y="14"/>
                      <a:pt x="0" y="8"/>
                    </a:cubicBezTo>
                    <a:cubicBezTo>
                      <a:pt x="1" y="3"/>
                      <a:pt x="2" y="0"/>
                      <a:pt x="2" y="0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01" y="0"/>
                      <a:pt x="217" y="46"/>
                      <a:pt x="221" y="95"/>
                    </a:cubicBezTo>
                    <a:cubicBezTo>
                      <a:pt x="224" y="125"/>
                      <a:pt x="217" y="157"/>
                      <a:pt x="204" y="204"/>
                    </a:cubicBezTo>
                    <a:close/>
                  </a:path>
                </a:pathLst>
              </a:custGeom>
              <a:solidFill>
                <a:srgbClr val="333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ï$ļîḓê">
                <a:extLst>
                  <a:ext uri="{FF2B5EF4-FFF2-40B4-BE49-F238E27FC236}">
                    <a16:creationId xmlns:a16="http://schemas.microsoft.com/office/drawing/2014/main" id="{DD00CFBE-EFC8-4291-BB6D-3AEE8F71C06F}"/>
                  </a:ext>
                </a:extLst>
              </p:cNvPr>
              <p:cNvSpPr/>
              <p:nvPr/>
            </p:nvSpPr>
            <p:spPr bwMode="auto">
              <a:xfrm>
                <a:off x="6269038" y="2228850"/>
                <a:ext cx="765175" cy="1236663"/>
              </a:xfrm>
              <a:custGeom>
                <a:avLst/>
                <a:gdLst>
                  <a:gd name="T0" fmla="*/ 202 w 232"/>
                  <a:gd name="T1" fmla="*/ 242 h 375"/>
                  <a:gd name="T2" fmla="*/ 203 w 232"/>
                  <a:gd name="T3" fmla="*/ 294 h 375"/>
                  <a:gd name="T4" fmla="*/ 218 w 232"/>
                  <a:gd name="T5" fmla="*/ 351 h 375"/>
                  <a:gd name="T6" fmla="*/ 173 w 232"/>
                  <a:gd name="T7" fmla="*/ 363 h 375"/>
                  <a:gd name="T8" fmla="*/ 13 w 232"/>
                  <a:gd name="T9" fmla="*/ 354 h 375"/>
                  <a:gd name="T10" fmla="*/ 23 w 232"/>
                  <a:gd name="T11" fmla="*/ 273 h 375"/>
                  <a:gd name="T12" fmla="*/ 23 w 232"/>
                  <a:gd name="T13" fmla="*/ 254 h 375"/>
                  <a:gd name="T14" fmla="*/ 16 w 232"/>
                  <a:gd name="T15" fmla="*/ 212 h 375"/>
                  <a:gd name="T16" fmla="*/ 14 w 232"/>
                  <a:gd name="T17" fmla="*/ 201 h 375"/>
                  <a:gd name="T18" fmla="*/ 8 w 232"/>
                  <a:gd name="T19" fmla="*/ 158 h 375"/>
                  <a:gd name="T20" fmla="*/ 6 w 232"/>
                  <a:gd name="T21" fmla="*/ 113 h 375"/>
                  <a:gd name="T22" fmla="*/ 13 w 232"/>
                  <a:gd name="T23" fmla="*/ 33 h 375"/>
                  <a:gd name="T24" fmla="*/ 85 w 232"/>
                  <a:gd name="T25" fmla="*/ 9 h 375"/>
                  <a:gd name="T26" fmla="*/ 150 w 232"/>
                  <a:gd name="T27" fmla="*/ 9 h 375"/>
                  <a:gd name="T28" fmla="*/ 220 w 232"/>
                  <a:gd name="T29" fmla="*/ 36 h 375"/>
                  <a:gd name="T30" fmla="*/ 227 w 232"/>
                  <a:gd name="T31" fmla="*/ 93 h 375"/>
                  <a:gd name="T32" fmla="*/ 206 w 232"/>
                  <a:gd name="T33" fmla="*/ 216 h 375"/>
                  <a:gd name="T34" fmla="*/ 202 w 232"/>
                  <a:gd name="T35" fmla="*/ 242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375">
                    <a:moveTo>
                      <a:pt x="202" y="242"/>
                    </a:moveTo>
                    <a:cubicBezTo>
                      <a:pt x="201" y="262"/>
                      <a:pt x="201" y="270"/>
                      <a:pt x="203" y="294"/>
                    </a:cubicBezTo>
                    <a:cubicBezTo>
                      <a:pt x="205" y="316"/>
                      <a:pt x="218" y="351"/>
                      <a:pt x="218" y="351"/>
                    </a:cubicBezTo>
                    <a:cubicBezTo>
                      <a:pt x="218" y="351"/>
                      <a:pt x="201" y="358"/>
                      <a:pt x="173" y="363"/>
                    </a:cubicBezTo>
                    <a:cubicBezTo>
                      <a:pt x="134" y="370"/>
                      <a:pt x="75" y="375"/>
                      <a:pt x="13" y="354"/>
                    </a:cubicBezTo>
                    <a:cubicBezTo>
                      <a:pt x="13" y="354"/>
                      <a:pt x="23" y="319"/>
                      <a:pt x="23" y="273"/>
                    </a:cubicBezTo>
                    <a:cubicBezTo>
                      <a:pt x="23" y="267"/>
                      <a:pt x="23" y="261"/>
                      <a:pt x="23" y="254"/>
                    </a:cubicBezTo>
                    <a:cubicBezTo>
                      <a:pt x="23" y="246"/>
                      <a:pt x="20" y="231"/>
                      <a:pt x="16" y="212"/>
                    </a:cubicBezTo>
                    <a:cubicBezTo>
                      <a:pt x="16" y="209"/>
                      <a:pt x="15" y="205"/>
                      <a:pt x="14" y="201"/>
                    </a:cubicBezTo>
                    <a:cubicBezTo>
                      <a:pt x="12" y="188"/>
                      <a:pt x="10" y="173"/>
                      <a:pt x="8" y="158"/>
                    </a:cubicBezTo>
                    <a:cubicBezTo>
                      <a:pt x="7" y="143"/>
                      <a:pt x="6" y="128"/>
                      <a:pt x="6" y="113"/>
                    </a:cubicBezTo>
                    <a:cubicBezTo>
                      <a:pt x="0" y="73"/>
                      <a:pt x="13" y="33"/>
                      <a:pt x="13" y="33"/>
                    </a:cubicBezTo>
                    <a:cubicBezTo>
                      <a:pt x="13" y="33"/>
                      <a:pt x="63" y="12"/>
                      <a:pt x="85" y="9"/>
                    </a:cubicBezTo>
                    <a:cubicBezTo>
                      <a:pt x="85" y="9"/>
                      <a:pt x="123" y="0"/>
                      <a:pt x="150" y="9"/>
                    </a:cubicBezTo>
                    <a:cubicBezTo>
                      <a:pt x="185" y="21"/>
                      <a:pt x="204" y="28"/>
                      <a:pt x="220" y="36"/>
                    </a:cubicBezTo>
                    <a:cubicBezTo>
                      <a:pt x="221" y="37"/>
                      <a:pt x="232" y="67"/>
                      <a:pt x="227" y="93"/>
                    </a:cubicBezTo>
                    <a:cubicBezTo>
                      <a:pt x="221" y="132"/>
                      <a:pt x="211" y="185"/>
                      <a:pt x="206" y="216"/>
                    </a:cubicBezTo>
                    <a:cubicBezTo>
                      <a:pt x="204" y="229"/>
                      <a:pt x="202" y="238"/>
                      <a:pt x="202" y="24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îślîḑè">
                <a:extLst>
                  <a:ext uri="{FF2B5EF4-FFF2-40B4-BE49-F238E27FC236}">
                    <a16:creationId xmlns:a16="http://schemas.microsoft.com/office/drawing/2014/main" id="{7033347A-5744-459C-ACAC-132459E8E434}"/>
                  </a:ext>
                </a:extLst>
              </p:cNvPr>
              <p:cNvSpPr/>
              <p:nvPr/>
            </p:nvSpPr>
            <p:spPr bwMode="auto">
              <a:xfrm>
                <a:off x="6321426" y="2895600"/>
                <a:ext cx="666750" cy="530225"/>
              </a:xfrm>
              <a:custGeom>
                <a:avLst/>
                <a:gdLst>
                  <a:gd name="T0" fmla="*/ 202 w 202"/>
                  <a:gd name="T1" fmla="*/ 149 h 161"/>
                  <a:gd name="T2" fmla="*/ 157 w 202"/>
                  <a:gd name="T3" fmla="*/ 161 h 161"/>
                  <a:gd name="T4" fmla="*/ 144 w 202"/>
                  <a:gd name="T5" fmla="*/ 78 h 161"/>
                  <a:gd name="T6" fmla="*/ 68 w 202"/>
                  <a:gd name="T7" fmla="*/ 55 h 161"/>
                  <a:gd name="T8" fmla="*/ 7 w 202"/>
                  <a:gd name="T9" fmla="*/ 71 h 161"/>
                  <a:gd name="T10" fmla="*/ 7 w 202"/>
                  <a:gd name="T11" fmla="*/ 52 h 161"/>
                  <a:gd name="T12" fmla="*/ 0 w 202"/>
                  <a:gd name="T13" fmla="*/ 10 h 161"/>
                  <a:gd name="T14" fmla="*/ 40 w 202"/>
                  <a:gd name="T15" fmla="*/ 22 h 161"/>
                  <a:gd name="T16" fmla="*/ 172 w 202"/>
                  <a:gd name="T17" fmla="*/ 1 h 161"/>
                  <a:gd name="T18" fmla="*/ 190 w 202"/>
                  <a:gd name="T19" fmla="*/ 14 h 161"/>
                  <a:gd name="T20" fmla="*/ 186 w 202"/>
                  <a:gd name="T21" fmla="*/ 40 h 161"/>
                  <a:gd name="T22" fmla="*/ 187 w 202"/>
                  <a:gd name="T23" fmla="*/ 92 h 161"/>
                  <a:gd name="T24" fmla="*/ 202 w 202"/>
                  <a:gd name="T25" fmla="*/ 14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2" h="161">
                    <a:moveTo>
                      <a:pt x="202" y="149"/>
                    </a:moveTo>
                    <a:cubicBezTo>
                      <a:pt x="202" y="149"/>
                      <a:pt x="185" y="156"/>
                      <a:pt x="157" y="161"/>
                    </a:cubicBezTo>
                    <a:cubicBezTo>
                      <a:pt x="146" y="133"/>
                      <a:pt x="144" y="78"/>
                      <a:pt x="144" y="78"/>
                    </a:cubicBezTo>
                    <a:cubicBezTo>
                      <a:pt x="114" y="73"/>
                      <a:pt x="68" y="55"/>
                      <a:pt x="68" y="55"/>
                    </a:cubicBezTo>
                    <a:cubicBezTo>
                      <a:pt x="56" y="61"/>
                      <a:pt x="19" y="69"/>
                      <a:pt x="7" y="71"/>
                    </a:cubicBezTo>
                    <a:cubicBezTo>
                      <a:pt x="7" y="65"/>
                      <a:pt x="7" y="59"/>
                      <a:pt x="7" y="52"/>
                    </a:cubicBezTo>
                    <a:cubicBezTo>
                      <a:pt x="7" y="44"/>
                      <a:pt x="4" y="29"/>
                      <a:pt x="0" y="10"/>
                    </a:cubicBezTo>
                    <a:cubicBezTo>
                      <a:pt x="14" y="0"/>
                      <a:pt x="40" y="22"/>
                      <a:pt x="40" y="22"/>
                    </a:cubicBezTo>
                    <a:cubicBezTo>
                      <a:pt x="172" y="1"/>
                      <a:pt x="172" y="1"/>
                      <a:pt x="172" y="1"/>
                    </a:cubicBezTo>
                    <a:cubicBezTo>
                      <a:pt x="172" y="1"/>
                      <a:pt x="182" y="7"/>
                      <a:pt x="190" y="14"/>
                    </a:cubicBezTo>
                    <a:cubicBezTo>
                      <a:pt x="188" y="27"/>
                      <a:pt x="186" y="36"/>
                      <a:pt x="186" y="40"/>
                    </a:cubicBezTo>
                    <a:cubicBezTo>
                      <a:pt x="185" y="60"/>
                      <a:pt x="185" y="68"/>
                      <a:pt x="187" y="92"/>
                    </a:cubicBezTo>
                    <a:cubicBezTo>
                      <a:pt x="189" y="114"/>
                      <a:pt x="202" y="149"/>
                      <a:pt x="202" y="149"/>
                    </a:cubicBezTo>
                    <a:close/>
                  </a:path>
                </a:pathLst>
              </a:custGeom>
              <a:solidFill>
                <a:srgbClr val="9E3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íṣ1ïḓé">
                <a:extLst>
                  <a:ext uri="{FF2B5EF4-FFF2-40B4-BE49-F238E27FC236}">
                    <a16:creationId xmlns:a16="http://schemas.microsoft.com/office/drawing/2014/main" id="{B3FFD453-709C-4AF1-B2A0-9D93EFCC4339}"/>
                  </a:ext>
                </a:extLst>
              </p:cNvPr>
              <p:cNvSpPr/>
              <p:nvPr/>
            </p:nvSpPr>
            <p:spPr bwMode="auto">
              <a:xfrm>
                <a:off x="6391276" y="1504950"/>
                <a:ext cx="488950" cy="947738"/>
              </a:xfrm>
              <a:custGeom>
                <a:avLst/>
                <a:gdLst>
                  <a:gd name="T0" fmla="*/ 148 w 148"/>
                  <a:gd name="T1" fmla="*/ 74 h 288"/>
                  <a:gd name="T2" fmla="*/ 132 w 148"/>
                  <a:gd name="T3" fmla="*/ 168 h 288"/>
                  <a:gd name="T4" fmla="*/ 98 w 148"/>
                  <a:gd name="T5" fmla="*/ 208 h 288"/>
                  <a:gd name="T6" fmla="*/ 103 w 148"/>
                  <a:gd name="T7" fmla="*/ 227 h 288"/>
                  <a:gd name="T8" fmla="*/ 105 w 148"/>
                  <a:gd name="T9" fmla="*/ 237 h 288"/>
                  <a:gd name="T10" fmla="*/ 74 w 148"/>
                  <a:gd name="T11" fmla="*/ 282 h 288"/>
                  <a:gd name="T12" fmla="*/ 65 w 148"/>
                  <a:gd name="T13" fmla="*/ 282 h 288"/>
                  <a:gd name="T14" fmla="*/ 48 w 148"/>
                  <a:gd name="T15" fmla="*/ 258 h 288"/>
                  <a:gd name="T16" fmla="*/ 42 w 148"/>
                  <a:gd name="T17" fmla="*/ 245 h 288"/>
                  <a:gd name="T18" fmla="*/ 44 w 148"/>
                  <a:gd name="T19" fmla="*/ 230 h 288"/>
                  <a:gd name="T20" fmla="*/ 47 w 148"/>
                  <a:gd name="T21" fmla="*/ 210 h 288"/>
                  <a:gd name="T22" fmla="*/ 17 w 148"/>
                  <a:gd name="T23" fmla="*/ 171 h 288"/>
                  <a:gd name="T24" fmla="*/ 0 w 148"/>
                  <a:gd name="T25" fmla="*/ 74 h 288"/>
                  <a:gd name="T26" fmla="*/ 74 w 148"/>
                  <a:gd name="T27" fmla="*/ 0 h 288"/>
                  <a:gd name="T28" fmla="*/ 148 w 148"/>
                  <a:gd name="T29" fmla="*/ 7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8" h="288">
                    <a:moveTo>
                      <a:pt x="148" y="74"/>
                    </a:moveTo>
                    <a:cubicBezTo>
                      <a:pt x="148" y="93"/>
                      <a:pt x="144" y="138"/>
                      <a:pt x="132" y="168"/>
                    </a:cubicBezTo>
                    <a:cubicBezTo>
                      <a:pt x="124" y="187"/>
                      <a:pt x="111" y="200"/>
                      <a:pt x="98" y="208"/>
                    </a:cubicBezTo>
                    <a:cubicBezTo>
                      <a:pt x="97" y="216"/>
                      <a:pt x="97" y="226"/>
                      <a:pt x="103" y="227"/>
                    </a:cubicBezTo>
                    <a:cubicBezTo>
                      <a:pt x="104" y="230"/>
                      <a:pt x="106" y="231"/>
                      <a:pt x="105" y="237"/>
                    </a:cubicBezTo>
                    <a:cubicBezTo>
                      <a:pt x="101" y="256"/>
                      <a:pt x="79" y="277"/>
                      <a:pt x="74" y="282"/>
                    </a:cubicBezTo>
                    <a:cubicBezTo>
                      <a:pt x="68" y="288"/>
                      <a:pt x="65" y="282"/>
                      <a:pt x="65" y="282"/>
                    </a:cubicBezTo>
                    <a:cubicBezTo>
                      <a:pt x="58" y="275"/>
                      <a:pt x="53" y="266"/>
                      <a:pt x="48" y="258"/>
                    </a:cubicBezTo>
                    <a:cubicBezTo>
                      <a:pt x="46" y="253"/>
                      <a:pt x="43" y="248"/>
                      <a:pt x="42" y="245"/>
                    </a:cubicBezTo>
                    <a:cubicBezTo>
                      <a:pt x="39" y="237"/>
                      <a:pt x="44" y="230"/>
                      <a:pt x="44" y="230"/>
                    </a:cubicBezTo>
                    <a:cubicBezTo>
                      <a:pt x="50" y="229"/>
                      <a:pt x="47" y="216"/>
                      <a:pt x="47" y="210"/>
                    </a:cubicBezTo>
                    <a:cubicBezTo>
                      <a:pt x="35" y="201"/>
                      <a:pt x="25" y="187"/>
                      <a:pt x="17" y="171"/>
                    </a:cubicBezTo>
                    <a:cubicBezTo>
                      <a:pt x="1" y="138"/>
                      <a:pt x="0" y="96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8" y="33"/>
                      <a:pt x="148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ïṥliḓè">
                <a:extLst>
                  <a:ext uri="{FF2B5EF4-FFF2-40B4-BE49-F238E27FC236}">
                    <a16:creationId xmlns:a16="http://schemas.microsoft.com/office/drawing/2014/main" id="{2CED1E08-4594-4D1F-9A9E-20696D5FF0E1}"/>
                  </a:ext>
                </a:extLst>
              </p:cNvPr>
              <p:cNvSpPr/>
              <p:nvPr/>
            </p:nvSpPr>
            <p:spPr bwMode="auto">
              <a:xfrm>
                <a:off x="6519863" y="2192338"/>
                <a:ext cx="192088" cy="161925"/>
              </a:xfrm>
              <a:custGeom>
                <a:avLst/>
                <a:gdLst>
                  <a:gd name="T0" fmla="*/ 58 w 58"/>
                  <a:gd name="T1" fmla="*/ 0 h 49"/>
                  <a:gd name="T2" fmla="*/ 32 w 58"/>
                  <a:gd name="T3" fmla="*/ 16 h 49"/>
                  <a:gd name="T4" fmla="*/ 22 w 58"/>
                  <a:gd name="T5" fmla="*/ 42 h 49"/>
                  <a:gd name="T6" fmla="*/ 9 w 58"/>
                  <a:gd name="T7" fmla="*/ 49 h 49"/>
                  <a:gd name="T8" fmla="*/ 3 w 58"/>
                  <a:gd name="T9" fmla="*/ 36 h 49"/>
                  <a:gd name="T10" fmla="*/ 5 w 58"/>
                  <a:gd name="T11" fmla="*/ 21 h 49"/>
                  <a:gd name="T12" fmla="*/ 8 w 58"/>
                  <a:gd name="T13" fmla="*/ 1 h 49"/>
                  <a:gd name="T14" fmla="*/ 31 w 58"/>
                  <a:gd name="T15" fmla="*/ 5 h 49"/>
                  <a:gd name="T16" fmla="*/ 58 w 58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49">
                    <a:moveTo>
                      <a:pt x="58" y="0"/>
                    </a:moveTo>
                    <a:cubicBezTo>
                      <a:pt x="53" y="1"/>
                      <a:pt x="35" y="8"/>
                      <a:pt x="32" y="16"/>
                    </a:cubicBezTo>
                    <a:cubicBezTo>
                      <a:pt x="28" y="24"/>
                      <a:pt x="26" y="38"/>
                      <a:pt x="22" y="42"/>
                    </a:cubicBezTo>
                    <a:cubicBezTo>
                      <a:pt x="19" y="45"/>
                      <a:pt x="12" y="48"/>
                      <a:pt x="9" y="49"/>
                    </a:cubicBezTo>
                    <a:cubicBezTo>
                      <a:pt x="7" y="44"/>
                      <a:pt x="4" y="39"/>
                      <a:pt x="3" y="36"/>
                    </a:cubicBezTo>
                    <a:cubicBezTo>
                      <a:pt x="0" y="28"/>
                      <a:pt x="5" y="21"/>
                      <a:pt x="5" y="21"/>
                    </a:cubicBezTo>
                    <a:cubicBezTo>
                      <a:pt x="11" y="20"/>
                      <a:pt x="8" y="7"/>
                      <a:pt x="8" y="1"/>
                    </a:cubicBezTo>
                    <a:cubicBezTo>
                      <a:pt x="8" y="1"/>
                      <a:pt x="20" y="6"/>
                      <a:pt x="31" y="5"/>
                    </a:cubicBezTo>
                    <a:cubicBezTo>
                      <a:pt x="41" y="4"/>
                      <a:pt x="53" y="1"/>
                      <a:pt x="58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ïśļiḍê">
                <a:extLst>
                  <a:ext uri="{FF2B5EF4-FFF2-40B4-BE49-F238E27FC236}">
                    <a16:creationId xmlns:a16="http://schemas.microsoft.com/office/drawing/2014/main" id="{9C53764F-C9D1-46AB-889C-5F83396B6FC4}"/>
                  </a:ext>
                </a:extLst>
              </p:cNvPr>
              <p:cNvSpPr/>
              <p:nvPr/>
            </p:nvSpPr>
            <p:spPr bwMode="auto">
              <a:xfrm>
                <a:off x="6783388" y="2828925"/>
                <a:ext cx="79375" cy="112713"/>
              </a:xfrm>
              <a:custGeom>
                <a:avLst/>
                <a:gdLst>
                  <a:gd name="T0" fmla="*/ 5 w 24"/>
                  <a:gd name="T1" fmla="*/ 2 h 34"/>
                  <a:gd name="T2" fmla="*/ 20 w 24"/>
                  <a:gd name="T3" fmla="*/ 0 h 34"/>
                  <a:gd name="T4" fmla="*/ 13 w 24"/>
                  <a:gd name="T5" fmla="*/ 34 h 34"/>
                  <a:gd name="T6" fmla="*/ 5 w 24"/>
                  <a:gd name="T7" fmla="*/ 29 h 34"/>
                  <a:gd name="T8" fmla="*/ 2 w 24"/>
                  <a:gd name="T9" fmla="*/ 3 h 34"/>
                  <a:gd name="T10" fmla="*/ 5 w 24"/>
                  <a:gd name="T1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34">
                    <a:moveTo>
                      <a:pt x="5" y="2"/>
                    </a:moveTo>
                    <a:cubicBezTo>
                      <a:pt x="5" y="2"/>
                      <a:pt x="16" y="0"/>
                      <a:pt x="20" y="0"/>
                    </a:cubicBezTo>
                    <a:cubicBezTo>
                      <a:pt x="24" y="0"/>
                      <a:pt x="13" y="34"/>
                      <a:pt x="13" y="34"/>
                    </a:cubicBezTo>
                    <a:cubicBezTo>
                      <a:pt x="13" y="34"/>
                      <a:pt x="9" y="30"/>
                      <a:pt x="5" y="29"/>
                    </a:cubicBezTo>
                    <a:cubicBezTo>
                      <a:pt x="0" y="28"/>
                      <a:pt x="2" y="3"/>
                      <a:pt x="2" y="3"/>
                    </a:cubicBez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iṥḻïḋè">
                <a:extLst>
                  <a:ext uri="{FF2B5EF4-FFF2-40B4-BE49-F238E27FC236}">
                    <a16:creationId xmlns:a16="http://schemas.microsoft.com/office/drawing/2014/main" id="{3D5C23F8-8504-43FA-880C-735AAA31F82A}"/>
                  </a:ext>
                </a:extLst>
              </p:cNvPr>
              <p:cNvSpPr/>
              <p:nvPr/>
            </p:nvSpPr>
            <p:spPr bwMode="auto">
              <a:xfrm>
                <a:off x="6354763" y="2347913"/>
                <a:ext cx="749300" cy="820738"/>
              </a:xfrm>
              <a:custGeom>
                <a:avLst/>
                <a:gdLst>
                  <a:gd name="T0" fmla="*/ 194 w 227"/>
                  <a:gd name="T1" fmla="*/ 0 h 249"/>
                  <a:gd name="T2" fmla="*/ 225 w 227"/>
                  <a:gd name="T3" fmla="*/ 44 h 249"/>
                  <a:gd name="T4" fmla="*/ 177 w 227"/>
                  <a:gd name="T5" fmla="*/ 230 h 249"/>
                  <a:gd name="T6" fmla="*/ 0 w 227"/>
                  <a:gd name="T7" fmla="*/ 192 h 249"/>
                  <a:gd name="T8" fmla="*/ 10 w 227"/>
                  <a:gd name="T9" fmla="*/ 163 h 249"/>
                  <a:gd name="T10" fmla="*/ 142 w 227"/>
                  <a:gd name="T11" fmla="*/ 182 h 249"/>
                  <a:gd name="T12" fmla="*/ 173 w 227"/>
                  <a:gd name="T13" fmla="*/ 49 h 249"/>
                  <a:gd name="T14" fmla="*/ 194 w 227"/>
                  <a:gd name="T1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7" h="249">
                    <a:moveTo>
                      <a:pt x="194" y="0"/>
                    </a:moveTo>
                    <a:cubicBezTo>
                      <a:pt x="194" y="0"/>
                      <a:pt x="227" y="18"/>
                      <a:pt x="225" y="44"/>
                    </a:cubicBezTo>
                    <a:cubicBezTo>
                      <a:pt x="223" y="70"/>
                      <a:pt x="184" y="212"/>
                      <a:pt x="177" y="230"/>
                    </a:cubicBezTo>
                    <a:cubicBezTo>
                      <a:pt x="170" y="249"/>
                      <a:pt x="0" y="192"/>
                      <a:pt x="0" y="192"/>
                    </a:cubicBezTo>
                    <a:cubicBezTo>
                      <a:pt x="0" y="192"/>
                      <a:pt x="5" y="169"/>
                      <a:pt x="10" y="163"/>
                    </a:cubicBezTo>
                    <a:cubicBezTo>
                      <a:pt x="10" y="163"/>
                      <a:pt x="126" y="176"/>
                      <a:pt x="142" y="182"/>
                    </a:cubicBezTo>
                    <a:cubicBezTo>
                      <a:pt x="142" y="182"/>
                      <a:pt x="165" y="69"/>
                      <a:pt x="173" y="49"/>
                    </a:cubicBezTo>
                    <a:cubicBezTo>
                      <a:pt x="180" y="29"/>
                      <a:pt x="194" y="0"/>
                      <a:pt x="194" y="0"/>
                    </a:cubicBezTo>
                    <a:close/>
                  </a:path>
                </a:pathLst>
              </a:custGeom>
              <a:solidFill>
                <a:srgbClr val="E04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iŝľiḑè">
                <a:extLst>
                  <a:ext uri="{FF2B5EF4-FFF2-40B4-BE49-F238E27FC236}">
                    <a16:creationId xmlns:a16="http://schemas.microsoft.com/office/drawing/2014/main" id="{44620820-E762-477E-B029-67155ECF391F}"/>
                  </a:ext>
                </a:extLst>
              </p:cNvPr>
              <p:cNvSpPr/>
              <p:nvPr/>
            </p:nvSpPr>
            <p:spPr bwMode="auto">
              <a:xfrm>
                <a:off x="6161088" y="2338388"/>
                <a:ext cx="655638" cy="809625"/>
              </a:xfrm>
              <a:custGeom>
                <a:avLst/>
                <a:gdLst>
                  <a:gd name="T0" fmla="*/ 196 w 199"/>
                  <a:gd name="T1" fmla="*/ 180 h 246"/>
                  <a:gd name="T2" fmla="*/ 31 w 199"/>
                  <a:gd name="T3" fmla="*/ 243 h 246"/>
                  <a:gd name="T4" fmla="*/ 1 w 199"/>
                  <a:gd name="T5" fmla="*/ 195 h 246"/>
                  <a:gd name="T6" fmla="*/ 21 w 199"/>
                  <a:gd name="T7" fmla="*/ 24 h 246"/>
                  <a:gd name="T8" fmla="*/ 26 w 199"/>
                  <a:gd name="T9" fmla="*/ 12 h 246"/>
                  <a:gd name="T10" fmla="*/ 28 w 199"/>
                  <a:gd name="T11" fmla="*/ 10 h 246"/>
                  <a:gd name="T12" fmla="*/ 46 w 199"/>
                  <a:gd name="T13" fmla="*/ 0 h 246"/>
                  <a:gd name="T14" fmla="*/ 49 w 199"/>
                  <a:gd name="T15" fmla="*/ 47 h 246"/>
                  <a:gd name="T16" fmla="*/ 48 w 199"/>
                  <a:gd name="T17" fmla="*/ 56 h 246"/>
                  <a:gd name="T18" fmla="*/ 41 w 199"/>
                  <a:gd name="T19" fmla="*/ 104 h 246"/>
                  <a:gd name="T20" fmla="*/ 41 w 199"/>
                  <a:gd name="T21" fmla="*/ 106 h 246"/>
                  <a:gd name="T22" fmla="*/ 51 w 199"/>
                  <a:gd name="T23" fmla="*/ 149 h 246"/>
                  <a:gd name="T24" fmla="*/ 51 w 199"/>
                  <a:gd name="T25" fmla="*/ 174 h 246"/>
                  <a:gd name="T26" fmla="*/ 94 w 199"/>
                  <a:gd name="T27" fmla="*/ 167 h 246"/>
                  <a:gd name="T28" fmla="*/ 194 w 199"/>
                  <a:gd name="T29" fmla="*/ 149 h 246"/>
                  <a:gd name="T30" fmla="*/ 196 w 199"/>
                  <a:gd name="T31" fmla="*/ 18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9" h="246">
                    <a:moveTo>
                      <a:pt x="196" y="180"/>
                    </a:moveTo>
                    <a:cubicBezTo>
                      <a:pt x="178" y="190"/>
                      <a:pt x="43" y="246"/>
                      <a:pt x="31" y="243"/>
                    </a:cubicBezTo>
                    <a:cubicBezTo>
                      <a:pt x="18" y="239"/>
                      <a:pt x="3" y="228"/>
                      <a:pt x="1" y="195"/>
                    </a:cubicBezTo>
                    <a:cubicBezTo>
                      <a:pt x="0" y="166"/>
                      <a:pt x="17" y="51"/>
                      <a:pt x="21" y="24"/>
                    </a:cubicBezTo>
                    <a:cubicBezTo>
                      <a:pt x="21" y="20"/>
                      <a:pt x="23" y="15"/>
                      <a:pt x="26" y="12"/>
                    </a:cubicBezTo>
                    <a:cubicBezTo>
                      <a:pt x="27" y="11"/>
                      <a:pt x="27" y="10"/>
                      <a:pt x="28" y="10"/>
                    </a:cubicBezTo>
                    <a:cubicBezTo>
                      <a:pt x="37" y="3"/>
                      <a:pt x="46" y="0"/>
                      <a:pt x="46" y="0"/>
                    </a:cubicBezTo>
                    <a:cubicBezTo>
                      <a:pt x="47" y="4"/>
                      <a:pt x="47" y="20"/>
                      <a:pt x="49" y="47"/>
                    </a:cubicBezTo>
                    <a:cubicBezTo>
                      <a:pt x="49" y="50"/>
                      <a:pt x="49" y="53"/>
                      <a:pt x="48" y="56"/>
                    </a:cubicBezTo>
                    <a:cubicBezTo>
                      <a:pt x="45" y="72"/>
                      <a:pt x="41" y="93"/>
                      <a:pt x="41" y="104"/>
                    </a:cubicBezTo>
                    <a:cubicBezTo>
                      <a:pt x="41" y="105"/>
                      <a:pt x="41" y="105"/>
                      <a:pt x="41" y="106"/>
                    </a:cubicBezTo>
                    <a:cubicBezTo>
                      <a:pt x="42" y="118"/>
                      <a:pt x="51" y="140"/>
                      <a:pt x="51" y="149"/>
                    </a:cubicBezTo>
                    <a:cubicBezTo>
                      <a:pt x="51" y="171"/>
                      <a:pt x="51" y="174"/>
                      <a:pt x="51" y="174"/>
                    </a:cubicBezTo>
                    <a:cubicBezTo>
                      <a:pt x="56" y="174"/>
                      <a:pt x="73" y="171"/>
                      <a:pt x="94" y="167"/>
                    </a:cubicBezTo>
                    <a:cubicBezTo>
                      <a:pt x="136" y="159"/>
                      <a:pt x="194" y="149"/>
                      <a:pt x="194" y="149"/>
                    </a:cubicBezTo>
                    <a:cubicBezTo>
                      <a:pt x="199" y="160"/>
                      <a:pt x="196" y="180"/>
                      <a:pt x="196" y="180"/>
                    </a:cubicBezTo>
                    <a:close/>
                  </a:path>
                </a:pathLst>
              </a:custGeom>
              <a:solidFill>
                <a:srgbClr val="BA3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iṥļïďe">
                <a:extLst>
                  <a:ext uri="{FF2B5EF4-FFF2-40B4-BE49-F238E27FC236}">
                    <a16:creationId xmlns:a16="http://schemas.microsoft.com/office/drawing/2014/main" id="{5DBBEC35-2883-4ED6-84C1-814576BBAE39}"/>
                  </a:ext>
                </a:extLst>
              </p:cNvPr>
              <p:cNvSpPr/>
              <p:nvPr/>
            </p:nvSpPr>
            <p:spPr bwMode="auto">
              <a:xfrm>
                <a:off x="6342063" y="1411288"/>
                <a:ext cx="581025" cy="431800"/>
              </a:xfrm>
              <a:custGeom>
                <a:avLst/>
                <a:gdLst>
                  <a:gd name="T0" fmla="*/ 0 w 176"/>
                  <a:gd name="T1" fmla="*/ 131 h 131"/>
                  <a:gd name="T2" fmla="*/ 37 w 176"/>
                  <a:gd name="T3" fmla="*/ 109 h 131"/>
                  <a:gd name="T4" fmla="*/ 53 w 176"/>
                  <a:gd name="T5" fmla="*/ 76 h 131"/>
                  <a:gd name="T6" fmla="*/ 89 w 176"/>
                  <a:gd name="T7" fmla="*/ 107 h 131"/>
                  <a:gd name="T8" fmla="*/ 174 w 176"/>
                  <a:gd name="T9" fmla="*/ 131 h 131"/>
                  <a:gd name="T10" fmla="*/ 155 w 176"/>
                  <a:gd name="T11" fmla="*/ 41 h 131"/>
                  <a:gd name="T12" fmla="*/ 42 w 176"/>
                  <a:gd name="T13" fmla="*/ 22 h 131"/>
                  <a:gd name="T14" fmla="*/ 0 w 176"/>
                  <a:gd name="T15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6" h="131">
                    <a:moveTo>
                      <a:pt x="0" y="131"/>
                    </a:moveTo>
                    <a:cubicBezTo>
                      <a:pt x="0" y="131"/>
                      <a:pt x="23" y="127"/>
                      <a:pt x="37" y="109"/>
                    </a:cubicBezTo>
                    <a:cubicBezTo>
                      <a:pt x="47" y="96"/>
                      <a:pt x="53" y="76"/>
                      <a:pt x="53" y="76"/>
                    </a:cubicBezTo>
                    <a:cubicBezTo>
                      <a:pt x="53" y="76"/>
                      <a:pt x="61" y="94"/>
                      <a:pt x="89" y="107"/>
                    </a:cubicBezTo>
                    <a:cubicBezTo>
                      <a:pt x="116" y="119"/>
                      <a:pt x="146" y="128"/>
                      <a:pt x="174" y="131"/>
                    </a:cubicBezTo>
                    <a:cubicBezTo>
                      <a:pt x="174" y="131"/>
                      <a:pt x="176" y="67"/>
                      <a:pt x="155" y="41"/>
                    </a:cubicBezTo>
                    <a:cubicBezTo>
                      <a:pt x="134" y="15"/>
                      <a:pt x="79" y="0"/>
                      <a:pt x="42" y="22"/>
                    </a:cubicBezTo>
                    <a:cubicBezTo>
                      <a:pt x="5" y="45"/>
                      <a:pt x="0" y="131"/>
                      <a:pt x="0" y="131"/>
                    </a:cubicBezTo>
                    <a:close/>
                  </a:path>
                </a:pathLst>
              </a:custGeom>
              <a:solidFill>
                <a:srgbClr val="0B0B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ïşļïḋe">
                <a:extLst>
                  <a:ext uri="{FF2B5EF4-FFF2-40B4-BE49-F238E27FC236}">
                    <a16:creationId xmlns:a16="http://schemas.microsoft.com/office/drawing/2014/main" id="{73C99AB2-45FB-4BEF-A139-0760CDF1BE88}"/>
                  </a:ext>
                </a:extLst>
              </p:cNvPr>
              <p:cNvSpPr/>
              <p:nvPr/>
            </p:nvSpPr>
            <p:spPr bwMode="auto">
              <a:xfrm>
                <a:off x="6335713" y="5248275"/>
                <a:ext cx="376238" cy="196850"/>
              </a:xfrm>
              <a:custGeom>
                <a:avLst/>
                <a:gdLst>
                  <a:gd name="T0" fmla="*/ 107 w 114"/>
                  <a:gd name="T1" fmla="*/ 0 h 60"/>
                  <a:gd name="T2" fmla="*/ 42 w 114"/>
                  <a:gd name="T3" fmla="*/ 29 h 60"/>
                  <a:gd name="T4" fmla="*/ 9 w 114"/>
                  <a:gd name="T5" fmla="*/ 51 h 60"/>
                  <a:gd name="T6" fmla="*/ 7 w 114"/>
                  <a:gd name="T7" fmla="*/ 60 h 60"/>
                  <a:gd name="T8" fmla="*/ 45 w 114"/>
                  <a:gd name="T9" fmla="*/ 60 h 60"/>
                  <a:gd name="T10" fmla="*/ 53 w 114"/>
                  <a:gd name="T11" fmla="*/ 58 h 60"/>
                  <a:gd name="T12" fmla="*/ 72 w 114"/>
                  <a:gd name="T13" fmla="*/ 46 h 60"/>
                  <a:gd name="T14" fmla="*/ 90 w 114"/>
                  <a:gd name="T15" fmla="*/ 38 h 60"/>
                  <a:gd name="T16" fmla="*/ 94 w 114"/>
                  <a:gd name="T17" fmla="*/ 40 h 60"/>
                  <a:gd name="T18" fmla="*/ 96 w 114"/>
                  <a:gd name="T19" fmla="*/ 60 h 60"/>
                  <a:gd name="T20" fmla="*/ 107 w 114"/>
                  <a:gd name="T21" fmla="*/ 60 h 60"/>
                  <a:gd name="T22" fmla="*/ 110 w 114"/>
                  <a:gd name="T23" fmla="*/ 29 h 60"/>
                  <a:gd name="T24" fmla="*/ 107 w 114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60">
                    <a:moveTo>
                      <a:pt x="107" y="0"/>
                    </a:moveTo>
                    <a:cubicBezTo>
                      <a:pt x="107" y="0"/>
                      <a:pt x="90" y="33"/>
                      <a:pt x="42" y="29"/>
                    </a:cubicBezTo>
                    <a:cubicBezTo>
                      <a:pt x="42" y="29"/>
                      <a:pt x="17" y="44"/>
                      <a:pt x="9" y="51"/>
                    </a:cubicBezTo>
                    <a:cubicBezTo>
                      <a:pt x="0" y="58"/>
                      <a:pt x="6" y="60"/>
                      <a:pt x="7" y="60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8" y="60"/>
                      <a:pt x="51" y="59"/>
                      <a:pt x="53" y="58"/>
                    </a:cubicBezTo>
                    <a:cubicBezTo>
                      <a:pt x="56" y="55"/>
                      <a:pt x="63" y="51"/>
                      <a:pt x="72" y="46"/>
                    </a:cubicBezTo>
                    <a:cubicBezTo>
                      <a:pt x="80" y="42"/>
                      <a:pt x="85" y="40"/>
                      <a:pt x="90" y="38"/>
                    </a:cubicBezTo>
                    <a:cubicBezTo>
                      <a:pt x="92" y="38"/>
                      <a:pt x="94" y="39"/>
                      <a:pt x="94" y="40"/>
                    </a:cubicBezTo>
                    <a:cubicBezTo>
                      <a:pt x="96" y="60"/>
                      <a:pt x="96" y="60"/>
                      <a:pt x="96" y="60"/>
                    </a:cubicBezTo>
                    <a:cubicBezTo>
                      <a:pt x="107" y="60"/>
                      <a:pt x="107" y="60"/>
                      <a:pt x="107" y="60"/>
                    </a:cubicBezTo>
                    <a:cubicBezTo>
                      <a:pt x="107" y="60"/>
                      <a:pt x="109" y="46"/>
                      <a:pt x="110" y="29"/>
                    </a:cubicBezTo>
                    <a:cubicBezTo>
                      <a:pt x="112" y="17"/>
                      <a:pt x="114" y="10"/>
                      <a:pt x="107" y="0"/>
                    </a:cubicBezTo>
                    <a:close/>
                  </a:path>
                </a:pathLst>
              </a:custGeom>
              <a:solidFill>
                <a:srgbClr val="D73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ïṧľiḓè">
                <a:extLst>
                  <a:ext uri="{FF2B5EF4-FFF2-40B4-BE49-F238E27FC236}">
                    <a16:creationId xmlns:a16="http://schemas.microsoft.com/office/drawing/2014/main" id="{742335F4-EB6A-43FA-BF4D-29D2EDBCB81F}"/>
                  </a:ext>
                </a:extLst>
              </p:cNvPr>
              <p:cNvSpPr/>
              <p:nvPr/>
            </p:nvSpPr>
            <p:spPr bwMode="auto">
              <a:xfrm>
                <a:off x="6791326" y="5407025"/>
                <a:ext cx="117475" cy="38100"/>
              </a:xfrm>
              <a:custGeom>
                <a:avLst/>
                <a:gdLst>
                  <a:gd name="T0" fmla="*/ 0 w 74"/>
                  <a:gd name="T1" fmla="*/ 0 h 24"/>
                  <a:gd name="T2" fmla="*/ 10 w 74"/>
                  <a:gd name="T3" fmla="*/ 24 h 24"/>
                  <a:gd name="T4" fmla="*/ 70 w 74"/>
                  <a:gd name="T5" fmla="*/ 24 h 24"/>
                  <a:gd name="T6" fmla="*/ 74 w 74"/>
                  <a:gd name="T7" fmla="*/ 0 h 24"/>
                  <a:gd name="T8" fmla="*/ 0 w 7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4">
                    <a:moveTo>
                      <a:pt x="0" y="0"/>
                    </a:moveTo>
                    <a:lnTo>
                      <a:pt x="10" y="24"/>
                    </a:lnTo>
                    <a:lnTo>
                      <a:pt x="70" y="24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íṥḻíḑe">
                <a:extLst>
                  <a:ext uri="{FF2B5EF4-FFF2-40B4-BE49-F238E27FC236}">
                    <a16:creationId xmlns:a16="http://schemas.microsoft.com/office/drawing/2014/main" id="{E73DCF91-2860-4386-B6CA-CC7B98B75887}"/>
                  </a:ext>
                </a:extLst>
              </p:cNvPr>
              <p:cNvSpPr/>
              <p:nvPr/>
            </p:nvSpPr>
            <p:spPr bwMode="auto">
              <a:xfrm>
                <a:off x="6761163" y="5284788"/>
                <a:ext cx="198438" cy="160338"/>
              </a:xfrm>
              <a:custGeom>
                <a:avLst/>
                <a:gdLst>
                  <a:gd name="T0" fmla="*/ 58 w 60"/>
                  <a:gd name="T1" fmla="*/ 31 h 49"/>
                  <a:gd name="T2" fmla="*/ 44 w 60"/>
                  <a:gd name="T3" fmla="*/ 49 h 49"/>
                  <a:gd name="T4" fmla="*/ 14 w 60"/>
                  <a:gd name="T5" fmla="*/ 49 h 49"/>
                  <a:gd name="T6" fmla="*/ 1 w 60"/>
                  <a:gd name="T7" fmla="*/ 32 h 49"/>
                  <a:gd name="T8" fmla="*/ 1 w 60"/>
                  <a:gd name="T9" fmla="*/ 18 h 49"/>
                  <a:gd name="T10" fmla="*/ 5 w 60"/>
                  <a:gd name="T11" fmla="*/ 6 h 49"/>
                  <a:gd name="T12" fmla="*/ 55 w 60"/>
                  <a:gd name="T13" fmla="*/ 0 h 49"/>
                  <a:gd name="T14" fmla="*/ 58 w 60"/>
                  <a:gd name="T15" fmla="*/ 9 h 49"/>
                  <a:gd name="T16" fmla="*/ 58 w 60"/>
                  <a:gd name="T17" fmla="*/ 3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49">
                    <a:moveTo>
                      <a:pt x="58" y="31"/>
                    </a:moveTo>
                    <a:cubicBezTo>
                      <a:pt x="56" y="39"/>
                      <a:pt x="50" y="47"/>
                      <a:pt x="44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9" y="47"/>
                      <a:pt x="3" y="40"/>
                      <a:pt x="1" y="32"/>
                    </a:cubicBezTo>
                    <a:cubicBezTo>
                      <a:pt x="0" y="27"/>
                      <a:pt x="0" y="22"/>
                      <a:pt x="1" y="18"/>
                    </a:cubicBezTo>
                    <a:cubicBezTo>
                      <a:pt x="2" y="11"/>
                      <a:pt x="5" y="6"/>
                      <a:pt x="5" y="6"/>
                    </a:cubicBezTo>
                    <a:cubicBezTo>
                      <a:pt x="38" y="31"/>
                      <a:pt x="55" y="0"/>
                      <a:pt x="55" y="0"/>
                    </a:cubicBezTo>
                    <a:cubicBezTo>
                      <a:pt x="55" y="0"/>
                      <a:pt x="57" y="4"/>
                      <a:pt x="58" y="9"/>
                    </a:cubicBezTo>
                    <a:cubicBezTo>
                      <a:pt x="59" y="15"/>
                      <a:pt x="60" y="22"/>
                      <a:pt x="58" y="31"/>
                    </a:cubicBezTo>
                    <a:close/>
                  </a:path>
                </a:pathLst>
              </a:custGeom>
              <a:solidFill>
                <a:srgbClr val="BA3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îṩľïḓe">
                <a:extLst>
                  <a:ext uri="{FF2B5EF4-FFF2-40B4-BE49-F238E27FC236}">
                    <a16:creationId xmlns:a16="http://schemas.microsoft.com/office/drawing/2014/main" id="{F5C3AE6C-6918-4BAE-B0D0-1A60EBE0FE05}"/>
                  </a:ext>
                </a:extLst>
              </p:cNvPr>
              <p:cNvSpPr/>
              <p:nvPr/>
            </p:nvSpPr>
            <p:spPr bwMode="auto">
              <a:xfrm>
                <a:off x="6761163" y="5313363"/>
                <a:ext cx="198438" cy="131763"/>
              </a:xfrm>
              <a:custGeom>
                <a:avLst/>
                <a:gdLst>
                  <a:gd name="T0" fmla="*/ 58 w 60"/>
                  <a:gd name="T1" fmla="*/ 22 h 40"/>
                  <a:gd name="T2" fmla="*/ 44 w 60"/>
                  <a:gd name="T3" fmla="*/ 40 h 40"/>
                  <a:gd name="T4" fmla="*/ 14 w 60"/>
                  <a:gd name="T5" fmla="*/ 40 h 40"/>
                  <a:gd name="T6" fmla="*/ 1 w 60"/>
                  <a:gd name="T7" fmla="*/ 23 h 40"/>
                  <a:gd name="T8" fmla="*/ 1 w 60"/>
                  <a:gd name="T9" fmla="*/ 9 h 40"/>
                  <a:gd name="T10" fmla="*/ 1 w 60"/>
                  <a:gd name="T11" fmla="*/ 9 h 40"/>
                  <a:gd name="T12" fmla="*/ 5 w 60"/>
                  <a:gd name="T13" fmla="*/ 20 h 40"/>
                  <a:gd name="T14" fmla="*/ 15 w 60"/>
                  <a:gd name="T15" fmla="*/ 23 h 40"/>
                  <a:gd name="T16" fmla="*/ 40 w 60"/>
                  <a:gd name="T17" fmla="*/ 24 h 40"/>
                  <a:gd name="T18" fmla="*/ 48 w 60"/>
                  <a:gd name="T19" fmla="*/ 23 h 40"/>
                  <a:gd name="T20" fmla="*/ 52 w 60"/>
                  <a:gd name="T21" fmla="*/ 18 h 40"/>
                  <a:gd name="T22" fmla="*/ 58 w 60"/>
                  <a:gd name="T23" fmla="*/ 2 h 40"/>
                  <a:gd name="T24" fmla="*/ 58 w 60"/>
                  <a:gd name="T25" fmla="*/ 0 h 40"/>
                  <a:gd name="T26" fmla="*/ 58 w 60"/>
                  <a:gd name="T27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" h="40">
                    <a:moveTo>
                      <a:pt x="58" y="22"/>
                    </a:moveTo>
                    <a:cubicBezTo>
                      <a:pt x="56" y="30"/>
                      <a:pt x="50" y="38"/>
                      <a:pt x="4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9" y="38"/>
                      <a:pt x="3" y="31"/>
                      <a:pt x="1" y="23"/>
                    </a:cubicBezTo>
                    <a:cubicBezTo>
                      <a:pt x="0" y="18"/>
                      <a:pt x="0" y="13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2" y="15"/>
                      <a:pt x="5" y="20"/>
                    </a:cubicBezTo>
                    <a:cubicBezTo>
                      <a:pt x="7" y="23"/>
                      <a:pt x="11" y="24"/>
                      <a:pt x="15" y="23"/>
                    </a:cubicBezTo>
                    <a:cubicBezTo>
                      <a:pt x="22" y="22"/>
                      <a:pt x="32" y="22"/>
                      <a:pt x="40" y="24"/>
                    </a:cubicBezTo>
                    <a:cubicBezTo>
                      <a:pt x="43" y="25"/>
                      <a:pt x="46" y="25"/>
                      <a:pt x="48" y="23"/>
                    </a:cubicBezTo>
                    <a:cubicBezTo>
                      <a:pt x="49" y="22"/>
                      <a:pt x="51" y="20"/>
                      <a:pt x="52" y="18"/>
                    </a:cubicBezTo>
                    <a:cubicBezTo>
                      <a:pt x="54" y="15"/>
                      <a:pt x="58" y="10"/>
                      <a:pt x="58" y="2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6"/>
                      <a:pt x="60" y="13"/>
                      <a:pt x="58" y="22"/>
                    </a:cubicBezTo>
                    <a:close/>
                  </a:path>
                </a:pathLst>
              </a:custGeom>
              <a:solidFill>
                <a:srgbClr val="D73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iŝḻïďè">
                <a:extLst>
                  <a:ext uri="{FF2B5EF4-FFF2-40B4-BE49-F238E27FC236}">
                    <a16:creationId xmlns:a16="http://schemas.microsoft.com/office/drawing/2014/main" id="{51D61FD6-1C68-4D64-93B0-AA1FAECADC09}"/>
                  </a:ext>
                </a:extLst>
              </p:cNvPr>
              <p:cNvSpPr/>
              <p:nvPr/>
            </p:nvSpPr>
            <p:spPr bwMode="auto">
              <a:xfrm>
                <a:off x="6489701" y="2255838"/>
                <a:ext cx="115888" cy="220663"/>
              </a:xfrm>
              <a:custGeom>
                <a:avLst/>
                <a:gdLst>
                  <a:gd name="T0" fmla="*/ 14 w 35"/>
                  <a:gd name="T1" fmla="*/ 1 h 67"/>
                  <a:gd name="T2" fmla="*/ 35 w 35"/>
                  <a:gd name="T3" fmla="*/ 54 h 67"/>
                  <a:gd name="T4" fmla="*/ 19 w 35"/>
                  <a:gd name="T5" fmla="*/ 65 h 67"/>
                  <a:gd name="T6" fmla="*/ 14 w 35"/>
                  <a:gd name="T7" fmla="*/ 64 h 67"/>
                  <a:gd name="T8" fmla="*/ 6 w 35"/>
                  <a:gd name="T9" fmla="*/ 4 h 67"/>
                  <a:gd name="T10" fmla="*/ 14 w 35"/>
                  <a:gd name="T11" fmla="*/ 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67">
                    <a:moveTo>
                      <a:pt x="14" y="1"/>
                    </a:moveTo>
                    <a:cubicBezTo>
                      <a:pt x="14" y="1"/>
                      <a:pt x="18" y="36"/>
                      <a:pt x="35" y="54"/>
                    </a:cubicBezTo>
                    <a:cubicBezTo>
                      <a:pt x="35" y="54"/>
                      <a:pt x="29" y="53"/>
                      <a:pt x="19" y="65"/>
                    </a:cubicBezTo>
                    <a:cubicBezTo>
                      <a:pt x="17" y="67"/>
                      <a:pt x="14" y="66"/>
                      <a:pt x="14" y="64"/>
                    </a:cubicBezTo>
                    <a:cubicBezTo>
                      <a:pt x="11" y="50"/>
                      <a:pt x="0" y="16"/>
                      <a:pt x="6" y="4"/>
                    </a:cubicBezTo>
                    <a:cubicBezTo>
                      <a:pt x="6" y="4"/>
                      <a:pt x="9" y="0"/>
                      <a:pt x="14" y="1"/>
                    </a:cubicBezTo>
                    <a:close/>
                  </a:path>
                </a:pathLst>
              </a:custGeom>
              <a:solidFill>
                <a:srgbClr val="9E3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ïšlíḋè">
                <a:extLst>
                  <a:ext uri="{FF2B5EF4-FFF2-40B4-BE49-F238E27FC236}">
                    <a16:creationId xmlns:a16="http://schemas.microsoft.com/office/drawing/2014/main" id="{4570B911-1C51-48A8-863A-3FA3145D626A}"/>
                  </a:ext>
                </a:extLst>
              </p:cNvPr>
              <p:cNvSpPr/>
              <p:nvPr/>
            </p:nvSpPr>
            <p:spPr bwMode="auto">
              <a:xfrm>
                <a:off x="6632576" y="2246313"/>
                <a:ext cx="125413" cy="233363"/>
              </a:xfrm>
              <a:custGeom>
                <a:avLst/>
                <a:gdLst>
                  <a:gd name="T0" fmla="*/ 29 w 38"/>
                  <a:gd name="T1" fmla="*/ 2 h 71"/>
                  <a:gd name="T2" fmla="*/ 19 w 38"/>
                  <a:gd name="T3" fmla="*/ 31 h 71"/>
                  <a:gd name="T4" fmla="*/ 0 w 38"/>
                  <a:gd name="T5" fmla="*/ 58 h 71"/>
                  <a:gd name="T6" fmla="*/ 19 w 38"/>
                  <a:gd name="T7" fmla="*/ 69 h 71"/>
                  <a:gd name="T8" fmla="*/ 23 w 38"/>
                  <a:gd name="T9" fmla="*/ 69 h 71"/>
                  <a:gd name="T10" fmla="*/ 33 w 38"/>
                  <a:gd name="T11" fmla="*/ 39 h 71"/>
                  <a:gd name="T12" fmla="*/ 38 w 38"/>
                  <a:gd name="T13" fmla="*/ 4 h 71"/>
                  <a:gd name="T14" fmla="*/ 29 w 38"/>
                  <a:gd name="T15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71">
                    <a:moveTo>
                      <a:pt x="29" y="2"/>
                    </a:moveTo>
                    <a:cubicBezTo>
                      <a:pt x="29" y="2"/>
                      <a:pt x="24" y="19"/>
                      <a:pt x="19" y="31"/>
                    </a:cubicBezTo>
                    <a:cubicBezTo>
                      <a:pt x="12" y="47"/>
                      <a:pt x="0" y="58"/>
                      <a:pt x="0" y="58"/>
                    </a:cubicBezTo>
                    <a:cubicBezTo>
                      <a:pt x="0" y="58"/>
                      <a:pt x="13" y="61"/>
                      <a:pt x="19" y="69"/>
                    </a:cubicBezTo>
                    <a:cubicBezTo>
                      <a:pt x="20" y="71"/>
                      <a:pt x="22" y="70"/>
                      <a:pt x="23" y="69"/>
                    </a:cubicBezTo>
                    <a:cubicBezTo>
                      <a:pt x="27" y="61"/>
                      <a:pt x="29" y="54"/>
                      <a:pt x="33" y="39"/>
                    </a:cubicBezTo>
                    <a:cubicBezTo>
                      <a:pt x="38" y="21"/>
                      <a:pt x="38" y="11"/>
                      <a:pt x="38" y="4"/>
                    </a:cubicBezTo>
                    <a:cubicBezTo>
                      <a:pt x="38" y="4"/>
                      <a:pt x="34" y="0"/>
                      <a:pt x="29" y="2"/>
                    </a:cubicBezTo>
                    <a:close/>
                  </a:path>
                </a:pathLst>
              </a:custGeom>
              <a:solidFill>
                <a:srgbClr val="9E3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í$lîďè">
                <a:extLst>
                  <a:ext uri="{FF2B5EF4-FFF2-40B4-BE49-F238E27FC236}">
                    <a16:creationId xmlns:a16="http://schemas.microsoft.com/office/drawing/2014/main" id="{1DC50FD6-E9BC-4FD1-824A-0601F95F6940}"/>
                  </a:ext>
                </a:extLst>
              </p:cNvPr>
              <p:cNvSpPr/>
              <p:nvPr/>
            </p:nvSpPr>
            <p:spPr bwMode="auto">
              <a:xfrm>
                <a:off x="6253163" y="2687638"/>
                <a:ext cx="327025" cy="282575"/>
              </a:xfrm>
              <a:custGeom>
                <a:avLst/>
                <a:gdLst>
                  <a:gd name="T0" fmla="*/ 14 w 99"/>
                  <a:gd name="T1" fmla="*/ 78 h 86"/>
                  <a:gd name="T2" fmla="*/ 15 w 99"/>
                  <a:gd name="T3" fmla="*/ 36 h 86"/>
                  <a:gd name="T4" fmla="*/ 13 w 99"/>
                  <a:gd name="T5" fmla="*/ 19 h 86"/>
                  <a:gd name="T6" fmla="*/ 13 w 99"/>
                  <a:gd name="T7" fmla="*/ 0 h 86"/>
                  <a:gd name="T8" fmla="*/ 23 w 99"/>
                  <a:gd name="T9" fmla="*/ 43 h 86"/>
                  <a:gd name="T10" fmla="*/ 23 w 99"/>
                  <a:gd name="T11" fmla="*/ 68 h 86"/>
                  <a:gd name="T12" fmla="*/ 94 w 99"/>
                  <a:gd name="T13" fmla="*/ 56 h 86"/>
                  <a:gd name="T14" fmla="*/ 14 w 99"/>
                  <a:gd name="T15" fmla="*/ 7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86">
                    <a:moveTo>
                      <a:pt x="14" y="78"/>
                    </a:moveTo>
                    <a:cubicBezTo>
                      <a:pt x="0" y="66"/>
                      <a:pt x="16" y="44"/>
                      <a:pt x="15" y="36"/>
                    </a:cubicBezTo>
                    <a:cubicBezTo>
                      <a:pt x="14" y="28"/>
                      <a:pt x="14" y="27"/>
                      <a:pt x="13" y="19"/>
                    </a:cubicBezTo>
                    <a:cubicBezTo>
                      <a:pt x="13" y="15"/>
                      <a:pt x="12" y="6"/>
                      <a:pt x="13" y="0"/>
                    </a:cubicBezTo>
                    <a:cubicBezTo>
                      <a:pt x="14" y="12"/>
                      <a:pt x="23" y="34"/>
                      <a:pt x="23" y="43"/>
                    </a:cubicBezTo>
                    <a:cubicBezTo>
                      <a:pt x="23" y="65"/>
                      <a:pt x="23" y="68"/>
                      <a:pt x="23" y="68"/>
                    </a:cubicBezTo>
                    <a:cubicBezTo>
                      <a:pt x="28" y="68"/>
                      <a:pt x="73" y="60"/>
                      <a:pt x="94" y="56"/>
                    </a:cubicBezTo>
                    <a:cubicBezTo>
                      <a:pt x="99" y="58"/>
                      <a:pt x="23" y="86"/>
                      <a:pt x="14" y="78"/>
                    </a:cubicBezTo>
                    <a:close/>
                  </a:path>
                </a:pathLst>
              </a:custGeom>
              <a:solidFill>
                <a:srgbClr val="AD34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ïSḻïḓe">
                <a:extLst>
                  <a:ext uri="{FF2B5EF4-FFF2-40B4-BE49-F238E27FC236}">
                    <a16:creationId xmlns:a16="http://schemas.microsoft.com/office/drawing/2014/main" id="{40EB029C-5711-4A67-ABCD-49FF47C422E5}"/>
                  </a:ext>
                </a:extLst>
              </p:cNvPr>
              <p:cNvSpPr/>
              <p:nvPr/>
            </p:nvSpPr>
            <p:spPr bwMode="auto">
              <a:xfrm>
                <a:off x="6153151" y="2806700"/>
                <a:ext cx="234950" cy="120650"/>
              </a:xfrm>
              <a:custGeom>
                <a:avLst/>
                <a:gdLst>
                  <a:gd name="T0" fmla="*/ 68 w 71"/>
                  <a:gd name="T1" fmla="*/ 30 h 37"/>
                  <a:gd name="T2" fmla="*/ 53 w 71"/>
                  <a:gd name="T3" fmla="*/ 32 h 37"/>
                  <a:gd name="T4" fmla="*/ 26 w 71"/>
                  <a:gd name="T5" fmla="*/ 32 h 37"/>
                  <a:gd name="T6" fmla="*/ 6 w 71"/>
                  <a:gd name="T7" fmla="*/ 36 h 37"/>
                  <a:gd name="T8" fmla="*/ 2 w 71"/>
                  <a:gd name="T9" fmla="*/ 34 h 37"/>
                  <a:gd name="T10" fmla="*/ 0 w 71"/>
                  <a:gd name="T11" fmla="*/ 19 h 37"/>
                  <a:gd name="T12" fmla="*/ 4 w 71"/>
                  <a:gd name="T13" fmla="*/ 5 h 37"/>
                  <a:gd name="T14" fmla="*/ 8 w 71"/>
                  <a:gd name="T15" fmla="*/ 2 h 37"/>
                  <a:gd name="T16" fmla="*/ 29 w 71"/>
                  <a:gd name="T17" fmla="*/ 1 h 37"/>
                  <a:gd name="T18" fmla="*/ 50 w 71"/>
                  <a:gd name="T19" fmla="*/ 12 h 37"/>
                  <a:gd name="T20" fmla="*/ 56 w 71"/>
                  <a:gd name="T21" fmla="*/ 19 h 37"/>
                  <a:gd name="T22" fmla="*/ 63 w 71"/>
                  <a:gd name="T23" fmla="*/ 23 h 37"/>
                  <a:gd name="T24" fmla="*/ 71 w 71"/>
                  <a:gd name="T25" fmla="*/ 25 h 37"/>
                  <a:gd name="T26" fmla="*/ 69 w 71"/>
                  <a:gd name="T27" fmla="*/ 27 h 37"/>
                  <a:gd name="T28" fmla="*/ 68 w 71"/>
                  <a:gd name="T29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37">
                    <a:moveTo>
                      <a:pt x="68" y="30"/>
                    </a:moveTo>
                    <a:cubicBezTo>
                      <a:pt x="53" y="32"/>
                      <a:pt x="53" y="32"/>
                      <a:pt x="53" y="32"/>
                    </a:cubicBezTo>
                    <a:cubicBezTo>
                      <a:pt x="53" y="32"/>
                      <a:pt x="37" y="31"/>
                      <a:pt x="26" y="32"/>
                    </a:cubicBezTo>
                    <a:cubicBezTo>
                      <a:pt x="19" y="32"/>
                      <a:pt x="10" y="35"/>
                      <a:pt x="6" y="36"/>
                    </a:cubicBezTo>
                    <a:cubicBezTo>
                      <a:pt x="4" y="37"/>
                      <a:pt x="3" y="35"/>
                      <a:pt x="2" y="34"/>
                    </a:cubicBezTo>
                    <a:cubicBezTo>
                      <a:pt x="1" y="31"/>
                      <a:pt x="0" y="24"/>
                      <a:pt x="0" y="19"/>
                    </a:cubicBezTo>
                    <a:cubicBezTo>
                      <a:pt x="1" y="14"/>
                      <a:pt x="3" y="8"/>
                      <a:pt x="4" y="5"/>
                    </a:cubicBezTo>
                    <a:cubicBezTo>
                      <a:pt x="5" y="3"/>
                      <a:pt x="6" y="2"/>
                      <a:pt x="8" y="2"/>
                    </a:cubicBezTo>
                    <a:cubicBezTo>
                      <a:pt x="13" y="0"/>
                      <a:pt x="19" y="0"/>
                      <a:pt x="29" y="1"/>
                    </a:cubicBezTo>
                    <a:cubicBezTo>
                      <a:pt x="40" y="2"/>
                      <a:pt x="45" y="5"/>
                      <a:pt x="50" y="12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8" y="21"/>
                      <a:pt x="60" y="22"/>
                      <a:pt x="63" y="23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5"/>
                      <a:pt x="70" y="26"/>
                      <a:pt x="69" y="27"/>
                    </a:cubicBezTo>
                    <a:cubicBezTo>
                      <a:pt x="68" y="29"/>
                      <a:pt x="68" y="30"/>
                      <a:pt x="68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îṧḻîḍè">
                <a:extLst>
                  <a:ext uri="{FF2B5EF4-FFF2-40B4-BE49-F238E27FC236}">
                    <a16:creationId xmlns:a16="http://schemas.microsoft.com/office/drawing/2014/main" id="{D67D1043-92BE-48FC-869C-A0F355C2F194}"/>
                  </a:ext>
                </a:extLst>
              </p:cNvPr>
              <p:cNvSpPr/>
              <p:nvPr/>
            </p:nvSpPr>
            <p:spPr bwMode="auto">
              <a:xfrm>
                <a:off x="6497638" y="1873250"/>
                <a:ext cx="19050" cy="30163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ïşlíḓé">
                <a:extLst>
                  <a:ext uri="{FF2B5EF4-FFF2-40B4-BE49-F238E27FC236}">
                    <a16:creationId xmlns:a16="http://schemas.microsoft.com/office/drawing/2014/main" id="{E42B3AEF-2DF0-443C-A471-198AB375717A}"/>
                  </a:ext>
                </a:extLst>
              </p:cNvPr>
              <p:cNvSpPr/>
              <p:nvPr/>
            </p:nvSpPr>
            <p:spPr bwMode="auto">
              <a:xfrm>
                <a:off x="6694488" y="1873250"/>
                <a:ext cx="20638" cy="30163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iSḷidê">
                <a:extLst>
                  <a:ext uri="{FF2B5EF4-FFF2-40B4-BE49-F238E27FC236}">
                    <a16:creationId xmlns:a16="http://schemas.microsoft.com/office/drawing/2014/main" id="{0023F44E-3E02-4181-ACC9-DC02D9C8DEB6}"/>
                  </a:ext>
                </a:extLst>
              </p:cNvPr>
              <p:cNvSpPr/>
              <p:nvPr/>
            </p:nvSpPr>
            <p:spPr bwMode="auto">
              <a:xfrm>
                <a:off x="6483351" y="1830388"/>
                <a:ext cx="88900" cy="26988"/>
              </a:xfrm>
              <a:custGeom>
                <a:avLst/>
                <a:gdLst>
                  <a:gd name="T0" fmla="*/ 3 w 27"/>
                  <a:gd name="T1" fmla="*/ 6 h 8"/>
                  <a:gd name="T2" fmla="*/ 3 w 27"/>
                  <a:gd name="T3" fmla="*/ 6 h 8"/>
                  <a:gd name="T4" fmla="*/ 12 w 27"/>
                  <a:gd name="T5" fmla="*/ 4 h 8"/>
                  <a:gd name="T6" fmla="*/ 24 w 27"/>
                  <a:gd name="T7" fmla="*/ 7 h 8"/>
                  <a:gd name="T8" fmla="*/ 26 w 27"/>
                  <a:gd name="T9" fmla="*/ 6 h 8"/>
                  <a:gd name="T10" fmla="*/ 26 w 27"/>
                  <a:gd name="T11" fmla="*/ 4 h 8"/>
                  <a:gd name="T12" fmla="*/ 12 w 27"/>
                  <a:gd name="T13" fmla="*/ 0 h 8"/>
                  <a:gd name="T14" fmla="*/ 1 w 27"/>
                  <a:gd name="T15" fmla="*/ 3 h 8"/>
                  <a:gd name="T16" fmla="*/ 0 w 27"/>
                  <a:gd name="T17" fmla="*/ 6 h 8"/>
                  <a:gd name="T18" fmla="*/ 3 w 27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8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7" y="4"/>
                      <a:pt x="12" y="4"/>
                    </a:cubicBezTo>
                    <a:cubicBezTo>
                      <a:pt x="15" y="4"/>
                      <a:pt x="19" y="4"/>
                      <a:pt x="24" y="7"/>
                    </a:cubicBezTo>
                    <a:cubicBezTo>
                      <a:pt x="25" y="8"/>
                      <a:pt x="26" y="7"/>
                      <a:pt x="26" y="6"/>
                    </a:cubicBezTo>
                    <a:cubicBezTo>
                      <a:pt x="27" y="6"/>
                      <a:pt x="27" y="4"/>
                      <a:pt x="26" y="4"/>
                    </a:cubicBezTo>
                    <a:cubicBezTo>
                      <a:pt x="21" y="1"/>
                      <a:pt x="16" y="0"/>
                      <a:pt x="12" y="0"/>
                    </a:cubicBezTo>
                    <a:cubicBezTo>
                      <a:pt x="5" y="0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iSlîdè">
                <a:extLst>
                  <a:ext uri="{FF2B5EF4-FFF2-40B4-BE49-F238E27FC236}">
                    <a16:creationId xmlns:a16="http://schemas.microsoft.com/office/drawing/2014/main" id="{ADDEA186-DCA1-438D-9BC2-30813A2B5F1E}"/>
                  </a:ext>
                </a:extLst>
              </p:cNvPr>
              <p:cNvSpPr/>
              <p:nvPr/>
            </p:nvSpPr>
            <p:spPr bwMode="auto">
              <a:xfrm>
                <a:off x="6678613" y="1830388"/>
                <a:ext cx="88900" cy="26988"/>
              </a:xfrm>
              <a:custGeom>
                <a:avLst/>
                <a:gdLst>
                  <a:gd name="T0" fmla="*/ 3 w 27"/>
                  <a:gd name="T1" fmla="*/ 6 h 8"/>
                  <a:gd name="T2" fmla="*/ 3 w 27"/>
                  <a:gd name="T3" fmla="*/ 6 h 8"/>
                  <a:gd name="T4" fmla="*/ 13 w 27"/>
                  <a:gd name="T5" fmla="*/ 4 h 8"/>
                  <a:gd name="T6" fmla="*/ 24 w 27"/>
                  <a:gd name="T7" fmla="*/ 7 h 8"/>
                  <a:gd name="T8" fmla="*/ 27 w 27"/>
                  <a:gd name="T9" fmla="*/ 6 h 8"/>
                  <a:gd name="T10" fmla="*/ 26 w 27"/>
                  <a:gd name="T11" fmla="*/ 4 h 8"/>
                  <a:gd name="T12" fmla="*/ 13 w 27"/>
                  <a:gd name="T13" fmla="*/ 0 h 8"/>
                  <a:gd name="T14" fmla="*/ 1 w 27"/>
                  <a:gd name="T15" fmla="*/ 3 h 8"/>
                  <a:gd name="T16" fmla="*/ 1 w 27"/>
                  <a:gd name="T17" fmla="*/ 6 h 8"/>
                  <a:gd name="T18" fmla="*/ 3 w 27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8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7" y="4"/>
                      <a:pt x="13" y="4"/>
                    </a:cubicBezTo>
                    <a:cubicBezTo>
                      <a:pt x="16" y="4"/>
                      <a:pt x="19" y="4"/>
                      <a:pt x="24" y="7"/>
                    </a:cubicBezTo>
                    <a:cubicBezTo>
                      <a:pt x="25" y="8"/>
                      <a:pt x="26" y="7"/>
                      <a:pt x="27" y="6"/>
                    </a:cubicBezTo>
                    <a:cubicBezTo>
                      <a:pt x="27" y="6"/>
                      <a:pt x="27" y="4"/>
                      <a:pt x="26" y="4"/>
                    </a:cubicBezTo>
                    <a:cubicBezTo>
                      <a:pt x="21" y="1"/>
                      <a:pt x="16" y="0"/>
                      <a:pt x="13" y="0"/>
                    </a:cubicBezTo>
                    <a:cubicBezTo>
                      <a:pt x="5" y="0"/>
                      <a:pt x="1" y="3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îšļïdé">
                <a:extLst>
                  <a:ext uri="{FF2B5EF4-FFF2-40B4-BE49-F238E27FC236}">
                    <a16:creationId xmlns:a16="http://schemas.microsoft.com/office/drawing/2014/main" id="{BA29D445-0E96-481E-90E5-0CD9DDA230BB}"/>
                  </a:ext>
                </a:extLst>
              </p:cNvPr>
              <p:cNvSpPr/>
              <p:nvPr/>
            </p:nvSpPr>
            <p:spPr bwMode="auto">
              <a:xfrm>
                <a:off x="6556376" y="2081213"/>
                <a:ext cx="131763" cy="25400"/>
              </a:xfrm>
              <a:custGeom>
                <a:avLst/>
                <a:gdLst>
                  <a:gd name="T0" fmla="*/ 1 w 40"/>
                  <a:gd name="T1" fmla="*/ 4 h 8"/>
                  <a:gd name="T2" fmla="*/ 20 w 40"/>
                  <a:gd name="T3" fmla="*/ 8 h 8"/>
                  <a:gd name="T4" fmla="*/ 39 w 40"/>
                  <a:gd name="T5" fmla="*/ 6 h 8"/>
                  <a:gd name="T6" fmla="*/ 40 w 40"/>
                  <a:gd name="T7" fmla="*/ 3 h 8"/>
                  <a:gd name="T8" fmla="*/ 38 w 40"/>
                  <a:gd name="T9" fmla="*/ 2 h 8"/>
                  <a:gd name="T10" fmla="*/ 20 w 40"/>
                  <a:gd name="T11" fmla="*/ 4 h 8"/>
                  <a:gd name="T12" fmla="*/ 7 w 40"/>
                  <a:gd name="T13" fmla="*/ 2 h 8"/>
                  <a:gd name="T14" fmla="*/ 4 w 40"/>
                  <a:gd name="T15" fmla="*/ 1 h 8"/>
                  <a:gd name="T16" fmla="*/ 4 w 40"/>
                  <a:gd name="T17" fmla="*/ 1 h 8"/>
                  <a:gd name="T18" fmla="*/ 4 w 40"/>
                  <a:gd name="T19" fmla="*/ 1 h 8"/>
                  <a:gd name="T20" fmla="*/ 4 w 40"/>
                  <a:gd name="T21" fmla="*/ 1 h 8"/>
                  <a:gd name="T22" fmla="*/ 3 w 40"/>
                  <a:gd name="T23" fmla="*/ 1 h 8"/>
                  <a:gd name="T24" fmla="*/ 4 w 40"/>
                  <a:gd name="T25" fmla="*/ 1 h 8"/>
                  <a:gd name="T26" fmla="*/ 4 w 40"/>
                  <a:gd name="T27" fmla="*/ 1 h 8"/>
                  <a:gd name="T28" fmla="*/ 3 w 40"/>
                  <a:gd name="T29" fmla="*/ 1 h 8"/>
                  <a:gd name="T30" fmla="*/ 4 w 40"/>
                  <a:gd name="T31" fmla="*/ 1 h 8"/>
                  <a:gd name="T32" fmla="*/ 1 w 40"/>
                  <a:gd name="T33" fmla="*/ 1 h 8"/>
                  <a:gd name="T34" fmla="*/ 1 w 40"/>
                  <a:gd name="T3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8">
                    <a:moveTo>
                      <a:pt x="1" y="4"/>
                    </a:moveTo>
                    <a:cubicBezTo>
                      <a:pt x="2" y="4"/>
                      <a:pt x="8" y="8"/>
                      <a:pt x="20" y="8"/>
                    </a:cubicBezTo>
                    <a:cubicBezTo>
                      <a:pt x="25" y="8"/>
                      <a:pt x="31" y="7"/>
                      <a:pt x="39" y="6"/>
                    </a:cubicBezTo>
                    <a:cubicBezTo>
                      <a:pt x="40" y="6"/>
                      <a:pt x="40" y="4"/>
                      <a:pt x="40" y="3"/>
                    </a:cubicBezTo>
                    <a:cubicBezTo>
                      <a:pt x="40" y="2"/>
                      <a:pt x="39" y="2"/>
                      <a:pt x="38" y="2"/>
                    </a:cubicBezTo>
                    <a:cubicBezTo>
                      <a:pt x="31" y="4"/>
                      <a:pt x="25" y="4"/>
                      <a:pt x="20" y="4"/>
                    </a:cubicBezTo>
                    <a:cubicBezTo>
                      <a:pt x="14" y="4"/>
                      <a:pt x="10" y="3"/>
                      <a:pt x="7" y="2"/>
                    </a:cubicBezTo>
                    <a:cubicBezTo>
                      <a:pt x="6" y="2"/>
                      <a:pt x="5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iśḻïḋe">
                <a:extLst>
                  <a:ext uri="{FF2B5EF4-FFF2-40B4-BE49-F238E27FC236}">
                    <a16:creationId xmlns:a16="http://schemas.microsoft.com/office/drawing/2014/main" id="{D91D43D6-0E5E-4C8A-A258-A55EA554B0B7}"/>
                  </a:ext>
                </a:extLst>
              </p:cNvPr>
              <p:cNvSpPr/>
              <p:nvPr/>
            </p:nvSpPr>
            <p:spPr bwMode="auto">
              <a:xfrm>
                <a:off x="6586538" y="1943100"/>
                <a:ext cx="31750" cy="77788"/>
              </a:xfrm>
              <a:custGeom>
                <a:avLst/>
                <a:gdLst>
                  <a:gd name="T0" fmla="*/ 7 w 10"/>
                  <a:gd name="T1" fmla="*/ 1 h 24"/>
                  <a:gd name="T2" fmla="*/ 4 w 10"/>
                  <a:gd name="T3" fmla="*/ 4 h 24"/>
                  <a:gd name="T4" fmla="*/ 0 w 10"/>
                  <a:gd name="T5" fmla="*/ 13 h 24"/>
                  <a:gd name="T6" fmla="*/ 7 w 10"/>
                  <a:gd name="T7" fmla="*/ 23 h 24"/>
                  <a:gd name="T8" fmla="*/ 9 w 10"/>
                  <a:gd name="T9" fmla="*/ 23 h 24"/>
                  <a:gd name="T10" fmla="*/ 9 w 10"/>
                  <a:gd name="T11" fmla="*/ 20 h 24"/>
                  <a:gd name="T12" fmla="*/ 4 w 10"/>
                  <a:gd name="T13" fmla="*/ 13 h 24"/>
                  <a:gd name="T14" fmla="*/ 7 w 10"/>
                  <a:gd name="T15" fmla="*/ 7 h 24"/>
                  <a:gd name="T16" fmla="*/ 8 w 10"/>
                  <a:gd name="T17" fmla="*/ 5 h 24"/>
                  <a:gd name="T18" fmla="*/ 9 w 10"/>
                  <a:gd name="T19" fmla="*/ 4 h 24"/>
                  <a:gd name="T20" fmla="*/ 9 w 10"/>
                  <a:gd name="T21" fmla="*/ 4 h 24"/>
                  <a:gd name="T22" fmla="*/ 9 w 10"/>
                  <a:gd name="T23" fmla="*/ 4 h 24"/>
                  <a:gd name="T24" fmla="*/ 9 w 10"/>
                  <a:gd name="T25" fmla="*/ 1 h 24"/>
                  <a:gd name="T26" fmla="*/ 7 w 10"/>
                  <a:gd name="T27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24">
                    <a:moveTo>
                      <a:pt x="7" y="1"/>
                    </a:moveTo>
                    <a:cubicBezTo>
                      <a:pt x="6" y="1"/>
                      <a:pt x="5" y="2"/>
                      <a:pt x="4" y="4"/>
                    </a:cubicBezTo>
                    <a:cubicBezTo>
                      <a:pt x="2" y="6"/>
                      <a:pt x="1" y="9"/>
                      <a:pt x="0" y="13"/>
                    </a:cubicBezTo>
                    <a:cubicBezTo>
                      <a:pt x="0" y="16"/>
                      <a:pt x="2" y="20"/>
                      <a:pt x="7" y="23"/>
                    </a:cubicBezTo>
                    <a:cubicBezTo>
                      <a:pt x="8" y="24"/>
                      <a:pt x="9" y="24"/>
                      <a:pt x="9" y="23"/>
                    </a:cubicBezTo>
                    <a:cubicBezTo>
                      <a:pt x="10" y="22"/>
                      <a:pt x="10" y="21"/>
                      <a:pt x="9" y="20"/>
                    </a:cubicBezTo>
                    <a:cubicBezTo>
                      <a:pt x="5" y="17"/>
                      <a:pt x="5" y="15"/>
                      <a:pt x="4" y="13"/>
                    </a:cubicBezTo>
                    <a:cubicBezTo>
                      <a:pt x="4" y="10"/>
                      <a:pt x="6" y="8"/>
                      <a:pt x="7" y="7"/>
                    </a:cubicBezTo>
                    <a:cubicBezTo>
                      <a:pt x="7" y="6"/>
                      <a:pt x="8" y="5"/>
                      <a:pt x="8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2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íṩľïḑè">
                <a:extLst>
                  <a:ext uri="{FF2B5EF4-FFF2-40B4-BE49-F238E27FC236}">
                    <a16:creationId xmlns:a16="http://schemas.microsoft.com/office/drawing/2014/main" id="{DF66DE69-0F21-40E5-B647-8736D5993A20}"/>
                  </a:ext>
                </a:extLst>
              </p:cNvPr>
              <p:cNvSpPr/>
              <p:nvPr/>
            </p:nvSpPr>
            <p:spPr bwMode="auto">
              <a:xfrm>
                <a:off x="3952876" y="3976688"/>
                <a:ext cx="46038" cy="146843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išļïḍê">
                <a:extLst>
                  <a:ext uri="{FF2B5EF4-FFF2-40B4-BE49-F238E27FC236}">
                    <a16:creationId xmlns:a16="http://schemas.microsoft.com/office/drawing/2014/main" id="{E4D686BB-276E-4F84-864B-5823F64D1BCA}"/>
                  </a:ext>
                </a:extLst>
              </p:cNvPr>
              <p:cNvSpPr/>
              <p:nvPr/>
            </p:nvSpPr>
            <p:spPr bwMode="auto">
              <a:xfrm>
                <a:off x="3935413" y="5407025"/>
                <a:ext cx="79375" cy="42863"/>
              </a:xfrm>
              <a:custGeom>
                <a:avLst/>
                <a:gdLst>
                  <a:gd name="T0" fmla="*/ 19 w 24"/>
                  <a:gd name="T1" fmla="*/ 13 h 13"/>
                  <a:gd name="T2" fmla="*/ 4 w 24"/>
                  <a:gd name="T3" fmla="*/ 13 h 13"/>
                  <a:gd name="T4" fmla="*/ 0 w 24"/>
                  <a:gd name="T5" fmla="*/ 8 h 13"/>
                  <a:gd name="T6" fmla="*/ 0 w 24"/>
                  <a:gd name="T7" fmla="*/ 5 h 13"/>
                  <a:gd name="T8" fmla="*/ 4 w 24"/>
                  <a:gd name="T9" fmla="*/ 0 h 13"/>
                  <a:gd name="T10" fmla="*/ 19 w 24"/>
                  <a:gd name="T11" fmla="*/ 0 h 13"/>
                  <a:gd name="T12" fmla="*/ 24 w 24"/>
                  <a:gd name="T13" fmla="*/ 5 h 13"/>
                  <a:gd name="T14" fmla="*/ 24 w 24"/>
                  <a:gd name="T15" fmla="*/ 8 h 13"/>
                  <a:gd name="T16" fmla="*/ 19 w 2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3">
                    <a:moveTo>
                      <a:pt x="19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1"/>
                      <a:pt x="0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2" y="0"/>
                      <a:pt x="24" y="2"/>
                      <a:pt x="24" y="5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1"/>
                      <a:pt x="22" y="13"/>
                      <a:pt x="19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îṣ1iďé">
                <a:extLst>
                  <a:ext uri="{FF2B5EF4-FFF2-40B4-BE49-F238E27FC236}">
                    <a16:creationId xmlns:a16="http://schemas.microsoft.com/office/drawing/2014/main" id="{9C0B3F13-D6AB-4C77-AC21-FCDA3BB65173}"/>
                  </a:ext>
                </a:extLst>
              </p:cNvPr>
              <p:cNvSpPr/>
              <p:nvPr/>
            </p:nvSpPr>
            <p:spPr bwMode="auto">
              <a:xfrm>
                <a:off x="8235951" y="3976688"/>
                <a:ext cx="46038" cy="14525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ïşḷîḓé">
                <a:extLst>
                  <a:ext uri="{FF2B5EF4-FFF2-40B4-BE49-F238E27FC236}">
                    <a16:creationId xmlns:a16="http://schemas.microsoft.com/office/drawing/2014/main" id="{753BD62C-BEFD-480E-84D9-FDF19780146B}"/>
                  </a:ext>
                </a:extLst>
              </p:cNvPr>
              <p:cNvSpPr/>
              <p:nvPr/>
            </p:nvSpPr>
            <p:spPr bwMode="auto">
              <a:xfrm>
                <a:off x="8220076" y="5407025"/>
                <a:ext cx="79375" cy="42863"/>
              </a:xfrm>
              <a:custGeom>
                <a:avLst/>
                <a:gdLst>
                  <a:gd name="T0" fmla="*/ 20 w 24"/>
                  <a:gd name="T1" fmla="*/ 13 h 13"/>
                  <a:gd name="T2" fmla="*/ 5 w 24"/>
                  <a:gd name="T3" fmla="*/ 13 h 13"/>
                  <a:gd name="T4" fmla="*/ 0 w 24"/>
                  <a:gd name="T5" fmla="*/ 8 h 13"/>
                  <a:gd name="T6" fmla="*/ 0 w 24"/>
                  <a:gd name="T7" fmla="*/ 5 h 13"/>
                  <a:gd name="T8" fmla="*/ 5 w 24"/>
                  <a:gd name="T9" fmla="*/ 0 h 13"/>
                  <a:gd name="T10" fmla="*/ 20 w 24"/>
                  <a:gd name="T11" fmla="*/ 0 h 13"/>
                  <a:gd name="T12" fmla="*/ 24 w 24"/>
                  <a:gd name="T13" fmla="*/ 5 h 13"/>
                  <a:gd name="T14" fmla="*/ 24 w 24"/>
                  <a:gd name="T15" fmla="*/ 8 h 13"/>
                  <a:gd name="T16" fmla="*/ 20 w 2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3">
                    <a:moveTo>
                      <a:pt x="20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1"/>
                      <a:pt x="0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5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1"/>
                      <a:pt x="22" y="13"/>
                      <a:pt x="2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ïṧḻîḋè">
                <a:extLst>
                  <a:ext uri="{FF2B5EF4-FFF2-40B4-BE49-F238E27FC236}">
                    <a16:creationId xmlns:a16="http://schemas.microsoft.com/office/drawing/2014/main" id="{AFE2AE0A-6F16-4957-B4E3-51FC6F4B5A40}"/>
                  </a:ext>
                </a:extLst>
              </p:cNvPr>
              <p:cNvSpPr/>
              <p:nvPr/>
            </p:nvSpPr>
            <p:spPr bwMode="auto">
              <a:xfrm>
                <a:off x="3503613" y="3903663"/>
                <a:ext cx="5181600" cy="85725"/>
              </a:xfrm>
              <a:custGeom>
                <a:avLst/>
                <a:gdLst>
                  <a:gd name="T0" fmla="*/ 1557 w 1570"/>
                  <a:gd name="T1" fmla="*/ 26 h 26"/>
                  <a:gd name="T2" fmla="*/ 14 w 1570"/>
                  <a:gd name="T3" fmla="*/ 26 h 26"/>
                  <a:gd name="T4" fmla="*/ 0 w 1570"/>
                  <a:gd name="T5" fmla="*/ 13 h 26"/>
                  <a:gd name="T6" fmla="*/ 14 w 1570"/>
                  <a:gd name="T7" fmla="*/ 0 h 26"/>
                  <a:gd name="T8" fmla="*/ 1557 w 1570"/>
                  <a:gd name="T9" fmla="*/ 0 h 26"/>
                  <a:gd name="T10" fmla="*/ 1570 w 1570"/>
                  <a:gd name="T11" fmla="*/ 13 h 26"/>
                  <a:gd name="T12" fmla="*/ 1557 w 1570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0" h="26">
                    <a:moveTo>
                      <a:pt x="1557" y="26"/>
                    </a:moveTo>
                    <a:cubicBezTo>
                      <a:pt x="14" y="26"/>
                      <a:pt x="14" y="26"/>
                      <a:pt x="14" y="26"/>
                    </a:cubicBezTo>
                    <a:cubicBezTo>
                      <a:pt x="6" y="26"/>
                      <a:pt x="0" y="20"/>
                      <a:pt x="0" y="13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557" y="0"/>
                      <a:pt x="1557" y="0"/>
                      <a:pt x="1557" y="0"/>
                    </a:cubicBezTo>
                    <a:cubicBezTo>
                      <a:pt x="1565" y="0"/>
                      <a:pt x="1570" y="6"/>
                      <a:pt x="1570" y="13"/>
                    </a:cubicBezTo>
                    <a:cubicBezTo>
                      <a:pt x="1570" y="20"/>
                      <a:pt x="1565" y="26"/>
                      <a:pt x="1557" y="26"/>
                    </a:cubicBezTo>
                  </a:path>
                </a:pathLst>
              </a:custGeom>
              <a:solidFill>
                <a:srgbClr val="D19F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îśḷîḓé">
                <a:extLst>
                  <a:ext uri="{FF2B5EF4-FFF2-40B4-BE49-F238E27FC236}">
                    <a16:creationId xmlns:a16="http://schemas.microsoft.com/office/drawing/2014/main" id="{4F8A2AAA-3DF3-4ADB-B894-1461F81083AE}"/>
                  </a:ext>
                </a:extLst>
              </p:cNvPr>
              <p:cNvSpPr/>
              <p:nvPr/>
            </p:nvSpPr>
            <p:spPr bwMode="auto">
              <a:xfrm>
                <a:off x="5338763" y="1870075"/>
                <a:ext cx="373063" cy="349250"/>
              </a:xfrm>
              <a:custGeom>
                <a:avLst/>
                <a:gdLst>
                  <a:gd name="T0" fmla="*/ 86 w 113"/>
                  <a:gd name="T1" fmla="*/ 73 h 106"/>
                  <a:gd name="T2" fmla="*/ 60 w 113"/>
                  <a:gd name="T3" fmla="*/ 54 h 106"/>
                  <a:gd name="T4" fmla="*/ 85 w 113"/>
                  <a:gd name="T5" fmla="*/ 35 h 106"/>
                  <a:gd name="T6" fmla="*/ 92 w 113"/>
                  <a:gd name="T7" fmla="*/ 54 h 106"/>
                  <a:gd name="T8" fmla="*/ 86 w 113"/>
                  <a:gd name="T9" fmla="*/ 73 h 106"/>
                  <a:gd name="T10" fmla="*/ 53 w 113"/>
                  <a:gd name="T11" fmla="*/ 86 h 106"/>
                  <a:gd name="T12" fmla="*/ 21 w 113"/>
                  <a:gd name="T13" fmla="*/ 53 h 106"/>
                  <a:gd name="T14" fmla="*/ 53 w 113"/>
                  <a:gd name="T15" fmla="*/ 23 h 106"/>
                  <a:gd name="T16" fmla="*/ 53 w 113"/>
                  <a:gd name="T17" fmla="*/ 23 h 106"/>
                  <a:gd name="T18" fmla="*/ 78 w 113"/>
                  <a:gd name="T19" fmla="*/ 35 h 106"/>
                  <a:gd name="T20" fmla="*/ 53 w 113"/>
                  <a:gd name="T21" fmla="*/ 54 h 106"/>
                  <a:gd name="T22" fmla="*/ 79 w 113"/>
                  <a:gd name="T23" fmla="*/ 73 h 106"/>
                  <a:gd name="T24" fmla="*/ 53 w 113"/>
                  <a:gd name="T25" fmla="*/ 86 h 106"/>
                  <a:gd name="T26" fmla="*/ 79 w 113"/>
                  <a:gd name="T27" fmla="*/ 0 h 106"/>
                  <a:gd name="T28" fmla="*/ 34 w 113"/>
                  <a:gd name="T29" fmla="*/ 0 h 106"/>
                  <a:gd name="T30" fmla="*/ 0 w 113"/>
                  <a:gd name="T31" fmla="*/ 34 h 106"/>
                  <a:gd name="T32" fmla="*/ 0 w 113"/>
                  <a:gd name="T33" fmla="*/ 72 h 106"/>
                  <a:gd name="T34" fmla="*/ 34 w 113"/>
                  <a:gd name="T35" fmla="*/ 106 h 106"/>
                  <a:gd name="T36" fmla="*/ 79 w 113"/>
                  <a:gd name="T37" fmla="*/ 106 h 106"/>
                  <a:gd name="T38" fmla="*/ 84 w 113"/>
                  <a:gd name="T39" fmla="*/ 105 h 106"/>
                  <a:gd name="T40" fmla="*/ 101 w 113"/>
                  <a:gd name="T41" fmla="*/ 97 h 106"/>
                  <a:gd name="T42" fmla="*/ 103 w 113"/>
                  <a:gd name="T43" fmla="*/ 95 h 106"/>
                  <a:gd name="T44" fmla="*/ 113 w 113"/>
                  <a:gd name="T45" fmla="*/ 72 h 106"/>
                  <a:gd name="T46" fmla="*/ 113 w 113"/>
                  <a:gd name="T47" fmla="*/ 72 h 106"/>
                  <a:gd name="T48" fmla="*/ 113 w 113"/>
                  <a:gd name="T49" fmla="*/ 34 h 106"/>
                  <a:gd name="T50" fmla="*/ 79 w 113"/>
                  <a:gd name="T5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3" h="106">
                    <a:moveTo>
                      <a:pt x="86" y="73"/>
                    </a:moveTo>
                    <a:cubicBezTo>
                      <a:pt x="60" y="54"/>
                      <a:pt x="60" y="54"/>
                      <a:pt x="60" y="54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90" y="41"/>
                      <a:pt x="92" y="47"/>
                      <a:pt x="92" y="54"/>
                    </a:cubicBezTo>
                    <a:cubicBezTo>
                      <a:pt x="92" y="61"/>
                      <a:pt x="90" y="67"/>
                      <a:pt x="86" y="73"/>
                    </a:cubicBezTo>
                    <a:moveTo>
                      <a:pt x="53" y="86"/>
                    </a:moveTo>
                    <a:cubicBezTo>
                      <a:pt x="35" y="86"/>
                      <a:pt x="20" y="71"/>
                      <a:pt x="21" y="53"/>
                    </a:cubicBezTo>
                    <a:cubicBezTo>
                      <a:pt x="22" y="36"/>
                      <a:pt x="36" y="23"/>
                      <a:pt x="53" y="23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63" y="23"/>
                      <a:pt x="72" y="28"/>
                      <a:pt x="78" y="35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73" y="81"/>
                      <a:pt x="64" y="86"/>
                      <a:pt x="53" y="86"/>
                    </a:cubicBezTo>
                    <a:moveTo>
                      <a:pt x="79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91"/>
                      <a:pt x="15" y="106"/>
                      <a:pt x="34" y="106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80" y="106"/>
                      <a:pt x="82" y="106"/>
                      <a:pt x="84" y="105"/>
                    </a:cubicBezTo>
                    <a:cubicBezTo>
                      <a:pt x="90" y="104"/>
                      <a:pt x="96" y="101"/>
                      <a:pt x="101" y="97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9" y="89"/>
                      <a:pt x="113" y="81"/>
                      <a:pt x="113" y="72"/>
                    </a:cubicBezTo>
                    <a:cubicBezTo>
                      <a:pt x="113" y="72"/>
                      <a:pt x="113" y="72"/>
                      <a:pt x="113" y="72"/>
                    </a:cubicBezTo>
                    <a:cubicBezTo>
                      <a:pt x="113" y="34"/>
                      <a:pt x="113" y="34"/>
                      <a:pt x="113" y="34"/>
                    </a:cubicBezTo>
                    <a:cubicBezTo>
                      <a:pt x="113" y="15"/>
                      <a:pt x="97" y="0"/>
                      <a:pt x="7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íśľïḍe">
                <a:extLst>
                  <a:ext uri="{FF2B5EF4-FFF2-40B4-BE49-F238E27FC236}">
                    <a16:creationId xmlns:a16="http://schemas.microsoft.com/office/drawing/2014/main" id="{B8572F45-FDD5-424F-8B4C-C20CE8334C8F}"/>
                  </a:ext>
                </a:extLst>
              </p:cNvPr>
              <p:cNvSpPr/>
              <p:nvPr/>
            </p:nvSpPr>
            <p:spPr bwMode="auto">
              <a:xfrm>
                <a:off x="5403851" y="1946275"/>
                <a:ext cx="195263" cy="206375"/>
              </a:xfrm>
              <a:custGeom>
                <a:avLst/>
                <a:gdLst>
                  <a:gd name="T0" fmla="*/ 33 w 59"/>
                  <a:gd name="T1" fmla="*/ 0 h 63"/>
                  <a:gd name="T2" fmla="*/ 33 w 59"/>
                  <a:gd name="T3" fmla="*/ 0 h 63"/>
                  <a:gd name="T4" fmla="*/ 1 w 59"/>
                  <a:gd name="T5" fmla="*/ 30 h 63"/>
                  <a:gd name="T6" fmla="*/ 33 w 59"/>
                  <a:gd name="T7" fmla="*/ 63 h 63"/>
                  <a:gd name="T8" fmla="*/ 59 w 59"/>
                  <a:gd name="T9" fmla="*/ 50 h 63"/>
                  <a:gd name="T10" fmla="*/ 33 w 59"/>
                  <a:gd name="T11" fmla="*/ 31 h 63"/>
                  <a:gd name="T12" fmla="*/ 58 w 59"/>
                  <a:gd name="T13" fmla="*/ 12 h 63"/>
                  <a:gd name="T14" fmla="*/ 33 w 59"/>
                  <a:gd name="T1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63"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6" y="0"/>
                      <a:pt x="2" y="13"/>
                      <a:pt x="1" y="30"/>
                    </a:cubicBezTo>
                    <a:cubicBezTo>
                      <a:pt x="0" y="48"/>
                      <a:pt x="15" y="63"/>
                      <a:pt x="33" y="63"/>
                    </a:cubicBezTo>
                    <a:cubicBezTo>
                      <a:pt x="44" y="63"/>
                      <a:pt x="53" y="58"/>
                      <a:pt x="59" y="5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2" y="5"/>
                      <a:pt x="43" y="0"/>
                      <a:pt x="33" y="0"/>
                    </a:cubicBezTo>
                  </a:path>
                </a:pathLst>
              </a:custGeom>
              <a:solidFill>
                <a:srgbClr val="C4C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ïşľîḋè">
                <a:extLst>
                  <a:ext uri="{FF2B5EF4-FFF2-40B4-BE49-F238E27FC236}">
                    <a16:creationId xmlns:a16="http://schemas.microsoft.com/office/drawing/2014/main" id="{362CCD14-0D1E-442D-A798-28E00237F98F}"/>
                  </a:ext>
                </a:extLst>
              </p:cNvPr>
              <p:cNvSpPr/>
              <p:nvPr/>
            </p:nvSpPr>
            <p:spPr bwMode="auto">
              <a:xfrm>
                <a:off x="5537201" y="1985963"/>
                <a:ext cx="104775" cy="123825"/>
              </a:xfrm>
              <a:custGeom>
                <a:avLst/>
                <a:gdLst>
                  <a:gd name="T0" fmla="*/ 25 w 32"/>
                  <a:gd name="T1" fmla="*/ 0 h 38"/>
                  <a:gd name="T2" fmla="*/ 0 w 32"/>
                  <a:gd name="T3" fmla="*/ 19 h 38"/>
                  <a:gd name="T4" fmla="*/ 26 w 32"/>
                  <a:gd name="T5" fmla="*/ 38 h 38"/>
                  <a:gd name="T6" fmla="*/ 32 w 32"/>
                  <a:gd name="T7" fmla="*/ 19 h 38"/>
                  <a:gd name="T8" fmla="*/ 25 w 32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8">
                    <a:moveTo>
                      <a:pt x="25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30" y="32"/>
                      <a:pt x="32" y="26"/>
                      <a:pt x="32" y="19"/>
                    </a:cubicBezTo>
                    <a:cubicBezTo>
                      <a:pt x="32" y="12"/>
                      <a:pt x="30" y="6"/>
                      <a:pt x="25" y="0"/>
                    </a:cubicBezTo>
                  </a:path>
                </a:pathLst>
              </a:custGeom>
              <a:solidFill>
                <a:srgbClr val="F3C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îşľidè">
                <a:extLst>
                  <a:ext uri="{FF2B5EF4-FFF2-40B4-BE49-F238E27FC236}">
                    <a16:creationId xmlns:a16="http://schemas.microsoft.com/office/drawing/2014/main" id="{CB43B095-0F7A-4F67-880D-1C3A43AA6D3E}"/>
                  </a:ext>
                </a:extLst>
              </p:cNvPr>
              <p:cNvSpPr/>
              <p:nvPr/>
            </p:nvSpPr>
            <p:spPr bwMode="auto">
              <a:xfrm>
                <a:off x="7226301" y="1208088"/>
                <a:ext cx="898525" cy="606425"/>
              </a:xfrm>
              <a:custGeom>
                <a:avLst/>
                <a:gdLst>
                  <a:gd name="T0" fmla="*/ 219 w 272"/>
                  <a:gd name="T1" fmla="*/ 0 h 184"/>
                  <a:gd name="T2" fmla="*/ 68 w 272"/>
                  <a:gd name="T3" fmla="*/ 0 h 184"/>
                  <a:gd name="T4" fmla="*/ 15 w 272"/>
                  <a:gd name="T5" fmla="*/ 53 h 184"/>
                  <a:gd name="T6" fmla="*/ 15 w 272"/>
                  <a:gd name="T7" fmla="*/ 113 h 184"/>
                  <a:gd name="T8" fmla="*/ 24 w 272"/>
                  <a:gd name="T9" fmla="*/ 143 h 184"/>
                  <a:gd name="T10" fmla="*/ 0 w 272"/>
                  <a:gd name="T11" fmla="*/ 184 h 184"/>
                  <a:gd name="T12" fmla="*/ 39 w 272"/>
                  <a:gd name="T13" fmla="*/ 158 h 184"/>
                  <a:gd name="T14" fmla="*/ 68 w 272"/>
                  <a:gd name="T15" fmla="*/ 166 h 184"/>
                  <a:gd name="T16" fmla="*/ 219 w 272"/>
                  <a:gd name="T17" fmla="*/ 166 h 184"/>
                  <a:gd name="T18" fmla="*/ 272 w 272"/>
                  <a:gd name="T19" fmla="*/ 113 h 184"/>
                  <a:gd name="T20" fmla="*/ 272 w 272"/>
                  <a:gd name="T21" fmla="*/ 53 h 184"/>
                  <a:gd name="T22" fmla="*/ 219 w 27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2" h="184">
                    <a:moveTo>
                      <a:pt x="219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9" y="0"/>
                      <a:pt x="15" y="24"/>
                      <a:pt x="15" y="53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15" y="124"/>
                      <a:pt x="18" y="134"/>
                      <a:pt x="24" y="143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39" y="158"/>
                      <a:pt x="39" y="158"/>
                      <a:pt x="39" y="158"/>
                    </a:cubicBezTo>
                    <a:cubicBezTo>
                      <a:pt x="48" y="163"/>
                      <a:pt x="57" y="166"/>
                      <a:pt x="68" y="166"/>
                    </a:cubicBezTo>
                    <a:cubicBezTo>
                      <a:pt x="219" y="166"/>
                      <a:pt x="219" y="166"/>
                      <a:pt x="219" y="166"/>
                    </a:cubicBezTo>
                    <a:cubicBezTo>
                      <a:pt x="249" y="166"/>
                      <a:pt x="272" y="142"/>
                      <a:pt x="272" y="113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2" y="24"/>
                      <a:pt x="249" y="0"/>
                      <a:pt x="21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íšļïďê">
                <a:extLst>
                  <a:ext uri="{FF2B5EF4-FFF2-40B4-BE49-F238E27FC236}">
                    <a16:creationId xmlns:a16="http://schemas.microsoft.com/office/drawing/2014/main" id="{B54FC3C0-8874-4DF4-82E7-6EAFB666F91F}"/>
                  </a:ext>
                </a:extLst>
              </p:cNvPr>
              <p:cNvSpPr/>
              <p:nvPr/>
            </p:nvSpPr>
            <p:spPr bwMode="auto">
              <a:xfrm>
                <a:off x="7473951" y="1358900"/>
                <a:ext cx="88900" cy="260350"/>
              </a:xfrm>
              <a:custGeom>
                <a:avLst/>
                <a:gdLst>
                  <a:gd name="T0" fmla="*/ 24 w 27"/>
                  <a:gd name="T1" fmla="*/ 79 h 79"/>
                  <a:gd name="T2" fmla="*/ 4 w 27"/>
                  <a:gd name="T3" fmla="*/ 79 h 79"/>
                  <a:gd name="T4" fmla="*/ 0 w 27"/>
                  <a:gd name="T5" fmla="*/ 75 h 79"/>
                  <a:gd name="T6" fmla="*/ 0 w 27"/>
                  <a:gd name="T7" fmla="*/ 3 h 79"/>
                  <a:gd name="T8" fmla="*/ 4 w 27"/>
                  <a:gd name="T9" fmla="*/ 0 h 79"/>
                  <a:gd name="T10" fmla="*/ 24 w 27"/>
                  <a:gd name="T11" fmla="*/ 0 h 79"/>
                  <a:gd name="T12" fmla="*/ 27 w 27"/>
                  <a:gd name="T13" fmla="*/ 3 h 79"/>
                  <a:gd name="T14" fmla="*/ 27 w 27"/>
                  <a:gd name="T15" fmla="*/ 75 h 79"/>
                  <a:gd name="T16" fmla="*/ 24 w 27"/>
                  <a:gd name="T17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79">
                    <a:moveTo>
                      <a:pt x="24" y="79"/>
                    </a:moveTo>
                    <a:cubicBezTo>
                      <a:pt x="4" y="79"/>
                      <a:pt x="4" y="79"/>
                      <a:pt x="4" y="79"/>
                    </a:cubicBezTo>
                    <a:cubicBezTo>
                      <a:pt x="2" y="79"/>
                      <a:pt x="0" y="77"/>
                      <a:pt x="0" y="7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7" y="1"/>
                      <a:pt x="27" y="3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7"/>
                      <a:pt x="25" y="79"/>
                      <a:pt x="24" y="79"/>
                    </a:cubicBezTo>
                    <a:close/>
                  </a:path>
                </a:pathLst>
              </a:custGeom>
              <a:solidFill>
                <a:srgbClr val="3D3D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íṩļiḋe">
                <a:extLst>
                  <a:ext uri="{FF2B5EF4-FFF2-40B4-BE49-F238E27FC236}">
                    <a16:creationId xmlns:a16="http://schemas.microsoft.com/office/drawing/2014/main" id="{625935BA-73DD-4598-BDA8-3662579E08CE}"/>
                  </a:ext>
                </a:extLst>
              </p:cNvPr>
              <p:cNvSpPr/>
              <p:nvPr/>
            </p:nvSpPr>
            <p:spPr bwMode="auto">
              <a:xfrm>
                <a:off x="7596188" y="1425575"/>
                <a:ext cx="88900" cy="193675"/>
              </a:xfrm>
              <a:custGeom>
                <a:avLst/>
                <a:gdLst>
                  <a:gd name="T0" fmla="*/ 23 w 27"/>
                  <a:gd name="T1" fmla="*/ 59 h 59"/>
                  <a:gd name="T2" fmla="*/ 3 w 27"/>
                  <a:gd name="T3" fmla="*/ 59 h 59"/>
                  <a:gd name="T4" fmla="*/ 0 w 27"/>
                  <a:gd name="T5" fmla="*/ 55 h 59"/>
                  <a:gd name="T6" fmla="*/ 0 w 27"/>
                  <a:gd name="T7" fmla="*/ 3 h 59"/>
                  <a:gd name="T8" fmla="*/ 3 w 27"/>
                  <a:gd name="T9" fmla="*/ 0 h 59"/>
                  <a:gd name="T10" fmla="*/ 23 w 27"/>
                  <a:gd name="T11" fmla="*/ 0 h 59"/>
                  <a:gd name="T12" fmla="*/ 27 w 27"/>
                  <a:gd name="T13" fmla="*/ 3 h 59"/>
                  <a:gd name="T14" fmla="*/ 27 w 27"/>
                  <a:gd name="T15" fmla="*/ 55 h 59"/>
                  <a:gd name="T16" fmla="*/ 23 w 27"/>
                  <a:gd name="T1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59">
                    <a:moveTo>
                      <a:pt x="23" y="59"/>
                    </a:move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1"/>
                      <a:pt x="27" y="3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7"/>
                      <a:pt x="25" y="59"/>
                      <a:pt x="23" y="59"/>
                    </a:cubicBezTo>
                    <a:close/>
                  </a:path>
                </a:pathLst>
              </a:custGeom>
              <a:solidFill>
                <a:srgbClr val="3D3D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iSḷíďé">
                <a:extLst>
                  <a:ext uri="{FF2B5EF4-FFF2-40B4-BE49-F238E27FC236}">
                    <a16:creationId xmlns:a16="http://schemas.microsoft.com/office/drawing/2014/main" id="{DD0AF898-8883-4A78-9D58-BAA6D53A5CA2}"/>
                  </a:ext>
                </a:extLst>
              </p:cNvPr>
              <p:cNvSpPr/>
              <p:nvPr/>
            </p:nvSpPr>
            <p:spPr bwMode="auto">
              <a:xfrm>
                <a:off x="7718426" y="1309688"/>
                <a:ext cx="85725" cy="309563"/>
              </a:xfrm>
              <a:custGeom>
                <a:avLst/>
                <a:gdLst>
                  <a:gd name="T0" fmla="*/ 23 w 26"/>
                  <a:gd name="T1" fmla="*/ 94 h 94"/>
                  <a:gd name="T2" fmla="*/ 3 w 26"/>
                  <a:gd name="T3" fmla="*/ 94 h 94"/>
                  <a:gd name="T4" fmla="*/ 0 w 26"/>
                  <a:gd name="T5" fmla="*/ 90 h 94"/>
                  <a:gd name="T6" fmla="*/ 0 w 26"/>
                  <a:gd name="T7" fmla="*/ 3 h 94"/>
                  <a:gd name="T8" fmla="*/ 3 w 26"/>
                  <a:gd name="T9" fmla="*/ 0 h 94"/>
                  <a:gd name="T10" fmla="*/ 23 w 26"/>
                  <a:gd name="T11" fmla="*/ 0 h 94"/>
                  <a:gd name="T12" fmla="*/ 26 w 26"/>
                  <a:gd name="T13" fmla="*/ 3 h 94"/>
                  <a:gd name="T14" fmla="*/ 26 w 26"/>
                  <a:gd name="T15" fmla="*/ 90 h 94"/>
                  <a:gd name="T16" fmla="*/ 23 w 26"/>
                  <a:gd name="T1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94">
                    <a:moveTo>
                      <a:pt x="23" y="94"/>
                    </a:move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2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3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2"/>
                      <a:pt x="25" y="94"/>
                      <a:pt x="23" y="94"/>
                    </a:cubicBezTo>
                    <a:close/>
                  </a:path>
                </a:pathLst>
              </a:custGeom>
              <a:solidFill>
                <a:srgbClr val="D73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íşľîḑê">
                <a:extLst>
                  <a:ext uri="{FF2B5EF4-FFF2-40B4-BE49-F238E27FC236}">
                    <a16:creationId xmlns:a16="http://schemas.microsoft.com/office/drawing/2014/main" id="{22004D0D-EE33-44CD-8510-0F7ECA7C329A}"/>
                  </a:ext>
                </a:extLst>
              </p:cNvPr>
              <p:cNvSpPr/>
              <p:nvPr/>
            </p:nvSpPr>
            <p:spPr bwMode="auto">
              <a:xfrm>
                <a:off x="7837488" y="1392238"/>
                <a:ext cx="88900" cy="227013"/>
              </a:xfrm>
              <a:custGeom>
                <a:avLst/>
                <a:gdLst>
                  <a:gd name="T0" fmla="*/ 24 w 27"/>
                  <a:gd name="T1" fmla="*/ 69 h 69"/>
                  <a:gd name="T2" fmla="*/ 4 w 27"/>
                  <a:gd name="T3" fmla="*/ 69 h 69"/>
                  <a:gd name="T4" fmla="*/ 0 w 27"/>
                  <a:gd name="T5" fmla="*/ 65 h 69"/>
                  <a:gd name="T6" fmla="*/ 0 w 27"/>
                  <a:gd name="T7" fmla="*/ 3 h 69"/>
                  <a:gd name="T8" fmla="*/ 4 w 27"/>
                  <a:gd name="T9" fmla="*/ 0 h 69"/>
                  <a:gd name="T10" fmla="*/ 24 w 27"/>
                  <a:gd name="T11" fmla="*/ 0 h 69"/>
                  <a:gd name="T12" fmla="*/ 27 w 27"/>
                  <a:gd name="T13" fmla="*/ 3 h 69"/>
                  <a:gd name="T14" fmla="*/ 27 w 27"/>
                  <a:gd name="T15" fmla="*/ 65 h 69"/>
                  <a:gd name="T16" fmla="*/ 24 w 27"/>
                  <a:gd name="T1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69">
                    <a:moveTo>
                      <a:pt x="24" y="69"/>
                    </a:moveTo>
                    <a:cubicBezTo>
                      <a:pt x="4" y="69"/>
                      <a:pt x="4" y="69"/>
                      <a:pt x="4" y="69"/>
                    </a:cubicBezTo>
                    <a:cubicBezTo>
                      <a:pt x="2" y="69"/>
                      <a:pt x="0" y="67"/>
                      <a:pt x="0" y="6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7" y="1"/>
                      <a:pt x="27" y="3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67"/>
                      <a:pt x="25" y="69"/>
                      <a:pt x="24" y="69"/>
                    </a:cubicBezTo>
                    <a:close/>
                  </a:path>
                </a:pathLst>
              </a:custGeom>
              <a:solidFill>
                <a:srgbClr val="3D3D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i$ļîďè">
                <a:extLst>
                  <a:ext uri="{FF2B5EF4-FFF2-40B4-BE49-F238E27FC236}">
                    <a16:creationId xmlns:a16="http://schemas.microsoft.com/office/drawing/2014/main" id="{CC1E6FE9-85A1-4338-8A38-C9428395B2A3}"/>
                  </a:ext>
                </a:extLst>
              </p:cNvPr>
              <p:cNvSpPr/>
              <p:nvPr/>
            </p:nvSpPr>
            <p:spPr bwMode="auto">
              <a:xfrm>
                <a:off x="3721101" y="1247775"/>
                <a:ext cx="676275" cy="395288"/>
              </a:xfrm>
              <a:custGeom>
                <a:avLst/>
                <a:gdLst>
                  <a:gd name="T0" fmla="*/ 34 w 205"/>
                  <a:gd name="T1" fmla="*/ 0 h 120"/>
                  <a:gd name="T2" fmla="*/ 160 w 205"/>
                  <a:gd name="T3" fmla="*/ 0 h 120"/>
                  <a:gd name="T4" fmla="*/ 195 w 205"/>
                  <a:gd name="T5" fmla="*/ 35 h 120"/>
                  <a:gd name="T6" fmla="*/ 195 w 205"/>
                  <a:gd name="T7" fmla="*/ 74 h 120"/>
                  <a:gd name="T8" fmla="*/ 189 w 205"/>
                  <a:gd name="T9" fmla="*/ 94 h 120"/>
                  <a:gd name="T10" fmla="*/ 205 w 205"/>
                  <a:gd name="T11" fmla="*/ 120 h 120"/>
                  <a:gd name="T12" fmla="*/ 178 w 205"/>
                  <a:gd name="T13" fmla="*/ 103 h 120"/>
                  <a:gd name="T14" fmla="*/ 160 w 205"/>
                  <a:gd name="T15" fmla="*/ 109 h 120"/>
                  <a:gd name="T16" fmla="*/ 34 w 205"/>
                  <a:gd name="T17" fmla="*/ 109 h 120"/>
                  <a:gd name="T18" fmla="*/ 0 w 205"/>
                  <a:gd name="T19" fmla="*/ 74 h 120"/>
                  <a:gd name="T20" fmla="*/ 0 w 205"/>
                  <a:gd name="T21" fmla="*/ 35 h 120"/>
                  <a:gd name="T22" fmla="*/ 34 w 205"/>
                  <a:gd name="T2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5" h="120">
                    <a:moveTo>
                      <a:pt x="34" y="0"/>
                    </a:moveTo>
                    <a:cubicBezTo>
                      <a:pt x="160" y="0"/>
                      <a:pt x="160" y="0"/>
                      <a:pt x="160" y="0"/>
                    </a:cubicBezTo>
                    <a:cubicBezTo>
                      <a:pt x="179" y="0"/>
                      <a:pt x="195" y="15"/>
                      <a:pt x="195" y="35"/>
                    </a:cubicBezTo>
                    <a:cubicBezTo>
                      <a:pt x="195" y="74"/>
                      <a:pt x="195" y="74"/>
                      <a:pt x="195" y="74"/>
                    </a:cubicBezTo>
                    <a:cubicBezTo>
                      <a:pt x="195" y="81"/>
                      <a:pt x="192" y="88"/>
                      <a:pt x="189" y="94"/>
                    </a:cubicBezTo>
                    <a:cubicBezTo>
                      <a:pt x="205" y="120"/>
                      <a:pt x="205" y="120"/>
                      <a:pt x="205" y="120"/>
                    </a:cubicBezTo>
                    <a:cubicBezTo>
                      <a:pt x="178" y="103"/>
                      <a:pt x="178" y="103"/>
                      <a:pt x="178" y="103"/>
                    </a:cubicBezTo>
                    <a:cubicBezTo>
                      <a:pt x="173" y="107"/>
                      <a:pt x="167" y="109"/>
                      <a:pt x="16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15" y="109"/>
                      <a:pt x="0" y="93"/>
                      <a:pt x="0" y="7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4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ïṡ1íḋê">
                <a:extLst>
                  <a:ext uri="{FF2B5EF4-FFF2-40B4-BE49-F238E27FC236}">
                    <a16:creationId xmlns:a16="http://schemas.microsoft.com/office/drawing/2014/main" id="{E96C40AF-AAE1-4512-985B-9DA7676E39ED}"/>
                  </a:ext>
                </a:extLst>
              </p:cNvPr>
              <p:cNvSpPr/>
              <p:nvPr/>
            </p:nvSpPr>
            <p:spPr bwMode="auto">
              <a:xfrm>
                <a:off x="3813176" y="1395413"/>
                <a:ext cx="455613" cy="134938"/>
              </a:xfrm>
              <a:custGeom>
                <a:avLst/>
                <a:gdLst>
                  <a:gd name="T0" fmla="*/ 96 w 138"/>
                  <a:gd name="T1" fmla="*/ 41 h 41"/>
                  <a:gd name="T2" fmla="*/ 3 w 138"/>
                  <a:gd name="T3" fmla="*/ 41 h 41"/>
                  <a:gd name="T4" fmla="*/ 0 w 138"/>
                  <a:gd name="T5" fmla="*/ 38 h 41"/>
                  <a:gd name="T6" fmla="*/ 3 w 138"/>
                  <a:gd name="T7" fmla="*/ 36 h 41"/>
                  <a:gd name="T8" fmla="*/ 94 w 138"/>
                  <a:gd name="T9" fmla="*/ 36 h 41"/>
                  <a:gd name="T10" fmla="*/ 133 w 138"/>
                  <a:gd name="T11" fmla="*/ 1 h 41"/>
                  <a:gd name="T12" fmla="*/ 137 w 138"/>
                  <a:gd name="T13" fmla="*/ 1 h 41"/>
                  <a:gd name="T14" fmla="*/ 137 w 138"/>
                  <a:gd name="T15" fmla="*/ 5 h 41"/>
                  <a:gd name="T16" fmla="*/ 96 w 138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1">
                    <a:moveTo>
                      <a:pt x="96" y="41"/>
                    </a:moveTo>
                    <a:cubicBezTo>
                      <a:pt x="3" y="41"/>
                      <a:pt x="3" y="41"/>
                      <a:pt x="3" y="41"/>
                    </a:cubicBezTo>
                    <a:cubicBezTo>
                      <a:pt x="1" y="41"/>
                      <a:pt x="0" y="40"/>
                      <a:pt x="0" y="38"/>
                    </a:cubicBezTo>
                    <a:cubicBezTo>
                      <a:pt x="0" y="37"/>
                      <a:pt x="1" y="36"/>
                      <a:pt x="3" y="36"/>
                    </a:cubicBezTo>
                    <a:cubicBezTo>
                      <a:pt x="94" y="36"/>
                      <a:pt x="94" y="36"/>
                      <a:pt x="94" y="36"/>
                    </a:cubicBezTo>
                    <a:cubicBezTo>
                      <a:pt x="133" y="1"/>
                      <a:pt x="133" y="1"/>
                      <a:pt x="133" y="1"/>
                    </a:cubicBezTo>
                    <a:cubicBezTo>
                      <a:pt x="134" y="0"/>
                      <a:pt x="136" y="0"/>
                      <a:pt x="137" y="1"/>
                    </a:cubicBezTo>
                    <a:cubicBezTo>
                      <a:pt x="138" y="2"/>
                      <a:pt x="138" y="4"/>
                      <a:pt x="137" y="5"/>
                    </a:cubicBezTo>
                    <a:lnTo>
                      <a:pt x="96" y="41"/>
                    </a:lnTo>
                    <a:close/>
                  </a:path>
                </a:pathLst>
              </a:custGeom>
              <a:solidFill>
                <a:srgbClr val="3D3D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ïṡlîḍe">
                <a:extLst>
                  <a:ext uri="{FF2B5EF4-FFF2-40B4-BE49-F238E27FC236}">
                    <a16:creationId xmlns:a16="http://schemas.microsoft.com/office/drawing/2014/main" id="{50C92D97-6146-462C-907F-3998BBFAD7E5}"/>
                  </a:ext>
                </a:extLst>
              </p:cNvPr>
              <p:cNvSpPr/>
              <p:nvPr/>
            </p:nvSpPr>
            <p:spPr bwMode="auto">
              <a:xfrm>
                <a:off x="4192588" y="1392238"/>
                <a:ext cx="76200" cy="76200"/>
              </a:xfrm>
              <a:custGeom>
                <a:avLst/>
                <a:gdLst>
                  <a:gd name="T0" fmla="*/ 20 w 23"/>
                  <a:gd name="T1" fmla="*/ 23 h 23"/>
                  <a:gd name="T2" fmla="*/ 20 w 23"/>
                  <a:gd name="T3" fmla="*/ 23 h 23"/>
                  <a:gd name="T4" fmla="*/ 18 w 23"/>
                  <a:gd name="T5" fmla="*/ 21 h 23"/>
                  <a:gd name="T6" fmla="*/ 18 w 23"/>
                  <a:gd name="T7" fmla="*/ 6 h 23"/>
                  <a:gd name="T8" fmla="*/ 3 w 23"/>
                  <a:gd name="T9" fmla="*/ 6 h 23"/>
                  <a:gd name="T10" fmla="*/ 0 w 23"/>
                  <a:gd name="T11" fmla="*/ 3 h 23"/>
                  <a:gd name="T12" fmla="*/ 3 w 23"/>
                  <a:gd name="T13" fmla="*/ 0 h 23"/>
                  <a:gd name="T14" fmla="*/ 3 w 23"/>
                  <a:gd name="T15" fmla="*/ 0 h 23"/>
                  <a:gd name="T16" fmla="*/ 23 w 23"/>
                  <a:gd name="T17" fmla="*/ 0 h 23"/>
                  <a:gd name="T18" fmla="*/ 23 w 23"/>
                  <a:gd name="T19" fmla="*/ 21 h 23"/>
                  <a:gd name="T20" fmla="*/ 20 w 23"/>
                  <a:gd name="T2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3"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8" y="22"/>
                      <a:pt x="18" y="2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2"/>
                      <a:pt x="22" y="23"/>
                      <a:pt x="20" y="23"/>
                    </a:cubicBezTo>
                    <a:close/>
                  </a:path>
                </a:pathLst>
              </a:custGeom>
              <a:solidFill>
                <a:srgbClr val="3D3D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îŝḷíḑè">
                <a:extLst>
                  <a:ext uri="{FF2B5EF4-FFF2-40B4-BE49-F238E27FC236}">
                    <a16:creationId xmlns:a16="http://schemas.microsoft.com/office/drawing/2014/main" id="{910F4CE1-38A1-4753-93CE-1087407C1880}"/>
                  </a:ext>
                </a:extLst>
              </p:cNvPr>
              <p:cNvSpPr/>
              <p:nvPr/>
            </p:nvSpPr>
            <p:spPr bwMode="auto">
              <a:xfrm>
                <a:off x="4121151" y="1290638"/>
                <a:ext cx="61913" cy="98425"/>
              </a:xfrm>
              <a:custGeom>
                <a:avLst/>
                <a:gdLst>
                  <a:gd name="T0" fmla="*/ 3 w 19"/>
                  <a:gd name="T1" fmla="*/ 30 h 30"/>
                  <a:gd name="T2" fmla="*/ 1 w 19"/>
                  <a:gd name="T3" fmla="*/ 29 h 30"/>
                  <a:gd name="T4" fmla="*/ 1 w 19"/>
                  <a:gd name="T5" fmla="*/ 26 h 30"/>
                  <a:gd name="T6" fmla="*/ 12 w 19"/>
                  <a:gd name="T7" fmla="*/ 15 h 30"/>
                  <a:gd name="T8" fmla="*/ 1 w 19"/>
                  <a:gd name="T9" fmla="*/ 4 h 30"/>
                  <a:gd name="T10" fmla="*/ 1 w 19"/>
                  <a:gd name="T11" fmla="*/ 1 h 30"/>
                  <a:gd name="T12" fmla="*/ 5 w 19"/>
                  <a:gd name="T13" fmla="*/ 1 h 30"/>
                  <a:gd name="T14" fmla="*/ 19 w 19"/>
                  <a:gd name="T15" fmla="*/ 15 h 30"/>
                  <a:gd name="T16" fmla="*/ 5 w 19"/>
                  <a:gd name="T17" fmla="*/ 29 h 30"/>
                  <a:gd name="T18" fmla="*/ 3 w 19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30">
                    <a:moveTo>
                      <a:pt x="3" y="30"/>
                    </a:moveTo>
                    <a:cubicBezTo>
                      <a:pt x="2" y="30"/>
                      <a:pt x="2" y="30"/>
                      <a:pt x="1" y="29"/>
                    </a:cubicBezTo>
                    <a:cubicBezTo>
                      <a:pt x="0" y="28"/>
                      <a:pt x="0" y="27"/>
                      <a:pt x="1" y="26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4" y="30"/>
                      <a:pt x="3" y="30"/>
                    </a:cubicBezTo>
                    <a:close/>
                  </a:path>
                </a:pathLst>
              </a:custGeom>
              <a:solidFill>
                <a:srgbClr val="D73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î$1ïďe">
                <a:extLst>
                  <a:ext uri="{FF2B5EF4-FFF2-40B4-BE49-F238E27FC236}">
                    <a16:creationId xmlns:a16="http://schemas.microsoft.com/office/drawing/2014/main" id="{A285C054-4798-4ACF-B54E-020DDEC43655}"/>
                  </a:ext>
                </a:extLst>
              </p:cNvPr>
              <p:cNvSpPr/>
              <p:nvPr/>
            </p:nvSpPr>
            <p:spPr bwMode="auto">
              <a:xfrm>
                <a:off x="3813176" y="1328738"/>
                <a:ext cx="357188" cy="201613"/>
              </a:xfrm>
              <a:custGeom>
                <a:avLst/>
                <a:gdLst>
                  <a:gd name="T0" fmla="*/ 3 w 108"/>
                  <a:gd name="T1" fmla="*/ 61 h 61"/>
                  <a:gd name="T2" fmla="*/ 1 w 108"/>
                  <a:gd name="T3" fmla="*/ 61 h 61"/>
                  <a:gd name="T4" fmla="*/ 0 w 108"/>
                  <a:gd name="T5" fmla="*/ 57 h 61"/>
                  <a:gd name="T6" fmla="*/ 23 w 108"/>
                  <a:gd name="T7" fmla="*/ 23 h 61"/>
                  <a:gd name="T8" fmla="*/ 48 w 108"/>
                  <a:gd name="T9" fmla="*/ 34 h 61"/>
                  <a:gd name="T10" fmla="*/ 62 w 108"/>
                  <a:gd name="T11" fmla="*/ 0 h 61"/>
                  <a:gd name="T12" fmla="*/ 105 w 108"/>
                  <a:gd name="T13" fmla="*/ 0 h 61"/>
                  <a:gd name="T14" fmla="*/ 108 w 108"/>
                  <a:gd name="T15" fmla="*/ 3 h 61"/>
                  <a:gd name="T16" fmla="*/ 105 w 108"/>
                  <a:gd name="T17" fmla="*/ 6 h 61"/>
                  <a:gd name="T18" fmla="*/ 65 w 108"/>
                  <a:gd name="T19" fmla="*/ 6 h 61"/>
                  <a:gd name="T20" fmla="*/ 51 w 108"/>
                  <a:gd name="T21" fmla="*/ 41 h 61"/>
                  <a:gd name="T22" fmla="*/ 25 w 108"/>
                  <a:gd name="T23" fmla="*/ 30 h 61"/>
                  <a:gd name="T24" fmla="*/ 5 w 108"/>
                  <a:gd name="T25" fmla="*/ 60 h 61"/>
                  <a:gd name="T26" fmla="*/ 3 w 108"/>
                  <a:gd name="T2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61">
                    <a:moveTo>
                      <a:pt x="3" y="61"/>
                    </a:moveTo>
                    <a:cubicBezTo>
                      <a:pt x="2" y="61"/>
                      <a:pt x="2" y="61"/>
                      <a:pt x="1" y="61"/>
                    </a:cubicBezTo>
                    <a:cubicBezTo>
                      <a:pt x="0" y="60"/>
                      <a:pt x="0" y="58"/>
                      <a:pt x="0" y="57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7" y="0"/>
                      <a:pt x="108" y="2"/>
                      <a:pt x="108" y="3"/>
                    </a:cubicBezTo>
                    <a:cubicBezTo>
                      <a:pt x="108" y="4"/>
                      <a:pt x="107" y="6"/>
                      <a:pt x="10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51" y="41"/>
                      <a:pt x="51" y="41"/>
                      <a:pt x="51" y="41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4" y="61"/>
                      <a:pt x="3" y="61"/>
                      <a:pt x="3" y="61"/>
                    </a:cubicBezTo>
                    <a:close/>
                  </a:path>
                </a:pathLst>
              </a:custGeom>
              <a:solidFill>
                <a:srgbClr val="D73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ïšlïďê">
                <a:extLst>
                  <a:ext uri="{FF2B5EF4-FFF2-40B4-BE49-F238E27FC236}">
                    <a16:creationId xmlns:a16="http://schemas.microsoft.com/office/drawing/2014/main" id="{22B46A5B-154D-48FF-A1B0-728B08DDD34C}"/>
                  </a:ext>
                </a:extLst>
              </p:cNvPr>
              <p:cNvSpPr/>
              <p:nvPr/>
            </p:nvSpPr>
            <p:spPr bwMode="auto">
              <a:xfrm>
                <a:off x="7893051" y="2403475"/>
                <a:ext cx="785813" cy="603250"/>
              </a:xfrm>
              <a:custGeom>
                <a:avLst/>
                <a:gdLst>
                  <a:gd name="T0" fmla="*/ 185 w 238"/>
                  <a:gd name="T1" fmla="*/ 0 h 183"/>
                  <a:gd name="T2" fmla="*/ 68 w 238"/>
                  <a:gd name="T3" fmla="*/ 0 h 183"/>
                  <a:gd name="T4" fmla="*/ 15 w 238"/>
                  <a:gd name="T5" fmla="*/ 53 h 183"/>
                  <a:gd name="T6" fmla="*/ 15 w 238"/>
                  <a:gd name="T7" fmla="*/ 113 h 183"/>
                  <a:gd name="T8" fmla="*/ 24 w 238"/>
                  <a:gd name="T9" fmla="*/ 142 h 183"/>
                  <a:gd name="T10" fmla="*/ 0 w 238"/>
                  <a:gd name="T11" fmla="*/ 183 h 183"/>
                  <a:gd name="T12" fmla="*/ 40 w 238"/>
                  <a:gd name="T13" fmla="*/ 157 h 183"/>
                  <a:gd name="T14" fmla="*/ 68 w 238"/>
                  <a:gd name="T15" fmla="*/ 166 h 183"/>
                  <a:gd name="T16" fmla="*/ 185 w 238"/>
                  <a:gd name="T17" fmla="*/ 166 h 183"/>
                  <a:gd name="T18" fmla="*/ 238 w 238"/>
                  <a:gd name="T19" fmla="*/ 113 h 183"/>
                  <a:gd name="T20" fmla="*/ 238 w 238"/>
                  <a:gd name="T21" fmla="*/ 53 h 183"/>
                  <a:gd name="T22" fmla="*/ 185 w 238"/>
                  <a:gd name="T23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8" h="183">
                    <a:moveTo>
                      <a:pt x="185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9" y="0"/>
                      <a:pt x="15" y="23"/>
                      <a:pt x="15" y="53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15" y="124"/>
                      <a:pt x="19" y="134"/>
                      <a:pt x="24" y="142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40" y="157"/>
                      <a:pt x="40" y="157"/>
                      <a:pt x="40" y="157"/>
                    </a:cubicBezTo>
                    <a:cubicBezTo>
                      <a:pt x="48" y="163"/>
                      <a:pt x="58" y="166"/>
                      <a:pt x="68" y="166"/>
                    </a:cubicBezTo>
                    <a:cubicBezTo>
                      <a:pt x="185" y="166"/>
                      <a:pt x="185" y="166"/>
                      <a:pt x="185" y="166"/>
                    </a:cubicBezTo>
                    <a:cubicBezTo>
                      <a:pt x="215" y="166"/>
                      <a:pt x="238" y="142"/>
                      <a:pt x="238" y="11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8" y="23"/>
                      <a:pt x="215" y="0"/>
                      <a:pt x="1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íšľidê">
                <a:extLst>
                  <a:ext uri="{FF2B5EF4-FFF2-40B4-BE49-F238E27FC236}">
                    <a16:creationId xmlns:a16="http://schemas.microsoft.com/office/drawing/2014/main" id="{D78C57FF-AC8B-4EC2-A275-91B4A9ECB079}"/>
                  </a:ext>
                </a:extLst>
              </p:cNvPr>
              <p:cNvSpPr/>
              <p:nvPr/>
            </p:nvSpPr>
            <p:spPr bwMode="auto">
              <a:xfrm>
                <a:off x="8034338" y="2522538"/>
                <a:ext cx="155575" cy="193675"/>
              </a:xfrm>
              <a:custGeom>
                <a:avLst/>
                <a:gdLst>
                  <a:gd name="T0" fmla="*/ 12 w 47"/>
                  <a:gd name="T1" fmla="*/ 57 h 59"/>
                  <a:gd name="T2" fmla="*/ 3 w 47"/>
                  <a:gd name="T3" fmla="*/ 51 h 59"/>
                  <a:gd name="T4" fmla="*/ 1 w 47"/>
                  <a:gd name="T5" fmla="*/ 45 h 59"/>
                  <a:gd name="T6" fmla="*/ 29 w 47"/>
                  <a:gd name="T7" fmla="*/ 2 h 59"/>
                  <a:gd name="T8" fmla="*/ 35 w 47"/>
                  <a:gd name="T9" fmla="*/ 1 h 59"/>
                  <a:gd name="T10" fmla="*/ 45 w 47"/>
                  <a:gd name="T11" fmla="*/ 7 h 59"/>
                  <a:gd name="T12" fmla="*/ 46 w 47"/>
                  <a:gd name="T13" fmla="*/ 13 h 59"/>
                  <a:gd name="T14" fmla="*/ 18 w 47"/>
                  <a:gd name="T15" fmla="*/ 56 h 59"/>
                  <a:gd name="T16" fmla="*/ 12 w 47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59">
                    <a:moveTo>
                      <a:pt x="12" y="57"/>
                    </a:moveTo>
                    <a:cubicBezTo>
                      <a:pt x="3" y="51"/>
                      <a:pt x="3" y="51"/>
                      <a:pt x="3" y="51"/>
                    </a:cubicBezTo>
                    <a:cubicBezTo>
                      <a:pt x="1" y="50"/>
                      <a:pt x="0" y="47"/>
                      <a:pt x="1" y="4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31" y="1"/>
                      <a:pt x="33" y="0"/>
                      <a:pt x="35" y="1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7" y="9"/>
                      <a:pt x="47" y="11"/>
                      <a:pt x="46" y="1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7" y="58"/>
                      <a:pt x="14" y="59"/>
                      <a:pt x="12" y="57"/>
                    </a:cubicBezTo>
                    <a:close/>
                  </a:path>
                </a:pathLst>
              </a:custGeom>
              <a:solidFill>
                <a:srgbClr val="3D3D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ïṣḷïḍé">
                <a:extLst>
                  <a:ext uri="{FF2B5EF4-FFF2-40B4-BE49-F238E27FC236}">
                    <a16:creationId xmlns:a16="http://schemas.microsoft.com/office/drawing/2014/main" id="{09EE5CE8-626F-4256-9BFF-72BE50BC4268}"/>
                  </a:ext>
                </a:extLst>
              </p:cNvPr>
              <p:cNvSpPr/>
              <p:nvPr/>
            </p:nvSpPr>
            <p:spPr bwMode="auto">
              <a:xfrm>
                <a:off x="8480426" y="2519363"/>
                <a:ext cx="155575" cy="193675"/>
              </a:xfrm>
              <a:custGeom>
                <a:avLst/>
                <a:gdLst>
                  <a:gd name="T0" fmla="*/ 35 w 47"/>
                  <a:gd name="T1" fmla="*/ 58 h 59"/>
                  <a:gd name="T2" fmla="*/ 45 w 47"/>
                  <a:gd name="T3" fmla="*/ 51 h 59"/>
                  <a:gd name="T4" fmla="*/ 46 w 47"/>
                  <a:gd name="T5" fmla="*/ 46 h 59"/>
                  <a:gd name="T6" fmla="*/ 18 w 47"/>
                  <a:gd name="T7" fmla="*/ 3 h 59"/>
                  <a:gd name="T8" fmla="*/ 12 w 47"/>
                  <a:gd name="T9" fmla="*/ 2 h 59"/>
                  <a:gd name="T10" fmla="*/ 3 w 47"/>
                  <a:gd name="T11" fmla="*/ 8 h 59"/>
                  <a:gd name="T12" fmla="*/ 2 w 47"/>
                  <a:gd name="T13" fmla="*/ 14 h 59"/>
                  <a:gd name="T14" fmla="*/ 30 w 47"/>
                  <a:gd name="T15" fmla="*/ 56 h 59"/>
                  <a:gd name="T16" fmla="*/ 35 w 47"/>
                  <a:gd name="T17" fmla="*/ 5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59">
                    <a:moveTo>
                      <a:pt x="35" y="58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7" y="50"/>
                      <a:pt x="47" y="48"/>
                      <a:pt x="46" y="46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1"/>
                      <a:pt x="14" y="0"/>
                      <a:pt x="12" y="2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2"/>
                      <a:pt x="2" y="1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8"/>
                      <a:pt x="34" y="59"/>
                      <a:pt x="35" y="58"/>
                    </a:cubicBezTo>
                    <a:close/>
                  </a:path>
                </a:pathLst>
              </a:custGeom>
              <a:solidFill>
                <a:srgbClr val="D73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íṣľíďê">
                <a:extLst>
                  <a:ext uri="{FF2B5EF4-FFF2-40B4-BE49-F238E27FC236}">
                    <a16:creationId xmlns:a16="http://schemas.microsoft.com/office/drawing/2014/main" id="{81A01D5C-65A3-41A3-ACB5-A89410B08D69}"/>
                  </a:ext>
                </a:extLst>
              </p:cNvPr>
              <p:cNvSpPr/>
              <p:nvPr/>
            </p:nvSpPr>
            <p:spPr bwMode="auto">
              <a:xfrm>
                <a:off x="8107363" y="2571750"/>
                <a:ext cx="354013" cy="293688"/>
              </a:xfrm>
              <a:custGeom>
                <a:avLst/>
                <a:gdLst>
                  <a:gd name="T0" fmla="*/ 26 w 107"/>
                  <a:gd name="T1" fmla="*/ 1 h 89"/>
                  <a:gd name="T2" fmla="*/ 0 w 107"/>
                  <a:gd name="T3" fmla="*/ 40 h 89"/>
                  <a:gd name="T4" fmla="*/ 0 w 107"/>
                  <a:gd name="T5" fmla="*/ 43 h 89"/>
                  <a:gd name="T6" fmla="*/ 64 w 107"/>
                  <a:gd name="T7" fmla="*/ 89 h 89"/>
                  <a:gd name="T8" fmla="*/ 105 w 107"/>
                  <a:gd name="T9" fmla="*/ 58 h 89"/>
                  <a:gd name="T10" fmla="*/ 106 w 107"/>
                  <a:gd name="T11" fmla="*/ 54 h 89"/>
                  <a:gd name="T12" fmla="*/ 106 w 107"/>
                  <a:gd name="T13" fmla="*/ 52 h 89"/>
                  <a:gd name="T14" fmla="*/ 62 w 107"/>
                  <a:gd name="T15" fmla="*/ 8 h 89"/>
                  <a:gd name="T16" fmla="*/ 40 w 107"/>
                  <a:gd name="T17" fmla="*/ 10 h 89"/>
                  <a:gd name="T18" fmla="*/ 27 w 107"/>
                  <a:gd name="T19" fmla="*/ 1 h 89"/>
                  <a:gd name="T20" fmla="*/ 26 w 107"/>
                  <a:gd name="T21" fmla="*/ 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" h="89">
                    <a:moveTo>
                      <a:pt x="26" y="1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8" y="50"/>
                      <a:pt x="46" y="87"/>
                      <a:pt x="64" y="89"/>
                    </a:cubicBezTo>
                    <a:cubicBezTo>
                      <a:pt x="64" y="89"/>
                      <a:pt x="85" y="86"/>
                      <a:pt x="105" y="58"/>
                    </a:cubicBezTo>
                    <a:cubicBezTo>
                      <a:pt x="106" y="57"/>
                      <a:pt x="107" y="56"/>
                      <a:pt x="106" y="54"/>
                    </a:cubicBezTo>
                    <a:cubicBezTo>
                      <a:pt x="106" y="53"/>
                      <a:pt x="106" y="53"/>
                      <a:pt x="106" y="52"/>
                    </a:cubicBezTo>
                    <a:cubicBezTo>
                      <a:pt x="105" y="49"/>
                      <a:pt x="62" y="8"/>
                      <a:pt x="62" y="8"/>
                    </a:cubicBezTo>
                    <a:cubicBezTo>
                      <a:pt x="62" y="8"/>
                      <a:pt x="46" y="10"/>
                      <a:pt x="40" y="10"/>
                    </a:cubicBezTo>
                    <a:cubicBezTo>
                      <a:pt x="35" y="9"/>
                      <a:pt x="30" y="3"/>
                      <a:pt x="27" y="1"/>
                    </a:cubicBezTo>
                    <a:cubicBezTo>
                      <a:pt x="27" y="0"/>
                      <a:pt x="26" y="0"/>
                      <a:pt x="26" y="1"/>
                    </a:cubicBezTo>
                    <a:close/>
                  </a:path>
                </a:pathLst>
              </a:custGeom>
              <a:solidFill>
                <a:srgbClr val="3D3D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iŝļiďé">
                <a:extLst>
                  <a:ext uri="{FF2B5EF4-FFF2-40B4-BE49-F238E27FC236}">
                    <a16:creationId xmlns:a16="http://schemas.microsoft.com/office/drawing/2014/main" id="{10C554F3-66F1-4930-8CFC-F4A157006856}"/>
                  </a:ext>
                </a:extLst>
              </p:cNvPr>
              <p:cNvSpPr/>
              <p:nvPr/>
            </p:nvSpPr>
            <p:spPr bwMode="auto">
              <a:xfrm>
                <a:off x="8235951" y="2571750"/>
                <a:ext cx="333375" cy="171450"/>
              </a:xfrm>
              <a:custGeom>
                <a:avLst/>
                <a:gdLst>
                  <a:gd name="T0" fmla="*/ 75 w 101"/>
                  <a:gd name="T1" fmla="*/ 1 h 52"/>
                  <a:gd name="T2" fmla="*/ 100 w 101"/>
                  <a:gd name="T3" fmla="*/ 40 h 52"/>
                  <a:gd name="T4" fmla="*/ 99 w 101"/>
                  <a:gd name="T5" fmla="*/ 42 h 52"/>
                  <a:gd name="T6" fmla="*/ 67 w 101"/>
                  <a:gd name="T7" fmla="*/ 52 h 52"/>
                  <a:gd name="T8" fmla="*/ 29 w 101"/>
                  <a:gd name="T9" fmla="*/ 26 h 52"/>
                  <a:gd name="T10" fmla="*/ 1 w 101"/>
                  <a:gd name="T11" fmla="*/ 33 h 52"/>
                  <a:gd name="T12" fmla="*/ 1 w 101"/>
                  <a:gd name="T13" fmla="*/ 30 h 52"/>
                  <a:gd name="T14" fmla="*/ 26 w 101"/>
                  <a:gd name="T15" fmla="*/ 6 h 52"/>
                  <a:gd name="T16" fmla="*/ 54 w 101"/>
                  <a:gd name="T17" fmla="*/ 9 h 52"/>
                  <a:gd name="T18" fmla="*/ 57 w 101"/>
                  <a:gd name="T19" fmla="*/ 9 h 52"/>
                  <a:gd name="T20" fmla="*/ 73 w 101"/>
                  <a:gd name="T21" fmla="*/ 0 h 52"/>
                  <a:gd name="T22" fmla="*/ 75 w 101"/>
                  <a:gd name="T2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1" h="52">
                    <a:moveTo>
                      <a:pt x="75" y="1"/>
                    </a:moveTo>
                    <a:cubicBezTo>
                      <a:pt x="100" y="40"/>
                      <a:pt x="100" y="40"/>
                      <a:pt x="100" y="40"/>
                    </a:cubicBezTo>
                    <a:cubicBezTo>
                      <a:pt x="101" y="40"/>
                      <a:pt x="100" y="41"/>
                      <a:pt x="99" y="42"/>
                    </a:cubicBezTo>
                    <a:cubicBezTo>
                      <a:pt x="94" y="44"/>
                      <a:pt x="77" y="50"/>
                      <a:pt x="67" y="52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26"/>
                      <a:pt x="16" y="42"/>
                      <a:pt x="1" y="33"/>
                    </a:cubicBezTo>
                    <a:cubicBezTo>
                      <a:pt x="0" y="32"/>
                      <a:pt x="0" y="31"/>
                      <a:pt x="1" y="30"/>
                    </a:cubicBezTo>
                    <a:cubicBezTo>
                      <a:pt x="6" y="24"/>
                      <a:pt x="21" y="9"/>
                      <a:pt x="26" y="6"/>
                    </a:cubicBezTo>
                    <a:cubicBezTo>
                      <a:pt x="31" y="2"/>
                      <a:pt x="47" y="8"/>
                      <a:pt x="54" y="9"/>
                    </a:cubicBezTo>
                    <a:cubicBezTo>
                      <a:pt x="55" y="10"/>
                      <a:pt x="56" y="10"/>
                      <a:pt x="57" y="9"/>
                    </a:cubicBezTo>
                    <a:cubicBezTo>
                      <a:pt x="62" y="7"/>
                      <a:pt x="70" y="2"/>
                      <a:pt x="73" y="0"/>
                    </a:cubicBezTo>
                    <a:cubicBezTo>
                      <a:pt x="74" y="0"/>
                      <a:pt x="75" y="0"/>
                      <a:pt x="75" y="1"/>
                    </a:cubicBezTo>
                    <a:close/>
                  </a:path>
                </a:pathLst>
              </a:custGeom>
              <a:solidFill>
                <a:srgbClr val="D73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ísľïḑè">
                <a:extLst>
                  <a:ext uri="{FF2B5EF4-FFF2-40B4-BE49-F238E27FC236}">
                    <a16:creationId xmlns:a16="http://schemas.microsoft.com/office/drawing/2014/main" id="{032D17A8-D56C-4268-925F-2747866AC23C}"/>
                  </a:ext>
                </a:extLst>
              </p:cNvPr>
              <p:cNvSpPr/>
              <p:nvPr/>
            </p:nvSpPr>
            <p:spPr bwMode="auto">
              <a:xfrm>
                <a:off x="8170863" y="2713038"/>
                <a:ext cx="177800" cy="168275"/>
              </a:xfrm>
              <a:custGeom>
                <a:avLst/>
                <a:gdLst>
                  <a:gd name="T0" fmla="*/ 2 w 54"/>
                  <a:gd name="T1" fmla="*/ 25 h 51"/>
                  <a:gd name="T2" fmla="*/ 1 w 54"/>
                  <a:gd name="T3" fmla="*/ 20 h 51"/>
                  <a:gd name="T4" fmla="*/ 10 w 54"/>
                  <a:gd name="T5" fmla="*/ 7 h 51"/>
                  <a:gd name="T6" fmla="*/ 53 w 54"/>
                  <a:gd name="T7" fmla="*/ 33 h 51"/>
                  <a:gd name="T8" fmla="*/ 41 w 54"/>
                  <a:gd name="T9" fmla="*/ 49 h 51"/>
                  <a:gd name="T10" fmla="*/ 2 w 54"/>
                  <a:gd name="T11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51">
                    <a:moveTo>
                      <a:pt x="2" y="25"/>
                    </a:moveTo>
                    <a:cubicBezTo>
                      <a:pt x="1" y="24"/>
                      <a:pt x="0" y="22"/>
                      <a:pt x="1" y="20"/>
                    </a:cubicBezTo>
                    <a:cubicBezTo>
                      <a:pt x="3" y="17"/>
                      <a:pt x="6" y="12"/>
                      <a:pt x="10" y="7"/>
                    </a:cubicBezTo>
                    <a:cubicBezTo>
                      <a:pt x="17" y="0"/>
                      <a:pt x="54" y="29"/>
                      <a:pt x="53" y="33"/>
                    </a:cubicBezTo>
                    <a:cubicBezTo>
                      <a:pt x="52" y="37"/>
                      <a:pt x="45" y="48"/>
                      <a:pt x="41" y="49"/>
                    </a:cubicBezTo>
                    <a:cubicBezTo>
                      <a:pt x="38" y="51"/>
                      <a:pt x="14" y="35"/>
                      <a:pt x="2" y="25"/>
                    </a:cubicBezTo>
                    <a:close/>
                  </a:path>
                </a:pathLst>
              </a:custGeom>
              <a:solidFill>
                <a:srgbClr val="D73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îsľîḍé">
                <a:extLst>
                  <a:ext uri="{FF2B5EF4-FFF2-40B4-BE49-F238E27FC236}">
                    <a16:creationId xmlns:a16="http://schemas.microsoft.com/office/drawing/2014/main" id="{ED1FF8D8-0121-4903-A36D-1758FD38F368}"/>
                  </a:ext>
                </a:extLst>
              </p:cNvPr>
              <p:cNvSpPr/>
              <p:nvPr/>
            </p:nvSpPr>
            <p:spPr bwMode="auto">
              <a:xfrm>
                <a:off x="5351463" y="1177925"/>
                <a:ext cx="742950" cy="434975"/>
              </a:xfrm>
              <a:custGeom>
                <a:avLst/>
                <a:gdLst>
                  <a:gd name="T0" fmla="*/ 41 w 225"/>
                  <a:gd name="T1" fmla="*/ 98 h 132"/>
                  <a:gd name="T2" fmla="*/ 37 w 225"/>
                  <a:gd name="T3" fmla="*/ 95 h 132"/>
                  <a:gd name="T4" fmla="*/ 41 w 225"/>
                  <a:gd name="T5" fmla="*/ 91 h 132"/>
                  <a:gd name="T6" fmla="*/ 173 w 225"/>
                  <a:gd name="T7" fmla="*/ 91 h 132"/>
                  <a:gd name="T8" fmla="*/ 176 w 225"/>
                  <a:gd name="T9" fmla="*/ 95 h 132"/>
                  <a:gd name="T10" fmla="*/ 173 w 225"/>
                  <a:gd name="T11" fmla="*/ 98 h 132"/>
                  <a:gd name="T12" fmla="*/ 41 w 225"/>
                  <a:gd name="T13" fmla="*/ 98 h 132"/>
                  <a:gd name="T14" fmla="*/ 41 w 225"/>
                  <a:gd name="T15" fmla="*/ 80 h 132"/>
                  <a:gd name="T16" fmla="*/ 37 w 225"/>
                  <a:gd name="T17" fmla="*/ 77 h 132"/>
                  <a:gd name="T18" fmla="*/ 41 w 225"/>
                  <a:gd name="T19" fmla="*/ 74 h 132"/>
                  <a:gd name="T20" fmla="*/ 110 w 225"/>
                  <a:gd name="T21" fmla="*/ 74 h 132"/>
                  <a:gd name="T22" fmla="*/ 114 w 225"/>
                  <a:gd name="T23" fmla="*/ 77 h 132"/>
                  <a:gd name="T24" fmla="*/ 110 w 225"/>
                  <a:gd name="T25" fmla="*/ 80 h 132"/>
                  <a:gd name="T26" fmla="*/ 41 w 225"/>
                  <a:gd name="T27" fmla="*/ 80 h 132"/>
                  <a:gd name="T28" fmla="*/ 41 w 225"/>
                  <a:gd name="T29" fmla="*/ 63 h 132"/>
                  <a:gd name="T30" fmla="*/ 37 w 225"/>
                  <a:gd name="T31" fmla="*/ 59 h 132"/>
                  <a:gd name="T32" fmla="*/ 41 w 225"/>
                  <a:gd name="T33" fmla="*/ 56 h 132"/>
                  <a:gd name="T34" fmla="*/ 173 w 225"/>
                  <a:gd name="T35" fmla="*/ 56 h 132"/>
                  <a:gd name="T36" fmla="*/ 176 w 225"/>
                  <a:gd name="T37" fmla="*/ 59 h 132"/>
                  <a:gd name="T38" fmla="*/ 173 w 225"/>
                  <a:gd name="T39" fmla="*/ 63 h 132"/>
                  <a:gd name="T40" fmla="*/ 41 w 225"/>
                  <a:gd name="T41" fmla="*/ 63 h 132"/>
                  <a:gd name="T42" fmla="*/ 41 w 225"/>
                  <a:gd name="T43" fmla="*/ 45 h 132"/>
                  <a:gd name="T44" fmla="*/ 37 w 225"/>
                  <a:gd name="T45" fmla="*/ 41 h 132"/>
                  <a:gd name="T46" fmla="*/ 41 w 225"/>
                  <a:gd name="T47" fmla="*/ 38 h 132"/>
                  <a:gd name="T48" fmla="*/ 138 w 225"/>
                  <a:gd name="T49" fmla="*/ 38 h 132"/>
                  <a:gd name="T50" fmla="*/ 141 w 225"/>
                  <a:gd name="T51" fmla="*/ 41 h 132"/>
                  <a:gd name="T52" fmla="*/ 138 w 225"/>
                  <a:gd name="T53" fmla="*/ 45 h 132"/>
                  <a:gd name="T54" fmla="*/ 41 w 225"/>
                  <a:gd name="T55" fmla="*/ 45 h 132"/>
                  <a:gd name="T56" fmla="*/ 41 w 225"/>
                  <a:gd name="T57" fmla="*/ 27 h 132"/>
                  <a:gd name="T58" fmla="*/ 37 w 225"/>
                  <a:gd name="T59" fmla="*/ 24 h 132"/>
                  <a:gd name="T60" fmla="*/ 41 w 225"/>
                  <a:gd name="T61" fmla="*/ 20 h 132"/>
                  <a:gd name="T62" fmla="*/ 173 w 225"/>
                  <a:gd name="T63" fmla="*/ 20 h 132"/>
                  <a:gd name="T64" fmla="*/ 176 w 225"/>
                  <a:gd name="T65" fmla="*/ 24 h 132"/>
                  <a:gd name="T66" fmla="*/ 173 w 225"/>
                  <a:gd name="T67" fmla="*/ 27 h 132"/>
                  <a:gd name="T68" fmla="*/ 41 w 225"/>
                  <a:gd name="T69" fmla="*/ 27 h 132"/>
                  <a:gd name="T70" fmla="*/ 176 w 225"/>
                  <a:gd name="T71" fmla="*/ 0 h 132"/>
                  <a:gd name="T72" fmla="*/ 39 w 225"/>
                  <a:gd name="T73" fmla="*/ 0 h 132"/>
                  <a:gd name="T74" fmla="*/ 0 w 225"/>
                  <a:gd name="T75" fmla="*/ 38 h 132"/>
                  <a:gd name="T76" fmla="*/ 0 w 225"/>
                  <a:gd name="T77" fmla="*/ 81 h 132"/>
                  <a:gd name="T78" fmla="*/ 39 w 225"/>
                  <a:gd name="T79" fmla="*/ 119 h 132"/>
                  <a:gd name="T80" fmla="*/ 176 w 225"/>
                  <a:gd name="T81" fmla="*/ 119 h 132"/>
                  <a:gd name="T82" fmla="*/ 196 w 225"/>
                  <a:gd name="T83" fmla="*/ 113 h 132"/>
                  <a:gd name="T84" fmla="*/ 225 w 225"/>
                  <a:gd name="T85" fmla="*/ 132 h 132"/>
                  <a:gd name="T86" fmla="*/ 208 w 225"/>
                  <a:gd name="T87" fmla="*/ 103 h 132"/>
                  <a:gd name="T88" fmla="*/ 214 w 225"/>
                  <a:gd name="T89" fmla="*/ 81 h 132"/>
                  <a:gd name="T90" fmla="*/ 214 w 225"/>
                  <a:gd name="T91" fmla="*/ 38 h 132"/>
                  <a:gd name="T92" fmla="*/ 176 w 225"/>
                  <a:gd name="T9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5" h="132">
                    <a:moveTo>
                      <a:pt x="41" y="98"/>
                    </a:moveTo>
                    <a:cubicBezTo>
                      <a:pt x="39" y="98"/>
                      <a:pt x="37" y="97"/>
                      <a:pt x="37" y="95"/>
                    </a:cubicBezTo>
                    <a:cubicBezTo>
                      <a:pt x="37" y="93"/>
                      <a:pt x="39" y="91"/>
                      <a:pt x="41" y="91"/>
                    </a:cubicBezTo>
                    <a:cubicBezTo>
                      <a:pt x="173" y="91"/>
                      <a:pt x="173" y="91"/>
                      <a:pt x="173" y="91"/>
                    </a:cubicBezTo>
                    <a:cubicBezTo>
                      <a:pt x="175" y="91"/>
                      <a:pt x="176" y="93"/>
                      <a:pt x="176" y="95"/>
                    </a:cubicBezTo>
                    <a:cubicBezTo>
                      <a:pt x="176" y="97"/>
                      <a:pt x="175" y="98"/>
                      <a:pt x="173" y="98"/>
                    </a:cubicBezTo>
                    <a:cubicBezTo>
                      <a:pt x="41" y="98"/>
                      <a:pt x="41" y="98"/>
                      <a:pt x="41" y="98"/>
                    </a:cubicBezTo>
                    <a:moveTo>
                      <a:pt x="41" y="80"/>
                    </a:moveTo>
                    <a:cubicBezTo>
                      <a:pt x="39" y="80"/>
                      <a:pt x="37" y="79"/>
                      <a:pt x="37" y="77"/>
                    </a:cubicBezTo>
                    <a:cubicBezTo>
                      <a:pt x="37" y="75"/>
                      <a:pt x="39" y="74"/>
                      <a:pt x="41" y="74"/>
                    </a:cubicBezTo>
                    <a:cubicBezTo>
                      <a:pt x="110" y="74"/>
                      <a:pt x="110" y="74"/>
                      <a:pt x="110" y="74"/>
                    </a:cubicBezTo>
                    <a:cubicBezTo>
                      <a:pt x="112" y="74"/>
                      <a:pt x="114" y="75"/>
                      <a:pt x="114" y="77"/>
                    </a:cubicBezTo>
                    <a:cubicBezTo>
                      <a:pt x="114" y="79"/>
                      <a:pt x="112" y="80"/>
                      <a:pt x="110" y="80"/>
                    </a:cubicBezTo>
                    <a:cubicBezTo>
                      <a:pt x="41" y="80"/>
                      <a:pt x="41" y="80"/>
                      <a:pt x="41" y="80"/>
                    </a:cubicBezTo>
                    <a:moveTo>
                      <a:pt x="41" y="63"/>
                    </a:moveTo>
                    <a:cubicBezTo>
                      <a:pt x="39" y="63"/>
                      <a:pt x="37" y="61"/>
                      <a:pt x="37" y="59"/>
                    </a:cubicBezTo>
                    <a:cubicBezTo>
                      <a:pt x="37" y="57"/>
                      <a:pt x="39" y="56"/>
                      <a:pt x="41" y="56"/>
                    </a:cubicBezTo>
                    <a:cubicBezTo>
                      <a:pt x="173" y="56"/>
                      <a:pt x="173" y="56"/>
                      <a:pt x="173" y="56"/>
                    </a:cubicBezTo>
                    <a:cubicBezTo>
                      <a:pt x="175" y="56"/>
                      <a:pt x="176" y="57"/>
                      <a:pt x="176" y="59"/>
                    </a:cubicBezTo>
                    <a:cubicBezTo>
                      <a:pt x="176" y="61"/>
                      <a:pt x="175" y="63"/>
                      <a:pt x="173" y="63"/>
                    </a:cubicBezTo>
                    <a:cubicBezTo>
                      <a:pt x="41" y="63"/>
                      <a:pt x="41" y="63"/>
                      <a:pt x="41" y="63"/>
                    </a:cubicBezTo>
                    <a:moveTo>
                      <a:pt x="41" y="45"/>
                    </a:moveTo>
                    <a:cubicBezTo>
                      <a:pt x="39" y="45"/>
                      <a:pt x="37" y="43"/>
                      <a:pt x="37" y="41"/>
                    </a:cubicBezTo>
                    <a:cubicBezTo>
                      <a:pt x="37" y="39"/>
                      <a:pt x="39" y="38"/>
                      <a:pt x="41" y="38"/>
                    </a:cubicBezTo>
                    <a:cubicBezTo>
                      <a:pt x="138" y="38"/>
                      <a:pt x="138" y="38"/>
                      <a:pt x="138" y="38"/>
                    </a:cubicBezTo>
                    <a:cubicBezTo>
                      <a:pt x="140" y="38"/>
                      <a:pt x="141" y="39"/>
                      <a:pt x="141" y="41"/>
                    </a:cubicBezTo>
                    <a:cubicBezTo>
                      <a:pt x="141" y="43"/>
                      <a:pt x="140" y="45"/>
                      <a:pt x="138" y="45"/>
                    </a:cubicBezTo>
                    <a:cubicBezTo>
                      <a:pt x="41" y="45"/>
                      <a:pt x="41" y="45"/>
                      <a:pt x="41" y="45"/>
                    </a:cubicBezTo>
                    <a:moveTo>
                      <a:pt x="41" y="27"/>
                    </a:moveTo>
                    <a:cubicBezTo>
                      <a:pt x="39" y="27"/>
                      <a:pt x="37" y="25"/>
                      <a:pt x="37" y="24"/>
                    </a:cubicBezTo>
                    <a:cubicBezTo>
                      <a:pt x="37" y="22"/>
                      <a:pt x="39" y="20"/>
                      <a:pt x="41" y="20"/>
                    </a:cubicBezTo>
                    <a:cubicBezTo>
                      <a:pt x="173" y="20"/>
                      <a:pt x="173" y="20"/>
                      <a:pt x="173" y="20"/>
                    </a:cubicBezTo>
                    <a:cubicBezTo>
                      <a:pt x="175" y="20"/>
                      <a:pt x="176" y="22"/>
                      <a:pt x="176" y="24"/>
                    </a:cubicBezTo>
                    <a:cubicBezTo>
                      <a:pt x="176" y="25"/>
                      <a:pt x="175" y="27"/>
                      <a:pt x="173" y="27"/>
                    </a:cubicBezTo>
                    <a:cubicBezTo>
                      <a:pt x="41" y="27"/>
                      <a:pt x="41" y="27"/>
                      <a:pt x="41" y="27"/>
                    </a:cubicBezTo>
                    <a:moveTo>
                      <a:pt x="176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7"/>
                      <a:pt x="0" y="3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02"/>
                      <a:pt x="18" y="119"/>
                      <a:pt x="39" y="119"/>
                    </a:cubicBezTo>
                    <a:cubicBezTo>
                      <a:pt x="176" y="119"/>
                      <a:pt x="176" y="119"/>
                      <a:pt x="176" y="119"/>
                    </a:cubicBezTo>
                    <a:cubicBezTo>
                      <a:pt x="184" y="119"/>
                      <a:pt x="191" y="117"/>
                      <a:pt x="196" y="113"/>
                    </a:cubicBezTo>
                    <a:cubicBezTo>
                      <a:pt x="225" y="132"/>
                      <a:pt x="225" y="132"/>
                      <a:pt x="225" y="132"/>
                    </a:cubicBezTo>
                    <a:cubicBezTo>
                      <a:pt x="208" y="103"/>
                      <a:pt x="208" y="103"/>
                      <a:pt x="208" y="103"/>
                    </a:cubicBezTo>
                    <a:cubicBezTo>
                      <a:pt x="212" y="97"/>
                      <a:pt x="214" y="89"/>
                      <a:pt x="214" y="81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4" y="17"/>
                      <a:pt x="197" y="0"/>
                      <a:pt x="176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îṩļïḍe">
                <a:extLst>
                  <a:ext uri="{FF2B5EF4-FFF2-40B4-BE49-F238E27FC236}">
                    <a16:creationId xmlns:a16="http://schemas.microsoft.com/office/drawing/2014/main" id="{14598F12-8BF1-4DB8-ABAD-345C69FBFD00}"/>
                  </a:ext>
                </a:extLst>
              </p:cNvPr>
              <p:cNvSpPr/>
              <p:nvPr/>
            </p:nvSpPr>
            <p:spPr bwMode="auto">
              <a:xfrm>
                <a:off x="3629026" y="2400300"/>
                <a:ext cx="571500" cy="550863"/>
              </a:xfrm>
              <a:custGeom>
                <a:avLst/>
                <a:gdLst>
                  <a:gd name="T0" fmla="*/ 83 w 173"/>
                  <a:gd name="T1" fmla="*/ 95 h 167"/>
                  <a:gd name="T2" fmla="*/ 83 w 173"/>
                  <a:gd name="T3" fmla="*/ 90 h 167"/>
                  <a:gd name="T4" fmla="*/ 83 w 173"/>
                  <a:gd name="T5" fmla="*/ 119 h 167"/>
                  <a:gd name="T6" fmla="*/ 83 w 173"/>
                  <a:gd name="T7" fmla="*/ 90 h 167"/>
                  <a:gd name="T8" fmla="*/ 108 w 173"/>
                  <a:gd name="T9" fmla="*/ 54 h 167"/>
                  <a:gd name="T10" fmla="*/ 108 w 173"/>
                  <a:gd name="T11" fmla="*/ 50 h 167"/>
                  <a:gd name="T12" fmla="*/ 108 w 173"/>
                  <a:gd name="T13" fmla="*/ 80 h 167"/>
                  <a:gd name="T14" fmla="*/ 108 w 173"/>
                  <a:gd name="T15" fmla="*/ 50 h 167"/>
                  <a:gd name="T16" fmla="*/ 54 w 173"/>
                  <a:gd name="T17" fmla="*/ 41 h 167"/>
                  <a:gd name="T18" fmla="*/ 54 w 173"/>
                  <a:gd name="T19" fmla="*/ 34 h 167"/>
                  <a:gd name="T20" fmla="*/ 54 w 173"/>
                  <a:gd name="T21" fmla="*/ 77 h 167"/>
                  <a:gd name="T22" fmla="*/ 54 w 173"/>
                  <a:gd name="T23" fmla="*/ 34 h 167"/>
                  <a:gd name="T24" fmla="*/ 81 w 173"/>
                  <a:gd name="T25" fmla="*/ 83 h 167"/>
                  <a:gd name="T26" fmla="*/ 95 w 173"/>
                  <a:gd name="T27" fmla="*/ 89 h 167"/>
                  <a:gd name="T28" fmla="*/ 99 w 173"/>
                  <a:gd name="T29" fmla="*/ 93 h 167"/>
                  <a:gd name="T30" fmla="*/ 105 w 173"/>
                  <a:gd name="T31" fmla="*/ 107 h 167"/>
                  <a:gd name="T32" fmla="*/ 100 w 173"/>
                  <a:gd name="T33" fmla="*/ 117 h 167"/>
                  <a:gd name="T34" fmla="*/ 86 w 173"/>
                  <a:gd name="T35" fmla="*/ 123 h 167"/>
                  <a:gd name="T36" fmla="*/ 81 w 173"/>
                  <a:gd name="T37" fmla="*/ 123 h 167"/>
                  <a:gd name="T38" fmla="*/ 67 w 173"/>
                  <a:gd name="T39" fmla="*/ 117 h 167"/>
                  <a:gd name="T40" fmla="*/ 62 w 173"/>
                  <a:gd name="T41" fmla="*/ 107 h 167"/>
                  <a:gd name="T42" fmla="*/ 68 w 173"/>
                  <a:gd name="T43" fmla="*/ 93 h 167"/>
                  <a:gd name="T44" fmla="*/ 72 w 173"/>
                  <a:gd name="T45" fmla="*/ 89 h 167"/>
                  <a:gd name="T46" fmla="*/ 105 w 173"/>
                  <a:gd name="T47" fmla="*/ 43 h 167"/>
                  <a:gd name="T48" fmla="*/ 120 w 173"/>
                  <a:gd name="T49" fmla="*/ 49 h 167"/>
                  <a:gd name="T50" fmla="*/ 124 w 173"/>
                  <a:gd name="T51" fmla="*/ 53 h 167"/>
                  <a:gd name="T52" fmla="*/ 130 w 173"/>
                  <a:gd name="T53" fmla="*/ 68 h 167"/>
                  <a:gd name="T54" fmla="*/ 126 w 173"/>
                  <a:gd name="T55" fmla="*/ 78 h 167"/>
                  <a:gd name="T56" fmla="*/ 111 w 173"/>
                  <a:gd name="T57" fmla="*/ 84 h 167"/>
                  <a:gd name="T58" fmla="*/ 105 w 173"/>
                  <a:gd name="T59" fmla="*/ 84 h 167"/>
                  <a:gd name="T60" fmla="*/ 91 w 173"/>
                  <a:gd name="T61" fmla="*/ 78 h 167"/>
                  <a:gd name="T62" fmla="*/ 86 w 173"/>
                  <a:gd name="T63" fmla="*/ 68 h 167"/>
                  <a:gd name="T64" fmla="*/ 92 w 173"/>
                  <a:gd name="T65" fmla="*/ 53 h 167"/>
                  <a:gd name="T66" fmla="*/ 97 w 173"/>
                  <a:gd name="T67" fmla="*/ 49 h 167"/>
                  <a:gd name="T68" fmla="*/ 50 w 173"/>
                  <a:gd name="T69" fmla="*/ 24 h 167"/>
                  <a:gd name="T70" fmla="*/ 71 w 173"/>
                  <a:gd name="T71" fmla="*/ 33 h 167"/>
                  <a:gd name="T72" fmla="*/ 77 w 173"/>
                  <a:gd name="T73" fmla="*/ 39 h 167"/>
                  <a:gd name="T74" fmla="*/ 86 w 173"/>
                  <a:gd name="T75" fmla="*/ 60 h 167"/>
                  <a:gd name="T76" fmla="*/ 80 w 173"/>
                  <a:gd name="T77" fmla="*/ 75 h 167"/>
                  <a:gd name="T78" fmla="*/ 59 w 173"/>
                  <a:gd name="T79" fmla="*/ 84 h 167"/>
                  <a:gd name="T80" fmla="*/ 50 w 173"/>
                  <a:gd name="T81" fmla="*/ 84 h 167"/>
                  <a:gd name="T82" fmla="*/ 29 w 173"/>
                  <a:gd name="T83" fmla="*/ 75 h 167"/>
                  <a:gd name="T84" fmla="*/ 22 w 173"/>
                  <a:gd name="T85" fmla="*/ 60 h 167"/>
                  <a:gd name="T86" fmla="*/ 31 w 173"/>
                  <a:gd name="T87" fmla="*/ 39 h 167"/>
                  <a:gd name="T88" fmla="*/ 37 w 173"/>
                  <a:gd name="T89" fmla="*/ 33 h 167"/>
                  <a:gd name="T90" fmla="*/ 0 w 173"/>
                  <a:gd name="T91" fmla="*/ 48 h 167"/>
                  <a:gd name="T92" fmla="*/ 111 w 173"/>
                  <a:gd name="T93" fmla="*/ 151 h 167"/>
                  <a:gd name="T94" fmla="*/ 151 w 173"/>
                  <a:gd name="T95" fmla="*/ 129 h 167"/>
                  <a:gd name="T96" fmla="*/ 111 w 173"/>
                  <a:gd name="T9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3" h="167">
                    <a:moveTo>
                      <a:pt x="83" y="114"/>
                    </a:moveTo>
                    <a:cubicBezTo>
                      <a:pt x="78" y="114"/>
                      <a:pt x="74" y="110"/>
                      <a:pt x="74" y="105"/>
                    </a:cubicBezTo>
                    <a:cubicBezTo>
                      <a:pt x="74" y="99"/>
                      <a:pt x="78" y="95"/>
                      <a:pt x="83" y="95"/>
                    </a:cubicBezTo>
                    <a:cubicBezTo>
                      <a:pt x="89" y="95"/>
                      <a:pt x="93" y="99"/>
                      <a:pt x="93" y="105"/>
                    </a:cubicBezTo>
                    <a:cubicBezTo>
                      <a:pt x="93" y="110"/>
                      <a:pt x="89" y="114"/>
                      <a:pt x="83" y="114"/>
                    </a:cubicBezTo>
                    <a:moveTo>
                      <a:pt x="83" y="90"/>
                    </a:moveTo>
                    <a:cubicBezTo>
                      <a:pt x="83" y="90"/>
                      <a:pt x="82" y="90"/>
                      <a:pt x="82" y="90"/>
                    </a:cubicBezTo>
                    <a:cubicBezTo>
                      <a:pt x="75" y="91"/>
                      <a:pt x="70" y="97"/>
                      <a:pt x="69" y="103"/>
                    </a:cubicBezTo>
                    <a:cubicBezTo>
                      <a:pt x="68" y="112"/>
                      <a:pt x="75" y="119"/>
                      <a:pt x="83" y="119"/>
                    </a:cubicBezTo>
                    <a:cubicBezTo>
                      <a:pt x="84" y="119"/>
                      <a:pt x="84" y="119"/>
                      <a:pt x="85" y="119"/>
                    </a:cubicBezTo>
                    <a:cubicBezTo>
                      <a:pt x="91" y="118"/>
                      <a:pt x="97" y="113"/>
                      <a:pt x="98" y="106"/>
                    </a:cubicBezTo>
                    <a:cubicBezTo>
                      <a:pt x="99" y="98"/>
                      <a:pt x="92" y="90"/>
                      <a:pt x="83" y="90"/>
                    </a:cubicBezTo>
                    <a:moveTo>
                      <a:pt x="108" y="75"/>
                    </a:moveTo>
                    <a:cubicBezTo>
                      <a:pt x="103" y="75"/>
                      <a:pt x="98" y="70"/>
                      <a:pt x="98" y="65"/>
                    </a:cubicBezTo>
                    <a:cubicBezTo>
                      <a:pt x="98" y="59"/>
                      <a:pt x="103" y="54"/>
                      <a:pt x="108" y="54"/>
                    </a:cubicBezTo>
                    <a:cubicBezTo>
                      <a:pt x="114" y="54"/>
                      <a:pt x="119" y="59"/>
                      <a:pt x="119" y="65"/>
                    </a:cubicBezTo>
                    <a:cubicBezTo>
                      <a:pt x="119" y="70"/>
                      <a:pt x="114" y="75"/>
                      <a:pt x="108" y="75"/>
                    </a:cubicBezTo>
                    <a:moveTo>
                      <a:pt x="108" y="50"/>
                    </a:moveTo>
                    <a:cubicBezTo>
                      <a:pt x="108" y="50"/>
                      <a:pt x="107" y="50"/>
                      <a:pt x="106" y="50"/>
                    </a:cubicBezTo>
                    <a:cubicBezTo>
                      <a:pt x="100" y="51"/>
                      <a:pt x="94" y="56"/>
                      <a:pt x="93" y="63"/>
                    </a:cubicBezTo>
                    <a:cubicBezTo>
                      <a:pt x="93" y="72"/>
                      <a:pt x="100" y="80"/>
                      <a:pt x="108" y="80"/>
                    </a:cubicBezTo>
                    <a:cubicBezTo>
                      <a:pt x="109" y="80"/>
                      <a:pt x="109" y="80"/>
                      <a:pt x="110" y="79"/>
                    </a:cubicBezTo>
                    <a:cubicBezTo>
                      <a:pt x="117" y="79"/>
                      <a:pt x="122" y="73"/>
                      <a:pt x="123" y="67"/>
                    </a:cubicBezTo>
                    <a:cubicBezTo>
                      <a:pt x="124" y="58"/>
                      <a:pt x="117" y="50"/>
                      <a:pt x="108" y="50"/>
                    </a:cubicBezTo>
                    <a:moveTo>
                      <a:pt x="54" y="71"/>
                    </a:moveTo>
                    <a:cubicBezTo>
                      <a:pt x="46" y="71"/>
                      <a:pt x="39" y="64"/>
                      <a:pt x="39" y="56"/>
                    </a:cubicBezTo>
                    <a:cubicBezTo>
                      <a:pt x="39" y="48"/>
                      <a:pt x="46" y="41"/>
                      <a:pt x="54" y="41"/>
                    </a:cubicBezTo>
                    <a:cubicBezTo>
                      <a:pt x="62" y="41"/>
                      <a:pt x="69" y="48"/>
                      <a:pt x="69" y="56"/>
                    </a:cubicBezTo>
                    <a:cubicBezTo>
                      <a:pt x="69" y="64"/>
                      <a:pt x="62" y="71"/>
                      <a:pt x="54" y="71"/>
                    </a:cubicBezTo>
                    <a:moveTo>
                      <a:pt x="54" y="34"/>
                    </a:moveTo>
                    <a:cubicBezTo>
                      <a:pt x="53" y="34"/>
                      <a:pt x="52" y="34"/>
                      <a:pt x="51" y="34"/>
                    </a:cubicBezTo>
                    <a:cubicBezTo>
                      <a:pt x="42" y="36"/>
                      <a:pt x="34" y="44"/>
                      <a:pt x="33" y="54"/>
                    </a:cubicBezTo>
                    <a:cubicBezTo>
                      <a:pt x="32" y="66"/>
                      <a:pt x="42" y="77"/>
                      <a:pt x="54" y="77"/>
                    </a:cubicBezTo>
                    <a:cubicBezTo>
                      <a:pt x="55" y="77"/>
                      <a:pt x="56" y="77"/>
                      <a:pt x="56" y="77"/>
                    </a:cubicBezTo>
                    <a:cubicBezTo>
                      <a:pt x="66" y="76"/>
                      <a:pt x="74" y="68"/>
                      <a:pt x="76" y="59"/>
                    </a:cubicBezTo>
                    <a:cubicBezTo>
                      <a:pt x="77" y="45"/>
                      <a:pt x="67" y="34"/>
                      <a:pt x="54" y="34"/>
                    </a:cubicBezTo>
                    <a:moveTo>
                      <a:pt x="72" y="89"/>
                    </a:moveTo>
                    <a:cubicBezTo>
                      <a:pt x="75" y="87"/>
                      <a:pt x="78" y="86"/>
                      <a:pt x="81" y="86"/>
                    </a:cubicBezTo>
                    <a:cubicBezTo>
                      <a:pt x="81" y="83"/>
                      <a:pt x="81" y="83"/>
                      <a:pt x="81" y="83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9" y="86"/>
                      <a:pt x="92" y="87"/>
                      <a:pt x="95" y="89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100" y="92"/>
                      <a:pt x="100" y="92"/>
                      <a:pt x="100" y="92"/>
                    </a:cubicBezTo>
                    <a:cubicBezTo>
                      <a:pt x="99" y="93"/>
                      <a:pt x="99" y="93"/>
                      <a:pt x="99" y="93"/>
                    </a:cubicBezTo>
                    <a:cubicBezTo>
                      <a:pt x="100" y="96"/>
                      <a:pt x="102" y="99"/>
                      <a:pt x="102" y="102"/>
                    </a:cubicBezTo>
                    <a:cubicBezTo>
                      <a:pt x="105" y="102"/>
                      <a:pt x="105" y="102"/>
                      <a:pt x="105" y="102"/>
                    </a:cubicBezTo>
                    <a:cubicBezTo>
                      <a:pt x="105" y="107"/>
                      <a:pt x="105" y="107"/>
                      <a:pt x="105" y="107"/>
                    </a:cubicBezTo>
                    <a:cubicBezTo>
                      <a:pt x="102" y="107"/>
                      <a:pt x="102" y="107"/>
                      <a:pt x="102" y="107"/>
                    </a:cubicBezTo>
                    <a:cubicBezTo>
                      <a:pt x="102" y="110"/>
                      <a:pt x="100" y="113"/>
                      <a:pt x="99" y="116"/>
                    </a:cubicBezTo>
                    <a:cubicBezTo>
                      <a:pt x="100" y="117"/>
                      <a:pt x="100" y="117"/>
                      <a:pt x="100" y="117"/>
                    </a:cubicBezTo>
                    <a:cubicBezTo>
                      <a:pt x="96" y="121"/>
                      <a:pt x="96" y="121"/>
                      <a:pt x="96" y="121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92" y="122"/>
                      <a:pt x="89" y="123"/>
                      <a:pt x="86" y="123"/>
                    </a:cubicBezTo>
                    <a:cubicBezTo>
                      <a:pt x="86" y="126"/>
                      <a:pt x="86" y="126"/>
                      <a:pt x="86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3"/>
                      <a:pt x="81" y="123"/>
                      <a:pt x="81" y="123"/>
                    </a:cubicBezTo>
                    <a:cubicBezTo>
                      <a:pt x="78" y="123"/>
                      <a:pt x="75" y="122"/>
                      <a:pt x="72" y="120"/>
                    </a:cubicBezTo>
                    <a:cubicBezTo>
                      <a:pt x="70" y="121"/>
                      <a:pt x="70" y="121"/>
                      <a:pt x="70" y="121"/>
                    </a:cubicBezTo>
                    <a:cubicBezTo>
                      <a:pt x="67" y="117"/>
                      <a:pt x="67" y="117"/>
                      <a:pt x="67" y="117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3"/>
                      <a:pt x="65" y="110"/>
                      <a:pt x="65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5" y="102"/>
                      <a:pt x="65" y="102"/>
                      <a:pt x="65" y="102"/>
                    </a:cubicBezTo>
                    <a:cubicBezTo>
                      <a:pt x="65" y="99"/>
                      <a:pt x="66" y="96"/>
                      <a:pt x="68" y="93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70" y="88"/>
                      <a:pt x="70" y="88"/>
                      <a:pt x="70" y="88"/>
                    </a:cubicBezTo>
                    <a:cubicBezTo>
                      <a:pt x="72" y="89"/>
                      <a:pt x="72" y="89"/>
                      <a:pt x="72" y="89"/>
                    </a:cubicBezTo>
                    <a:moveTo>
                      <a:pt x="97" y="49"/>
                    </a:moveTo>
                    <a:cubicBezTo>
                      <a:pt x="99" y="47"/>
                      <a:pt x="102" y="46"/>
                      <a:pt x="105" y="45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5" y="46"/>
                      <a:pt x="118" y="47"/>
                      <a:pt x="120" y="49"/>
                    </a:cubicBezTo>
                    <a:cubicBezTo>
                      <a:pt x="122" y="47"/>
                      <a:pt x="122" y="47"/>
                      <a:pt x="122" y="47"/>
                    </a:cubicBezTo>
                    <a:cubicBezTo>
                      <a:pt x="126" y="51"/>
                      <a:pt x="126" y="51"/>
                      <a:pt x="126" y="51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6" y="55"/>
                      <a:pt x="127" y="58"/>
                      <a:pt x="128" y="62"/>
                    </a:cubicBezTo>
                    <a:cubicBezTo>
                      <a:pt x="130" y="62"/>
                      <a:pt x="130" y="62"/>
                      <a:pt x="130" y="62"/>
                    </a:cubicBezTo>
                    <a:cubicBezTo>
                      <a:pt x="130" y="68"/>
                      <a:pt x="130" y="68"/>
                      <a:pt x="130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7" y="71"/>
                      <a:pt x="126" y="74"/>
                      <a:pt x="124" y="76"/>
                    </a:cubicBezTo>
                    <a:cubicBezTo>
                      <a:pt x="126" y="78"/>
                      <a:pt x="126" y="78"/>
                      <a:pt x="126" y="78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18" y="82"/>
                      <a:pt x="115" y="84"/>
                      <a:pt x="111" y="84"/>
                    </a:cubicBezTo>
                    <a:cubicBezTo>
                      <a:pt x="111" y="87"/>
                      <a:pt x="111" y="87"/>
                      <a:pt x="111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2" y="84"/>
                      <a:pt x="99" y="82"/>
                      <a:pt x="97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1" y="78"/>
                      <a:pt x="91" y="78"/>
                      <a:pt x="91" y="78"/>
                    </a:cubicBezTo>
                    <a:cubicBezTo>
                      <a:pt x="92" y="76"/>
                      <a:pt x="92" y="76"/>
                      <a:pt x="92" y="76"/>
                    </a:cubicBezTo>
                    <a:cubicBezTo>
                      <a:pt x="90" y="74"/>
                      <a:pt x="89" y="71"/>
                      <a:pt x="89" y="68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58"/>
                      <a:pt x="90" y="55"/>
                      <a:pt x="92" y="53"/>
                    </a:cubicBezTo>
                    <a:cubicBezTo>
                      <a:pt x="91" y="51"/>
                      <a:pt x="91" y="51"/>
                      <a:pt x="91" y="5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7" y="49"/>
                      <a:pt x="97" y="49"/>
                      <a:pt x="97" y="49"/>
                    </a:cubicBezTo>
                    <a:moveTo>
                      <a:pt x="37" y="33"/>
                    </a:moveTo>
                    <a:cubicBezTo>
                      <a:pt x="41" y="30"/>
                      <a:pt x="45" y="28"/>
                      <a:pt x="50" y="27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63" y="28"/>
                      <a:pt x="68" y="30"/>
                      <a:pt x="71" y="33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80" y="42"/>
                      <a:pt x="82" y="47"/>
                      <a:pt x="83" y="52"/>
                    </a:cubicBezTo>
                    <a:cubicBezTo>
                      <a:pt x="86" y="52"/>
                      <a:pt x="86" y="52"/>
                      <a:pt x="86" y="5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2" y="65"/>
                      <a:pt x="80" y="69"/>
                      <a:pt x="77" y="73"/>
                    </a:cubicBezTo>
                    <a:cubicBezTo>
                      <a:pt x="80" y="75"/>
                      <a:pt x="80" y="75"/>
                      <a:pt x="80" y="75"/>
                    </a:cubicBezTo>
                    <a:cubicBezTo>
                      <a:pt x="74" y="81"/>
                      <a:pt x="74" y="81"/>
                      <a:pt x="74" y="81"/>
                    </a:cubicBezTo>
                    <a:cubicBezTo>
                      <a:pt x="71" y="79"/>
                      <a:pt x="71" y="79"/>
                      <a:pt x="71" y="79"/>
                    </a:cubicBezTo>
                    <a:cubicBezTo>
                      <a:pt x="68" y="82"/>
                      <a:pt x="63" y="83"/>
                      <a:pt x="59" y="84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3"/>
                      <a:pt x="41" y="82"/>
                      <a:pt x="37" y="79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9" y="69"/>
                      <a:pt x="27" y="65"/>
                      <a:pt x="26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7" y="47"/>
                      <a:pt x="29" y="42"/>
                      <a:pt x="31" y="39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7" y="33"/>
                      <a:pt x="37" y="33"/>
                      <a:pt x="37" y="33"/>
                    </a:cubicBezTo>
                    <a:moveTo>
                      <a:pt x="111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29"/>
                      <a:pt x="21" y="151"/>
                      <a:pt x="48" y="151"/>
                    </a:cubicBezTo>
                    <a:cubicBezTo>
                      <a:pt x="111" y="151"/>
                      <a:pt x="111" y="151"/>
                      <a:pt x="111" y="151"/>
                    </a:cubicBezTo>
                    <a:cubicBezTo>
                      <a:pt x="120" y="151"/>
                      <a:pt x="129" y="148"/>
                      <a:pt x="137" y="143"/>
                    </a:cubicBezTo>
                    <a:cubicBezTo>
                      <a:pt x="173" y="167"/>
                      <a:pt x="173" y="167"/>
                      <a:pt x="173" y="167"/>
                    </a:cubicBezTo>
                    <a:cubicBezTo>
                      <a:pt x="151" y="129"/>
                      <a:pt x="151" y="129"/>
                      <a:pt x="151" y="129"/>
                    </a:cubicBezTo>
                    <a:cubicBezTo>
                      <a:pt x="156" y="122"/>
                      <a:pt x="159" y="113"/>
                      <a:pt x="159" y="103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59" y="22"/>
                      <a:pt x="137" y="0"/>
                      <a:pt x="111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íŝḷîḑè">
                <a:extLst>
                  <a:ext uri="{FF2B5EF4-FFF2-40B4-BE49-F238E27FC236}">
                    <a16:creationId xmlns:a16="http://schemas.microsoft.com/office/drawing/2014/main" id="{3A0EAFA0-D728-4337-B01C-584D08402BB1}"/>
                  </a:ext>
                </a:extLst>
              </p:cNvPr>
              <p:cNvSpPr/>
              <p:nvPr/>
            </p:nvSpPr>
            <p:spPr bwMode="auto">
              <a:xfrm>
                <a:off x="3913188" y="2541588"/>
                <a:ext cx="144463" cy="146050"/>
              </a:xfrm>
              <a:custGeom>
                <a:avLst/>
                <a:gdLst>
                  <a:gd name="T0" fmla="*/ 22 w 44"/>
                  <a:gd name="T1" fmla="*/ 37 h 44"/>
                  <a:gd name="T2" fmla="*/ 7 w 44"/>
                  <a:gd name="T3" fmla="*/ 20 h 44"/>
                  <a:gd name="T4" fmla="*/ 20 w 44"/>
                  <a:gd name="T5" fmla="*/ 7 h 44"/>
                  <a:gd name="T6" fmla="*/ 22 w 44"/>
                  <a:gd name="T7" fmla="*/ 7 h 44"/>
                  <a:gd name="T8" fmla="*/ 37 w 44"/>
                  <a:gd name="T9" fmla="*/ 24 h 44"/>
                  <a:gd name="T10" fmla="*/ 24 w 44"/>
                  <a:gd name="T11" fmla="*/ 36 h 44"/>
                  <a:gd name="T12" fmla="*/ 22 w 44"/>
                  <a:gd name="T13" fmla="*/ 37 h 44"/>
                  <a:gd name="T14" fmla="*/ 25 w 44"/>
                  <a:gd name="T15" fmla="*/ 0 h 44"/>
                  <a:gd name="T16" fmla="*/ 19 w 44"/>
                  <a:gd name="T17" fmla="*/ 0 h 44"/>
                  <a:gd name="T18" fmla="*/ 19 w 44"/>
                  <a:gd name="T19" fmla="*/ 2 h 44"/>
                  <a:gd name="T20" fmla="*/ 11 w 44"/>
                  <a:gd name="T21" fmla="*/ 6 h 44"/>
                  <a:gd name="T22" fmla="*/ 9 w 44"/>
                  <a:gd name="T23" fmla="*/ 4 h 44"/>
                  <a:gd name="T24" fmla="*/ 5 w 44"/>
                  <a:gd name="T25" fmla="*/ 8 h 44"/>
                  <a:gd name="T26" fmla="*/ 6 w 44"/>
                  <a:gd name="T27" fmla="*/ 10 h 44"/>
                  <a:gd name="T28" fmla="*/ 3 w 44"/>
                  <a:gd name="T29" fmla="*/ 19 h 44"/>
                  <a:gd name="T30" fmla="*/ 0 w 44"/>
                  <a:gd name="T31" fmla="*/ 19 h 44"/>
                  <a:gd name="T32" fmla="*/ 0 w 44"/>
                  <a:gd name="T33" fmla="*/ 25 h 44"/>
                  <a:gd name="T34" fmla="*/ 3 w 44"/>
                  <a:gd name="T35" fmla="*/ 25 h 44"/>
                  <a:gd name="T36" fmla="*/ 6 w 44"/>
                  <a:gd name="T37" fmla="*/ 33 h 44"/>
                  <a:gd name="T38" fmla="*/ 5 w 44"/>
                  <a:gd name="T39" fmla="*/ 35 h 44"/>
                  <a:gd name="T40" fmla="*/ 9 w 44"/>
                  <a:gd name="T41" fmla="*/ 39 h 44"/>
                  <a:gd name="T42" fmla="*/ 11 w 44"/>
                  <a:gd name="T43" fmla="*/ 38 h 44"/>
                  <a:gd name="T44" fmla="*/ 19 w 44"/>
                  <a:gd name="T45" fmla="*/ 41 h 44"/>
                  <a:gd name="T46" fmla="*/ 19 w 44"/>
                  <a:gd name="T47" fmla="*/ 44 h 44"/>
                  <a:gd name="T48" fmla="*/ 25 w 44"/>
                  <a:gd name="T49" fmla="*/ 44 h 44"/>
                  <a:gd name="T50" fmla="*/ 25 w 44"/>
                  <a:gd name="T51" fmla="*/ 41 h 44"/>
                  <a:gd name="T52" fmla="*/ 34 w 44"/>
                  <a:gd name="T53" fmla="*/ 38 h 44"/>
                  <a:gd name="T54" fmla="*/ 36 w 44"/>
                  <a:gd name="T55" fmla="*/ 39 h 44"/>
                  <a:gd name="T56" fmla="*/ 40 w 44"/>
                  <a:gd name="T57" fmla="*/ 35 h 44"/>
                  <a:gd name="T58" fmla="*/ 38 w 44"/>
                  <a:gd name="T59" fmla="*/ 33 h 44"/>
                  <a:gd name="T60" fmla="*/ 42 w 44"/>
                  <a:gd name="T61" fmla="*/ 25 h 44"/>
                  <a:gd name="T62" fmla="*/ 44 w 44"/>
                  <a:gd name="T63" fmla="*/ 25 h 44"/>
                  <a:gd name="T64" fmla="*/ 44 w 44"/>
                  <a:gd name="T65" fmla="*/ 19 h 44"/>
                  <a:gd name="T66" fmla="*/ 42 w 44"/>
                  <a:gd name="T67" fmla="*/ 19 h 44"/>
                  <a:gd name="T68" fmla="*/ 38 w 44"/>
                  <a:gd name="T69" fmla="*/ 10 h 44"/>
                  <a:gd name="T70" fmla="*/ 40 w 44"/>
                  <a:gd name="T71" fmla="*/ 8 h 44"/>
                  <a:gd name="T72" fmla="*/ 36 w 44"/>
                  <a:gd name="T73" fmla="*/ 4 h 44"/>
                  <a:gd name="T74" fmla="*/ 34 w 44"/>
                  <a:gd name="T75" fmla="*/ 6 h 44"/>
                  <a:gd name="T76" fmla="*/ 25 w 44"/>
                  <a:gd name="T77" fmla="*/ 2 h 44"/>
                  <a:gd name="T78" fmla="*/ 25 w 44"/>
                  <a:gd name="T7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" h="44">
                    <a:moveTo>
                      <a:pt x="22" y="37"/>
                    </a:moveTo>
                    <a:cubicBezTo>
                      <a:pt x="14" y="37"/>
                      <a:pt x="7" y="29"/>
                      <a:pt x="7" y="20"/>
                    </a:cubicBezTo>
                    <a:cubicBezTo>
                      <a:pt x="8" y="13"/>
                      <a:pt x="14" y="8"/>
                      <a:pt x="20" y="7"/>
                    </a:cubicBezTo>
                    <a:cubicBezTo>
                      <a:pt x="21" y="7"/>
                      <a:pt x="22" y="7"/>
                      <a:pt x="22" y="7"/>
                    </a:cubicBezTo>
                    <a:cubicBezTo>
                      <a:pt x="31" y="7"/>
                      <a:pt x="38" y="15"/>
                      <a:pt x="37" y="24"/>
                    </a:cubicBezTo>
                    <a:cubicBezTo>
                      <a:pt x="36" y="30"/>
                      <a:pt x="31" y="36"/>
                      <a:pt x="24" y="36"/>
                    </a:cubicBezTo>
                    <a:cubicBezTo>
                      <a:pt x="23" y="37"/>
                      <a:pt x="23" y="37"/>
                      <a:pt x="22" y="37"/>
                    </a:cubicBezTo>
                    <a:moveTo>
                      <a:pt x="25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6" y="3"/>
                      <a:pt x="13" y="4"/>
                      <a:pt x="11" y="6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2"/>
                      <a:pt x="3" y="15"/>
                      <a:pt x="3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8"/>
                      <a:pt x="4" y="31"/>
                      <a:pt x="6" y="33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3" y="39"/>
                      <a:pt x="16" y="41"/>
                      <a:pt x="19" y="41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9" y="41"/>
                      <a:pt x="32" y="39"/>
                      <a:pt x="34" y="38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1"/>
                      <a:pt x="41" y="28"/>
                      <a:pt x="42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1" y="15"/>
                      <a:pt x="40" y="12"/>
                      <a:pt x="38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2" y="4"/>
                      <a:pt x="29" y="3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B1B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ïṡ1íḑe">
                <a:extLst>
                  <a:ext uri="{FF2B5EF4-FFF2-40B4-BE49-F238E27FC236}">
                    <a16:creationId xmlns:a16="http://schemas.microsoft.com/office/drawing/2014/main" id="{13863050-8356-4930-B03F-FE17DE77DE20}"/>
                  </a:ext>
                </a:extLst>
              </p:cNvPr>
              <p:cNvSpPr/>
              <p:nvPr/>
            </p:nvSpPr>
            <p:spPr bwMode="auto">
              <a:xfrm>
                <a:off x="3952876" y="2578100"/>
                <a:ext cx="68263" cy="69850"/>
              </a:xfrm>
              <a:prstGeom prst="ellipse">
                <a:avLst/>
              </a:prstGeom>
              <a:solidFill>
                <a:srgbClr val="B1B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iSḻîďê">
                <a:extLst>
                  <a:ext uri="{FF2B5EF4-FFF2-40B4-BE49-F238E27FC236}">
                    <a16:creationId xmlns:a16="http://schemas.microsoft.com/office/drawing/2014/main" id="{31480002-9C81-4432-8277-F2A8E19D4745}"/>
                  </a:ext>
                </a:extLst>
              </p:cNvPr>
              <p:cNvSpPr/>
              <p:nvPr/>
            </p:nvSpPr>
            <p:spPr bwMode="auto">
              <a:xfrm>
                <a:off x="3833813" y="2673350"/>
                <a:ext cx="141288" cy="142875"/>
              </a:xfrm>
              <a:custGeom>
                <a:avLst/>
                <a:gdLst>
                  <a:gd name="T0" fmla="*/ 21 w 43"/>
                  <a:gd name="T1" fmla="*/ 36 h 43"/>
                  <a:gd name="T2" fmla="*/ 7 w 43"/>
                  <a:gd name="T3" fmla="*/ 20 h 43"/>
                  <a:gd name="T4" fmla="*/ 20 w 43"/>
                  <a:gd name="T5" fmla="*/ 7 h 43"/>
                  <a:gd name="T6" fmla="*/ 21 w 43"/>
                  <a:gd name="T7" fmla="*/ 7 h 43"/>
                  <a:gd name="T8" fmla="*/ 36 w 43"/>
                  <a:gd name="T9" fmla="*/ 23 h 43"/>
                  <a:gd name="T10" fmla="*/ 23 w 43"/>
                  <a:gd name="T11" fmla="*/ 36 h 43"/>
                  <a:gd name="T12" fmla="*/ 21 w 43"/>
                  <a:gd name="T13" fmla="*/ 36 h 43"/>
                  <a:gd name="T14" fmla="*/ 24 w 43"/>
                  <a:gd name="T15" fmla="*/ 0 h 43"/>
                  <a:gd name="T16" fmla="*/ 19 w 43"/>
                  <a:gd name="T17" fmla="*/ 0 h 43"/>
                  <a:gd name="T18" fmla="*/ 19 w 43"/>
                  <a:gd name="T19" fmla="*/ 3 h 43"/>
                  <a:gd name="T20" fmla="*/ 10 w 43"/>
                  <a:gd name="T21" fmla="*/ 6 h 43"/>
                  <a:gd name="T22" fmla="*/ 8 w 43"/>
                  <a:gd name="T23" fmla="*/ 5 h 43"/>
                  <a:gd name="T24" fmla="*/ 5 w 43"/>
                  <a:gd name="T25" fmla="*/ 9 h 43"/>
                  <a:gd name="T26" fmla="*/ 6 w 43"/>
                  <a:gd name="T27" fmla="*/ 10 h 43"/>
                  <a:gd name="T28" fmla="*/ 3 w 43"/>
                  <a:gd name="T29" fmla="*/ 19 h 43"/>
                  <a:gd name="T30" fmla="*/ 0 w 43"/>
                  <a:gd name="T31" fmla="*/ 19 h 43"/>
                  <a:gd name="T32" fmla="*/ 0 w 43"/>
                  <a:gd name="T33" fmla="*/ 24 h 43"/>
                  <a:gd name="T34" fmla="*/ 3 w 43"/>
                  <a:gd name="T35" fmla="*/ 24 h 43"/>
                  <a:gd name="T36" fmla="*/ 6 w 43"/>
                  <a:gd name="T37" fmla="*/ 33 h 43"/>
                  <a:gd name="T38" fmla="*/ 5 w 43"/>
                  <a:gd name="T39" fmla="*/ 34 h 43"/>
                  <a:gd name="T40" fmla="*/ 8 w 43"/>
                  <a:gd name="T41" fmla="*/ 38 h 43"/>
                  <a:gd name="T42" fmla="*/ 10 w 43"/>
                  <a:gd name="T43" fmla="*/ 37 h 43"/>
                  <a:gd name="T44" fmla="*/ 19 w 43"/>
                  <a:gd name="T45" fmla="*/ 40 h 43"/>
                  <a:gd name="T46" fmla="*/ 19 w 43"/>
                  <a:gd name="T47" fmla="*/ 43 h 43"/>
                  <a:gd name="T48" fmla="*/ 24 w 43"/>
                  <a:gd name="T49" fmla="*/ 43 h 43"/>
                  <a:gd name="T50" fmla="*/ 24 w 43"/>
                  <a:gd name="T51" fmla="*/ 40 h 43"/>
                  <a:gd name="T52" fmla="*/ 33 w 43"/>
                  <a:gd name="T53" fmla="*/ 37 h 43"/>
                  <a:gd name="T54" fmla="*/ 34 w 43"/>
                  <a:gd name="T55" fmla="*/ 38 h 43"/>
                  <a:gd name="T56" fmla="*/ 38 w 43"/>
                  <a:gd name="T57" fmla="*/ 34 h 43"/>
                  <a:gd name="T58" fmla="*/ 37 w 43"/>
                  <a:gd name="T59" fmla="*/ 33 h 43"/>
                  <a:gd name="T60" fmla="*/ 40 w 43"/>
                  <a:gd name="T61" fmla="*/ 24 h 43"/>
                  <a:gd name="T62" fmla="*/ 43 w 43"/>
                  <a:gd name="T63" fmla="*/ 24 h 43"/>
                  <a:gd name="T64" fmla="*/ 43 w 43"/>
                  <a:gd name="T65" fmla="*/ 19 h 43"/>
                  <a:gd name="T66" fmla="*/ 40 w 43"/>
                  <a:gd name="T67" fmla="*/ 19 h 43"/>
                  <a:gd name="T68" fmla="*/ 37 w 43"/>
                  <a:gd name="T69" fmla="*/ 10 h 43"/>
                  <a:gd name="T70" fmla="*/ 38 w 43"/>
                  <a:gd name="T71" fmla="*/ 9 h 43"/>
                  <a:gd name="T72" fmla="*/ 34 w 43"/>
                  <a:gd name="T73" fmla="*/ 5 h 43"/>
                  <a:gd name="T74" fmla="*/ 33 w 43"/>
                  <a:gd name="T75" fmla="*/ 6 h 43"/>
                  <a:gd name="T76" fmla="*/ 24 w 43"/>
                  <a:gd name="T77" fmla="*/ 3 h 43"/>
                  <a:gd name="T78" fmla="*/ 24 w 43"/>
                  <a:gd name="T7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" h="43">
                    <a:moveTo>
                      <a:pt x="21" y="36"/>
                    </a:moveTo>
                    <a:cubicBezTo>
                      <a:pt x="13" y="36"/>
                      <a:pt x="6" y="29"/>
                      <a:pt x="7" y="20"/>
                    </a:cubicBezTo>
                    <a:cubicBezTo>
                      <a:pt x="8" y="14"/>
                      <a:pt x="13" y="8"/>
                      <a:pt x="20" y="7"/>
                    </a:cubicBezTo>
                    <a:cubicBezTo>
                      <a:pt x="20" y="7"/>
                      <a:pt x="21" y="7"/>
                      <a:pt x="21" y="7"/>
                    </a:cubicBezTo>
                    <a:cubicBezTo>
                      <a:pt x="30" y="7"/>
                      <a:pt x="37" y="15"/>
                      <a:pt x="36" y="23"/>
                    </a:cubicBezTo>
                    <a:cubicBezTo>
                      <a:pt x="35" y="30"/>
                      <a:pt x="29" y="35"/>
                      <a:pt x="23" y="36"/>
                    </a:cubicBezTo>
                    <a:cubicBezTo>
                      <a:pt x="22" y="36"/>
                      <a:pt x="22" y="36"/>
                      <a:pt x="21" y="36"/>
                    </a:cubicBezTo>
                    <a:moveTo>
                      <a:pt x="24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6" y="3"/>
                      <a:pt x="13" y="4"/>
                      <a:pt x="10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3"/>
                      <a:pt x="3" y="16"/>
                      <a:pt x="3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7"/>
                      <a:pt x="4" y="30"/>
                      <a:pt x="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3" y="39"/>
                      <a:pt x="16" y="40"/>
                      <a:pt x="19" y="4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7" y="40"/>
                      <a:pt x="30" y="39"/>
                      <a:pt x="33" y="37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8" y="30"/>
                      <a:pt x="40" y="27"/>
                      <a:pt x="40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40" y="16"/>
                      <a:pt x="38" y="13"/>
                      <a:pt x="37" y="10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4"/>
                      <a:pt x="27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B1B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íS1ídè">
                <a:extLst>
                  <a:ext uri="{FF2B5EF4-FFF2-40B4-BE49-F238E27FC236}">
                    <a16:creationId xmlns:a16="http://schemas.microsoft.com/office/drawing/2014/main" id="{D3C26A65-BE5C-472C-92AD-5E28159FC517}"/>
                  </a:ext>
                </a:extLst>
              </p:cNvPr>
              <p:cNvSpPr/>
              <p:nvPr/>
            </p:nvSpPr>
            <p:spPr bwMode="auto">
              <a:xfrm>
                <a:off x="3873501" y="2713038"/>
                <a:ext cx="61913" cy="63500"/>
              </a:xfrm>
              <a:prstGeom prst="ellipse">
                <a:avLst/>
              </a:prstGeom>
              <a:solidFill>
                <a:srgbClr val="B1B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iŝlïďè">
                <a:extLst>
                  <a:ext uri="{FF2B5EF4-FFF2-40B4-BE49-F238E27FC236}">
                    <a16:creationId xmlns:a16="http://schemas.microsoft.com/office/drawing/2014/main" id="{30FDB36E-81F6-4811-BFAF-E004A3296B99}"/>
                  </a:ext>
                </a:extLst>
              </p:cNvPr>
              <p:cNvSpPr/>
              <p:nvPr/>
            </p:nvSpPr>
            <p:spPr bwMode="auto">
              <a:xfrm>
                <a:off x="3702051" y="2479675"/>
                <a:ext cx="211138" cy="211138"/>
              </a:xfrm>
              <a:custGeom>
                <a:avLst/>
                <a:gdLst>
                  <a:gd name="T0" fmla="*/ 32 w 64"/>
                  <a:gd name="T1" fmla="*/ 53 h 64"/>
                  <a:gd name="T2" fmla="*/ 11 w 64"/>
                  <a:gd name="T3" fmla="*/ 30 h 64"/>
                  <a:gd name="T4" fmla="*/ 29 w 64"/>
                  <a:gd name="T5" fmla="*/ 10 h 64"/>
                  <a:gd name="T6" fmla="*/ 32 w 64"/>
                  <a:gd name="T7" fmla="*/ 10 h 64"/>
                  <a:gd name="T8" fmla="*/ 54 w 64"/>
                  <a:gd name="T9" fmla="*/ 35 h 64"/>
                  <a:gd name="T10" fmla="*/ 34 w 64"/>
                  <a:gd name="T11" fmla="*/ 53 h 64"/>
                  <a:gd name="T12" fmla="*/ 32 w 64"/>
                  <a:gd name="T13" fmla="*/ 53 h 64"/>
                  <a:gd name="T14" fmla="*/ 37 w 64"/>
                  <a:gd name="T15" fmla="*/ 0 h 64"/>
                  <a:gd name="T16" fmla="*/ 28 w 64"/>
                  <a:gd name="T17" fmla="*/ 0 h 64"/>
                  <a:gd name="T18" fmla="*/ 28 w 64"/>
                  <a:gd name="T19" fmla="*/ 3 h 64"/>
                  <a:gd name="T20" fmla="*/ 15 w 64"/>
                  <a:gd name="T21" fmla="*/ 9 h 64"/>
                  <a:gd name="T22" fmla="*/ 13 w 64"/>
                  <a:gd name="T23" fmla="*/ 6 h 64"/>
                  <a:gd name="T24" fmla="*/ 7 w 64"/>
                  <a:gd name="T25" fmla="*/ 12 h 64"/>
                  <a:gd name="T26" fmla="*/ 9 w 64"/>
                  <a:gd name="T27" fmla="*/ 15 h 64"/>
                  <a:gd name="T28" fmla="*/ 4 w 64"/>
                  <a:gd name="T29" fmla="*/ 28 h 64"/>
                  <a:gd name="T30" fmla="*/ 0 w 64"/>
                  <a:gd name="T31" fmla="*/ 28 h 64"/>
                  <a:gd name="T32" fmla="*/ 0 w 64"/>
                  <a:gd name="T33" fmla="*/ 36 h 64"/>
                  <a:gd name="T34" fmla="*/ 4 w 64"/>
                  <a:gd name="T35" fmla="*/ 36 h 64"/>
                  <a:gd name="T36" fmla="*/ 9 w 64"/>
                  <a:gd name="T37" fmla="*/ 49 h 64"/>
                  <a:gd name="T38" fmla="*/ 7 w 64"/>
                  <a:gd name="T39" fmla="*/ 51 h 64"/>
                  <a:gd name="T40" fmla="*/ 13 w 64"/>
                  <a:gd name="T41" fmla="*/ 57 h 64"/>
                  <a:gd name="T42" fmla="*/ 15 w 64"/>
                  <a:gd name="T43" fmla="*/ 55 h 64"/>
                  <a:gd name="T44" fmla="*/ 28 w 64"/>
                  <a:gd name="T45" fmla="*/ 60 h 64"/>
                  <a:gd name="T46" fmla="*/ 28 w 64"/>
                  <a:gd name="T47" fmla="*/ 64 h 64"/>
                  <a:gd name="T48" fmla="*/ 37 w 64"/>
                  <a:gd name="T49" fmla="*/ 64 h 64"/>
                  <a:gd name="T50" fmla="*/ 37 w 64"/>
                  <a:gd name="T51" fmla="*/ 60 h 64"/>
                  <a:gd name="T52" fmla="*/ 49 w 64"/>
                  <a:gd name="T53" fmla="*/ 55 h 64"/>
                  <a:gd name="T54" fmla="*/ 52 w 64"/>
                  <a:gd name="T55" fmla="*/ 57 h 64"/>
                  <a:gd name="T56" fmla="*/ 58 w 64"/>
                  <a:gd name="T57" fmla="*/ 51 h 64"/>
                  <a:gd name="T58" fmla="*/ 55 w 64"/>
                  <a:gd name="T59" fmla="*/ 49 h 64"/>
                  <a:gd name="T60" fmla="*/ 61 w 64"/>
                  <a:gd name="T61" fmla="*/ 36 h 64"/>
                  <a:gd name="T62" fmla="*/ 64 w 64"/>
                  <a:gd name="T63" fmla="*/ 36 h 64"/>
                  <a:gd name="T64" fmla="*/ 64 w 64"/>
                  <a:gd name="T65" fmla="*/ 28 h 64"/>
                  <a:gd name="T66" fmla="*/ 61 w 64"/>
                  <a:gd name="T67" fmla="*/ 28 h 64"/>
                  <a:gd name="T68" fmla="*/ 55 w 64"/>
                  <a:gd name="T69" fmla="*/ 15 h 64"/>
                  <a:gd name="T70" fmla="*/ 58 w 64"/>
                  <a:gd name="T71" fmla="*/ 12 h 64"/>
                  <a:gd name="T72" fmla="*/ 52 w 64"/>
                  <a:gd name="T73" fmla="*/ 6 h 64"/>
                  <a:gd name="T74" fmla="*/ 49 w 64"/>
                  <a:gd name="T75" fmla="*/ 9 h 64"/>
                  <a:gd name="T76" fmla="*/ 37 w 64"/>
                  <a:gd name="T77" fmla="*/ 3 h 64"/>
                  <a:gd name="T78" fmla="*/ 37 w 64"/>
                  <a:gd name="T7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4">
                    <a:moveTo>
                      <a:pt x="32" y="53"/>
                    </a:moveTo>
                    <a:cubicBezTo>
                      <a:pt x="20" y="53"/>
                      <a:pt x="10" y="42"/>
                      <a:pt x="11" y="30"/>
                    </a:cubicBezTo>
                    <a:cubicBezTo>
                      <a:pt x="12" y="20"/>
                      <a:pt x="20" y="12"/>
                      <a:pt x="29" y="10"/>
                    </a:cubicBezTo>
                    <a:cubicBezTo>
                      <a:pt x="30" y="10"/>
                      <a:pt x="31" y="10"/>
                      <a:pt x="32" y="10"/>
                    </a:cubicBezTo>
                    <a:cubicBezTo>
                      <a:pt x="45" y="10"/>
                      <a:pt x="55" y="21"/>
                      <a:pt x="54" y="35"/>
                    </a:cubicBezTo>
                    <a:cubicBezTo>
                      <a:pt x="52" y="44"/>
                      <a:pt x="44" y="52"/>
                      <a:pt x="34" y="53"/>
                    </a:cubicBezTo>
                    <a:cubicBezTo>
                      <a:pt x="34" y="53"/>
                      <a:pt x="33" y="53"/>
                      <a:pt x="32" y="53"/>
                    </a:cubicBezTo>
                    <a:moveTo>
                      <a:pt x="37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3" y="4"/>
                      <a:pt x="19" y="6"/>
                      <a:pt x="15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8"/>
                      <a:pt x="5" y="23"/>
                      <a:pt x="4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5" y="41"/>
                      <a:pt x="7" y="45"/>
                      <a:pt x="9" y="49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9" y="58"/>
                      <a:pt x="23" y="59"/>
                      <a:pt x="28" y="60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41" y="59"/>
                      <a:pt x="46" y="58"/>
                      <a:pt x="49" y="55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8" y="45"/>
                      <a:pt x="60" y="41"/>
                      <a:pt x="61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0" y="23"/>
                      <a:pt x="58" y="18"/>
                      <a:pt x="55" y="15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6" y="6"/>
                      <a:pt x="41" y="4"/>
                      <a:pt x="37" y="3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B1B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í$ľîḓè">
                <a:extLst>
                  <a:ext uri="{FF2B5EF4-FFF2-40B4-BE49-F238E27FC236}">
                    <a16:creationId xmlns:a16="http://schemas.microsoft.com/office/drawing/2014/main" id="{AFE56803-8C90-4AA4-8C3C-48D0190ED3BA}"/>
                  </a:ext>
                </a:extLst>
              </p:cNvPr>
              <p:cNvSpPr/>
              <p:nvPr/>
            </p:nvSpPr>
            <p:spPr bwMode="auto">
              <a:xfrm>
                <a:off x="3757613" y="2535238"/>
                <a:ext cx="98425" cy="100013"/>
              </a:xfrm>
              <a:prstGeom prst="ellipse">
                <a:avLst/>
              </a:prstGeom>
              <a:solidFill>
                <a:srgbClr val="B1B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ïṧļiḋe">
                <a:extLst>
                  <a:ext uri="{FF2B5EF4-FFF2-40B4-BE49-F238E27FC236}">
                    <a16:creationId xmlns:a16="http://schemas.microsoft.com/office/drawing/2014/main" id="{17446759-B455-41A1-A155-C76291549DD4}"/>
                  </a:ext>
                </a:extLst>
              </p:cNvPr>
              <p:cNvSpPr/>
              <p:nvPr/>
            </p:nvSpPr>
            <p:spPr bwMode="auto">
              <a:xfrm>
                <a:off x="7516813" y="2020888"/>
                <a:ext cx="234950" cy="234950"/>
              </a:xfrm>
              <a:custGeom>
                <a:avLst/>
                <a:gdLst>
                  <a:gd name="T0" fmla="*/ 36 w 71"/>
                  <a:gd name="T1" fmla="*/ 59 h 71"/>
                  <a:gd name="T2" fmla="*/ 33 w 71"/>
                  <a:gd name="T3" fmla="*/ 59 h 71"/>
                  <a:gd name="T4" fmla="*/ 12 w 71"/>
                  <a:gd name="T5" fmla="*/ 39 h 71"/>
                  <a:gd name="T6" fmla="*/ 36 w 71"/>
                  <a:gd name="T7" fmla="*/ 12 h 71"/>
                  <a:gd name="T8" fmla="*/ 39 w 71"/>
                  <a:gd name="T9" fmla="*/ 12 h 71"/>
                  <a:gd name="T10" fmla="*/ 59 w 71"/>
                  <a:gd name="T11" fmla="*/ 33 h 71"/>
                  <a:gd name="T12" fmla="*/ 36 w 71"/>
                  <a:gd name="T13" fmla="*/ 59 h 71"/>
                  <a:gd name="T14" fmla="*/ 40 w 71"/>
                  <a:gd name="T15" fmla="*/ 0 h 71"/>
                  <a:gd name="T16" fmla="*/ 31 w 71"/>
                  <a:gd name="T17" fmla="*/ 0 h 71"/>
                  <a:gd name="T18" fmla="*/ 31 w 71"/>
                  <a:gd name="T19" fmla="*/ 4 h 71"/>
                  <a:gd name="T20" fmla="*/ 17 w 71"/>
                  <a:gd name="T21" fmla="*/ 10 h 71"/>
                  <a:gd name="T22" fmla="*/ 14 w 71"/>
                  <a:gd name="T23" fmla="*/ 7 h 71"/>
                  <a:gd name="T24" fmla="*/ 7 w 71"/>
                  <a:gd name="T25" fmla="*/ 14 h 71"/>
                  <a:gd name="T26" fmla="*/ 10 w 71"/>
                  <a:gd name="T27" fmla="*/ 17 h 71"/>
                  <a:gd name="T28" fmla="*/ 4 w 71"/>
                  <a:gd name="T29" fmla="*/ 31 h 71"/>
                  <a:gd name="T30" fmla="*/ 0 w 71"/>
                  <a:gd name="T31" fmla="*/ 31 h 71"/>
                  <a:gd name="T32" fmla="*/ 0 w 71"/>
                  <a:gd name="T33" fmla="*/ 40 h 71"/>
                  <a:gd name="T34" fmla="*/ 4 w 71"/>
                  <a:gd name="T35" fmla="*/ 40 h 71"/>
                  <a:gd name="T36" fmla="*/ 10 w 71"/>
                  <a:gd name="T37" fmla="*/ 54 h 71"/>
                  <a:gd name="T38" fmla="*/ 7 w 71"/>
                  <a:gd name="T39" fmla="*/ 57 h 71"/>
                  <a:gd name="T40" fmla="*/ 14 w 71"/>
                  <a:gd name="T41" fmla="*/ 64 h 71"/>
                  <a:gd name="T42" fmla="*/ 17 w 71"/>
                  <a:gd name="T43" fmla="*/ 61 h 71"/>
                  <a:gd name="T44" fmla="*/ 31 w 71"/>
                  <a:gd name="T45" fmla="*/ 67 h 71"/>
                  <a:gd name="T46" fmla="*/ 31 w 71"/>
                  <a:gd name="T47" fmla="*/ 71 h 71"/>
                  <a:gd name="T48" fmla="*/ 40 w 71"/>
                  <a:gd name="T49" fmla="*/ 71 h 71"/>
                  <a:gd name="T50" fmla="*/ 40 w 71"/>
                  <a:gd name="T51" fmla="*/ 67 h 71"/>
                  <a:gd name="T52" fmla="*/ 54 w 71"/>
                  <a:gd name="T53" fmla="*/ 61 h 71"/>
                  <a:gd name="T54" fmla="*/ 57 w 71"/>
                  <a:gd name="T55" fmla="*/ 64 h 71"/>
                  <a:gd name="T56" fmla="*/ 64 w 71"/>
                  <a:gd name="T57" fmla="*/ 57 h 71"/>
                  <a:gd name="T58" fmla="*/ 61 w 71"/>
                  <a:gd name="T59" fmla="*/ 54 h 71"/>
                  <a:gd name="T60" fmla="*/ 67 w 71"/>
                  <a:gd name="T61" fmla="*/ 40 h 71"/>
                  <a:gd name="T62" fmla="*/ 71 w 71"/>
                  <a:gd name="T63" fmla="*/ 40 h 71"/>
                  <a:gd name="T64" fmla="*/ 71 w 71"/>
                  <a:gd name="T65" fmla="*/ 31 h 71"/>
                  <a:gd name="T66" fmla="*/ 67 w 71"/>
                  <a:gd name="T67" fmla="*/ 31 h 71"/>
                  <a:gd name="T68" fmla="*/ 61 w 71"/>
                  <a:gd name="T69" fmla="*/ 17 h 71"/>
                  <a:gd name="T70" fmla="*/ 64 w 71"/>
                  <a:gd name="T71" fmla="*/ 14 h 71"/>
                  <a:gd name="T72" fmla="*/ 57 w 71"/>
                  <a:gd name="T73" fmla="*/ 7 h 71"/>
                  <a:gd name="T74" fmla="*/ 54 w 71"/>
                  <a:gd name="T75" fmla="*/ 10 h 71"/>
                  <a:gd name="T76" fmla="*/ 40 w 71"/>
                  <a:gd name="T77" fmla="*/ 4 h 71"/>
                  <a:gd name="T78" fmla="*/ 40 w 71"/>
                  <a:gd name="T7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1" h="71">
                    <a:moveTo>
                      <a:pt x="36" y="59"/>
                    </a:moveTo>
                    <a:cubicBezTo>
                      <a:pt x="35" y="59"/>
                      <a:pt x="34" y="59"/>
                      <a:pt x="33" y="59"/>
                    </a:cubicBezTo>
                    <a:cubicBezTo>
                      <a:pt x="22" y="58"/>
                      <a:pt x="13" y="49"/>
                      <a:pt x="12" y="39"/>
                    </a:cubicBezTo>
                    <a:cubicBezTo>
                      <a:pt x="10" y="24"/>
                      <a:pt x="21" y="12"/>
                      <a:pt x="36" y="12"/>
                    </a:cubicBezTo>
                    <a:cubicBezTo>
                      <a:pt x="37" y="12"/>
                      <a:pt x="38" y="12"/>
                      <a:pt x="39" y="12"/>
                    </a:cubicBezTo>
                    <a:cubicBezTo>
                      <a:pt x="50" y="13"/>
                      <a:pt x="58" y="22"/>
                      <a:pt x="59" y="33"/>
                    </a:cubicBezTo>
                    <a:cubicBezTo>
                      <a:pt x="61" y="47"/>
                      <a:pt x="49" y="59"/>
                      <a:pt x="36" y="59"/>
                    </a:cubicBezTo>
                    <a:moveTo>
                      <a:pt x="40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6" y="5"/>
                      <a:pt x="21" y="7"/>
                      <a:pt x="17" y="1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7" y="21"/>
                      <a:pt x="5" y="26"/>
                      <a:pt x="4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5" y="45"/>
                      <a:pt x="7" y="50"/>
                      <a:pt x="10" y="54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21" y="64"/>
                      <a:pt x="26" y="66"/>
                      <a:pt x="31" y="67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6" y="66"/>
                      <a:pt x="50" y="64"/>
                      <a:pt x="54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4" y="50"/>
                      <a:pt x="66" y="45"/>
                      <a:pt x="67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6" y="26"/>
                      <a:pt x="64" y="21"/>
                      <a:pt x="61" y="17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0" y="7"/>
                      <a:pt x="46" y="5"/>
                      <a:pt x="40" y="4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íṩļíḍè">
                <a:extLst>
                  <a:ext uri="{FF2B5EF4-FFF2-40B4-BE49-F238E27FC236}">
                    <a16:creationId xmlns:a16="http://schemas.microsoft.com/office/drawing/2014/main" id="{695C50A9-A5BC-4CA4-8354-78CBEC964FA5}"/>
                  </a:ext>
                </a:extLst>
              </p:cNvPr>
              <p:cNvSpPr/>
              <p:nvPr/>
            </p:nvSpPr>
            <p:spPr bwMode="auto">
              <a:xfrm>
                <a:off x="7578726" y="2084388"/>
                <a:ext cx="109538" cy="1079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îṧļîḑè">
                <a:extLst>
                  <a:ext uri="{FF2B5EF4-FFF2-40B4-BE49-F238E27FC236}">
                    <a16:creationId xmlns:a16="http://schemas.microsoft.com/office/drawing/2014/main" id="{44C1C570-5618-4469-88CC-3D139CE62ECA}"/>
                  </a:ext>
                </a:extLst>
              </p:cNvPr>
              <p:cNvSpPr/>
              <p:nvPr/>
            </p:nvSpPr>
            <p:spPr bwMode="auto">
              <a:xfrm>
                <a:off x="7688263" y="2216150"/>
                <a:ext cx="152400" cy="150813"/>
              </a:xfrm>
              <a:custGeom>
                <a:avLst/>
                <a:gdLst>
                  <a:gd name="T0" fmla="*/ 23 w 46"/>
                  <a:gd name="T1" fmla="*/ 38 h 46"/>
                  <a:gd name="T2" fmla="*/ 21 w 46"/>
                  <a:gd name="T3" fmla="*/ 38 h 46"/>
                  <a:gd name="T4" fmla="*/ 8 w 46"/>
                  <a:gd name="T5" fmla="*/ 25 h 46"/>
                  <a:gd name="T6" fmla="*/ 23 w 46"/>
                  <a:gd name="T7" fmla="*/ 8 h 46"/>
                  <a:gd name="T8" fmla="*/ 25 w 46"/>
                  <a:gd name="T9" fmla="*/ 8 h 46"/>
                  <a:gd name="T10" fmla="*/ 38 w 46"/>
                  <a:gd name="T11" fmla="*/ 22 h 46"/>
                  <a:gd name="T12" fmla="*/ 23 w 46"/>
                  <a:gd name="T13" fmla="*/ 38 h 46"/>
                  <a:gd name="T14" fmla="*/ 26 w 46"/>
                  <a:gd name="T15" fmla="*/ 0 h 46"/>
                  <a:gd name="T16" fmla="*/ 20 w 46"/>
                  <a:gd name="T17" fmla="*/ 0 h 46"/>
                  <a:gd name="T18" fmla="*/ 20 w 46"/>
                  <a:gd name="T19" fmla="*/ 3 h 46"/>
                  <a:gd name="T20" fmla="*/ 11 w 46"/>
                  <a:gd name="T21" fmla="*/ 7 h 46"/>
                  <a:gd name="T22" fmla="*/ 9 w 46"/>
                  <a:gd name="T23" fmla="*/ 5 h 46"/>
                  <a:gd name="T24" fmla="*/ 5 w 46"/>
                  <a:gd name="T25" fmla="*/ 9 h 46"/>
                  <a:gd name="T26" fmla="*/ 6 w 46"/>
                  <a:gd name="T27" fmla="*/ 11 h 46"/>
                  <a:gd name="T28" fmla="*/ 3 w 46"/>
                  <a:gd name="T29" fmla="*/ 20 h 46"/>
                  <a:gd name="T30" fmla="*/ 0 w 46"/>
                  <a:gd name="T31" fmla="*/ 20 h 46"/>
                  <a:gd name="T32" fmla="*/ 0 w 46"/>
                  <a:gd name="T33" fmla="*/ 26 h 46"/>
                  <a:gd name="T34" fmla="*/ 3 w 46"/>
                  <a:gd name="T35" fmla="*/ 26 h 46"/>
                  <a:gd name="T36" fmla="*/ 6 w 46"/>
                  <a:gd name="T37" fmla="*/ 35 h 46"/>
                  <a:gd name="T38" fmla="*/ 5 w 46"/>
                  <a:gd name="T39" fmla="*/ 37 h 46"/>
                  <a:gd name="T40" fmla="*/ 9 w 46"/>
                  <a:gd name="T41" fmla="*/ 41 h 46"/>
                  <a:gd name="T42" fmla="*/ 11 w 46"/>
                  <a:gd name="T43" fmla="*/ 39 h 46"/>
                  <a:gd name="T44" fmla="*/ 20 w 46"/>
                  <a:gd name="T45" fmla="*/ 43 h 46"/>
                  <a:gd name="T46" fmla="*/ 20 w 46"/>
                  <a:gd name="T47" fmla="*/ 46 h 46"/>
                  <a:gd name="T48" fmla="*/ 26 w 46"/>
                  <a:gd name="T49" fmla="*/ 46 h 46"/>
                  <a:gd name="T50" fmla="*/ 26 w 46"/>
                  <a:gd name="T51" fmla="*/ 43 h 46"/>
                  <a:gd name="T52" fmla="*/ 35 w 46"/>
                  <a:gd name="T53" fmla="*/ 39 h 46"/>
                  <a:gd name="T54" fmla="*/ 37 w 46"/>
                  <a:gd name="T55" fmla="*/ 41 h 46"/>
                  <a:gd name="T56" fmla="*/ 41 w 46"/>
                  <a:gd name="T57" fmla="*/ 37 h 46"/>
                  <a:gd name="T58" fmla="*/ 39 w 46"/>
                  <a:gd name="T59" fmla="*/ 35 h 46"/>
                  <a:gd name="T60" fmla="*/ 43 w 46"/>
                  <a:gd name="T61" fmla="*/ 26 h 46"/>
                  <a:gd name="T62" fmla="*/ 46 w 46"/>
                  <a:gd name="T63" fmla="*/ 26 h 46"/>
                  <a:gd name="T64" fmla="*/ 46 w 46"/>
                  <a:gd name="T65" fmla="*/ 20 h 46"/>
                  <a:gd name="T66" fmla="*/ 43 w 46"/>
                  <a:gd name="T67" fmla="*/ 20 h 46"/>
                  <a:gd name="T68" fmla="*/ 39 w 46"/>
                  <a:gd name="T69" fmla="*/ 11 h 46"/>
                  <a:gd name="T70" fmla="*/ 41 w 46"/>
                  <a:gd name="T71" fmla="*/ 9 h 46"/>
                  <a:gd name="T72" fmla="*/ 37 w 46"/>
                  <a:gd name="T73" fmla="*/ 5 h 46"/>
                  <a:gd name="T74" fmla="*/ 35 w 46"/>
                  <a:gd name="T75" fmla="*/ 7 h 46"/>
                  <a:gd name="T76" fmla="*/ 26 w 46"/>
                  <a:gd name="T77" fmla="*/ 3 h 46"/>
                  <a:gd name="T78" fmla="*/ 26 w 46"/>
                  <a:gd name="T7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" h="46">
                    <a:moveTo>
                      <a:pt x="23" y="38"/>
                    </a:moveTo>
                    <a:cubicBezTo>
                      <a:pt x="22" y="38"/>
                      <a:pt x="22" y="38"/>
                      <a:pt x="21" y="38"/>
                    </a:cubicBezTo>
                    <a:cubicBezTo>
                      <a:pt x="14" y="38"/>
                      <a:pt x="9" y="32"/>
                      <a:pt x="8" y="25"/>
                    </a:cubicBezTo>
                    <a:cubicBezTo>
                      <a:pt x="6" y="16"/>
                      <a:pt x="14" y="8"/>
                      <a:pt x="23" y="8"/>
                    </a:cubicBezTo>
                    <a:cubicBezTo>
                      <a:pt x="23" y="8"/>
                      <a:pt x="24" y="8"/>
                      <a:pt x="25" y="8"/>
                    </a:cubicBezTo>
                    <a:cubicBezTo>
                      <a:pt x="32" y="9"/>
                      <a:pt x="37" y="15"/>
                      <a:pt x="38" y="22"/>
                    </a:cubicBezTo>
                    <a:cubicBezTo>
                      <a:pt x="39" y="31"/>
                      <a:pt x="32" y="38"/>
                      <a:pt x="23" y="38"/>
                    </a:cubicBezTo>
                    <a:moveTo>
                      <a:pt x="2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6" y="3"/>
                      <a:pt x="13" y="5"/>
                      <a:pt x="11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4" y="14"/>
                      <a:pt x="3" y="17"/>
                      <a:pt x="3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9"/>
                      <a:pt x="4" y="33"/>
                      <a:pt x="6" y="35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3" y="41"/>
                      <a:pt x="16" y="43"/>
                      <a:pt x="20" y="43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9" y="43"/>
                      <a:pt x="32" y="41"/>
                      <a:pt x="35" y="39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1" y="33"/>
                      <a:pt x="43" y="29"/>
                      <a:pt x="43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3" y="17"/>
                      <a:pt x="41" y="14"/>
                      <a:pt x="39" y="11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2" y="5"/>
                      <a:pt x="29" y="3"/>
                      <a:pt x="26" y="3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ïşļîḍê">
                <a:extLst>
                  <a:ext uri="{FF2B5EF4-FFF2-40B4-BE49-F238E27FC236}">
                    <a16:creationId xmlns:a16="http://schemas.microsoft.com/office/drawing/2014/main" id="{5BF89651-8287-4143-9B37-718D3DBEC2E5}"/>
                  </a:ext>
                </a:extLst>
              </p:cNvPr>
              <p:cNvSpPr/>
              <p:nvPr/>
            </p:nvSpPr>
            <p:spPr bwMode="auto">
              <a:xfrm>
                <a:off x="7727951" y="2255838"/>
                <a:ext cx="69850" cy="7302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ïşľîďè">
                <a:extLst>
                  <a:ext uri="{FF2B5EF4-FFF2-40B4-BE49-F238E27FC236}">
                    <a16:creationId xmlns:a16="http://schemas.microsoft.com/office/drawing/2014/main" id="{7090AEB2-4626-4953-A7FC-1013FE91BB18}"/>
                  </a:ext>
                </a:extLst>
              </p:cNvPr>
              <p:cNvSpPr/>
              <p:nvPr/>
            </p:nvSpPr>
            <p:spPr bwMode="auto">
              <a:xfrm>
                <a:off x="7751763" y="1922463"/>
                <a:ext cx="336550" cy="336550"/>
              </a:xfrm>
              <a:custGeom>
                <a:avLst/>
                <a:gdLst>
                  <a:gd name="T0" fmla="*/ 51 w 102"/>
                  <a:gd name="T1" fmla="*/ 86 h 102"/>
                  <a:gd name="T2" fmla="*/ 48 w 102"/>
                  <a:gd name="T3" fmla="*/ 85 h 102"/>
                  <a:gd name="T4" fmla="*/ 17 w 102"/>
                  <a:gd name="T5" fmla="*/ 56 h 102"/>
                  <a:gd name="T6" fmla="*/ 51 w 102"/>
                  <a:gd name="T7" fmla="*/ 17 h 102"/>
                  <a:gd name="T8" fmla="*/ 55 w 102"/>
                  <a:gd name="T9" fmla="*/ 17 h 102"/>
                  <a:gd name="T10" fmla="*/ 85 w 102"/>
                  <a:gd name="T11" fmla="*/ 48 h 102"/>
                  <a:gd name="T12" fmla="*/ 51 w 102"/>
                  <a:gd name="T13" fmla="*/ 86 h 102"/>
                  <a:gd name="T14" fmla="*/ 58 w 102"/>
                  <a:gd name="T15" fmla="*/ 0 h 102"/>
                  <a:gd name="T16" fmla="*/ 44 w 102"/>
                  <a:gd name="T17" fmla="*/ 0 h 102"/>
                  <a:gd name="T18" fmla="*/ 44 w 102"/>
                  <a:gd name="T19" fmla="*/ 6 h 102"/>
                  <a:gd name="T20" fmla="*/ 24 w 102"/>
                  <a:gd name="T21" fmla="*/ 14 h 102"/>
                  <a:gd name="T22" fmla="*/ 20 w 102"/>
                  <a:gd name="T23" fmla="*/ 10 h 102"/>
                  <a:gd name="T24" fmla="*/ 10 w 102"/>
                  <a:gd name="T25" fmla="*/ 20 h 102"/>
                  <a:gd name="T26" fmla="*/ 14 w 102"/>
                  <a:gd name="T27" fmla="*/ 24 h 102"/>
                  <a:gd name="T28" fmla="*/ 6 w 102"/>
                  <a:gd name="T29" fmla="*/ 44 h 102"/>
                  <a:gd name="T30" fmla="*/ 0 w 102"/>
                  <a:gd name="T31" fmla="*/ 44 h 102"/>
                  <a:gd name="T32" fmla="*/ 0 w 102"/>
                  <a:gd name="T33" fmla="*/ 58 h 102"/>
                  <a:gd name="T34" fmla="*/ 6 w 102"/>
                  <a:gd name="T35" fmla="*/ 58 h 102"/>
                  <a:gd name="T36" fmla="*/ 14 w 102"/>
                  <a:gd name="T37" fmla="*/ 78 h 102"/>
                  <a:gd name="T38" fmla="*/ 10 w 102"/>
                  <a:gd name="T39" fmla="*/ 83 h 102"/>
                  <a:gd name="T40" fmla="*/ 20 w 102"/>
                  <a:gd name="T41" fmla="*/ 92 h 102"/>
                  <a:gd name="T42" fmla="*/ 24 w 102"/>
                  <a:gd name="T43" fmla="*/ 88 h 102"/>
                  <a:gd name="T44" fmla="*/ 44 w 102"/>
                  <a:gd name="T45" fmla="*/ 97 h 102"/>
                  <a:gd name="T46" fmla="*/ 44 w 102"/>
                  <a:gd name="T47" fmla="*/ 102 h 102"/>
                  <a:gd name="T48" fmla="*/ 58 w 102"/>
                  <a:gd name="T49" fmla="*/ 102 h 102"/>
                  <a:gd name="T50" fmla="*/ 58 w 102"/>
                  <a:gd name="T51" fmla="*/ 97 h 102"/>
                  <a:gd name="T52" fmla="*/ 78 w 102"/>
                  <a:gd name="T53" fmla="*/ 88 h 102"/>
                  <a:gd name="T54" fmla="*/ 82 w 102"/>
                  <a:gd name="T55" fmla="*/ 92 h 102"/>
                  <a:gd name="T56" fmla="*/ 92 w 102"/>
                  <a:gd name="T57" fmla="*/ 83 h 102"/>
                  <a:gd name="T58" fmla="*/ 88 w 102"/>
                  <a:gd name="T59" fmla="*/ 78 h 102"/>
                  <a:gd name="T60" fmla="*/ 96 w 102"/>
                  <a:gd name="T61" fmla="*/ 58 h 102"/>
                  <a:gd name="T62" fmla="*/ 102 w 102"/>
                  <a:gd name="T63" fmla="*/ 58 h 102"/>
                  <a:gd name="T64" fmla="*/ 102 w 102"/>
                  <a:gd name="T65" fmla="*/ 44 h 102"/>
                  <a:gd name="T66" fmla="*/ 96 w 102"/>
                  <a:gd name="T67" fmla="*/ 44 h 102"/>
                  <a:gd name="T68" fmla="*/ 88 w 102"/>
                  <a:gd name="T69" fmla="*/ 24 h 102"/>
                  <a:gd name="T70" fmla="*/ 92 w 102"/>
                  <a:gd name="T71" fmla="*/ 20 h 102"/>
                  <a:gd name="T72" fmla="*/ 82 w 102"/>
                  <a:gd name="T73" fmla="*/ 10 h 102"/>
                  <a:gd name="T74" fmla="*/ 78 w 102"/>
                  <a:gd name="T75" fmla="*/ 14 h 102"/>
                  <a:gd name="T76" fmla="*/ 58 w 102"/>
                  <a:gd name="T77" fmla="*/ 6 h 102"/>
                  <a:gd name="T78" fmla="*/ 58 w 102"/>
                  <a:gd name="T7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2" h="102">
                    <a:moveTo>
                      <a:pt x="51" y="86"/>
                    </a:moveTo>
                    <a:cubicBezTo>
                      <a:pt x="50" y="86"/>
                      <a:pt x="49" y="86"/>
                      <a:pt x="48" y="85"/>
                    </a:cubicBezTo>
                    <a:cubicBezTo>
                      <a:pt x="32" y="84"/>
                      <a:pt x="19" y="71"/>
                      <a:pt x="17" y="56"/>
                    </a:cubicBezTo>
                    <a:cubicBezTo>
                      <a:pt x="14" y="35"/>
                      <a:pt x="31" y="17"/>
                      <a:pt x="51" y="17"/>
                    </a:cubicBezTo>
                    <a:cubicBezTo>
                      <a:pt x="52" y="17"/>
                      <a:pt x="54" y="17"/>
                      <a:pt x="55" y="17"/>
                    </a:cubicBezTo>
                    <a:cubicBezTo>
                      <a:pt x="71" y="19"/>
                      <a:pt x="84" y="32"/>
                      <a:pt x="85" y="48"/>
                    </a:cubicBezTo>
                    <a:cubicBezTo>
                      <a:pt x="87" y="68"/>
                      <a:pt x="71" y="86"/>
                      <a:pt x="51" y="86"/>
                    </a:cubicBezTo>
                    <a:moveTo>
                      <a:pt x="58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37" y="7"/>
                      <a:pt x="30" y="10"/>
                      <a:pt x="24" y="14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0" y="30"/>
                      <a:pt x="7" y="37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7" y="66"/>
                      <a:pt x="10" y="73"/>
                      <a:pt x="14" y="78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20" y="92"/>
                      <a:pt x="20" y="92"/>
                      <a:pt x="20" y="92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30" y="92"/>
                      <a:pt x="37" y="95"/>
                      <a:pt x="44" y="97"/>
                    </a:cubicBezTo>
                    <a:cubicBezTo>
                      <a:pt x="44" y="102"/>
                      <a:pt x="44" y="102"/>
                      <a:pt x="44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65" y="95"/>
                      <a:pt x="72" y="92"/>
                      <a:pt x="78" y="88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92" y="83"/>
                      <a:pt x="92" y="83"/>
                      <a:pt x="92" y="83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92" y="73"/>
                      <a:pt x="95" y="66"/>
                      <a:pt x="96" y="58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5" y="37"/>
                      <a:pt x="92" y="30"/>
                      <a:pt x="88" y="24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82" y="10"/>
                      <a:pt x="82" y="10"/>
                      <a:pt x="82" y="10"/>
                    </a:cubicBezTo>
                    <a:cubicBezTo>
                      <a:pt x="78" y="14"/>
                      <a:pt x="78" y="14"/>
                      <a:pt x="78" y="14"/>
                    </a:cubicBezTo>
                    <a:cubicBezTo>
                      <a:pt x="72" y="10"/>
                      <a:pt x="65" y="7"/>
                      <a:pt x="58" y="6"/>
                    </a:cubicBezTo>
                    <a:cubicBezTo>
                      <a:pt x="58" y="0"/>
                      <a:pt x="58" y="0"/>
                      <a:pt x="5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ïṣlîḓe">
                <a:extLst>
                  <a:ext uri="{FF2B5EF4-FFF2-40B4-BE49-F238E27FC236}">
                    <a16:creationId xmlns:a16="http://schemas.microsoft.com/office/drawing/2014/main" id="{EDD8D0FB-C409-4DA0-8014-72EBC866ABE5}"/>
                  </a:ext>
                </a:extLst>
              </p:cNvPr>
              <p:cNvSpPr/>
              <p:nvPr/>
            </p:nvSpPr>
            <p:spPr bwMode="auto">
              <a:xfrm>
                <a:off x="7840663" y="2011363"/>
                <a:ext cx="158750" cy="1587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ísḻïḋé">
                <a:extLst>
                  <a:ext uri="{FF2B5EF4-FFF2-40B4-BE49-F238E27FC236}">
                    <a16:creationId xmlns:a16="http://schemas.microsoft.com/office/drawing/2014/main" id="{2062365F-2729-4CBA-9AF9-B7F5DBEDBAAD}"/>
                  </a:ext>
                </a:extLst>
              </p:cNvPr>
              <p:cNvSpPr/>
              <p:nvPr/>
            </p:nvSpPr>
            <p:spPr bwMode="auto">
              <a:xfrm>
                <a:off x="5440363" y="3567113"/>
                <a:ext cx="280988" cy="306388"/>
              </a:xfrm>
              <a:custGeom>
                <a:avLst/>
                <a:gdLst>
                  <a:gd name="T0" fmla="*/ 71 w 85"/>
                  <a:gd name="T1" fmla="*/ 0 h 93"/>
                  <a:gd name="T2" fmla="*/ 14 w 85"/>
                  <a:gd name="T3" fmla="*/ 0 h 93"/>
                  <a:gd name="T4" fmla="*/ 0 w 85"/>
                  <a:gd name="T5" fmla="*/ 15 h 93"/>
                  <a:gd name="T6" fmla="*/ 7 w 85"/>
                  <a:gd name="T7" fmla="*/ 88 h 93"/>
                  <a:gd name="T8" fmla="*/ 13 w 85"/>
                  <a:gd name="T9" fmla="*/ 93 h 93"/>
                  <a:gd name="T10" fmla="*/ 72 w 85"/>
                  <a:gd name="T11" fmla="*/ 93 h 93"/>
                  <a:gd name="T12" fmla="*/ 78 w 85"/>
                  <a:gd name="T13" fmla="*/ 88 h 93"/>
                  <a:gd name="T14" fmla="*/ 84 w 85"/>
                  <a:gd name="T15" fmla="*/ 15 h 93"/>
                  <a:gd name="T16" fmla="*/ 82 w 85"/>
                  <a:gd name="T17" fmla="*/ 6 h 93"/>
                  <a:gd name="T18" fmla="*/ 71 w 85"/>
                  <a:gd name="T1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93">
                    <a:moveTo>
                      <a:pt x="7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7" y="91"/>
                      <a:pt x="9" y="93"/>
                      <a:pt x="13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5" y="93"/>
                      <a:pt x="78" y="91"/>
                      <a:pt x="78" y="88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5" y="12"/>
                      <a:pt x="84" y="9"/>
                      <a:pt x="82" y="6"/>
                    </a:cubicBezTo>
                    <a:cubicBezTo>
                      <a:pt x="80" y="3"/>
                      <a:pt x="76" y="0"/>
                      <a:pt x="71" y="0"/>
                    </a:cubicBezTo>
                  </a:path>
                </a:pathLst>
              </a:custGeom>
              <a:solidFill>
                <a:srgbClr val="EEF3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ïṧľïde">
                <a:extLst>
                  <a:ext uri="{FF2B5EF4-FFF2-40B4-BE49-F238E27FC236}">
                    <a16:creationId xmlns:a16="http://schemas.microsoft.com/office/drawing/2014/main" id="{012A91D0-523E-4D89-B955-90E4CE7CA887}"/>
                  </a:ext>
                </a:extLst>
              </p:cNvPr>
              <p:cNvSpPr/>
              <p:nvPr/>
            </p:nvSpPr>
            <p:spPr bwMode="auto">
              <a:xfrm>
                <a:off x="5494338" y="3587750"/>
                <a:ext cx="227013" cy="285750"/>
              </a:xfrm>
              <a:custGeom>
                <a:avLst/>
                <a:gdLst>
                  <a:gd name="T0" fmla="*/ 68 w 69"/>
                  <a:gd name="T1" fmla="*/ 9 h 87"/>
                  <a:gd name="T2" fmla="*/ 62 w 69"/>
                  <a:gd name="T3" fmla="*/ 82 h 87"/>
                  <a:gd name="T4" fmla="*/ 56 w 69"/>
                  <a:gd name="T5" fmla="*/ 87 h 87"/>
                  <a:gd name="T6" fmla="*/ 7 w 69"/>
                  <a:gd name="T7" fmla="*/ 87 h 87"/>
                  <a:gd name="T8" fmla="*/ 1 w 69"/>
                  <a:gd name="T9" fmla="*/ 15 h 87"/>
                  <a:gd name="T10" fmla="*/ 14 w 69"/>
                  <a:gd name="T11" fmla="*/ 0 h 87"/>
                  <a:gd name="T12" fmla="*/ 66 w 69"/>
                  <a:gd name="T13" fmla="*/ 0 h 87"/>
                  <a:gd name="T14" fmla="*/ 68 w 69"/>
                  <a:gd name="T15" fmla="*/ 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87">
                    <a:moveTo>
                      <a:pt x="68" y="9"/>
                    </a:moveTo>
                    <a:cubicBezTo>
                      <a:pt x="62" y="82"/>
                      <a:pt x="62" y="82"/>
                      <a:pt x="62" y="82"/>
                    </a:cubicBezTo>
                    <a:cubicBezTo>
                      <a:pt x="62" y="85"/>
                      <a:pt x="59" y="87"/>
                      <a:pt x="56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8" y="3"/>
                      <a:pt x="69" y="6"/>
                      <a:pt x="68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ïṧļiḑê">
                <a:extLst>
                  <a:ext uri="{FF2B5EF4-FFF2-40B4-BE49-F238E27FC236}">
                    <a16:creationId xmlns:a16="http://schemas.microsoft.com/office/drawing/2014/main" id="{B9B1AF00-B2D1-4346-91AC-8611A726DFF9}"/>
                  </a:ext>
                </a:extLst>
              </p:cNvPr>
              <p:cNvSpPr/>
              <p:nvPr/>
            </p:nvSpPr>
            <p:spPr bwMode="auto">
              <a:xfrm>
                <a:off x="5668963" y="3619500"/>
                <a:ext cx="111125" cy="211138"/>
              </a:xfrm>
              <a:custGeom>
                <a:avLst/>
                <a:gdLst>
                  <a:gd name="T0" fmla="*/ 12 w 34"/>
                  <a:gd name="T1" fmla="*/ 64 h 64"/>
                  <a:gd name="T2" fmla="*/ 3 w 34"/>
                  <a:gd name="T3" fmla="*/ 64 h 64"/>
                  <a:gd name="T4" fmla="*/ 0 w 34"/>
                  <a:gd name="T5" fmla="*/ 61 h 64"/>
                  <a:gd name="T6" fmla="*/ 3 w 34"/>
                  <a:gd name="T7" fmla="*/ 58 h 64"/>
                  <a:gd name="T8" fmla="*/ 12 w 34"/>
                  <a:gd name="T9" fmla="*/ 58 h 64"/>
                  <a:gd name="T10" fmla="*/ 21 w 34"/>
                  <a:gd name="T11" fmla="*/ 52 h 64"/>
                  <a:gd name="T12" fmla="*/ 27 w 34"/>
                  <a:gd name="T13" fmla="*/ 14 h 64"/>
                  <a:gd name="T14" fmla="*/ 26 w 34"/>
                  <a:gd name="T15" fmla="*/ 9 h 64"/>
                  <a:gd name="T16" fmla="*/ 18 w 34"/>
                  <a:gd name="T17" fmla="*/ 6 h 64"/>
                  <a:gd name="T18" fmla="*/ 3 w 34"/>
                  <a:gd name="T19" fmla="*/ 6 h 64"/>
                  <a:gd name="T20" fmla="*/ 0 w 34"/>
                  <a:gd name="T21" fmla="*/ 3 h 64"/>
                  <a:gd name="T22" fmla="*/ 3 w 34"/>
                  <a:gd name="T23" fmla="*/ 0 h 64"/>
                  <a:gd name="T24" fmla="*/ 18 w 34"/>
                  <a:gd name="T25" fmla="*/ 0 h 64"/>
                  <a:gd name="T26" fmla="*/ 30 w 34"/>
                  <a:gd name="T27" fmla="*/ 5 h 64"/>
                  <a:gd name="T28" fmla="*/ 33 w 34"/>
                  <a:gd name="T29" fmla="*/ 15 h 64"/>
                  <a:gd name="T30" fmla="*/ 27 w 34"/>
                  <a:gd name="T31" fmla="*/ 53 h 64"/>
                  <a:gd name="T32" fmla="*/ 12 w 34"/>
                  <a:gd name="T3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64">
                    <a:moveTo>
                      <a:pt x="12" y="64"/>
                    </a:moveTo>
                    <a:cubicBezTo>
                      <a:pt x="3" y="64"/>
                      <a:pt x="3" y="64"/>
                      <a:pt x="3" y="64"/>
                    </a:cubicBezTo>
                    <a:cubicBezTo>
                      <a:pt x="2" y="64"/>
                      <a:pt x="0" y="63"/>
                      <a:pt x="0" y="61"/>
                    </a:cubicBezTo>
                    <a:cubicBezTo>
                      <a:pt x="0" y="59"/>
                      <a:pt x="2" y="58"/>
                      <a:pt x="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6" y="58"/>
                      <a:pt x="20" y="55"/>
                      <a:pt x="21" y="52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8" y="12"/>
                      <a:pt x="27" y="10"/>
                      <a:pt x="26" y="9"/>
                    </a:cubicBezTo>
                    <a:cubicBezTo>
                      <a:pt x="24" y="7"/>
                      <a:pt x="21" y="6"/>
                      <a:pt x="18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8" y="2"/>
                      <a:pt x="30" y="5"/>
                    </a:cubicBezTo>
                    <a:cubicBezTo>
                      <a:pt x="33" y="8"/>
                      <a:pt x="34" y="12"/>
                      <a:pt x="33" y="15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5" y="59"/>
                      <a:pt x="19" y="64"/>
                      <a:pt x="12" y="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îṩlîḋe">
                <a:extLst>
                  <a:ext uri="{FF2B5EF4-FFF2-40B4-BE49-F238E27FC236}">
                    <a16:creationId xmlns:a16="http://schemas.microsoft.com/office/drawing/2014/main" id="{F027DC6E-CA46-4B8E-B0FC-0CB3C3832382}"/>
                  </a:ext>
                </a:extLst>
              </p:cNvPr>
              <p:cNvSpPr/>
              <p:nvPr/>
            </p:nvSpPr>
            <p:spPr bwMode="auto">
              <a:xfrm>
                <a:off x="5414963" y="3863975"/>
                <a:ext cx="333375" cy="39688"/>
              </a:xfrm>
              <a:custGeom>
                <a:avLst/>
                <a:gdLst>
                  <a:gd name="T0" fmla="*/ 95 w 101"/>
                  <a:gd name="T1" fmla="*/ 12 h 12"/>
                  <a:gd name="T2" fmla="*/ 6 w 101"/>
                  <a:gd name="T3" fmla="*/ 12 h 12"/>
                  <a:gd name="T4" fmla="*/ 0 w 101"/>
                  <a:gd name="T5" fmla="*/ 6 h 12"/>
                  <a:gd name="T6" fmla="*/ 6 w 101"/>
                  <a:gd name="T7" fmla="*/ 0 h 12"/>
                  <a:gd name="T8" fmla="*/ 95 w 101"/>
                  <a:gd name="T9" fmla="*/ 0 h 12"/>
                  <a:gd name="T10" fmla="*/ 101 w 101"/>
                  <a:gd name="T11" fmla="*/ 6 h 12"/>
                  <a:gd name="T12" fmla="*/ 95 w 101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2">
                    <a:moveTo>
                      <a:pt x="95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8" y="0"/>
                      <a:pt x="101" y="3"/>
                      <a:pt x="101" y="6"/>
                    </a:cubicBezTo>
                    <a:cubicBezTo>
                      <a:pt x="101" y="9"/>
                      <a:pt x="98" y="12"/>
                      <a:pt x="95" y="12"/>
                    </a:cubicBezTo>
                    <a:close/>
                  </a:path>
                </a:pathLst>
              </a:custGeom>
              <a:solidFill>
                <a:srgbClr val="373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îŝļiḍé">
                <a:extLst>
                  <a:ext uri="{FF2B5EF4-FFF2-40B4-BE49-F238E27FC236}">
                    <a16:creationId xmlns:a16="http://schemas.microsoft.com/office/drawing/2014/main" id="{681A494E-57FB-4EDE-B96F-1FF60BE2FAFD}"/>
                  </a:ext>
                </a:extLst>
              </p:cNvPr>
              <p:cNvSpPr/>
              <p:nvPr/>
            </p:nvSpPr>
            <p:spPr bwMode="auto">
              <a:xfrm>
                <a:off x="3968751" y="1765300"/>
                <a:ext cx="525463" cy="520700"/>
              </a:xfrm>
              <a:custGeom>
                <a:avLst/>
                <a:gdLst>
                  <a:gd name="T0" fmla="*/ 80 w 159"/>
                  <a:gd name="T1" fmla="*/ 146 h 158"/>
                  <a:gd name="T2" fmla="*/ 13 w 159"/>
                  <a:gd name="T3" fmla="*/ 79 h 158"/>
                  <a:gd name="T4" fmla="*/ 80 w 159"/>
                  <a:gd name="T5" fmla="*/ 12 h 158"/>
                  <a:gd name="T6" fmla="*/ 147 w 159"/>
                  <a:gd name="T7" fmla="*/ 79 h 158"/>
                  <a:gd name="T8" fmla="*/ 80 w 159"/>
                  <a:gd name="T9" fmla="*/ 146 h 158"/>
                  <a:gd name="T10" fmla="*/ 80 w 159"/>
                  <a:gd name="T11" fmla="*/ 0 h 158"/>
                  <a:gd name="T12" fmla="*/ 0 w 159"/>
                  <a:gd name="T13" fmla="*/ 79 h 158"/>
                  <a:gd name="T14" fmla="*/ 80 w 159"/>
                  <a:gd name="T15" fmla="*/ 158 h 158"/>
                  <a:gd name="T16" fmla="*/ 159 w 159"/>
                  <a:gd name="T17" fmla="*/ 79 h 158"/>
                  <a:gd name="T18" fmla="*/ 80 w 159"/>
                  <a:gd name="T1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9" h="158">
                    <a:moveTo>
                      <a:pt x="80" y="146"/>
                    </a:moveTo>
                    <a:cubicBezTo>
                      <a:pt x="43" y="146"/>
                      <a:pt x="13" y="116"/>
                      <a:pt x="13" y="79"/>
                    </a:cubicBezTo>
                    <a:cubicBezTo>
                      <a:pt x="13" y="42"/>
                      <a:pt x="43" y="12"/>
                      <a:pt x="80" y="12"/>
                    </a:cubicBezTo>
                    <a:cubicBezTo>
                      <a:pt x="116" y="12"/>
                      <a:pt x="147" y="42"/>
                      <a:pt x="147" y="79"/>
                    </a:cubicBezTo>
                    <a:cubicBezTo>
                      <a:pt x="147" y="116"/>
                      <a:pt x="116" y="146"/>
                      <a:pt x="80" y="146"/>
                    </a:cubicBezTo>
                    <a:moveTo>
                      <a:pt x="80" y="0"/>
                    </a:moveTo>
                    <a:cubicBezTo>
                      <a:pt x="36" y="0"/>
                      <a:pt x="0" y="35"/>
                      <a:pt x="0" y="79"/>
                    </a:cubicBezTo>
                    <a:cubicBezTo>
                      <a:pt x="0" y="123"/>
                      <a:pt x="36" y="158"/>
                      <a:pt x="80" y="158"/>
                    </a:cubicBezTo>
                    <a:cubicBezTo>
                      <a:pt x="123" y="158"/>
                      <a:pt x="159" y="123"/>
                      <a:pt x="159" y="79"/>
                    </a:cubicBezTo>
                    <a:cubicBezTo>
                      <a:pt x="159" y="35"/>
                      <a:pt x="123" y="0"/>
                      <a:pt x="8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ïS1ídè">
                <a:extLst>
                  <a:ext uri="{FF2B5EF4-FFF2-40B4-BE49-F238E27FC236}">
                    <a16:creationId xmlns:a16="http://schemas.microsoft.com/office/drawing/2014/main" id="{5DDE23CD-B357-4D8E-92D6-D92829E761D1}"/>
                  </a:ext>
                </a:extLst>
              </p:cNvPr>
              <p:cNvSpPr/>
              <p:nvPr/>
            </p:nvSpPr>
            <p:spPr bwMode="auto">
              <a:xfrm>
                <a:off x="4391026" y="2011363"/>
                <a:ext cx="49213" cy="26988"/>
              </a:xfrm>
              <a:custGeom>
                <a:avLst/>
                <a:gdLst>
                  <a:gd name="T0" fmla="*/ 11 w 15"/>
                  <a:gd name="T1" fmla="*/ 0 h 8"/>
                  <a:gd name="T2" fmla="*/ 4 w 15"/>
                  <a:gd name="T3" fmla="*/ 0 h 8"/>
                  <a:gd name="T4" fmla="*/ 0 w 15"/>
                  <a:gd name="T5" fmla="*/ 4 h 8"/>
                  <a:gd name="T6" fmla="*/ 4 w 15"/>
                  <a:gd name="T7" fmla="*/ 8 h 8"/>
                  <a:gd name="T8" fmla="*/ 11 w 15"/>
                  <a:gd name="T9" fmla="*/ 8 h 8"/>
                  <a:gd name="T10" fmla="*/ 15 w 15"/>
                  <a:gd name="T11" fmla="*/ 4 h 8"/>
                  <a:gd name="T12" fmla="*/ 11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1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8"/>
                      <a:pt x="15" y="6"/>
                      <a:pt x="15" y="4"/>
                    </a:cubicBezTo>
                    <a:cubicBezTo>
                      <a:pt x="15" y="2"/>
                      <a:pt x="13" y="0"/>
                      <a:pt x="11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íSḷïḓé">
                <a:extLst>
                  <a:ext uri="{FF2B5EF4-FFF2-40B4-BE49-F238E27FC236}">
                    <a16:creationId xmlns:a16="http://schemas.microsoft.com/office/drawing/2014/main" id="{476213E2-CDDA-40B9-8F83-DFD4E20051B4}"/>
                  </a:ext>
                </a:extLst>
              </p:cNvPr>
              <p:cNvSpPr/>
              <p:nvPr/>
            </p:nvSpPr>
            <p:spPr bwMode="auto">
              <a:xfrm>
                <a:off x="4021138" y="2011363"/>
                <a:ext cx="50800" cy="26988"/>
              </a:xfrm>
              <a:custGeom>
                <a:avLst/>
                <a:gdLst>
                  <a:gd name="T0" fmla="*/ 11 w 15"/>
                  <a:gd name="T1" fmla="*/ 0 h 8"/>
                  <a:gd name="T2" fmla="*/ 4 w 15"/>
                  <a:gd name="T3" fmla="*/ 0 h 8"/>
                  <a:gd name="T4" fmla="*/ 0 w 15"/>
                  <a:gd name="T5" fmla="*/ 4 h 8"/>
                  <a:gd name="T6" fmla="*/ 4 w 15"/>
                  <a:gd name="T7" fmla="*/ 8 h 8"/>
                  <a:gd name="T8" fmla="*/ 11 w 15"/>
                  <a:gd name="T9" fmla="*/ 8 h 8"/>
                  <a:gd name="T10" fmla="*/ 15 w 15"/>
                  <a:gd name="T11" fmla="*/ 4 h 8"/>
                  <a:gd name="T12" fmla="*/ 11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1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8"/>
                      <a:pt x="15" y="6"/>
                      <a:pt x="15" y="4"/>
                    </a:cubicBezTo>
                    <a:cubicBezTo>
                      <a:pt x="15" y="2"/>
                      <a:pt x="13" y="0"/>
                      <a:pt x="11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îşḻíḓe">
                <a:extLst>
                  <a:ext uri="{FF2B5EF4-FFF2-40B4-BE49-F238E27FC236}">
                    <a16:creationId xmlns:a16="http://schemas.microsoft.com/office/drawing/2014/main" id="{A4155606-81E7-4D1E-8D93-45A9685701D1}"/>
                  </a:ext>
                </a:extLst>
              </p:cNvPr>
              <p:cNvSpPr/>
              <p:nvPr/>
            </p:nvSpPr>
            <p:spPr bwMode="auto">
              <a:xfrm>
                <a:off x="4219576" y="2182813"/>
                <a:ext cx="26988" cy="49213"/>
              </a:xfrm>
              <a:custGeom>
                <a:avLst/>
                <a:gdLst>
                  <a:gd name="T0" fmla="*/ 4 w 8"/>
                  <a:gd name="T1" fmla="*/ 0 h 15"/>
                  <a:gd name="T2" fmla="*/ 0 w 8"/>
                  <a:gd name="T3" fmla="*/ 4 h 15"/>
                  <a:gd name="T4" fmla="*/ 0 w 8"/>
                  <a:gd name="T5" fmla="*/ 11 h 15"/>
                  <a:gd name="T6" fmla="*/ 4 w 8"/>
                  <a:gd name="T7" fmla="*/ 15 h 15"/>
                  <a:gd name="T8" fmla="*/ 8 w 8"/>
                  <a:gd name="T9" fmla="*/ 11 h 15"/>
                  <a:gd name="T10" fmla="*/ 8 w 8"/>
                  <a:gd name="T11" fmla="*/ 4 h 15"/>
                  <a:gd name="T12" fmla="*/ 4 w 8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5">
                    <a:moveTo>
                      <a:pt x="4" y="0"/>
                    </a:moveTo>
                    <a:cubicBezTo>
                      <a:pt x="1" y="0"/>
                      <a:pt x="0" y="2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5"/>
                      <a:pt x="4" y="15"/>
                    </a:cubicBezTo>
                    <a:cubicBezTo>
                      <a:pt x="6" y="15"/>
                      <a:pt x="8" y="13"/>
                      <a:pt x="8" y="1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ïš1îďè">
                <a:extLst>
                  <a:ext uri="{FF2B5EF4-FFF2-40B4-BE49-F238E27FC236}">
                    <a16:creationId xmlns:a16="http://schemas.microsoft.com/office/drawing/2014/main" id="{02132CDE-2042-4A25-BBA3-6AA7E3509A22}"/>
                  </a:ext>
                </a:extLst>
              </p:cNvPr>
              <p:cNvSpPr/>
              <p:nvPr/>
            </p:nvSpPr>
            <p:spPr bwMode="auto">
              <a:xfrm>
                <a:off x="4219576" y="1817688"/>
                <a:ext cx="26988" cy="46038"/>
              </a:xfrm>
              <a:custGeom>
                <a:avLst/>
                <a:gdLst>
                  <a:gd name="T0" fmla="*/ 4 w 8"/>
                  <a:gd name="T1" fmla="*/ 0 h 14"/>
                  <a:gd name="T2" fmla="*/ 0 w 8"/>
                  <a:gd name="T3" fmla="*/ 4 h 14"/>
                  <a:gd name="T4" fmla="*/ 0 w 8"/>
                  <a:gd name="T5" fmla="*/ 10 h 14"/>
                  <a:gd name="T6" fmla="*/ 4 w 8"/>
                  <a:gd name="T7" fmla="*/ 14 h 14"/>
                  <a:gd name="T8" fmla="*/ 8 w 8"/>
                  <a:gd name="T9" fmla="*/ 10 h 14"/>
                  <a:gd name="T10" fmla="*/ 8 w 8"/>
                  <a:gd name="T11" fmla="*/ 4 h 14"/>
                  <a:gd name="T12" fmla="*/ 4 w 8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4">
                    <a:moveTo>
                      <a:pt x="4" y="0"/>
                    </a:moveTo>
                    <a:cubicBezTo>
                      <a:pt x="1" y="0"/>
                      <a:pt x="0" y="1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"/>
                      <a:pt x="1" y="14"/>
                      <a:pt x="4" y="14"/>
                    </a:cubicBezTo>
                    <a:cubicBezTo>
                      <a:pt x="6" y="14"/>
                      <a:pt x="8" y="13"/>
                      <a:pt x="8" y="1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ïŝḻîḋè">
                <a:extLst>
                  <a:ext uri="{FF2B5EF4-FFF2-40B4-BE49-F238E27FC236}">
                    <a16:creationId xmlns:a16="http://schemas.microsoft.com/office/drawing/2014/main" id="{CB6B54B9-F1EE-4808-89D1-A45F05BD51FE}"/>
                  </a:ext>
                </a:extLst>
              </p:cNvPr>
              <p:cNvSpPr/>
              <p:nvPr/>
            </p:nvSpPr>
            <p:spPr bwMode="auto">
              <a:xfrm>
                <a:off x="4078288" y="2133600"/>
                <a:ext cx="46038" cy="42863"/>
              </a:xfrm>
              <a:custGeom>
                <a:avLst/>
                <a:gdLst>
                  <a:gd name="T0" fmla="*/ 10 w 14"/>
                  <a:gd name="T1" fmla="*/ 0 h 13"/>
                  <a:gd name="T2" fmla="*/ 7 w 14"/>
                  <a:gd name="T3" fmla="*/ 1 h 13"/>
                  <a:gd name="T4" fmla="*/ 2 w 14"/>
                  <a:gd name="T5" fmla="*/ 6 h 13"/>
                  <a:gd name="T6" fmla="*/ 2 w 14"/>
                  <a:gd name="T7" fmla="*/ 12 h 13"/>
                  <a:gd name="T8" fmla="*/ 5 w 14"/>
                  <a:gd name="T9" fmla="*/ 13 h 13"/>
                  <a:gd name="T10" fmla="*/ 7 w 14"/>
                  <a:gd name="T11" fmla="*/ 12 h 13"/>
                  <a:gd name="T12" fmla="*/ 12 w 14"/>
                  <a:gd name="T13" fmla="*/ 7 h 13"/>
                  <a:gd name="T14" fmla="*/ 12 w 14"/>
                  <a:gd name="T15" fmla="*/ 1 h 13"/>
                  <a:gd name="T16" fmla="*/ 10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10" y="0"/>
                    </a:moveTo>
                    <a:cubicBezTo>
                      <a:pt x="8" y="0"/>
                      <a:pt x="7" y="0"/>
                      <a:pt x="7" y="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0" y="10"/>
                      <a:pt x="2" y="12"/>
                    </a:cubicBezTo>
                    <a:cubicBezTo>
                      <a:pt x="3" y="12"/>
                      <a:pt x="4" y="13"/>
                      <a:pt x="5" y="13"/>
                    </a:cubicBezTo>
                    <a:cubicBezTo>
                      <a:pt x="6" y="13"/>
                      <a:pt x="7" y="12"/>
                      <a:pt x="7" y="12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5"/>
                      <a:pt x="14" y="3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iŝľîďe">
                <a:extLst>
                  <a:ext uri="{FF2B5EF4-FFF2-40B4-BE49-F238E27FC236}">
                    <a16:creationId xmlns:a16="http://schemas.microsoft.com/office/drawing/2014/main" id="{E8D2E127-F98F-4AEE-8F2C-946E81B1C344}"/>
                  </a:ext>
                </a:extLst>
              </p:cNvPr>
              <p:cNvSpPr/>
              <p:nvPr/>
            </p:nvSpPr>
            <p:spPr bwMode="auto">
              <a:xfrm>
                <a:off x="4338638" y="1873250"/>
                <a:ext cx="46038" cy="42863"/>
              </a:xfrm>
              <a:custGeom>
                <a:avLst/>
                <a:gdLst>
                  <a:gd name="T0" fmla="*/ 9 w 14"/>
                  <a:gd name="T1" fmla="*/ 0 h 13"/>
                  <a:gd name="T2" fmla="*/ 7 w 14"/>
                  <a:gd name="T3" fmla="*/ 1 h 13"/>
                  <a:gd name="T4" fmla="*/ 2 w 14"/>
                  <a:gd name="T5" fmla="*/ 6 h 13"/>
                  <a:gd name="T6" fmla="*/ 2 w 14"/>
                  <a:gd name="T7" fmla="*/ 12 h 13"/>
                  <a:gd name="T8" fmla="*/ 5 w 14"/>
                  <a:gd name="T9" fmla="*/ 13 h 13"/>
                  <a:gd name="T10" fmla="*/ 7 w 14"/>
                  <a:gd name="T11" fmla="*/ 12 h 13"/>
                  <a:gd name="T12" fmla="*/ 12 w 14"/>
                  <a:gd name="T13" fmla="*/ 7 h 13"/>
                  <a:gd name="T14" fmla="*/ 12 w 14"/>
                  <a:gd name="T15" fmla="*/ 1 h 13"/>
                  <a:gd name="T16" fmla="*/ 9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9" y="0"/>
                    </a:moveTo>
                    <a:cubicBezTo>
                      <a:pt x="8" y="0"/>
                      <a:pt x="7" y="0"/>
                      <a:pt x="7" y="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10"/>
                      <a:pt x="2" y="12"/>
                    </a:cubicBezTo>
                    <a:cubicBezTo>
                      <a:pt x="3" y="12"/>
                      <a:pt x="4" y="13"/>
                      <a:pt x="5" y="13"/>
                    </a:cubicBezTo>
                    <a:cubicBezTo>
                      <a:pt x="6" y="13"/>
                      <a:pt x="7" y="12"/>
                      <a:pt x="7" y="12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5"/>
                      <a:pt x="14" y="3"/>
                      <a:pt x="12" y="1"/>
                    </a:cubicBezTo>
                    <a:cubicBezTo>
                      <a:pt x="12" y="0"/>
                      <a:pt x="10" y="0"/>
                      <a:pt x="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iṥļiḑé">
                <a:extLst>
                  <a:ext uri="{FF2B5EF4-FFF2-40B4-BE49-F238E27FC236}">
                    <a16:creationId xmlns:a16="http://schemas.microsoft.com/office/drawing/2014/main" id="{22F1F261-63A8-458C-AD0D-7F8BBFB3FA01}"/>
                  </a:ext>
                </a:extLst>
              </p:cNvPr>
              <p:cNvSpPr/>
              <p:nvPr/>
            </p:nvSpPr>
            <p:spPr bwMode="auto">
              <a:xfrm>
                <a:off x="4078288" y="1873250"/>
                <a:ext cx="46038" cy="42863"/>
              </a:xfrm>
              <a:custGeom>
                <a:avLst/>
                <a:gdLst>
                  <a:gd name="T0" fmla="*/ 5 w 14"/>
                  <a:gd name="T1" fmla="*/ 0 h 13"/>
                  <a:gd name="T2" fmla="*/ 2 w 14"/>
                  <a:gd name="T3" fmla="*/ 1 h 13"/>
                  <a:gd name="T4" fmla="*/ 2 w 14"/>
                  <a:gd name="T5" fmla="*/ 7 h 13"/>
                  <a:gd name="T6" fmla="*/ 7 w 14"/>
                  <a:gd name="T7" fmla="*/ 12 h 13"/>
                  <a:gd name="T8" fmla="*/ 10 w 14"/>
                  <a:gd name="T9" fmla="*/ 13 h 13"/>
                  <a:gd name="T10" fmla="*/ 12 w 14"/>
                  <a:gd name="T11" fmla="*/ 12 h 13"/>
                  <a:gd name="T12" fmla="*/ 12 w 14"/>
                  <a:gd name="T13" fmla="*/ 6 h 13"/>
                  <a:gd name="T14" fmla="*/ 7 w 14"/>
                  <a:gd name="T15" fmla="*/ 1 h 13"/>
                  <a:gd name="T16" fmla="*/ 5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5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5"/>
                      <a:pt x="2" y="7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3"/>
                      <a:pt x="10" y="13"/>
                    </a:cubicBezTo>
                    <a:cubicBezTo>
                      <a:pt x="11" y="13"/>
                      <a:pt x="12" y="12"/>
                      <a:pt x="12" y="12"/>
                    </a:cubicBezTo>
                    <a:cubicBezTo>
                      <a:pt x="14" y="10"/>
                      <a:pt x="14" y="8"/>
                      <a:pt x="12" y="6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6" y="0"/>
                      <a:pt x="5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ïšļîdè">
                <a:extLst>
                  <a:ext uri="{FF2B5EF4-FFF2-40B4-BE49-F238E27FC236}">
                    <a16:creationId xmlns:a16="http://schemas.microsoft.com/office/drawing/2014/main" id="{DA956817-9C5C-4D9C-BF28-800C3D940ABF}"/>
                  </a:ext>
                </a:extLst>
              </p:cNvPr>
              <p:cNvSpPr/>
              <p:nvPr/>
            </p:nvSpPr>
            <p:spPr bwMode="auto">
              <a:xfrm>
                <a:off x="4338638" y="2133600"/>
                <a:ext cx="46038" cy="42863"/>
              </a:xfrm>
              <a:custGeom>
                <a:avLst/>
                <a:gdLst>
                  <a:gd name="T0" fmla="*/ 5 w 14"/>
                  <a:gd name="T1" fmla="*/ 0 h 13"/>
                  <a:gd name="T2" fmla="*/ 2 w 14"/>
                  <a:gd name="T3" fmla="*/ 1 h 13"/>
                  <a:gd name="T4" fmla="*/ 2 w 14"/>
                  <a:gd name="T5" fmla="*/ 7 h 13"/>
                  <a:gd name="T6" fmla="*/ 7 w 14"/>
                  <a:gd name="T7" fmla="*/ 12 h 13"/>
                  <a:gd name="T8" fmla="*/ 9 w 14"/>
                  <a:gd name="T9" fmla="*/ 13 h 13"/>
                  <a:gd name="T10" fmla="*/ 12 w 14"/>
                  <a:gd name="T11" fmla="*/ 12 h 13"/>
                  <a:gd name="T12" fmla="*/ 12 w 14"/>
                  <a:gd name="T13" fmla="*/ 6 h 13"/>
                  <a:gd name="T14" fmla="*/ 7 w 14"/>
                  <a:gd name="T15" fmla="*/ 1 h 13"/>
                  <a:gd name="T16" fmla="*/ 5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5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5"/>
                      <a:pt x="2" y="7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3"/>
                      <a:pt x="9" y="13"/>
                    </a:cubicBezTo>
                    <a:cubicBezTo>
                      <a:pt x="10" y="13"/>
                      <a:pt x="12" y="12"/>
                      <a:pt x="12" y="12"/>
                    </a:cubicBezTo>
                    <a:cubicBezTo>
                      <a:pt x="14" y="10"/>
                      <a:pt x="14" y="7"/>
                      <a:pt x="12" y="6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6" y="0"/>
                      <a:pt x="5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íṡḻíḋé">
                <a:extLst>
                  <a:ext uri="{FF2B5EF4-FFF2-40B4-BE49-F238E27FC236}">
                    <a16:creationId xmlns:a16="http://schemas.microsoft.com/office/drawing/2014/main" id="{CEE5A585-C506-420D-B49F-6C593606B0C2}"/>
                  </a:ext>
                </a:extLst>
              </p:cNvPr>
              <p:cNvSpPr/>
              <p:nvPr/>
            </p:nvSpPr>
            <p:spPr bwMode="auto">
              <a:xfrm>
                <a:off x="4210051" y="2001838"/>
                <a:ext cx="42863" cy="42863"/>
              </a:xfrm>
              <a:prstGeom prst="ellipse">
                <a:avLst/>
              </a:prstGeom>
              <a:solidFill>
                <a:srgbClr val="B1B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îṩ1îḑè">
                <a:extLst>
                  <a:ext uri="{FF2B5EF4-FFF2-40B4-BE49-F238E27FC236}">
                    <a16:creationId xmlns:a16="http://schemas.microsoft.com/office/drawing/2014/main" id="{6BDFF238-2630-4278-B0F2-8D296021E53E}"/>
                  </a:ext>
                </a:extLst>
              </p:cNvPr>
              <p:cNvSpPr/>
              <p:nvPr/>
            </p:nvSpPr>
            <p:spPr bwMode="auto">
              <a:xfrm>
                <a:off x="4225926" y="1879600"/>
                <a:ext cx="9525" cy="119063"/>
              </a:xfrm>
              <a:custGeom>
                <a:avLst/>
                <a:gdLst>
                  <a:gd name="T0" fmla="*/ 2 w 3"/>
                  <a:gd name="T1" fmla="*/ 0 h 36"/>
                  <a:gd name="T2" fmla="*/ 0 w 3"/>
                  <a:gd name="T3" fmla="*/ 1 h 36"/>
                  <a:gd name="T4" fmla="*/ 0 w 3"/>
                  <a:gd name="T5" fmla="*/ 34 h 36"/>
                  <a:gd name="T6" fmla="*/ 2 w 3"/>
                  <a:gd name="T7" fmla="*/ 36 h 36"/>
                  <a:gd name="T8" fmla="*/ 3 w 3"/>
                  <a:gd name="T9" fmla="*/ 34 h 36"/>
                  <a:gd name="T10" fmla="*/ 3 w 3"/>
                  <a:gd name="T11" fmla="*/ 1 h 36"/>
                  <a:gd name="T12" fmla="*/ 2 w 3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6">
                    <a:moveTo>
                      <a:pt x="2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1" y="36"/>
                      <a:pt x="2" y="36"/>
                    </a:cubicBezTo>
                    <a:cubicBezTo>
                      <a:pt x="2" y="36"/>
                      <a:pt x="3" y="35"/>
                      <a:pt x="3" y="34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EFB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îšḻíḓe">
                <a:extLst>
                  <a:ext uri="{FF2B5EF4-FFF2-40B4-BE49-F238E27FC236}">
                    <a16:creationId xmlns:a16="http://schemas.microsoft.com/office/drawing/2014/main" id="{B10245CC-2610-411F-B31A-AC2C3B50D817}"/>
                  </a:ext>
                </a:extLst>
              </p:cNvPr>
              <p:cNvSpPr/>
              <p:nvPr/>
            </p:nvSpPr>
            <p:spPr bwMode="auto">
              <a:xfrm>
                <a:off x="4262438" y="2020888"/>
                <a:ext cx="79375" cy="7938"/>
              </a:xfrm>
              <a:custGeom>
                <a:avLst/>
                <a:gdLst>
                  <a:gd name="T0" fmla="*/ 23 w 24"/>
                  <a:gd name="T1" fmla="*/ 0 h 2"/>
                  <a:gd name="T2" fmla="*/ 1 w 24"/>
                  <a:gd name="T3" fmla="*/ 0 h 2"/>
                  <a:gd name="T4" fmla="*/ 0 w 24"/>
                  <a:gd name="T5" fmla="*/ 1 h 2"/>
                  <a:gd name="T6" fmla="*/ 1 w 24"/>
                  <a:gd name="T7" fmla="*/ 2 h 2"/>
                  <a:gd name="T8" fmla="*/ 23 w 24"/>
                  <a:gd name="T9" fmla="*/ 2 h 2"/>
                  <a:gd name="T10" fmla="*/ 24 w 24"/>
                  <a:gd name="T11" fmla="*/ 1 h 2"/>
                  <a:gd name="T12" fmla="*/ 23 w 2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">
                    <a:moveTo>
                      <a:pt x="2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2"/>
                      <a:pt x="24" y="2"/>
                      <a:pt x="24" y="1"/>
                    </a:cubicBezTo>
                    <a:cubicBezTo>
                      <a:pt x="24" y="0"/>
                      <a:pt x="24" y="0"/>
                      <a:pt x="23" y="0"/>
                    </a:cubicBezTo>
                  </a:path>
                </a:pathLst>
              </a:custGeom>
              <a:solidFill>
                <a:srgbClr val="EFB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işḻïḋe">
                <a:extLst>
                  <a:ext uri="{FF2B5EF4-FFF2-40B4-BE49-F238E27FC236}">
                    <a16:creationId xmlns:a16="http://schemas.microsoft.com/office/drawing/2014/main" id="{A925DA3D-B017-497B-BF14-09D0ABA4F660}"/>
                  </a:ext>
                </a:extLst>
              </p:cNvPr>
              <p:cNvSpPr/>
              <p:nvPr/>
            </p:nvSpPr>
            <p:spPr bwMode="auto">
              <a:xfrm>
                <a:off x="5672138" y="3135313"/>
                <a:ext cx="1270000" cy="722313"/>
              </a:xfrm>
              <a:custGeom>
                <a:avLst/>
                <a:gdLst>
                  <a:gd name="T0" fmla="*/ 385 w 385"/>
                  <a:gd name="T1" fmla="*/ 219 h 219"/>
                  <a:gd name="T2" fmla="*/ 66 w 385"/>
                  <a:gd name="T3" fmla="*/ 219 h 219"/>
                  <a:gd name="T4" fmla="*/ 3 w 385"/>
                  <a:gd name="T5" fmla="*/ 20 h 219"/>
                  <a:gd name="T6" fmla="*/ 18 w 385"/>
                  <a:gd name="T7" fmla="*/ 0 h 219"/>
                  <a:gd name="T8" fmla="*/ 304 w 385"/>
                  <a:gd name="T9" fmla="*/ 0 h 219"/>
                  <a:gd name="T10" fmla="*/ 319 w 385"/>
                  <a:gd name="T11" fmla="*/ 11 h 219"/>
                  <a:gd name="T12" fmla="*/ 385 w 385"/>
                  <a:gd name="T13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5" h="219">
                    <a:moveTo>
                      <a:pt x="385" y="219"/>
                    </a:moveTo>
                    <a:cubicBezTo>
                      <a:pt x="66" y="219"/>
                      <a:pt x="66" y="219"/>
                      <a:pt x="66" y="219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10"/>
                      <a:pt x="8" y="0"/>
                      <a:pt x="18" y="0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11" y="0"/>
                      <a:pt x="317" y="5"/>
                      <a:pt x="319" y="11"/>
                    </a:cubicBezTo>
                    <a:lnTo>
                      <a:pt x="385" y="2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íṣľîḑe">
                <a:extLst>
                  <a:ext uri="{FF2B5EF4-FFF2-40B4-BE49-F238E27FC236}">
                    <a16:creationId xmlns:a16="http://schemas.microsoft.com/office/drawing/2014/main" id="{E32F42BB-6169-488F-845F-E2D58E4034B1}"/>
                  </a:ext>
                </a:extLst>
              </p:cNvPr>
              <p:cNvSpPr/>
              <p:nvPr/>
            </p:nvSpPr>
            <p:spPr bwMode="auto">
              <a:xfrm>
                <a:off x="5702301" y="3148013"/>
                <a:ext cx="1223963" cy="709613"/>
              </a:xfrm>
              <a:custGeom>
                <a:avLst/>
                <a:gdLst>
                  <a:gd name="T0" fmla="*/ 371 w 371"/>
                  <a:gd name="T1" fmla="*/ 215 h 215"/>
                  <a:gd name="T2" fmla="*/ 66 w 371"/>
                  <a:gd name="T3" fmla="*/ 215 h 215"/>
                  <a:gd name="T4" fmla="*/ 3 w 371"/>
                  <a:gd name="T5" fmla="*/ 20 h 215"/>
                  <a:gd name="T6" fmla="*/ 18 w 371"/>
                  <a:gd name="T7" fmla="*/ 0 h 215"/>
                  <a:gd name="T8" fmla="*/ 291 w 371"/>
                  <a:gd name="T9" fmla="*/ 0 h 215"/>
                  <a:gd name="T10" fmla="*/ 305 w 371"/>
                  <a:gd name="T11" fmla="*/ 11 h 215"/>
                  <a:gd name="T12" fmla="*/ 371 w 371"/>
                  <a:gd name="T13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1" h="215">
                    <a:moveTo>
                      <a:pt x="371" y="215"/>
                    </a:moveTo>
                    <a:cubicBezTo>
                      <a:pt x="66" y="215"/>
                      <a:pt x="66" y="215"/>
                      <a:pt x="66" y="215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10"/>
                      <a:pt x="8" y="0"/>
                      <a:pt x="18" y="0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298" y="0"/>
                      <a:pt x="303" y="5"/>
                      <a:pt x="305" y="11"/>
                    </a:cubicBezTo>
                    <a:lnTo>
                      <a:pt x="371" y="215"/>
                    </a:lnTo>
                    <a:close/>
                  </a:path>
                </a:pathLst>
              </a:custGeom>
              <a:solidFill>
                <a:srgbClr val="E1ED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î$ļîḋê">
                <a:extLst>
                  <a:ext uri="{FF2B5EF4-FFF2-40B4-BE49-F238E27FC236}">
                    <a16:creationId xmlns:a16="http://schemas.microsoft.com/office/drawing/2014/main" id="{5BDFB822-538F-466C-835F-2E149EB8C0B1}"/>
                  </a:ext>
                </a:extLst>
              </p:cNvPr>
              <p:cNvSpPr/>
              <p:nvPr/>
            </p:nvSpPr>
            <p:spPr bwMode="auto">
              <a:xfrm>
                <a:off x="5822951" y="3248025"/>
                <a:ext cx="482600" cy="22225"/>
              </a:xfrm>
              <a:custGeom>
                <a:avLst/>
                <a:gdLst>
                  <a:gd name="T0" fmla="*/ 142 w 146"/>
                  <a:gd name="T1" fmla="*/ 7 h 7"/>
                  <a:gd name="T2" fmla="*/ 3 w 146"/>
                  <a:gd name="T3" fmla="*/ 7 h 7"/>
                  <a:gd name="T4" fmla="*/ 0 w 146"/>
                  <a:gd name="T5" fmla="*/ 3 h 7"/>
                  <a:gd name="T6" fmla="*/ 3 w 146"/>
                  <a:gd name="T7" fmla="*/ 0 h 7"/>
                  <a:gd name="T8" fmla="*/ 142 w 146"/>
                  <a:gd name="T9" fmla="*/ 0 h 7"/>
                  <a:gd name="T10" fmla="*/ 146 w 146"/>
                  <a:gd name="T11" fmla="*/ 3 h 7"/>
                  <a:gd name="T12" fmla="*/ 142 w 146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7">
                    <a:moveTo>
                      <a:pt x="142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5" y="0"/>
                      <a:pt x="146" y="1"/>
                      <a:pt x="146" y="3"/>
                    </a:cubicBezTo>
                    <a:cubicBezTo>
                      <a:pt x="146" y="5"/>
                      <a:pt x="145" y="7"/>
                      <a:pt x="142" y="7"/>
                    </a:cubicBezTo>
                    <a:close/>
                  </a:path>
                </a:pathLst>
              </a:custGeom>
              <a:solidFill>
                <a:srgbClr val="C2E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7" name="íŝľïďé">
                <a:extLst>
                  <a:ext uri="{FF2B5EF4-FFF2-40B4-BE49-F238E27FC236}">
                    <a16:creationId xmlns:a16="http://schemas.microsoft.com/office/drawing/2014/main" id="{C151D9EC-4B8D-4C11-8E38-3A05AEC1A015}"/>
                  </a:ext>
                </a:extLst>
              </p:cNvPr>
              <p:cNvSpPr/>
              <p:nvPr/>
            </p:nvSpPr>
            <p:spPr bwMode="auto">
              <a:xfrm>
                <a:off x="5840413" y="3303588"/>
                <a:ext cx="538163" cy="23813"/>
              </a:xfrm>
              <a:custGeom>
                <a:avLst/>
                <a:gdLst>
                  <a:gd name="T0" fmla="*/ 159 w 163"/>
                  <a:gd name="T1" fmla="*/ 7 h 7"/>
                  <a:gd name="T2" fmla="*/ 4 w 163"/>
                  <a:gd name="T3" fmla="*/ 7 h 7"/>
                  <a:gd name="T4" fmla="*/ 0 w 163"/>
                  <a:gd name="T5" fmla="*/ 4 h 7"/>
                  <a:gd name="T6" fmla="*/ 4 w 163"/>
                  <a:gd name="T7" fmla="*/ 0 h 7"/>
                  <a:gd name="T8" fmla="*/ 159 w 163"/>
                  <a:gd name="T9" fmla="*/ 0 h 7"/>
                  <a:gd name="T10" fmla="*/ 163 w 163"/>
                  <a:gd name="T11" fmla="*/ 4 h 7"/>
                  <a:gd name="T12" fmla="*/ 159 w 163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7">
                    <a:moveTo>
                      <a:pt x="159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61" y="0"/>
                      <a:pt x="163" y="2"/>
                      <a:pt x="163" y="4"/>
                    </a:cubicBezTo>
                    <a:cubicBezTo>
                      <a:pt x="163" y="6"/>
                      <a:pt x="161" y="7"/>
                      <a:pt x="159" y="7"/>
                    </a:cubicBezTo>
                    <a:close/>
                  </a:path>
                </a:pathLst>
              </a:custGeom>
              <a:solidFill>
                <a:srgbClr val="C2E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ïṩ1iḑé">
                <a:extLst>
                  <a:ext uri="{FF2B5EF4-FFF2-40B4-BE49-F238E27FC236}">
                    <a16:creationId xmlns:a16="http://schemas.microsoft.com/office/drawing/2014/main" id="{21F515AC-7B27-4D2F-8B1E-4AEEDEC90505}"/>
                  </a:ext>
                </a:extLst>
              </p:cNvPr>
              <p:cNvSpPr/>
              <p:nvPr/>
            </p:nvSpPr>
            <p:spPr bwMode="auto">
              <a:xfrm>
                <a:off x="5859463" y="3359150"/>
                <a:ext cx="469900" cy="26988"/>
              </a:xfrm>
              <a:custGeom>
                <a:avLst/>
                <a:gdLst>
                  <a:gd name="T0" fmla="*/ 139 w 142"/>
                  <a:gd name="T1" fmla="*/ 8 h 8"/>
                  <a:gd name="T2" fmla="*/ 4 w 142"/>
                  <a:gd name="T3" fmla="*/ 8 h 8"/>
                  <a:gd name="T4" fmla="*/ 0 w 142"/>
                  <a:gd name="T5" fmla="*/ 4 h 8"/>
                  <a:gd name="T6" fmla="*/ 4 w 142"/>
                  <a:gd name="T7" fmla="*/ 0 h 8"/>
                  <a:gd name="T8" fmla="*/ 139 w 142"/>
                  <a:gd name="T9" fmla="*/ 0 h 8"/>
                  <a:gd name="T10" fmla="*/ 142 w 142"/>
                  <a:gd name="T11" fmla="*/ 4 h 8"/>
                  <a:gd name="T12" fmla="*/ 139 w 14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8">
                    <a:moveTo>
                      <a:pt x="139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1" y="0"/>
                      <a:pt x="142" y="2"/>
                      <a:pt x="142" y="4"/>
                    </a:cubicBezTo>
                    <a:cubicBezTo>
                      <a:pt x="142" y="6"/>
                      <a:pt x="141" y="8"/>
                      <a:pt x="139" y="8"/>
                    </a:cubicBezTo>
                    <a:close/>
                  </a:path>
                </a:pathLst>
              </a:custGeom>
              <a:solidFill>
                <a:srgbClr val="C2E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îṣlîḍe">
                <a:extLst>
                  <a:ext uri="{FF2B5EF4-FFF2-40B4-BE49-F238E27FC236}">
                    <a16:creationId xmlns:a16="http://schemas.microsoft.com/office/drawing/2014/main" id="{C1641D6E-1EAF-44C1-8B2B-DB275BA4027A}"/>
                  </a:ext>
                </a:extLst>
              </p:cNvPr>
              <p:cNvSpPr/>
              <p:nvPr/>
            </p:nvSpPr>
            <p:spPr bwMode="auto">
              <a:xfrm>
                <a:off x="5876926" y="3419475"/>
                <a:ext cx="379413" cy="22225"/>
              </a:xfrm>
              <a:custGeom>
                <a:avLst/>
                <a:gdLst>
                  <a:gd name="T0" fmla="*/ 111 w 115"/>
                  <a:gd name="T1" fmla="*/ 7 h 7"/>
                  <a:gd name="T2" fmla="*/ 4 w 115"/>
                  <a:gd name="T3" fmla="*/ 7 h 7"/>
                  <a:gd name="T4" fmla="*/ 0 w 115"/>
                  <a:gd name="T5" fmla="*/ 3 h 7"/>
                  <a:gd name="T6" fmla="*/ 4 w 115"/>
                  <a:gd name="T7" fmla="*/ 0 h 7"/>
                  <a:gd name="T8" fmla="*/ 111 w 115"/>
                  <a:gd name="T9" fmla="*/ 0 h 7"/>
                  <a:gd name="T10" fmla="*/ 115 w 115"/>
                  <a:gd name="T11" fmla="*/ 3 h 7"/>
                  <a:gd name="T12" fmla="*/ 111 w 115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7">
                    <a:moveTo>
                      <a:pt x="11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3" y="0"/>
                      <a:pt x="115" y="1"/>
                      <a:pt x="115" y="3"/>
                    </a:cubicBezTo>
                    <a:cubicBezTo>
                      <a:pt x="115" y="5"/>
                      <a:pt x="113" y="7"/>
                      <a:pt x="111" y="7"/>
                    </a:cubicBezTo>
                    <a:close/>
                  </a:path>
                </a:pathLst>
              </a:custGeom>
              <a:solidFill>
                <a:srgbClr val="C2E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íṩ1ïďé">
                <a:extLst>
                  <a:ext uri="{FF2B5EF4-FFF2-40B4-BE49-F238E27FC236}">
                    <a16:creationId xmlns:a16="http://schemas.microsoft.com/office/drawing/2014/main" id="{216DC826-A8FE-4AE9-B5DF-930E8752A1AD}"/>
                  </a:ext>
                </a:extLst>
              </p:cNvPr>
              <p:cNvSpPr/>
              <p:nvPr/>
            </p:nvSpPr>
            <p:spPr bwMode="auto">
              <a:xfrm>
                <a:off x="5895976" y="3475038"/>
                <a:ext cx="538163" cy="22225"/>
              </a:xfrm>
              <a:custGeom>
                <a:avLst/>
                <a:gdLst>
                  <a:gd name="T0" fmla="*/ 159 w 163"/>
                  <a:gd name="T1" fmla="*/ 7 h 7"/>
                  <a:gd name="T2" fmla="*/ 4 w 163"/>
                  <a:gd name="T3" fmla="*/ 7 h 7"/>
                  <a:gd name="T4" fmla="*/ 0 w 163"/>
                  <a:gd name="T5" fmla="*/ 4 h 7"/>
                  <a:gd name="T6" fmla="*/ 4 w 163"/>
                  <a:gd name="T7" fmla="*/ 0 h 7"/>
                  <a:gd name="T8" fmla="*/ 159 w 163"/>
                  <a:gd name="T9" fmla="*/ 0 h 7"/>
                  <a:gd name="T10" fmla="*/ 163 w 163"/>
                  <a:gd name="T11" fmla="*/ 4 h 7"/>
                  <a:gd name="T12" fmla="*/ 159 w 163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7">
                    <a:moveTo>
                      <a:pt x="159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61" y="0"/>
                      <a:pt x="163" y="2"/>
                      <a:pt x="163" y="4"/>
                    </a:cubicBezTo>
                    <a:cubicBezTo>
                      <a:pt x="163" y="6"/>
                      <a:pt x="161" y="7"/>
                      <a:pt x="159" y="7"/>
                    </a:cubicBezTo>
                    <a:close/>
                  </a:path>
                </a:pathLst>
              </a:custGeom>
              <a:solidFill>
                <a:srgbClr val="C2E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1" name="i$ḻiďè">
                <a:extLst>
                  <a:ext uri="{FF2B5EF4-FFF2-40B4-BE49-F238E27FC236}">
                    <a16:creationId xmlns:a16="http://schemas.microsoft.com/office/drawing/2014/main" id="{3CCA559B-DC60-494E-8D18-E6410C89A32A}"/>
                  </a:ext>
                </a:extLst>
              </p:cNvPr>
              <p:cNvSpPr/>
              <p:nvPr/>
            </p:nvSpPr>
            <p:spPr bwMode="auto">
              <a:xfrm>
                <a:off x="5916613" y="3530600"/>
                <a:ext cx="468313" cy="26988"/>
              </a:xfrm>
              <a:custGeom>
                <a:avLst/>
                <a:gdLst>
                  <a:gd name="T0" fmla="*/ 138 w 142"/>
                  <a:gd name="T1" fmla="*/ 8 h 8"/>
                  <a:gd name="T2" fmla="*/ 3 w 142"/>
                  <a:gd name="T3" fmla="*/ 8 h 8"/>
                  <a:gd name="T4" fmla="*/ 0 w 142"/>
                  <a:gd name="T5" fmla="*/ 4 h 8"/>
                  <a:gd name="T6" fmla="*/ 3 w 142"/>
                  <a:gd name="T7" fmla="*/ 0 h 8"/>
                  <a:gd name="T8" fmla="*/ 138 w 142"/>
                  <a:gd name="T9" fmla="*/ 0 h 8"/>
                  <a:gd name="T10" fmla="*/ 142 w 142"/>
                  <a:gd name="T11" fmla="*/ 4 h 8"/>
                  <a:gd name="T12" fmla="*/ 138 w 14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8">
                    <a:moveTo>
                      <a:pt x="138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0" y="0"/>
                      <a:pt x="142" y="2"/>
                      <a:pt x="142" y="4"/>
                    </a:cubicBezTo>
                    <a:cubicBezTo>
                      <a:pt x="142" y="6"/>
                      <a:pt x="140" y="8"/>
                      <a:pt x="138" y="8"/>
                    </a:cubicBezTo>
                    <a:close/>
                  </a:path>
                </a:pathLst>
              </a:custGeom>
              <a:solidFill>
                <a:srgbClr val="C2E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ïşļiďê">
                <a:extLst>
                  <a:ext uri="{FF2B5EF4-FFF2-40B4-BE49-F238E27FC236}">
                    <a16:creationId xmlns:a16="http://schemas.microsoft.com/office/drawing/2014/main" id="{16EAEC73-A8BD-41D2-A9B7-7B1E3C4E5D9C}"/>
                  </a:ext>
                </a:extLst>
              </p:cNvPr>
              <p:cNvSpPr/>
              <p:nvPr/>
            </p:nvSpPr>
            <p:spPr bwMode="auto">
              <a:xfrm>
                <a:off x="5953126" y="3646488"/>
                <a:ext cx="533400" cy="22225"/>
              </a:xfrm>
              <a:custGeom>
                <a:avLst/>
                <a:gdLst>
                  <a:gd name="T0" fmla="*/ 158 w 162"/>
                  <a:gd name="T1" fmla="*/ 7 h 7"/>
                  <a:gd name="T2" fmla="*/ 3 w 162"/>
                  <a:gd name="T3" fmla="*/ 7 h 7"/>
                  <a:gd name="T4" fmla="*/ 0 w 162"/>
                  <a:gd name="T5" fmla="*/ 4 h 7"/>
                  <a:gd name="T6" fmla="*/ 3 w 162"/>
                  <a:gd name="T7" fmla="*/ 0 h 7"/>
                  <a:gd name="T8" fmla="*/ 158 w 162"/>
                  <a:gd name="T9" fmla="*/ 0 h 7"/>
                  <a:gd name="T10" fmla="*/ 162 w 162"/>
                  <a:gd name="T11" fmla="*/ 4 h 7"/>
                  <a:gd name="T12" fmla="*/ 158 w 16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7">
                    <a:moveTo>
                      <a:pt x="158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6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1" y="0"/>
                      <a:pt x="162" y="2"/>
                      <a:pt x="162" y="4"/>
                    </a:cubicBezTo>
                    <a:cubicBezTo>
                      <a:pt x="162" y="6"/>
                      <a:pt x="161" y="7"/>
                      <a:pt x="158" y="7"/>
                    </a:cubicBezTo>
                    <a:close/>
                  </a:path>
                </a:pathLst>
              </a:custGeom>
              <a:solidFill>
                <a:srgbClr val="C2E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îṡ1íďê">
                <a:extLst>
                  <a:ext uri="{FF2B5EF4-FFF2-40B4-BE49-F238E27FC236}">
                    <a16:creationId xmlns:a16="http://schemas.microsoft.com/office/drawing/2014/main" id="{524C95F9-DD2F-41C6-B1BD-D929C8E9BC09}"/>
                  </a:ext>
                </a:extLst>
              </p:cNvPr>
              <p:cNvSpPr/>
              <p:nvPr/>
            </p:nvSpPr>
            <p:spPr bwMode="auto">
              <a:xfrm>
                <a:off x="5969001" y="3702050"/>
                <a:ext cx="538163" cy="26988"/>
              </a:xfrm>
              <a:custGeom>
                <a:avLst/>
                <a:gdLst>
                  <a:gd name="T0" fmla="*/ 159 w 163"/>
                  <a:gd name="T1" fmla="*/ 8 h 8"/>
                  <a:gd name="T2" fmla="*/ 4 w 163"/>
                  <a:gd name="T3" fmla="*/ 8 h 8"/>
                  <a:gd name="T4" fmla="*/ 0 w 163"/>
                  <a:gd name="T5" fmla="*/ 4 h 8"/>
                  <a:gd name="T6" fmla="*/ 4 w 163"/>
                  <a:gd name="T7" fmla="*/ 0 h 8"/>
                  <a:gd name="T8" fmla="*/ 159 w 163"/>
                  <a:gd name="T9" fmla="*/ 0 h 8"/>
                  <a:gd name="T10" fmla="*/ 163 w 163"/>
                  <a:gd name="T11" fmla="*/ 4 h 8"/>
                  <a:gd name="T12" fmla="*/ 159 w 16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8">
                    <a:moveTo>
                      <a:pt x="159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61" y="0"/>
                      <a:pt x="163" y="2"/>
                      <a:pt x="163" y="4"/>
                    </a:cubicBezTo>
                    <a:cubicBezTo>
                      <a:pt x="163" y="6"/>
                      <a:pt x="161" y="8"/>
                      <a:pt x="159" y="8"/>
                    </a:cubicBezTo>
                    <a:close/>
                  </a:path>
                </a:pathLst>
              </a:custGeom>
              <a:solidFill>
                <a:srgbClr val="C2E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4" name="i$1îďê">
                <a:extLst>
                  <a:ext uri="{FF2B5EF4-FFF2-40B4-BE49-F238E27FC236}">
                    <a16:creationId xmlns:a16="http://schemas.microsoft.com/office/drawing/2014/main" id="{4A08F4F2-AECC-4B9D-84FF-758021BDD393}"/>
                  </a:ext>
                </a:extLst>
              </p:cNvPr>
              <p:cNvSpPr/>
              <p:nvPr/>
            </p:nvSpPr>
            <p:spPr bwMode="auto">
              <a:xfrm>
                <a:off x="6421438" y="3221038"/>
                <a:ext cx="385763" cy="508000"/>
              </a:xfrm>
              <a:custGeom>
                <a:avLst/>
                <a:gdLst>
                  <a:gd name="T0" fmla="*/ 105 w 117"/>
                  <a:gd name="T1" fmla="*/ 154 h 154"/>
                  <a:gd name="T2" fmla="*/ 54 w 117"/>
                  <a:gd name="T3" fmla="*/ 154 h 154"/>
                  <a:gd name="T4" fmla="*/ 44 w 117"/>
                  <a:gd name="T5" fmla="*/ 146 h 154"/>
                  <a:gd name="T6" fmla="*/ 2 w 117"/>
                  <a:gd name="T7" fmla="*/ 14 h 154"/>
                  <a:gd name="T8" fmla="*/ 13 w 117"/>
                  <a:gd name="T9" fmla="*/ 0 h 154"/>
                  <a:gd name="T10" fmla="*/ 63 w 117"/>
                  <a:gd name="T11" fmla="*/ 0 h 154"/>
                  <a:gd name="T12" fmla="*/ 73 w 117"/>
                  <a:gd name="T13" fmla="*/ 8 h 154"/>
                  <a:gd name="T14" fmla="*/ 115 w 117"/>
                  <a:gd name="T15" fmla="*/ 140 h 154"/>
                  <a:gd name="T16" fmla="*/ 105 w 117"/>
                  <a:gd name="T17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154">
                    <a:moveTo>
                      <a:pt x="105" y="154"/>
                    </a:moveTo>
                    <a:cubicBezTo>
                      <a:pt x="54" y="154"/>
                      <a:pt x="54" y="154"/>
                      <a:pt x="54" y="154"/>
                    </a:cubicBezTo>
                    <a:cubicBezTo>
                      <a:pt x="50" y="154"/>
                      <a:pt x="46" y="151"/>
                      <a:pt x="44" y="146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7"/>
                      <a:pt x="5" y="0"/>
                      <a:pt x="1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0"/>
                      <a:pt x="72" y="3"/>
                      <a:pt x="73" y="8"/>
                    </a:cubicBezTo>
                    <a:cubicBezTo>
                      <a:pt x="115" y="140"/>
                      <a:pt x="115" y="140"/>
                      <a:pt x="115" y="140"/>
                    </a:cubicBezTo>
                    <a:cubicBezTo>
                      <a:pt x="117" y="147"/>
                      <a:pt x="112" y="154"/>
                      <a:pt x="105" y="154"/>
                    </a:cubicBezTo>
                    <a:close/>
                  </a:path>
                </a:pathLst>
              </a:custGeom>
              <a:solidFill>
                <a:srgbClr val="C2E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5" name="ïsḷíḍê">
                <a:extLst>
                  <a:ext uri="{FF2B5EF4-FFF2-40B4-BE49-F238E27FC236}">
                    <a16:creationId xmlns:a16="http://schemas.microsoft.com/office/drawing/2014/main" id="{B354E85D-EABB-4A54-988E-FE2A5AD0E3FB}"/>
                  </a:ext>
                </a:extLst>
              </p:cNvPr>
              <p:cNvSpPr/>
              <p:nvPr/>
            </p:nvSpPr>
            <p:spPr bwMode="auto">
              <a:xfrm>
                <a:off x="5853113" y="3836988"/>
                <a:ext cx="1211263" cy="66675"/>
              </a:xfrm>
              <a:custGeom>
                <a:avLst/>
                <a:gdLst>
                  <a:gd name="T0" fmla="*/ 357 w 367"/>
                  <a:gd name="T1" fmla="*/ 20 h 20"/>
                  <a:gd name="T2" fmla="*/ 10 w 367"/>
                  <a:gd name="T3" fmla="*/ 20 h 20"/>
                  <a:gd name="T4" fmla="*/ 0 w 367"/>
                  <a:gd name="T5" fmla="*/ 10 h 20"/>
                  <a:gd name="T6" fmla="*/ 10 w 367"/>
                  <a:gd name="T7" fmla="*/ 0 h 20"/>
                  <a:gd name="T8" fmla="*/ 357 w 367"/>
                  <a:gd name="T9" fmla="*/ 0 h 20"/>
                  <a:gd name="T10" fmla="*/ 367 w 367"/>
                  <a:gd name="T11" fmla="*/ 10 h 20"/>
                  <a:gd name="T12" fmla="*/ 357 w 36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7" h="20">
                    <a:moveTo>
                      <a:pt x="357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5" y="20"/>
                      <a:pt x="0" y="16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357" y="0"/>
                      <a:pt x="357" y="0"/>
                      <a:pt x="357" y="0"/>
                    </a:cubicBezTo>
                    <a:cubicBezTo>
                      <a:pt x="362" y="0"/>
                      <a:pt x="367" y="4"/>
                      <a:pt x="367" y="10"/>
                    </a:cubicBezTo>
                    <a:cubicBezTo>
                      <a:pt x="367" y="16"/>
                      <a:pt x="362" y="20"/>
                      <a:pt x="357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6" name="îṣḷïḓé">
                <a:extLst>
                  <a:ext uri="{FF2B5EF4-FFF2-40B4-BE49-F238E27FC236}">
                    <a16:creationId xmlns:a16="http://schemas.microsoft.com/office/drawing/2014/main" id="{6D95E818-5C91-4968-B70B-EECB98CE399B}"/>
                  </a:ext>
                </a:extLst>
              </p:cNvPr>
              <p:cNvSpPr/>
              <p:nvPr/>
            </p:nvSpPr>
            <p:spPr bwMode="auto">
              <a:xfrm>
                <a:off x="6988176" y="2816225"/>
                <a:ext cx="201613" cy="184150"/>
              </a:xfrm>
              <a:custGeom>
                <a:avLst/>
                <a:gdLst>
                  <a:gd name="T0" fmla="*/ 20 w 61"/>
                  <a:gd name="T1" fmla="*/ 56 h 56"/>
                  <a:gd name="T2" fmla="*/ 13 w 61"/>
                  <a:gd name="T3" fmla="*/ 52 h 56"/>
                  <a:gd name="T4" fmla="*/ 1 w 61"/>
                  <a:gd name="T5" fmla="*/ 31 h 56"/>
                  <a:gd name="T6" fmla="*/ 0 w 61"/>
                  <a:gd name="T7" fmla="*/ 25 h 56"/>
                  <a:gd name="T8" fmla="*/ 5 w 61"/>
                  <a:gd name="T9" fmla="*/ 20 h 56"/>
                  <a:gd name="T10" fmla="*/ 37 w 61"/>
                  <a:gd name="T11" fmla="*/ 3 h 56"/>
                  <a:gd name="T12" fmla="*/ 48 w 61"/>
                  <a:gd name="T13" fmla="*/ 6 h 56"/>
                  <a:gd name="T14" fmla="*/ 59 w 61"/>
                  <a:gd name="T15" fmla="*/ 26 h 56"/>
                  <a:gd name="T16" fmla="*/ 60 w 61"/>
                  <a:gd name="T17" fmla="*/ 33 h 56"/>
                  <a:gd name="T18" fmla="*/ 56 w 61"/>
                  <a:gd name="T19" fmla="*/ 38 h 56"/>
                  <a:gd name="T20" fmla="*/ 24 w 61"/>
                  <a:gd name="T21" fmla="*/ 55 h 56"/>
                  <a:gd name="T22" fmla="*/ 20 w 61"/>
                  <a:gd name="T23" fmla="*/ 56 h 56"/>
                  <a:gd name="T24" fmla="*/ 41 w 61"/>
                  <a:gd name="T25" fmla="*/ 6 h 56"/>
                  <a:gd name="T26" fmla="*/ 39 w 61"/>
                  <a:gd name="T27" fmla="*/ 6 h 56"/>
                  <a:gd name="T28" fmla="*/ 6 w 61"/>
                  <a:gd name="T29" fmla="*/ 23 h 56"/>
                  <a:gd name="T30" fmla="*/ 4 w 61"/>
                  <a:gd name="T31" fmla="*/ 26 h 56"/>
                  <a:gd name="T32" fmla="*/ 5 w 61"/>
                  <a:gd name="T33" fmla="*/ 29 h 56"/>
                  <a:gd name="T34" fmla="*/ 5 w 61"/>
                  <a:gd name="T35" fmla="*/ 30 h 56"/>
                  <a:gd name="T36" fmla="*/ 16 w 61"/>
                  <a:gd name="T37" fmla="*/ 50 h 56"/>
                  <a:gd name="T38" fmla="*/ 22 w 61"/>
                  <a:gd name="T39" fmla="*/ 52 h 56"/>
                  <a:gd name="T40" fmla="*/ 54 w 61"/>
                  <a:gd name="T41" fmla="*/ 34 h 56"/>
                  <a:gd name="T42" fmla="*/ 56 w 61"/>
                  <a:gd name="T43" fmla="*/ 32 h 56"/>
                  <a:gd name="T44" fmla="*/ 56 w 61"/>
                  <a:gd name="T45" fmla="*/ 28 h 56"/>
                  <a:gd name="T46" fmla="*/ 45 w 61"/>
                  <a:gd name="T47" fmla="*/ 8 h 56"/>
                  <a:gd name="T48" fmla="*/ 41 w 61"/>
                  <a:gd name="T49" fmla="*/ 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" h="56">
                    <a:moveTo>
                      <a:pt x="20" y="56"/>
                    </a:moveTo>
                    <a:cubicBezTo>
                      <a:pt x="17" y="56"/>
                      <a:pt x="14" y="55"/>
                      <a:pt x="13" y="52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29"/>
                      <a:pt x="0" y="27"/>
                      <a:pt x="0" y="25"/>
                    </a:cubicBezTo>
                    <a:cubicBezTo>
                      <a:pt x="1" y="22"/>
                      <a:pt x="2" y="21"/>
                      <a:pt x="5" y="20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41" y="0"/>
                      <a:pt x="46" y="2"/>
                      <a:pt x="48" y="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0" y="28"/>
                      <a:pt x="61" y="31"/>
                      <a:pt x="60" y="33"/>
                    </a:cubicBezTo>
                    <a:cubicBezTo>
                      <a:pt x="59" y="35"/>
                      <a:pt x="58" y="37"/>
                      <a:pt x="56" y="38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3" y="56"/>
                      <a:pt x="22" y="56"/>
                      <a:pt x="20" y="56"/>
                    </a:cubicBezTo>
                    <a:close/>
                    <a:moveTo>
                      <a:pt x="41" y="6"/>
                    </a:moveTo>
                    <a:cubicBezTo>
                      <a:pt x="40" y="6"/>
                      <a:pt x="39" y="6"/>
                      <a:pt x="39" y="6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5" y="24"/>
                      <a:pt x="4" y="25"/>
                      <a:pt x="4" y="26"/>
                    </a:cubicBezTo>
                    <a:cubicBezTo>
                      <a:pt x="4" y="27"/>
                      <a:pt x="4" y="28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2"/>
                      <a:pt x="20" y="53"/>
                      <a:pt x="22" y="52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55" y="34"/>
                      <a:pt x="56" y="33"/>
                      <a:pt x="56" y="32"/>
                    </a:cubicBezTo>
                    <a:cubicBezTo>
                      <a:pt x="56" y="30"/>
                      <a:pt x="56" y="29"/>
                      <a:pt x="56" y="2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4" y="6"/>
                      <a:pt x="42" y="6"/>
                      <a:pt x="41" y="6"/>
                    </a:cubicBezTo>
                    <a:close/>
                  </a:path>
                </a:pathLst>
              </a:custGeom>
              <a:solidFill>
                <a:srgbClr val="1A1A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îšľîḍé">
                <a:extLst>
                  <a:ext uri="{FF2B5EF4-FFF2-40B4-BE49-F238E27FC236}">
                    <a16:creationId xmlns:a16="http://schemas.microsoft.com/office/drawing/2014/main" id="{AE2E928B-8909-4BE8-A60E-1176D24A26CE}"/>
                  </a:ext>
                </a:extLst>
              </p:cNvPr>
              <p:cNvSpPr/>
              <p:nvPr/>
            </p:nvSpPr>
            <p:spPr bwMode="auto">
              <a:xfrm>
                <a:off x="6348413" y="3548063"/>
                <a:ext cx="300038" cy="157163"/>
              </a:xfrm>
              <a:custGeom>
                <a:avLst/>
                <a:gdLst>
                  <a:gd name="T0" fmla="*/ 83 w 91"/>
                  <a:gd name="T1" fmla="*/ 44 h 48"/>
                  <a:gd name="T2" fmla="*/ 79 w 91"/>
                  <a:gd name="T3" fmla="*/ 48 h 48"/>
                  <a:gd name="T4" fmla="*/ 57 w 91"/>
                  <a:gd name="T5" fmla="*/ 35 h 48"/>
                  <a:gd name="T6" fmla="*/ 37 w 91"/>
                  <a:gd name="T7" fmla="*/ 37 h 48"/>
                  <a:gd name="T8" fmla="*/ 31 w 91"/>
                  <a:gd name="T9" fmla="*/ 34 h 48"/>
                  <a:gd name="T10" fmla="*/ 6 w 91"/>
                  <a:gd name="T11" fmla="*/ 44 h 48"/>
                  <a:gd name="T12" fmla="*/ 2 w 91"/>
                  <a:gd name="T13" fmla="*/ 38 h 48"/>
                  <a:gd name="T14" fmla="*/ 6 w 91"/>
                  <a:gd name="T15" fmla="*/ 33 h 48"/>
                  <a:gd name="T16" fmla="*/ 6 w 91"/>
                  <a:gd name="T17" fmla="*/ 33 h 48"/>
                  <a:gd name="T18" fmla="*/ 34 w 91"/>
                  <a:gd name="T19" fmla="*/ 9 h 48"/>
                  <a:gd name="T20" fmla="*/ 58 w 91"/>
                  <a:gd name="T21" fmla="*/ 3 h 48"/>
                  <a:gd name="T22" fmla="*/ 91 w 91"/>
                  <a:gd name="T23" fmla="*/ 25 h 48"/>
                  <a:gd name="T24" fmla="*/ 83 w 91"/>
                  <a:gd name="T25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48">
                    <a:moveTo>
                      <a:pt x="83" y="44"/>
                    </a:moveTo>
                    <a:cubicBezTo>
                      <a:pt x="80" y="47"/>
                      <a:pt x="79" y="48"/>
                      <a:pt x="79" y="48"/>
                    </a:cubicBezTo>
                    <a:cubicBezTo>
                      <a:pt x="79" y="48"/>
                      <a:pt x="62" y="36"/>
                      <a:pt x="57" y="35"/>
                    </a:cubicBezTo>
                    <a:cubicBezTo>
                      <a:pt x="53" y="33"/>
                      <a:pt x="43" y="37"/>
                      <a:pt x="37" y="37"/>
                    </a:cubicBezTo>
                    <a:cubicBezTo>
                      <a:pt x="31" y="38"/>
                      <a:pt x="31" y="34"/>
                      <a:pt x="31" y="34"/>
                    </a:cubicBezTo>
                    <a:cubicBezTo>
                      <a:pt x="31" y="34"/>
                      <a:pt x="9" y="43"/>
                      <a:pt x="6" y="44"/>
                    </a:cubicBezTo>
                    <a:cubicBezTo>
                      <a:pt x="2" y="45"/>
                      <a:pt x="0" y="44"/>
                      <a:pt x="2" y="38"/>
                    </a:cubicBezTo>
                    <a:cubicBezTo>
                      <a:pt x="2" y="37"/>
                      <a:pt x="4" y="35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13" y="25"/>
                      <a:pt x="29" y="11"/>
                      <a:pt x="34" y="9"/>
                    </a:cubicBezTo>
                    <a:cubicBezTo>
                      <a:pt x="41" y="5"/>
                      <a:pt x="51" y="0"/>
                      <a:pt x="58" y="3"/>
                    </a:cubicBezTo>
                    <a:cubicBezTo>
                      <a:pt x="66" y="6"/>
                      <a:pt x="91" y="25"/>
                      <a:pt x="91" y="25"/>
                    </a:cubicBezTo>
                    <a:cubicBezTo>
                      <a:pt x="91" y="31"/>
                      <a:pt x="86" y="39"/>
                      <a:pt x="83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8" name="iṣḷiďe">
                <a:extLst>
                  <a:ext uri="{FF2B5EF4-FFF2-40B4-BE49-F238E27FC236}">
                    <a16:creationId xmlns:a16="http://schemas.microsoft.com/office/drawing/2014/main" id="{BB7EFF76-66AA-41B0-8471-3B823DB1421B}"/>
                  </a:ext>
                </a:extLst>
              </p:cNvPr>
              <p:cNvSpPr/>
              <p:nvPr/>
            </p:nvSpPr>
            <p:spPr bwMode="auto">
              <a:xfrm>
                <a:off x="6348413" y="3622675"/>
                <a:ext cx="290513" cy="82550"/>
              </a:xfrm>
              <a:custGeom>
                <a:avLst/>
                <a:gdLst>
                  <a:gd name="T0" fmla="*/ 88 w 88"/>
                  <a:gd name="T1" fmla="*/ 3 h 25"/>
                  <a:gd name="T2" fmla="*/ 83 w 88"/>
                  <a:gd name="T3" fmla="*/ 21 h 25"/>
                  <a:gd name="T4" fmla="*/ 79 w 88"/>
                  <a:gd name="T5" fmla="*/ 25 h 25"/>
                  <a:gd name="T6" fmla="*/ 57 w 88"/>
                  <a:gd name="T7" fmla="*/ 12 h 25"/>
                  <a:gd name="T8" fmla="*/ 37 w 88"/>
                  <a:gd name="T9" fmla="*/ 14 h 25"/>
                  <a:gd name="T10" fmla="*/ 31 w 88"/>
                  <a:gd name="T11" fmla="*/ 11 h 25"/>
                  <a:gd name="T12" fmla="*/ 6 w 88"/>
                  <a:gd name="T13" fmla="*/ 21 h 25"/>
                  <a:gd name="T14" fmla="*/ 2 w 88"/>
                  <a:gd name="T15" fmla="*/ 15 h 25"/>
                  <a:gd name="T16" fmla="*/ 6 w 88"/>
                  <a:gd name="T17" fmla="*/ 10 h 25"/>
                  <a:gd name="T18" fmla="*/ 3 w 88"/>
                  <a:gd name="T19" fmla="*/ 18 h 25"/>
                  <a:gd name="T20" fmla="*/ 45 w 88"/>
                  <a:gd name="T21" fmla="*/ 1 h 25"/>
                  <a:gd name="T22" fmla="*/ 47 w 88"/>
                  <a:gd name="T23" fmla="*/ 1 h 25"/>
                  <a:gd name="T24" fmla="*/ 46 w 88"/>
                  <a:gd name="T25" fmla="*/ 3 h 25"/>
                  <a:gd name="T26" fmla="*/ 32 w 88"/>
                  <a:gd name="T27" fmla="*/ 11 h 25"/>
                  <a:gd name="T28" fmla="*/ 58 w 88"/>
                  <a:gd name="T29" fmla="*/ 9 h 25"/>
                  <a:gd name="T30" fmla="*/ 76 w 88"/>
                  <a:gd name="T31" fmla="*/ 19 h 25"/>
                  <a:gd name="T32" fmla="*/ 88 w 88"/>
                  <a:gd name="T33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25">
                    <a:moveTo>
                      <a:pt x="88" y="3"/>
                    </a:moveTo>
                    <a:cubicBezTo>
                      <a:pt x="83" y="21"/>
                      <a:pt x="83" y="21"/>
                      <a:pt x="83" y="21"/>
                    </a:cubicBezTo>
                    <a:cubicBezTo>
                      <a:pt x="80" y="24"/>
                      <a:pt x="79" y="25"/>
                      <a:pt x="79" y="25"/>
                    </a:cubicBezTo>
                    <a:cubicBezTo>
                      <a:pt x="79" y="25"/>
                      <a:pt x="62" y="13"/>
                      <a:pt x="57" y="12"/>
                    </a:cubicBezTo>
                    <a:cubicBezTo>
                      <a:pt x="53" y="10"/>
                      <a:pt x="43" y="14"/>
                      <a:pt x="37" y="14"/>
                    </a:cubicBezTo>
                    <a:cubicBezTo>
                      <a:pt x="31" y="15"/>
                      <a:pt x="31" y="11"/>
                      <a:pt x="31" y="11"/>
                    </a:cubicBezTo>
                    <a:cubicBezTo>
                      <a:pt x="31" y="11"/>
                      <a:pt x="9" y="20"/>
                      <a:pt x="6" y="21"/>
                    </a:cubicBezTo>
                    <a:cubicBezTo>
                      <a:pt x="2" y="22"/>
                      <a:pt x="0" y="21"/>
                      <a:pt x="2" y="15"/>
                    </a:cubicBezTo>
                    <a:cubicBezTo>
                      <a:pt x="2" y="14"/>
                      <a:pt x="4" y="12"/>
                      <a:pt x="6" y="10"/>
                    </a:cubicBezTo>
                    <a:cubicBezTo>
                      <a:pt x="4" y="12"/>
                      <a:pt x="2" y="15"/>
                      <a:pt x="3" y="18"/>
                    </a:cubicBezTo>
                    <a:cubicBezTo>
                      <a:pt x="5" y="22"/>
                      <a:pt x="28" y="11"/>
                      <a:pt x="45" y="1"/>
                    </a:cubicBezTo>
                    <a:cubicBezTo>
                      <a:pt x="45" y="1"/>
                      <a:pt x="46" y="0"/>
                      <a:pt x="47" y="1"/>
                    </a:cubicBezTo>
                    <a:cubicBezTo>
                      <a:pt x="47" y="2"/>
                      <a:pt x="46" y="3"/>
                      <a:pt x="46" y="3"/>
                    </a:cubicBezTo>
                    <a:cubicBezTo>
                      <a:pt x="43" y="6"/>
                      <a:pt x="29" y="7"/>
                      <a:pt x="32" y="11"/>
                    </a:cubicBezTo>
                    <a:cubicBezTo>
                      <a:pt x="36" y="18"/>
                      <a:pt x="50" y="6"/>
                      <a:pt x="58" y="9"/>
                    </a:cubicBezTo>
                    <a:cubicBezTo>
                      <a:pt x="66" y="11"/>
                      <a:pt x="76" y="19"/>
                      <a:pt x="76" y="19"/>
                    </a:cubicBezTo>
                    <a:cubicBezTo>
                      <a:pt x="76" y="19"/>
                      <a:pt x="81" y="5"/>
                      <a:pt x="88" y="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9" name="iṧľíḑê">
                <a:extLst>
                  <a:ext uri="{FF2B5EF4-FFF2-40B4-BE49-F238E27FC236}">
                    <a16:creationId xmlns:a16="http://schemas.microsoft.com/office/drawing/2014/main" id="{34898729-2C26-415F-B895-7BB738364C55}"/>
                  </a:ext>
                </a:extLst>
              </p:cNvPr>
              <p:cNvSpPr/>
              <p:nvPr/>
            </p:nvSpPr>
            <p:spPr bwMode="auto">
              <a:xfrm>
                <a:off x="6599238" y="3402013"/>
                <a:ext cx="1023938" cy="590550"/>
              </a:xfrm>
              <a:custGeom>
                <a:avLst/>
                <a:gdLst>
                  <a:gd name="T0" fmla="*/ 0 w 310"/>
                  <a:gd name="T1" fmla="*/ 92 h 179"/>
                  <a:gd name="T2" fmla="*/ 144 w 310"/>
                  <a:gd name="T3" fmla="*/ 172 h 179"/>
                  <a:gd name="T4" fmla="*/ 310 w 310"/>
                  <a:gd name="T5" fmla="*/ 62 h 179"/>
                  <a:gd name="T6" fmla="*/ 265 w 310"/>
                  <a:gd name="T7" fmla="*/ 7 h 179"/>
                  <a:gd name="T8" fmla="*/ 152 w 310"/>
                  <a:gd name="T9" fmla="*/ 112 h 179"/>
                  <a:gd name="T10" fmla="*/ 14 w 310"/>
                  <a:gd name="T11" fmla="*/ 67 h 179"/>
                  <a:gd name="T12" fmla="*/ 7 w 310"/>
                  <a:gd name="T13" fmla="*/ 76 h 179"/>
                  <a:gd name="T14" fmla="*/ 0 w 310"/>
                  <a:gd name="T15" fmla="*/ 9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0" h="179">
                    <a:moveTo>
                      <a:pt x="0" y="92"/>
                    </a:moveTo>
                    <a:cubicBezTo>
                      <a:pt x="0" y="92"/>
                      <a:pt x="82" y="165"/>
                      <a:pt x="144" y="172"/>
                    </a:cubicBezTo>
                    <a:cubicBezTo>
                      <a:pt x="206" y="179"/>
                      <a:pt x="310" y="62"/>
                      <a:pt x="310" y="62"/>
                    </a:cubicBezTo>
                    <a:cubicBezTo>
                      <a:pt x="310" y="62"/>
                      <a:pt x="303" y="0"/>
                      <a:pt x="265" y="7"/>
                    </a:cubicBezTo>
                    <a:cubicBezTo>
                      <a:pt x="226" y="15"/>
                      <a:pt x="175" y="107"/>
                      <a:pt x="152" y="112"/>
                    </a:cubicBezTo>
                    <a:cubicBezTo>
                      <a:pt x="130" y="116"/>
                      <a:pt x="14" y="67"/>
                      <a:pt x="14" y="67"/>
                    </a:cubicBezTo>
                    <a:cubicBezTo>
                      <a:pt x="14" y="67"/>
                      <a:pt x="11" y="69"/>
                      <a:pt x="7" y="76"/>
                    </a:cubicBezTo>
                    <a:cubicBezTo>
                      <a:pt x="3" y="83"/>
                      <a:pt x="0" y="92"/>
                      <a:pt x="0" y="92"/>
                    </a:cubicBezTo>
                  </a:path>
                </a:pathLst>
              </a:custGeom>
              <a:solidFill>
                <a:srgbClr val="9E3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0" name="îṩľïdê">
                <a:extLst>
                  <a:ext uri="{FF2B5EF4-FFF2-40B4-BE49-F238E27FC236}">
                    <a16:creationId xmlns:a16="http://schemas.microsoft.com/office/drawing/2014/main" id="{BC5C2ADB-C516-4CD1-9B9A-09A40EB487FA}"/>
                  </a:ext>
                </a:extLst>
              </p:cNvPr>
              <p:cNvSpPr/>
              <p:nvPr/>
            </p:nvSpPr>
            <p:spPr bwMode="auto">
              <a:xfrm>
                <a:off x="6999288" y="2443163"/>
                <a:ext cx="661988" cy="747713"/>
              </a:xfrm>
              <a:custGeom>
                <a:avLst/>
                <a:gdLst>
                  <a:gd name="T0" fmla="*/ 159 w 201"/>
                  <a:gd name="T1" fmla="*/ 28 h 227"/>
                  <a:gd name="T2" fmla="*/ 78 w 201"/>
                  <a:gd name="T3" fmla="*/ 2 h 227"/>
                  <a:gd name="T4" fmla="*/ 5 w 201"/>
                  <a:gd name="T5" fmla="*/ 62 h 227"/>
                  <a:gd name="T6" fmla="*/ 6 w 201"/>
                  <a:gd name="T7" fmla="*/ 110 h 227"/>
                  <a:gd name="T8" fmla="*/ 70 w 201"/>
                  <a:gd name="T9" fmla="*/ 216 h 227"/>
                  <a:gd name="T10" fmla="*/ 109 w 201"/>
                  <a:gd name="T11" fmla="*/ 212 h 227"/>
                  <a:gd name="T12" fmla="*/ 114 w 201"/>
                  <a:gd name="T13" fmla="*/ 214 h 227"/>
                  <a:gd name="T14" fmla="*/ 121 w 201"/>
                  <a:gd name="T15" fmla="*/ 227 h 227"/>
                  <a:gd name="T16" fmla="*/ 180 w 201"/>
                  <a:gd name="T17" fmla="*/ 214 h 227"/>
                  <a:gd name="T18" fmla="*/ 169 w 201"/>
                  <a:gd name="T19" fmla="*/ 180 h 227"/>
                  <a:gd name="T20" fmla="*/ 159 w 201"/>
                  <a:gd name="T21" fmla="*/ 28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1" h="227">
                    <a:moveTo>
                      <a:pt x="159" y="28"/>
                    </a:moveTo>
                    <a:cubicBezTo>
                      <a:pt x="137" y="2"/>
                      <a:pt x="104" y="0"/>
                      <a:pt x="78" y="2"/>
                    </a:cubicBezTo>
                    <a:cubicBezTo>
                      <a:pt x="44" y="6"/>
                      <a:pt x="15" y="29"/>
                      <a:pt x="5" y="62"/>
                    </a:cubicBezTo>
                    <a:cubicBezTo>
                      <a:pt x="1" y="76"/>
                      <a:pt x="0" y="92"/>
                      <a:pt x="6" y="110"/>
                    </a:cubicBezTo>
                    <a:cubicBezTo>
                      <a:pt x="27" y="168"/>
                      <a:pt x="49" y="205"/>
                      <a:pt x="70" y="216"/>
                    </a:cubicBezTo>
                    <a:cubicBezTo>
                      <a:pt x="78" y="220"/>
                      <a:pt x="93" y="218"/>
                      <a:pt x="109" y="212"/>
                    </a:cubicBezTo>
                    <a:cubicBezTo>
                      <a:pt x="111" y="211"/>
                      <a:pt x="113" y="212"/>
                      <a:pt x="114" y="214"/>
                    </a:cubicBezTo>
                    <a:cubicBezTo>
                      <a:pt x="121" y="227"/>
                      <a:pt x="121" y="227"/>
                      <a:pt x="121" y="227"/>
                    </a:cubicBezTo>
                    <a:cubicBezTo>
                      <a:pt x="180" y="214"/>
                      <a:pt x="180" y="214"/>
                      <a:pt x="180" y="214"/>
                    </a:cubicBezTo>
                    <a:cubicBezTo>
                      <a:pt x="180" y="214"/>
                      <a:pt x="173" y="197"/>
                      <a:pt x="169" y="180"/>
                    </a:cubicBezTo>
                    <a:cubicBezTo>
                      <a:pt x="177" y="169"/>
                      <a:pt x="201" y="75"/>
                      <a:pt x="159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1" name="îṩļîḋe">
                <a:extLst>
                  <a:ext uri="{FF2B5EF4-FFF2-40B4-BE49-F238E27FC236}">
                    <a16:creationId xmlns:a16="http://schemas.microsoft.com/office/drawing/2014/main" id="{2F1A2D6C-F863-4FF2-96BC-1EF1326BE22D}"/>
                  </a:ext>
                </a:extLst>
              </p:cNvPr>
              <p:cNvSpPr/>
              <p:nvPr/>
            </p:nvSpPr>
            <p:spPr bwMode="auto">
              <a:xfrm>
                <a:off x="6932613" y="2354263"/>
                <a:ext cx="715963" cy="731838"/>
              </a:xfrm>
              <a:custGeom>
                <a:avLst/>
                <a:gdLst>
                  <a:gd name="T0" fmla="*/ 60 w 217"/>
                  <a:gd name="T1" fmla="*/ 138 h 222"/>
                  <a:gd name="T2" fmla="*/ 77 w 217"/>
                  <a:gd name="T3" fmla="*/ 148 h 222"/>
                  <a:gd name="T4" fmla="*/ 95 w 217"/>
                  <a:gd name="T5" fmla="*/ 181 h 222"/>
                  <a:gd name="T6" fmla="*/ 102 w 217"/>
                  <a:gd name="T7" fmla="*/ 181 h 222"/>
                  <a:gd name="T8" fmla="*/ 105 w 217"/>
                  <a:gd name="T9" fmla="*/ 176 h 222"/>
                  <a:gd name="T10" fmla="*/ 98 w 217"/>
                  <a:gd name="T11" fmla="*/ 153 h 222"/>
                  <a:gd name="T12" fmla="*/ 109 w 217"/>
                  <a:gd name="T13" fmla="*/ 132 h 222"/>
                  <a:gd name="T14" fmla="*/ 119 w 217"/>
                  <a:gd name="T15" fmla="*/ 132 h 222"/>
                  <a:gd name="T16" fmla="*/ 124 w 217"/>
                  <a:gd name="T17" fmla="*/ 179 h 222"/>
                  <a:gd name="T18" fmla="*/ 141 w 217"/>
                  <a:gd name="T19" fmla="*/ 215 h 222"/>
                  <a:gd name="T20" fmla="*/ 200 w 217"/>
                  <a:gd name="T21" fmla="*/ 198 h 222"/>
                  <a:gd name="T22" fmla="*/ 209 w 217"/>
                  <a:gd name="T23" fmla="*/ 87 h 222"/>
                  <a:gd name="T24" fmla="*/ 164 w 217"/>
                  <a:gd name="T25" fmla="*/ 30 h 222"/>
                  <a:gd name="T26" fmla="*/ 153 w 217"/>
                  <a:gd name="T27" fmla="*/ 29 h 222"/>
                  <a:gd name="T28" fmla="*/ 146 w 217"/>
                  <a:gd name="T29" fmla="*/ 27 h 222"/>
                  <a:gd name="T30" fmla="*/ 64 w 217"/>
                  <a:gd name="T31" fmla="*/ 19 h 222"/>
                  <a:gd name="T32" fmla="*/ 1 w 217"/>
                  <a:gd name="T33" fmla="*/ 117 h 222"/>
                  <a:gd name="T34" fmla="*/ 22 w 217"/>
                  <a:gd name="T35" fmla="*/ 128 h 222"/>
                  <a:gd name="T36" fmla="*/ 35 w 217"/>
                  <a:gd name="T37" fmla="*/ 131 h 222"/>
                  <a:gd name="T38" fmla="*/ 60 w 217"/>
                  <a:gd name="T39" fmla="*/ 138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7" h="222">
                    <a:moveTo>
                      <a:pt x="60" y="138"/>
                    </a:moveTo>
                    <a:cubicBezTo>
                      <a:pt x="67" y="137"/>
                      <a:pt x="74" y="141"/>
                      <a:pt x="77" y="148"/>
                    </a:cubicBezTo>
                    <a:cubicBezTo>
                      <a:pt x="82" y="160"/>
                      <a:pt x="89" y="176"/>
                      <a:pt x="95" y="181"/>
                    </a:cubicBezTo>
                    <a:cubicBezTo>
                      <a:pt x="96" y="182"/>
                      <a:pt x="99" y="183"/>
                      <a:pt x="102" y="181"/>
                    </a:cubicBezTo>
                    <a:cubicBezTo>
                      <a:pt x="104" y="180"/>
                      <a:pt x="105" y="178"/>
                      <a:pt x="105" y="176"/>
                    </a:cubicBezTo>
                    <a:cubicBezTo>
                      <a:pt x="104" y="171"/>
                      <a:pt x="100" y="160"/>
                      <a:pt x="98" y="153"/>
                    </a:cubicBezTo>
                    <a:cubicBezTo>
                      <a:pt x="94" y="144"/>
                      <a:pt x="98" y="134"/>
                      <a:pt x="109" y="132"/>
                    </a:cubicBezTo>
                    <a:cubicBezTo>
                      <a:pt x="111" y="131"/>
                      <a:pt x="117" y="131"/>
                      <a:pt x="119" y="132"/>
                    </a:cubicBezTo>
                    <a:cubicBezTo>
                      <a:pt x="137" y="137"/>
                      <a:pt x="125" y="165"/>
                      <a:pt x="124" y="179"/>
                    </a:cubicBezTo>
                    <a:cubicBezTo>
                      <a:pt x="124" y="189"/>
                      <a:pt x="136" y="213"/>
                      <a:pt x="141" y="215"/>
                    </a:cubicBezTo>
                    <a:cubicBezTo>
                      <a:pt x="159" y="222"/>
                      <a:pt x="186" y="216"/>
                      <a:pt x="200" y="198"/>
                    </a:cubicBezTo>
                    <a:cubicBezTo>
                      <a:pt x="214" y="181"/>
                      <a:pt x="217" y="122"/>
                      <a:pt x="209" y="87"/>
                    </a:cubicBezTo>
                    <a:cubicBezTo>
                      <a:pt x="202" y="52"/>
                      <a:pt x="174" y="32"/>
                      <a:pt x="164" y="30"/>
                    </a:cubicBezTo>
                    <a:cubicBezTo>
                      <a:pt x="160" y="29"/>
                      <a:pt x="156" y="29"/>
                      <a:pt x="153" y="29"/>
                    </a:cubicBezTo>
                    <a:cubicBezTo>
                      <a:pt x="151" y="30"/>
                      <a:pt x="148" y="29"/>
                      <a:pt x="146" y="27"/>
                    </a:cubicBezTo>
                    <a:cubicBezTo>
                      <a:pt x="136" y="19"/>
                      <a:pt x="109" y="0"/>
                      <a:pt x="64" y="19"/>
                    </a:cubicBezTo>
                    <a:cubicBezTo>
                      <a:pt x="9" y="43"/>
                      <a:pt x="0" y="94"/>
                      <a:pt x="1" y="117"/>
                    </a:cubicBezTo>
                    <a:cubicBezTo>
                      <a:pt x="2" y="132"/>
                      <a:pt x="14" y="131"/>
                      <a:pt x="22" y="128"/>
                    </a:cubicBezTo>
                    <a:cubicBezTo>
                      <a:pt x="26" y="127"/>
                      <a:pt x="31" y="128"/>
                      <a:pt x="35" y="131"/>
                    </a:cubicBezTo>
                    <a:cubicBezTo>
                      <a:pt x="39" y="135"/>
                      <a:pt x="47" y="139"/>
                      <a:pt x="60" y="138"/>
                    </a:cubicBezTo>
                    <a:close/>
                  </a:path>
                </a:pathLst>
              </a:custGeom>
              <a:solidFill>
                <a:srgbClr val="0B0B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2" name="íşļíḓe">
                <a:extLst>
                  <a:ext uri="{FF2B5EF4-FFF2-40B4-BE49-F238E27FC236}">
                    <a16:creationId xmlns:a16="http://schemas.microsoft.com/office/drawing/2014/main" id="{58717E2A-F80D-4357-87D7-116EA0DB3C8D}"/>
                  </a:ext>
                </a:extLst>
              </p:cNvPr>
              <p:cNvSpPr/>
              <p:nvPr/>
            </p:nvSpPr>
            <p:spPr bwMode="auto">
              <a:xfrm>
                <a:off x="7375526" y="3109913"/>
                <a:ext cx="276225" cy="111125"/>
              </a:xfrm>
              <a:custGeom>
                <a:avLst/>
                <a:gdLst>
                  <a:gd name="T0" fmla="*/ 5 w 84"/>
                  <a:gd name="T1" fmla="*/ 34 h 34"/>
                  <a:gd name="T2" fmla="*/ 2 w 84"/>
                  <a:gd name="T3" fmla="*/ 25 h 34"/>
                  <a:gd name="T4" fmla="*/ 61 w 84"/>
                  <a:gd name="T5" fmla="*/ 1 h 34"/>
                  <a:gd name="T6" fmla="*/ 77 w 84"/>
                  <a:gd name="T7" fmla="*/ 14 h 34"/>
                  <a:gd name="T8" fmla="*/ 84 w 84"/>
                  <a:gd name="T9" fmla="*/ 34 h 34"/>
                  <a:gd name="T10" fmla="*/ 5 w 84"/>
                  <a:gd name="T1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34">
                    <a:moveTo>
                      <a:pt x="5" y="34"/>
                    </a:moveTo>
                    <a:cubicBezTo>
                      <a:pt x="5" y="34"/>
                      <a:pt x="0" y="29"/>
                      <a:pt x="2" y="25"/>
                    </a:cubicBezTo>
                    <a:cubicBezTo>
                      <a:pt x="4" y="21"/>
                      <a:pt x="30" y="0"/>
                      <a:pt x="61" y="1"/>
                    </a:cubicBezTo>
                    <a:cubicBezTo>
                      <a:pt x="66" y="1"/>
                      <a:pt x="71" y="1"/>
                      <a:pt x="77" y="14"/>
                    </a:cubicBezTo>
                    <a:cubicBezTo>
                      <a:pt x="83" y="26"/>
                      <a:pt x="84" y="34"/>
                      <a:pt x="8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BA3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3" name="íṩḻîḑe">
                <a:extLst>
                  <a:ext uri="{FF2B5EF4-FFF2-40B4-BE49-F238E27FC236}">
                    <a16:creationId xmlns:a16="http://schemas.microsoft.com/office/drawing/2014/main" id="{E80786FB-1D76-4BD2-873F-435CAA212378}"/>
                  </a:ext>
                </a:extLst>
              </p:cNvPr>
              <p:cNvSpPr/>
              <p:nvPr/>
            </p:nvSpPr>
            <p:spPr bwMode="auto">
              <a:xfrm>
                <a:off x="7051676" y="3152775"/>
                <a:ext cx="1012825" cy="1304925"/>
              </a:xfrm>
              <a:custGeom>
                <a:avLst/>
                <a:gdLst>
                  <a:gd name="T0" fmla="*/ 244 w 307"/>
                  <a:gd name="T1" fmla="*/ 389 h 396"/>
                  <a:gd name="T2" fmla="*/ 238 w 307"/>
                  <a:gd name="T3" fmla="*/ 390 h 396"/>
                  <a:gd name="T4" fmla="*/ 170 w 307"/>
                  <a:gd name="T5" fmla="*/ 396 h 396"/>
                  <a:gd name="T6" fmla="*/ 38 w 307"/>
                  <a:gd name="T7" fmla="*/ 326 h 396"/>
                  <a:gd name="T8" fmla="*/ 31 w 307"/>
                  <a:gd name="T9" fmla="*/ 313 h 396"/>
                  <a:gd name="T10" fmla="*/ 58 w 307"/>
                  <a:gd name="T11" fmla="*/ 275 h 396"/>
                  <a:gd name="T12" fmla="*/ 47 w 307"/>
                  <a:gd name="T13" fmla="*/ 187 h 396"/>
                  <a:gd name="T14" fmla="*/ 13 w 307"/>
                  <a:gd name="T15" fmla="*/ 134 h 396"/>
                  <a:gd name="T16" fmla="*/ 9 w 307"/>
                  <a:gd name="T17" fmla="*/ 83 h 396"/>
                  <a:gd name="T18" fmla="*/ 72 w 307"/>
                  <a:gd name="T19" fmla="*/ 28 h 396"/>
                  <a:gd name="T20" fmla="*/ 203 w 307"/>
                  <a:gd name="T21" fmla="*/ 6 h 396"/>
                  <a:gd name="T22" fmla="*/ 283 w 307"/>
                  <a:gd name="T23" fmla="*/ 76 h 396"/>
                  <a:gd name="T24" fmla="*/ 244 w 307"/>
                  <a:gd name="T25" fmla="*/ 389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396">
                    <a:moveTo>
                      <a:pt x="244" y="389"/>
                    </a:moveTo>
                    <a:cubicBezTo>
                      <a:pt x="242" y="389"/>
                      <a:pt x="240" y="390"/>
                      <a:pt x="238" y="390"/>
                    </a:cubicBezTo>
                    <a:cubicBezTo>
                      <a:pt x="212" y="395"/>
                      <a:pt x="170" y="396"/>
                      <a:pt x="170" y="396"/>
                    </a:cubicBezTo>
                    <a:cubicBezTo>
                      <a:pt x="88" y="394"/>
                      <a:pt x="51" y="349"/>
                      <a:pt x="38" y="326"/>
                    </a:cubicBezTo>
                    <a:cubicBezTo>
                      <a:pt x="33" y="318"/>
                      <a:pt x="31" y="313"/>
                      <a:pt x="31" y="313"/>
                    </a:cubicBezTo>
                    <a:cubicBezTo>
                      <a:pt x="36" y="310"/>
                      <a:pt x="52" y="295"/>
                      <a:pt x="58" y="275"/>
                    </a:cubicBezTo>
                    <a:cubicBezTo>
                      <a:pt x="65" y="254"/>
                      <a:pt x="58" y="206"/>
                      <a:pt x="47" y="187"/>
                    </a:cubicBezTo>
                    <a:cubicBezTo>
                      <a:pt x="42" y="177"/>
                      <a:pt x="24" y="156"/>
                      <a:pt x="13" y="134"/>
                    </a:cubicBezTo>
                    <a:cubicBezTo>
                      <a:pt x="4" y="116"/>
                      <a:pt x="0" y="97"/>
                      <a:pt x="9" y="83"/>
                    </a:cubicBezTo>
                    <a:cubicBezTo>
                      <a:pt x="34" y="47"/>
                      <a:pt x="72" y="28"/>
                      <a:pt x="72" y="28"/>
                    </a:cubicBezTo>
                    <a:cubicBezTo>
                      <a:pt x="72" y="28"/>
                      <a:pt x="143" y="0"/>
                      <a:pt x="203" y="6"/>
                    </a:cubicBezTo>
                    <a:cubicBezTo>
                      <a:pt x="241" y="10"/>
                      <a:pt x="274" y="28"/>
                      <a:pt x="283" y="76"/>
                    </a:cubicBezTo>
                    <a:cubicBezTo>
                      <a:pt x="307" y="200"/>
                      <a:pt x="244" y="389"/>
                      <a:pt x="244" y="38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4" name="iŝlîḋé">
                <a:extLst>
                  <a:ext uri="{FF2B5EF4-FFF2-40B4-BE49-F238E27FC236}">
                    <a16:creationId xmlns:a16="http://schemas.microsoft.com/office/drawing/2014/main" id="{B28BB18D-8152-44C7-AC24-ED052EBA648A}"/>
                  </a:ext>
                </a:extLst>
              </p:cNvPr>
              <p:cNvSpPr/>
              <p:nvPr/>
            </p:nvSpPr>
            <p:spPr bwMode="auto">
              <a:xfrm>
                <a:off x="7094538" y="3573463"/>
                <a:ext cx="250825" cy="652463"/>
              </a:xfrm>
              <a:custGeom>
                <a:avLst/>
                <a:gdLst>
                  <a:gd name="T0" fmla="*/ 68 w 76"/>
                  <a:gd name="T1" fmla="*/ 120 h 198"/>
                  <a:gd name="T2" fmla="*/ 25 w 76"/>
                  <a:gd name="T3" fmla="*/ 198 h 198"/>
                  <a:gd name="T4" fmla="*/ 18 w 76"/>
                  <a:gd name="T5" fmla="*/ 185 h 198"/>
                  <a:gd name="T6" fmla="*/ 45 w 76"/>
                  <a:gd name="T7" fmla="*/ 147 h 198"/>
                  <a:gd name="T8" fmla="*/ 34 w 76"/>
                  <a:gd name="T9" fmla="*/ 59 h 198"/>
                  <a:gd name="T10" fmla="*/ 0 w 76"/>
                  <a:gd name="T11" fmla="*/ 6 h 198"/>
                  <a:gd name="T12" fmla="*/ 5 w 76"/>
                  <a:gd name="T13" fmla="*/ 4 h 198"/>
                  <a:gd name="T14" fmla="*/ 33 w 76"/>
                  <a:gd name="T15" fmla="*/ 0 h 198"/>
                  <a:gd name="T16" fmla="*/ 47 w 76"/>
                  <a:gd name="T17" fmla="*/ 11 h 198"/>
                  <a:gd name="T18" fmla="*/ 68 w 76"/>
                  <a:gd name="T19" fmla="*/ 12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198">
                    <a:moveTo>
                      <a:pt x="68" y="120"/>
                    </a:moveTo>
                    <a:cubicBezTo>
                      <a:pt x="63" y="164"/>
                      <a:pt x="40" y="187"/>
                      <a:pt x="25" y="198"/>
                    </a:cubicBezTo>
                    <a:cubicBezTo>
                      <a:pt x="20" y="190"/>
                      <a:pt x="18" y="185"/>
                      <a:pt x="18" y="185"/>
                    </a:cubicBezTo>
                    <a:cubicBezTo>
                      <a:pt x="23" y="182"/>
                      <a:pt x="39" y="167"/>
                      <a:pt x="45" y="147"/>
                    </a:cubicBezTo>
                    <a:cubicBezTo>
                      <a:pt x="52" y="126"/>
                      <a:pt x="45" y="78"/>
                      <a:pt x="34" y="59"/>
                    </a:cubicBezTo>
                    <a:cubicBezTo>
                      <a:pt x="29" y="49"/>
                      <a:pt x="11" y="28"/>
                      <a:pt x="0" y="6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76" y="54"/>
                      <a:pt x="68" y="120"/>
                    </a:cubicBezTo>
                    <a:close/>
                  </a:path>
                </a:pathLst>
              </a:custGeom>
              <a:solidFill>
                <a:srgbClr val="BA3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5" name="íṩ1ïḋe">
                <a:extLst>
                  <a:ext uri="{FF2B5EF4-FFF2-40B4-BE49-F238E27FC236}">
                    <a16:creationId xmlns:a16="http://schemas.microsoft.com/office/drawing/2014/main" id="{64D18C21-4280-40D8-97AE-87B1CAC7A2CB}"/>
                  </a:ext>
                </a:extLst>
              </p:cNvPr>
              <p:cNvSpPr/>
              <p:nvPr/>
            </p:nvSpPr>
            <p:spPr bwMode="auto">
              <a:xfrm>
                <a:off x="7721601" y="3171825"/>
                <a:ext cx="342900" cy="1265238"/>
              </a:xfrm>
              <a:custGeom>
                <a:avLst/>
                <a:gdLst>
                  <a:gd name="T0" fmla="*/ 41 w 104"/>
                  <a:gd name="T1" fmla="*/ 383 h 384"/>
                  <a:gd name="T2" fmla="*/ 35 w 104"/>
                  <a:gd name="T3" fmla="*/ 384 h 384"/>
                  <a:gd name="T4" fmla="*/ 59 w 104"/>
                  <a:gd name="T5" fmla="*/ 249 h 384"/>
                  <a:gd name="T6" fmla="*/ 46 w 104"/>
                  <a:gd name="T7" fmla="*/ 38 h 384"/>
                  <a:gd name="T8" fmla="*/ 0 w 104"/>
                  <a:gd name="T9" fmla="*/ 0 h 384"/>
                  <a:gd name="T10" fmla="*/ 80 w 104"/>
                  <a:gd name="T11" fmla="*/ 70 h 384"/>
                  <a:gd name="T12" fmla="*/ 41 w 104"/>
                  <a:gd name="T13" fmla="*/ 383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384">
                    <a:moveTo>
                      <a:pt x="41" y="383"/>
                    </a:moveTo>
                    <a:cubicBezTo>
                      <a:pt x="39" y="383"/>
                      <a:pt x="37" y="384"/>
                      <a:pt x="35" y="384"/>
                    </a:cubicBezTo>
                    <a:cubicBezTo>
                      <a:pt x="41" y="356"/>
                      <a:pt x="49" y="313"/>
                      <a:pt x="59" y="249"/>
                    </a:cubicBezTo>
                    <a:cubicBezTo>
                      <a:pt x="81" y="124"/>
                      <a:pt x="59" y="61"/>
                      <a:pt x="46" y="38"/>
                    </a:cubicBezTo>
                    <a:cubicBezTo>
                      <a:pt x="36" y="20"/>
                      <a:pt x="16" y="10"/>
                      <a:pt x="0" y="0"/>
                    </a:cubicBezTo>
                    <a:cubicBezTo>
                      <a:pt x="38" y="4"/>
                      <a:pt x="71" y="22"/>
                      <a:pt x="80" y="70"/>
                    </a:cubicBezTo>
                    <a:cubicBezTo>
                      <a:pt x="104" y="194"/>
                      <a:pt x="41" y="383"/>
                      <a:pt x="41" y="383"/>
                    </a:cubicBezTo>
                  </a:path>
                </a:pathLst>
              </a:custGeom>
              <a:solidFill>
                <a:srgbClr val="ED48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íŝḷîḋê">
                <a:extLst>
                  <a:ext uri="{FF2B5EF4-FFF2-40B4-BE49-F238E27FC236}">
                    <a16:creationId xmlns:a16="http://schemas.microsoft.com/office/drawing/2014/main" id="{157FA3A5-9F16-458F-B029-9D95DBEF0DC6}"/>
                  </a:ext>
                </a:extLst>
              </p:cNvPr>
              <p:cNvSpPr/>
              <p:nvPr/>
            </p:nvSpPr>
            <p:spPr bwMode="auto">
              <a:xfrm>
                <a:off x="7164388" y="5187950"/>
                <a:ext cx="120650" cy="82550"/>
              </a:xfrm>
              <a:custGeom>
                <a:avLst/>
                <a:gdLst>
                  <a:gd name="T0" fmla="*/ 37 w 37"/>
                  <a:gd name="T1" fmla="*/ 15 h 25"/>
                  <a:gd name="T2" fmla="*/ 22 w 37"/>
                  <a:gd name="T3" fmla="*/ 23 h 25"/>
                  <a:gd name="T4" fmla="*/ 5 w 37"/>
                  <a:gd name="T5" fmla="*/ 20 h 25"/>
                  <a:gd name="T6" fmla="*/ 0 w 37"/>
                  <a:gd name="T7" fmla="*/ 7 h 25"/>
                  <a:gd name="T8" fmla="*/ 32 w 37"/>
                  <a:gd name="T9" fmla="*/ 0 h 25"/>
                  <a:gd name="T10" fmla="*/ 37 w 37"/>
                  <a:gd name="T11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25">
                    <a:moveTo>
                      <a:pt x="37" y="15"/>
                    </a:moveTo>
                    <a:cubicBezTo>
                      <a:pt x="37" y="15"/>
                      <a:pt x="31" y="22"/>
                      <a:pt x="22" y="23"/>
                    </a:cubicBezTo>
                    <a:cubicBezTo>
                      <a:pt x="12" y="25"/>
                      <a:pt x="5" y="20"/>
                      <a:pt x="5" y="2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7" name="ïṩlîďê">
                <a:extLst>
                  <a:ext uri="{FF2B5EF4-FFF2-40B4-BE49-F238E27FC236}">
                    <a16:creationId xmlns:a16="http://schemas.microsoft.com/office/drawing/2014/main" id="{0BE9CCFB-84D3-437B-8D8C-5D75279C980E}"/>
                  </a:ext>
                </a:extLst>
              </p:cNvPr>
              <p:cNvSpPr/>
              <p:nvPr/>
            </p:nvSpPr>
            <p:spPr bwMode="auto">
              <a:xfrm>
                <a:off x="6623051" y="5248275"/>
                <a:ext cx="114300" cy="61913"/>
              </a:xfrm>
              <a:custGeom>
                <a:avLst/>
                <a:gdLst>
                  <a:gd name="T0" fmla="*/ 35 w 35"/>
                  <a:gd name="T1" fmla="*/ 14 h 19"/>
                  <a:gd name="T2" fmla="*/ 19 w 35"/>
                  <a:gd name="T3" fmla="*/ 19 h 19"/>
                  <a:gd name="T4" fmla="*/ 2 w 35"/>
                  <a:gd name="T5" fmla="*/ 14 h 19"/>
                  <a:gd name="T6" fmla="*/ 0 w 35"/>
                  <a:gd name="T7" fmla="*/ 0 h 19"/>
                  <a:gd name="T8" fmla="*/ 32 w 35"/>
                  <a:gd name="T9" fmla="*/ 0 h 19"/>
                  <a:gd name="T10" fmla="*/ 35 w 35"/>
                  <a:gd name="T11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9">
                    <a:moveTo>
                      <a:pt x="35" y="14"/>
                    </a:moveTo>
                    <a:cubicBezTo>
                      <a:pt x="35" y="14"/>
                      <a:pt x="28" y="19"/>
                      <a:pt x="19" y="19"/>
                    </a:cubicBezTo>
                    <a:cubicBezTo>
                      <a:pt x="9" y="19"/>
                      <a:pt x="2" y="14"/>
                      <a:pt x="2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5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íšḻíďe">
                <a:extLst>
                  <a:ext uri="{FF2B5EF4-FFF2-40B4-BE49-F238E27FC236}">
                    <a16:creationId xmlns:a16="http://schemas.microsoft.com/office/drawing/2014/main" id="{7E0C4858-2F49-4834-9508-CE646E9043D9}"/>
                  </a:ext>
                </a:extLst>
              </p:cNvPr>
              <p:cNvSpPr/>
              <p:nvPr/>
            </p:nvSpPr>
            <p:spPr bwMode="auto">
              <a:xfrm>
                <a:off x="6896101" y="4418013"/>
                <a:ext cx="376238" cy="803275"/>
              </a:xfrm>
              <a:custGeom>
                <a:avLst/>
                <a:gdLst>
                  <a:gd name="T0" fmla="*/ 114 w 114"/>
                  <a:gd name="T1" fmla="*/ 236 h 244"/>
                  <a:gd name="T2" fmla="*/ 107 w 114"/>
                  <a:gd name="T3" fmla="*/ 238 h 244"/>
                  <a:gd name="T4" fmla="*/ 82 w 114"/>
                  <a:gd name="T5" fmla="*/ 244 h 244"/>
                  <a:gd name="T6" fmla="*/ 6 w 114"/>
                  <a:gd name="T7" fmla="*/ 39 h 244"/>
                  <a:gd name="T8" fmla="*/ 35 w 114"/>
                  <a:gd name="T9" fmla="*/ 1 h 244"/>
                  <a:gd name="T10" fmla="*/ 50 w 114"/>
                  <a:gd name="T11" fmla="*/ 3 h 244"/>
                  <a:gd name="T12" fmla="*/ 89 w 114"/>
                  <a:gd name="T13" fmla="*/ 54 h 244"/>
                  <a:gd name="T14" fmla="*/ 103 w 114"/>
                  <a:gd name="T15" fmla="*/ 101 h 244"/>
                  <a:gd name="T16" fmla="*/ 114 w 114"/>
                  <a:gd name="T17" fmla="*/ 23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244">
                    <a:moveTo>
                      <a:pt x="114" y="236"/>
                    </a:moveTo>
                    <a:cubicBezTo>
                      <a:pt x="112" y="237"/>
                      <a:pt x="110" y="238"/>
                      <a:pt x="107" y="238"/>
                    </a:cubicBezTo>
                    <a:cubicBezTo>
                      <a:pt x="95" y="242"/>
                      <a:pt x="82" y="244"/>
                      <a:pt x="82" y="244"/>
                    </a:cubicBezTo>
                    <a:cubicBezTo>
                      <a:pt x="56" y="201"/>
                      <a:pt x="6" y="39"/>
                      <a:pt x="6" y="39"/>
                    </a:cubicBezTo>
                    <a:cubicBezTo>
                      <a:pt x="0" y="12"/>
                      <a:pt x="19" y="2"/>
                      <a:pt x="35" y="1"/>
                    </a:cubicBezTo>
                    <a:cubicBezTo>
                      <a:pt x="41" y="0"/>
                      <a:pt x="46" y="1"/>
                      <a:pt x="50" y="3"/>
                    </a:cubicBezTo>
                    <a:cubicBezTo>
                      <a:pt x="66" y="10"/>
                      <a:pt x="89" y="54"/>
                      <a:pt x="89" y="54"/>
                    </a:cubicBezTo>
                    <a:cubicBezTo>
                      <a:pt x="89" y="54"/>
                      <a:pt x="96" y="69"/>
                      <a:pt x="103" y="101"/>
                    </a:cubicBezTo>
                    <a:cubicBezTo>
                      <a:pt x="111" y="133"/>
                      <a:pt x="114" y="236"/>
                      <a:pt x="114" y="236"/>
                    </a:cubicBezTo>
                  </a:path>
                </a:pathLst>
              </a:custGeom>
              <a:solidFill>
                <a:srgbClr val="1A1A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" name="ïSḻiḓè">
                <a:extLst>
                  <a:ext uri="{FF2B5EF4-FFF2-40B4-BE49-F238E27FC236}">
                    <a16:creationId xmlns:a16="http://schemas.microsoft.com/office/drawing/2014/main" id="{C50C2997-B8F4-4AA2-BC28-61A06C70B9D0}"/>
                  </a:ext>
                </a:extLst>
              </p:cNvPr>
              <p:cNvSpPr/>
              <p:nvPr/>
            </p:nvSpPr>
            <p:spPr bwMode="auto">
              <a:xfrm>
                <a:off x="7011988" y="4418013"/>
                <a:ext cx="260350" cy="784225"/>
              </a:xfrm>
              <a:custGeom>
                <a:avLst/>
                <a:gdLst>
                  <a:gd name="T0" fmla="*/ 79 w 79"/>
                  <a:gd name="T1" fmla="*/ 236 h 238"/>
                  <a:gd name="T2" fmla="*/ 72 w 79"/>
                  <a:gd name="T3" fmla="*/ 238 h 238"/>
                  <a:gd name="T4" fmla="*/ 65 w 79"/>
                  <a:gd name="T5" fmla="*/ 174 h 238"/>
                  <a:gd name="T6" fmla="*/ 0 w 79"/>
                  <a:gd name="T7" fmla="*/ 1 h 238"/>
                  <a:gd name="T8" fmla="*/ 15 w 79"/>
                  <a:gd name="T9" fmla="*/ 3 h 238"/>
                  <a:gd name="T10" fmla="*/ 54 w 79"/>
                  <a:gd name="T11" fmla="*/ 54 h 238"/>
                  <a:gd name="T12" fmla="*/ 68 w 79"/>
                  <a:gd name="T13" fmla="*/ 101 h 238"/>
                  <a:gd name="T14" fmla="*/ 79 w 79"/>
                  <a:gd name="T15" fmla="*/ 236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" h="238">
                    <a:moveTo>
                      <a:pt x="79" y="236"/>
                    </a:moveTo>
                    <a:cubicBezTo>
                      <a:pt x="77" y="237"/>
                      <a:pt x="75" y="238"/>
                      <a:pt x="72" y="238"/>
                    </a:cubicBezTo>
                    <a:cubicBezTo>
                      <a:pt x="71" y="226"/>
                      <a:pt x="68" y="206"/>
                      <a:pt x="65" y="174"/>
                    </a:cubicBezTo>
                    <a:cubicBezTo>
                      <a:pt x="57" y="102"/>
                      <a:pt x="11" y="19"/>
                      <a:pt x="0" y="1"/>
                    </a:cubicBezTo>
                    <a:cubicBezTo>
                      <a:pt x="6" y="0"/>
                      <a:pt x="11" y="1"/>
                      <a:pt x="15" y="3"/>
                    </a:cubicBezTo>
                    <a:cubicBezTo>
                      <a:pt x="31" y="10"/>
                      <a:pt x="54" y="54"/>
                      <a:pt x="54" y="54"/>
                    </a:cubicBezTo>
                    <a:cubicBezTo>
                      <a:pt x="54" y="54"/>
                      <a:pt x="61" y="69"/>
                      <a:pt x="68" y="101"/>
                    </a:cubicBezTo>
                    <a:cubicBezTo>
                      <a:pt x="76" y="133"/>
                      <a:pt x="79" y="236"/>
                      <a:pt x="79" y="236"/>
                    </a:cubicBezTo>
                  </a:path>
                </a:pathLst>
              </a:custGeom>
              <a:solidFill>
                <a:srgbClr val="3D3D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îṧliḋê">
                <a:extLst>
                  <a:ext uri="{FF2B5EF4-FFF2-40B4-BE49-F238E27FC236}">
                    <a16:creationId xmlns:a16="http://schemas.microsoft.com/office/drawing/2014/main" id="{038D9034-3CC9-4E2A-B9F8-0913650C1938}"/>
                  </a:ext>
                </a:extLst>
              </p:cNvPr>
              <p:cNvSpPr/>
              <p:nvPr/>
            </p:nvSpPr>
            <p:spPr bwMode="auto">
              <a:xfrm>
                <a:off x="6470651" y="4170363"/>
                <a:ext cx="1019175" cy="1093788"/>
              </a:xfrm>
              <a:custGeom>
                <a:avLst/>
                <a:gdLst>
                  <a:gd name="T0" fmla="*/ 309 w 309"/>
                  <a:gd name="T1" fmla="*/ 82 h 332"/>
                  <a:gd name="T2" fmla="*/ 282 w 309"/>
                  <a:gd name="T3" fmla="*/ 128 h 332"/>
                  <a:gd name="T4" fmla="*/ 185 w 309"/>
                  <a:gd name="T5" fmla="*/ 126 h 332"/>
                  <a:gd name="T6" fmla="*/ 86 w 309"/>
                  <a:gd name="T7" fmla="*/ 95 h 332"/>
                  <a:gd name="T8" fmla="*/ 83 w 309"/>
                  <a:gd name="T9" fmla="*/ 98 h 332"/>
                  <a:gd name="T10" fmla="*/ 81 w 309"/>
                  <a:gd name="T11" fmla="*/ 225 h 332"/>
                  <a:gd name="T12" fmla="*/ 80 w 309"/>
                  <a:gd name="T13" fmla="*/ 329 h 332"/>
                  <a:gd name="T14" fmla="*/ 69 w 309"/>
                  <a:gd name="T15" fmla="*/ 332 h 332"/>
                  <a:gd name="T16" fmla="*/ 63 w 309"/>
                  <a:gd name="T17" fmla="*/ 332 h 332"/>
                  <a:gd name="T18" fmla="*/ 44 w 309"/>
                  <a:gd name="T19" fmla="*/ 331 h 332"/>
                  <a:gd name="T20" fmla="*/ 5 w 309"/>
                  <a:gd name="T21" fmla="*/ 116 h 332"/>
                  <a:gd name="T22" fmla="*/ 42 w 309"/>
                  <a:gd name="T23" fmla="*/ 16 h 332"/>
                  <a:gd name="T24" fmla="*/ 207 w 309"/>
                  <a:gd name="T25" fmla="*/ 4 h 332"/>
                  <a:gd name="T26" fmla="*/ 207 w 309"/>
                  <a:gd name="T27" fmla="*/ 4 h 332"/>
                  <a:gd name="T28" fmla="*/ 242 w 309"/>
                  <a:gd name="T29" fmla="*/ 51 h 332"/>
                  <a:gd name="T30" fmla="*/ 309 w 309"/>
                  <a:gd name="T31" fmla="*/ 8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32">
                    <a:moveTo>
                      <a:pt x="309" y="82"/>
                    </a:moveTo>
                    <a:cubicBezTo>
                      <a:pt x="308" y="97"/>
                      <a:pt x="305" y="121"/>
                      <a:pt x="282" y="128"/>
                    </a:cubicBezTo>
                    <a:cubicBezTo>
                      <a:pt x="249" y="138"/>
                      <a:pt x="224" y="132"/>
                      <a:pt x="185" y="126"/>
                    </a:cubicBezTo>
                    <a:cubicBezTo>
                      <a:pt x="153" y="120"/>
                      <a:pt x="102" y="101"/>
                      <a:pt x="86" y="95"/>
                    </a:cubicBezTo>
                    <a:cubicBezTo>
                      <a:pt x="84" y="94"/>
                      <a:pt x="82" y="96"/>
                      <a:pt x="83" y="98"/>
                    </a:cubicBezTo>
                    <a:cubicBezTo>
                      <a:pt x="90" y="134"/>
                      <a:pt x="85" y="205"/>
                      <a:pt x="81" y="225"/>
                    </a:cubicBezTo>
                    <a:cubicBezTo>
                      <a:pt x="77" y="247"/>
                      <a:pt x="80" y="329"/>
                      <a:pt x="80" y="329"/>
                    </a:cubicBezTo>
                    <a:cubicBezTo>
                      <a:pt x="80" y="329"/>
                      <a:pt x="75" y="331"/>
                      <a:pt x="69" y="332"/>
                    </a:cubicBezTo>
                    <a:cubicBezTo>
                      <a:pt x="67" y="332"/>
                      <a:pt x="65" y="332"/>
                      <a:pt x="63" y="332"/>
                    </a:cubicBezTo>
                    <a:cubicBezTo>
                      <a:pt x="55" y="332"/>
                      <a:pt x="44" y="331"/>
                      <a:pt x="44" y="331"/>
                    </a:cubicBezTo>
                    <a:cubicBezTo>
                      <a:pt x="44" y="331"/>
                      <a:pt x="9" y="193"/>
                      <a:pt x="5" y="116"/>
                    </a:cubicBezTo>
                    <a:cubicBezTo>
                      <a:pt x="0" y="39"/>
                      <a:pt x="7" y="33"/>
                      <a:pt x="42" y="16"/>
                    </a:cubicBezTo>
                    <a:cubicBezTo>
                      <a:pt x="77" y="0"/>
                      <a:pt x="207" y="4"/>
                      <a:pt x="207" y="4"/>
                    </a:cubicBezTo>
                    <a:cubicBezTo>
                      <a:pt x="207" y="4"/>
                      <a:pt x="207" y="4"/>
                      <a:pt x="207" y="4"/>
                    </a:cubicBezTo>
                    <a:cubicBezTo>
                      <a:pt x="207" y="5"/>
                      <a:pt x="216" y="29"/>
                      <a:pt x="242" y="51"/>
                    </a:cubicBezTo>
                    <a:cubicBezTo>
                      <a:pt x="258" y="64"/>
                      <a:pt x="279" y="76"/>
                      <a:pt x="309" y="82"/>
                    </a:cubicBezTo>
                  </a:path>
                </a:pathLst>
              </a:custGeom>
              <a:solidFill>
                <a:srgbClr val="3D3D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iṡḷíďe">
                <a:extLst>
                  <a:ext uri="{FF2B5EF4-FFF2-40B4-BE49-F238E27FC236}">
                    <a16:creationId xmlns:a16="http://schemas.microsoft.com/office/drawing/2014/main" id="{0411D41C-DDC8-4541-B97D-29CA218781CE}"/>
                  </a:ext>
                </a:extLst>
              </p:cNvPr>
              <p:cNvSpPr/>
              <p:nvPr/>
            </p:nvSpPr>
            <p:spPr bwMode="auto">
              <a:xfrm>
                <a:off x="6645276" y="4314825"/>
                <a:ext cx="844550" cy="949325"/>
              </a:xfrm>
              <a:custGeom>
                <a:avLst/>
                <a:gdLst>
                  <a:gd name="T0" fmla="*/ 256 w 256"/>
                  <a:gd name="T1" fmla="*/ 38 h 288"/>
                  <a:gd name="T2" fmla="*/ 229 w 256"/>
                  <a:gd name="T3" fmla="*/ 84 h 288"/>
                  <a:gd name="T4" fmla="*/ 132 w 256"/>
                  <a:gd name="T5" fmla="*/ 82 h 288"/>
                  <a:gd name="T6" fmla="*/ 33 w 256"/>
                  <a:gd name="T7" fmla="*/ 51 h 288"/>
                  <a:gd name="T8" fmla="*/ 30 w 256"/>
                  <a:gd name="T9" fmla="*/ 54 h 288"/>
                  <a:gd name="T10" fmla="*/ 28 w 256"/>
                  <a:gd name="T11" fmla="*/ 181 h 288"/>
                  <a:gd name="T12" fmla="*/ 27 w 256"/>
                  <a:gd name="T13" fmla="*/ 285 h 288"/>
                  <a:gd name="T14" fmla="*/ 16 w 256"/>
                  <a:gd name="T15" fmla="*/ 288 h 288"/>
                  <a:gd name="T16" fmla="*/ 13 w 256"/>
                  <a:gd name="T17" fmla="*/ 265 h 288"/>
                  <a:gd name="T18" fmla="*/ 13 w 256"/>
                  <a:gd name="T19" fmla="*/ 158 h 288"/>
                  <a:gd name="T20" fmla="*/ 0 w 256"/>
                  <a:gd name="T21" fmla="*/ 54 h 288"/>
                  <a:gd name="T22" fmla="*/ 93 w 256"/>
                  <a:gd name="T23" fmla="*/ 17 h 288"/>
                  <a:gd name="T24" fmla="*/ 189 w 256"/>
                  <a:gd name="T25" fmla="*/ 7 h 288"/>
                  <a:gd name="T26" fmla="*/ 256 w 256"/>
                  <a:gd name="T27" fmla="*/ 3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" h="288">
                    <a:moveTo>
                      <a:pt x="256" y="38"/>
                    </a:moveTo>
                    <a:cubicBezTo>
                      <a:pt x="255" y="53"/>
                      <a:pt x="252" y="77"/>
                      <a:pt x="229" y="84"/>
                    </a:cubicBezTo>
                    <a:cubicBezTo>
                      <a:pt x="196" y="94"/>
                      <a:pt x="171" y="88"/>
                      <a:pt x="132" y="82"/>
                    </a:cubicBezTo>
                    <a:cubicBezTo>
                      <a:pt x="100" y="76"/>
                      <a:pt x="49" y="57"/>
                      <a:pt x="33" y="51"/>
                    </a:cubicBezTo>
                    <a:cubicBezTo>
                      <a:pt x="31" y="50"/>
                      <a:pt x="29" y="52"/>
                      <a:pt x="30" y="54"/>
                    </a:cubicBezTo>
                    <a:cubicBezTo>
                      <a:pt x="37" y="90"/>
                      <a:pt x="32" y="161"/>
                      <a:pt x="28" y="181"/>
                    </a:cubicBezTo>
                    <a:cubicBezTo>
                      <a:pt x="24" y="203"/>
                      <a:pt x="27" y="285"/>
                      <a:pt x="27" y="285"/>
                    </a:cubicBezTo>
                    <a:cubicBezTo>
                      <a:pt x="27" y="285"/>
                      <a:pt x="22" y="287"/>
                      <a:pt x="16" y="288"/>
                    </a:cubicBezTo>
                    <a:cubicBezTo>
                      <a:pt x="15" y="282"/>
                      <a:pt x="14" y="274"/>
                      <a:pt x="13" y="265"/>
                    </a:cubicBezTo>
                    <a:cubicBezTo>
                      <a:pt x="10" y="246"/>
                      <a:pt x="12" y="194"/>
                      <a:pt x="13" y="158"/>
                    </a:cubicBezTo>
                    <a:cubicBezTo>
                      <a:pt x="13" y="121"/>
                      <a:pt x="1" y="90"/>
                      <a:pt x="0" y="54"/>
                    </a:cubicBezTo>
                    <a:cubicBezTo>
                      <a:pt x="0" y="18"/>
                      <a:pt x="4" y="0"/>
                      <a:pt x="93" y="17"/>
                    </a:cubicBezTo>
                    <a:cubicBezTo>
                      <a:pt x="149" y="28"/>
                      <a:pt x="177" y="17"/>
                      <a:pt x="189" y="7"/>
                    </a:cubicBezTo>
                    <a:cubicBezTo>
                      <a:pt x="205" y="20"/>
                      <a:pt x="226" y="32"/>
                      <a:pt x="256" y="38"/>
                    </a:cubicBezTo>
                  </a:path>
                </a:pathLst>
              </a:custGeom>
              <a:solidFill>
                <a:srgbClr val="333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2" name="íŝlïḑe">
                <a:extLst>
                  <a:ext uri="{FF2B5EF4-FFF2-40B4-BE49-F238E27FC236}">
                    <a16:creationId xmlns:a16="http://schemas.microsoft.com/office/drawing/2014/main" id="{C77AF64A-F51D-4467-9996-2A6B7A7A9461}"/>
                  </a:ext>
                </a:extLst>
              </p:cNvPr>
              <p:cNvSpPr/>
              <p:nvPr/>
            </p:nvSpPr>
            <p:spPr bwMode="auto">
              <a:xfrm>
                <a:off x="7529513" y="4714875"/>
                <a:ext cx="85725" cy="546100"/>
              </a:xfrm>
              <a:custGeom>
                <a:avLst/>
                <a:gdLst>
                  <a:gd name="T0" fmla="*/ 26 w 26"/>
                  <a:gd name="T1" fmla="*/ 0 h 166"/>
                  <a:gd name="T2" fmla="*/ 0 w 26"/>
                  <a:gd name="T3" fmla="*/ 0 h 166"/>
                  <a:gd name="T4" fmla="*/ 0 w 26"/>
                  <a:gd name="T5" fmla="*/ 166 h 166"/>
                  <a:gd name="T6" fmla="*/ 5 w 26"/>
                  <a:gd name="T7" fmla="*/ 166 h 166"/>
                  <a:gd name="T8" fmla="*/ 5 w 26"/>
                  <a:gd name="T9" fmla="*/ 10 h 166"/>
                  <a:gd name="T10" fmla="*/ 10 w 26"/>
                  <a:gd name="T11" fmla="*/ 4 h 166"/>
                  <a:gd name="T12" fmla="*/ 26 w 26"/>
                  <a:gd name="T13" fmla="*/ 4 h 166"/>
                  <a:gd name="T14" fmla="*/ 26 w 26"/>
                  <a:gd name="T1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66">
                    <a:moveTo>
                      <a:pt x="2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2" y="166"/>
                      <a:pt x="3" y="166"/>
                      <a:pt x="5" y="16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solidFill>
                <a:srgbClr val="E0EB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3" name="ïṥḷíḋè">
                <a:extLst>
                  <a:ext uri="{FF2B5EF4-FFF2-40B4-BE49-F238E27FC236}">
                    <a16:creationId xmlns:a16="http://schemas.microsoft.com/office/drawing/2014/main" id="{7528CD2E-E08D-49D0-97A2-36F2570AE0F2}"/>
                  </a:ext>
                </a:extLst>
              </p:cNvPr>
              <p:cNvSpPr/>
              <p:nvPr/>
            </p:nvSpPr>
            <p:spPr bwMode="auto">
              <a:xfrm>
                <a:off x="7529513" y="5260975"/>
                <a:ext cx="17463" cy="85725"/>
              </a:xfrm>
              <a:custGeom>
                <a:avLst/>
                <a:gdLst>
                  <a:gd name="T0" fmla="*/ 0 w 5"/>
                  <a:gd name="T1" fmla="*/ 0 h 26"/>
                  <a:gd name="T2" fmla="*/ 0 w 5"/>
                  <a:gd name="T3" fmla="*/ 26 h 26"/>
                  <a:gd name="T4" fmla="*/ 5 w 5"/>
                  <a:gd name="T5" fmla="*/ 25 h 26"/>
                  <a:gd name="T6" fmla="*/ 5 w 5"/>
                  <a:gd name="T7" fmla="*/ 0 h 26"/>
                  <a:gd name="T8" fmla="*/ 0 w 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6">
                    <a:moveTo>
                      <a:pt x="0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0"/>
                    </a:cubicBezTo>
                  </a:path>
                </a:pathLst>
              </a:custGeom>
              <a:solidFill>
                <a:srgbClr val="CFDF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îSļïdè">
                <a:extLst>
                  <a:ext uri="{FF2B5EF4-FFF2-40B4-BE49-F238E27FC236}">
                    <a16:creationId xmlns:a16="http://schemas.microsoft.com/office/drawing/2014/main" id="{74DA5BF4-0895-40DC-9413-57492E8AEB99}"/>
                  </a:ext>
                </a:extLst>
              </p:cNvPr>
              <p:cNvSpPr/>
              <p:nvPr/>
            </p:nvSpPr>
            <p:spPr bwMode="auto">
              <a:xfrm>
                <a:off x="7546976" y="4727575"/>
                <a:ext cx="68263" cy="665163"/>
              </a:xfrm>
              <a:custGeom>
                <a:avLst/>
                <a:gdLst>
                  <a:gd name="T0" fmla="*/ 21 w 21"/>
                  <a:gd name="T1" fmla="*/ 0 h 202"/>
                  <a:gd name="T2" fmla="*/ 21 w 21"/>
                  <a:gd name="T3" fmla="*/ 189 h 202"/>
                  <a:gd name="T4" fmla="*/ 10 w 21"/>
                  <a:gd name="T5" fmla="*/ 202 h 202"/>
                  <a:gd name="T6" fmla="*/ 1 w 21"/>
                  <a:gd name="T7" fmla="*/ 200 h 202"/>
                  <a:gd name="T8" fmla="*/ 0 w 21"/>
                  <a:gd name="T9" fmla="*/ 198 h 202"/>
                  <a:gd name="T10" fmla="*/ 0 w 21"/>
                  <a:gd name="T11" fmla="*/ 6 h 202"/>
                  <a:gd name="T12" fmla="*/ 5 w 21"/>
                  <a:gd name="T13" fmla="*/ 0 h 202"/>
                  <a:gd name="T14" fmla="*/ 21 w 21"/>
                  <a:gd name="T1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02">
                    <a:moveTo>
                      <a:pt x="21" y="0"/>
                    </a:moveTo>
                    <a:cubicBezTo>
                      <a:pt x="21" y="189"/>
                      <a:pt x="21" y="189"/>
                      <a:pt x="21" y="189"/>
                    </a:cubicBezTo>
                    <a:cubicBezTo>
                      <a:pt x="21" y="195"/>
                      <a:pt x="16" y="201"/>
                      <a:pt x="10" y="202"/>
                    </a:cubicBezTo>
                    <a:cubicBezTo>
                      <a:pt x="7" y="202"/>
                      <a:pt x="4" y="202"/>
                      <a:pt x="1" y="200"/>
                    </a:cubicBezTo>
                    <a:cubicBezTo>
                      <a:pt x="1" y="200"/>
                      <a:pt x="0" y="199"/>
                      <a:pt x="0" y="19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1" y="0"/>
                      <a:pt x="21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5" name="íśḻidè">
                <a:extLst>
                  <a:ext uri="{FF2B5EF4-FFF2-40B4-BE49-F238E27FC236}">
                    <a16:creationId xmlns:a16="http://schemas.microsoft.com/office/drawing/2014/main" id="{635EED1E-4E92-4C2C-809F-89EC30914BA6}"/>
                  </a:ext>
                </a:extLst>
              </p:cNvPr>
              <p:cNvSpPr/>
              <p:nvPr/>
            </p:nvSpPr>
            <p:spPr bwMode="auto">
              <a:xfrm>
                <a:off x="7470776" y="4678363"/>
                <a:ext cx="198438" cy="36513"/>
              </a:xfrm>
              <a:custGeom>
                <a:avLst/>
                <a:gdLst>
                  <a:gd name="T0" fmla="*/ 60 w 60"/>
                  <a:gd name="T1" fmla="*/ 0 h 11"/>
                  <a:gd name="T2" fmla="*/ 26 w 60"/>
                  <a:gd name="T3" fmla="*/ 1 h 11"/>
                  <a:gd name="T4" fmla="*/ 0 w 60"/>
                  <a:gd name="T5" fmla="*/ 0 h 11"/>
                  <a:gd name="T6" fmla="*/ 11 w 60"/>
                  <a:gd name="T7" fmla="*/ 11 h 11"/>
                  <a:gd name="T8" fmla="*/ 18 w 60"/>
                  <a:gd name="T9" fmla="*/ 11 h 11"/>
                  <a:gd name="T10" fmla="*/ 18 w 60"/>
                  <a:gd name="T11" fmla="*/ 7 h 11"/>
                  <a:gd name="T12" fmla="*/ 44 w 60"/>
                  <a:gd name="T13" fmla="*/ 7 h 11"/>
                  <a:gd name="T14" fmla="*/ 44 w 60"/>
                  <a:gd name="T15" fmla="*/ 11 h 11"/>
                  <a:gd name="T16" fmla="*/ 49 w 60"/>
                  <a:gd name="T17" fmla="*/ 11 h 11"/>
                  <a:gd name="T18" fmla="*/ 56 w 60"/>
                  <a:gd name="T19" fmla="*/ 8 h 11"/>
                  <a:gd name="T20" fmla="*/ 59 w 60"/>
                  <a:gd name="T21" fmla="*/ 3 h 11"/>
                  <a:gd name="T22" fmla="*/ 60 w 60"/>
                  <a:gd name="T23" fmla="*/ 0 h 11"/>
                  <a:gd name="T24" fmla="*/ 60 w 60"/>
                  <a:gd name="T2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1">
                    <a:moveTo>
                      <a:pt x="60" y="0"/>
                    </a:moveTo>
                    <a:cubicBezTo>
                      <a:pt x="48" y="1"/>
                      <a:pt x="37" y="1"/>
                      <a:pt x="26" y="1"/>
                    </a:cubicBezTo>
                    <a:cubicBezTo>
                      <a:pt x="17" y="1"/>
                      <a:pt x="8" y="1"/>
                      <a:pt x="0" y="0"/>
                    </a:cubicBezTo>
                    <a:cubicBezTo>
                      <a:pt x="0" y="6"/>
                      <a:pt x="5" y="11"/>
                      <a:pt x="11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52" y="11"/>
                      <a:pt x="54" y="10"/>
                      <a:pt x="56" y="8"/>
                    </a:cubicBezTo>
                    <a:cubicBezTo>
                      <a:pt x="58" y="6"/>
                      <a:pt x="59" y="5"/>
                      <a:pt x="59" y="3"/>
                    </a:cubicBezTo>
                    <a:cubicBezTo>
                      <a:pt x="60" y="2"/>
                      <a:pt x="60" y="1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rgbClr val="E0EB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6" name="îş1íḍé">
                <a:extLst>
                  <a:ext uri="{FF2B5EF4-FFF2-40B4-BE49-F238E27FC236}">
                    <a16:creationId xmlns:a16="http://schemas.microsoft.com/office/drawing/2014/main" id="{11063524-9984-410C-BA7D-DBC3D281CD35}"/>
                  </a:ext>
                </a:extLst>
              </p:cNvPr>
              <p:cNvSpPr/>
              <p:nvPr/>
            </p:nvSpPr>
            <p:spPr bwMode="auto">
              <a:xfrm>
                <a:off x="7529513" y="4700588"/>
                <a:ext cx="85725" cy="14288"/>
              </a:xfrm>
              <a:prstGeom prst="rect">
                <a:avLst/>
              </a:prstGeom>
              <a:solidFill>
                <a:srgbClr val="D3E3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iSḻïďe">
                <a:extLst>
                  <a:ext uri="{FF2B5EF4-FFF2-40B4-BE49-F238E27FC236}">
                    <a16:creationId xmlns:a16="http://schemas.microsoft.com/office/drawing/2014/main" id="{D615CB49-8EED-4911-BEA2-7D162C150599}"/>
                  </a:ext>
                </a:extLst>
              </p:cNvPr>
              <p:cNvSpPr/>
              <p:nvPr/>
            </p:nvSpPr>
            <p:spPr bwMode="auto">
              <a:xfrm>
                <a:off x="7529513" y="4700588"/>
                <a:ext cx="85725" cy="14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ïSľîḋè">
                <a:extLst>
                  <a:ext uri="{FF2B5EF4-FFF2-40B4-BE49-F238E27FC236}">
                    <a16:creationId xmlns:a16="http://schemas.microsoft.com/office/drawing/2014/main" id="{E6E5D36D-1FDF-4247-AE83-47031EADC6D7}"/>
                  </a:ext>
                </a:extLst>
              </p:cNvPr>
              <p:cNvSpPr/>
              <p:nvPr/>
            </p:nvSpPr>
            <p:spPr bwMode="auto">
              <a:xfrm>
                <a:off x="7510463" y="4687888"/>
                <a:ext cx="155575" cy="26988"/>
              </a:xfrm>
              <a:custGeom>
                <a:avLst/>
                <a:gdLst>
                  <a:gd name="T0" fmla="*/ 47 w 47"/>
                  <a:gd name="T1" fmla="*/ 0 h 8"/>
                  <a:gd name="T2" fmla="*/ 44 w 47"/>
                  <a:gd name="T3" fmla="*/ 5 h 8"/>
                  <a:gd name="T4" fmla="*/ 37 w 47"/>
                  <a:gd name="T5" fmla="*/ 8 h 8"/>
                  <a:gd name="T6" fmla="*/ 0 w 47"/>
                  <a:gd name="T7" fmla="*/ 8 h 8"/>
                  <a:gd name="T8" fmla="*/ 3 w 47"/>
                  <a:gd name="T9" fmla="*/ 3 h 8"/>
                  <a:gd name="T10" fmla="*/ 11 w 47"/>
                  <a:gd name="T11" fmla="*/ 0 h 8"/>
                  <a:gd name="T12" fmla="*/ 47 w 4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">
                    <a:moveTo>
                      <a:pt x="47" y="0"/>
                    </a:moveTo>
                    <a:cubicBezTo>
                      <a:pt x="47" y="2"/>
                      <a:pt x="46" y="3"/>
                      <a:pt x="44" y="5"/>
                    </a:cubicBezTo>
                    <a:cubicBezTo>
                      <a:pt x="42" y="7"/>
                      <a:pt x="40" y="8"/>
                      <a:pt x="3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6"/>
                      <a:pt x="2" y="4"/>
                      <a:pt x="3" y="3"/>
                    </a:cubicBezTo>
                    <a:cubicBezTo>
                      <a:pt x="5" y="1"/>
                      <a:pt x="8" y="0"/>
                      <a:pt x="1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9" name="îsľïḍe">
                <a:extLst>
                  <a:ext uri="{FF2B5EF4-FFF2-40B4-BE49-F238E27FC236}">
                    <a16:creationId xmlns:a16="http://schemas.microsoft.com/office/drawing/2014/main" id="{FBD2B8E7-F60C-4B84-8C81-8EB9EC1389D7}"/>
                  </a:ext>
                </a:extLst>
              </p:cNvPr>
              <p:cNvSpPr/>
              <p:nvPr/>
            </p:nvSpPr>
            <p:spPr bwMode="auto">
              <a:xfrm>
                <a:off x="6880226" y="3444875"/>
                <a:ext cx="1236663" cy="1252538"/>
              </a:xfrm>
              <a:custGeom>
                <a:avLst/>
                <a:gdLst>
                  <a:gd name="T0" fmla="*/ 374 w 375"/>
                  <a:gd name="T1" fmla="*/ 29 h 380"/>
                  <a:gd name="T2" fmla="*/ 374 w 375"/>
                  <a:gd name="T3" fmla="*/ 29 h 380"/>
                  <a:gd name="T4" fmla="*/ 373 w 375"/>
                  <a:gd name="T5" fmla="*/ 33 h 380"/>
                  <a:gd name="T6" fmla="*/ 358 w 375"/>
                  <a:gd name="T7" fmla="*/ 109 h 380"/>
                  <a:gd name="T8" fmla="*/ 356 w 375"/>
                  <a:gd name="T9" fmla="*/ 246 h 380"/>
                  <a:gd name="T10" fmla="*/ 308 w 375"/>
                  <a:gd name="T11" fmla="*/ 353 h 380"/>
                  <a:gd name="T12" fmla="*/ 160 w 375"/>
                  <a:gd name="T13" fmla="*/ 374 h 380"/>
                  <a:gd name="T14" fmla="*/ 3 w 375"/>
                  <a:gd name="T15" fmla="*/ 338 h 380"/>
                  <a:gd name="T16" fmla="*/ 1 w 375"/>
                  <a:gd name="T17" fmla="*/ 329 h 380"/>
                  <a:gd name="T18" fmla="*/ 4 w 375"/>
                  <a:gd name="T19" fmla="*/ 323 h 380"/>
                  <a:gd name="T20" fmla="*/ 20 w 375"/>
                  <a:gd name="T21" fmla="*/ 319 h 380"/>
                  <a:gd name="T22" fmla="*/ 112 w 375"/>
                  <a:gd name="T23" fmla="*/ 304 h 380"/>
                  <a:gd name="T24" fmla="*/ 148 w 375"/>
                  <a:gd name="T25" fmla="*/ 141 h 380"/>
                  <a:gd name="T26" fmla="*/ 227 w 375"/>
                  <a:gd name="T27" fmla="*/ 18 h 380"/>
                  <a:gd name="T28" fmla="*/ 363 w 375"/>
                  <a:gd name="T29" fmla="*/ 13 h 380"/>
                  <a:gd name="T30" fmla="*/ 374 w 375"/>
                  <a:gd name="T31" fmla="*/ 29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5" h="380">
                    <a:moveTo>
                      <a:pt x="374" y="29"/>
                    </a:moveTo>
                    <a:cubicBezTo>
                      <a:pt x="374" y="29"/>
                      <a:pt x="374" y="29"/>
                      <a:pt x="374" y="29"/>
                    </a:cubicBezTo>
                    <a:cubicBezTo>
                      <a:pt x="374" y="31"/>
                      <a:pt x="374" y="32"/>
                      <a:pt x="373" y="33"/>
                    </a:cubicBezTo>
                    <a:cubicBezTo>
                      <a:pt x="370" y="46"/>
                      <a:pt x="359" y="71"/>
                      <a:pt x="358" y="109"/>
                    </a:cubicBezTo>
                    <a:cubicBezTo>
                      <a:pt x="357" y="136"/>
                      <a:pt x="358" y="213"/>
                      <a:pt x="356" y="246"/>
                    </a:cubicBezTo>
                    <a:cubicBezTo>
                      <a:pt x="354" y="279"/>
                      <a:pt x="343" y="328"/>
                      <a:pt x="308" y="353"/>
                    </a:cubicBezTo>
                    <a:cubicBezTo>
                      <a:pt x="273" y="380"/>
                      <a:pt x="203" y="375"/>
                      <a:pt x="160" y="374"/>
                    </a:cubicBezTo>
                    <a:cubicBezTo>
                      <a:pt x="117" y="373"/>
                      <a:pt x="11" y="354"/>
                      <a:pt x="3" y="338"/>
                    </a:cubicBezTo>
                    <a:cubicBezTo>
                      <a:pt x="1" y="334"/>
                      <a:pt x="0" y="331"/>
                      <a:pt x="1" y="329"/>
                    </a:cubicBezTo>
                    <a:cubicBezTo>
                      <a:pt x="1" y="326"/>
                      <a:pt x="2" y="324"/>
                      <a:pt x="4" y="323"/>
                    </a:cubicBezTo>
                    <a:cubicBezTo>
                      <a:pt x="8" y="319"/>
                      <a:pt x="14" y="317"/>
                      <a:pt x="20" y="319"/>
                    </a:cubicBezTo>
                    <a:cubicBezTo>
                      <a:pt x="37" y="323"/>
                      <a:pt x="88" y="333"/>
                      <a:pt x="112" y="304"/>
                    </a:cubicBezTo>
                    <a:cubicBezTo>
                      <a:pt x="140" y="268"/>
                      <a:pt x="136" y="227"/>
                      <a:pt x="148" y="141"/>
                    </a:cubicBezTo>
                    <a:cubicBezTo>
                      <a:pt x="159" y="59"/>
                      <a:pt x="185" y="34"/>
                      <a:pt x="227" y="18"/>
                    </a:cubicBezTo>
                    <a:cubicBezTo>
                      <a:pt x="272" y="0"/>
                      <a:pt x="345" y="8"/>
                      <a:pt x="363" y="13"/>
                    </a:cubicBezTo>
                    <a:cubicBezTo>
                      <a:pt x="370" y="15"/>
                      <a:pt x="375" y="22"/>
                      <a:pt x="374" y="2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0" name="íṡlídé">
                <a:extLst>
                  <a:ext uri="{FF2B5EF4-FFF2-40B4-BE49-F238E27FC236}">
                    <a16:creationId xmlns:a16="http://schemas.microsoft.com/office/drawing/2014/main" id="{60940083-C6B1-4782-9186-744AB9727ACB}"/>
                  </a:ext>
                </a:extLst>
              </p:cNvPr>
              <p:cNvSpPr/>
              <p:nvPr/>
            </p:nvSpPr>
            <p:spPr bwMode="auto">
              <a:xfrm>
                <a:off x="7085013" y="5340350"/>
                <a:ext cx="976313" cy="109538"/>
              </a:xfrm>
              <a:custGeom>
                <a:avLst/>
                <a:gdLst>
                  <a:gd name="T0" fmla="*/ 296 w 296"/>
                  <a:gd name="T1" fmla="*/ 28 h 33"/>
                  <a:gd name="T2" fmla="*/ 291 w 296"/>
                  <a:gd name="T3" fmla="*/ 33 h 33"/>
                  <a:gd name="T4" fmla="*/ 4 w 296"/>
                  <a:gd name="T5" fmla="*/ 33 h 33"/>
                  <a:gd name="T6" fmla="*/ 0 w 296"/>
                  <a:gd name="T7" fmla="*/ 28 h 33"/>
                  <a:gd name="T8" fmla="*/ 4 w 296"/>
                  <a:gd name="T9" fmla="*/ 23 h 33"/>
                  <a:gd name="T10" fmla="*/ 148 w 296"/>
                  <a:gd name="T11" fmla="*/ 0 h 33"/>
                  <a:gd name="T12" fmla="*/ 184 w 296"/>
                  <a:gd name="T13" fmla="*/ 6 h 33"/>
                  <a:gd name="T14" fmla="*/ 292 w 296"/>
                  <a:gd name="T15" fmla="*/ 23 h 33"/>
                  <a:gd name="T16" fmla="*/ 296 w 296"/>
                  <a:gd name="T17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33">
                    <a:moveTo>
                      <a:pt x="296" y="28"/>
                    </a:moveTo>
                    <a:cubicBezTo>
                      <a:pt x="296" y="30"/>
                      <a:pt x="294" y="33"/>
                      <a:pt x="291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2" y="33"/>
                      <a:pt x="0" y="30"/>
                      <a:pt x="0" y="28"/>
                    </a:cubicBezTo>
                    <a:cubicBezTo>
                      <a:pt x="0" y="26"/>
                      <a:pt x="1" y="24"/>
                      <a:pt x="4" y="23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84" y="6"/>
                      <a:pt x="184" y="6"/>
                      <a:pt x="184" y="6"/>
                    </a:cubicBezTo>
                    <a:cubicBezTo>
                      <a:pt x="292" y="23"/>
                      <a:pt x="292" y="23"/>
                      <a:pt x="292" y="23"/>
                    </a:cubicBezTo>
                    <a:cubicBezTo>
                      <a:pt x="294" y="24"/>
                      <a:pt x="296" y="26"/>
                      <a:pt x="296" y="2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1" name="i$ļïdé">
                <a:extLst>
                  <a:ext uri="{FF2B5EF4-FFF2-40B4-BE49-F238E27FC236}">
                    <a16:creationId xmlns:a16="http://schemas.microsoft.com/office/drawing/2014/main" id="{07CFEE1C-C7E0-4A85-8B6F-CA15C4807461}"/>
                  </a:ext>
                </a:extLst>
              </p:cNvPr>
              <p:cNvSpPr/>
              <p:nvPr/>
            </p:nvSpPr>
            <p:spPr bwMode="auto">
              <a:xfrm>
                <a:off x="7085013" y="5340350"/>
                <a:ext cx="487363" cy="109538"/>
              </a:xfrm>
              <a:custGeom>
                <a:avLst/>
                <a:gdLst>
                  <a:gd name="T0" fmla="*/ 148 w 148"/>
                  <a:gd name="T1" fmla="*/ 0 h 33"/>
                  <a:gd name="T2" fmla="*/ 4 w 148"/>
                  <a:gd name="T3" fmla="*/ 23 h 33"/>
                  <a:gd name="T4" fmla="*/ 0 w 148"/>
                  <a:gd name="T5" fmla="*/ 28 h 33"/>
                  <a:gd name="T6" fmla="*/ 4 w 148"/>
                  <a:gd name="T7" fmla="*/ 33 h 33"/>
                  <a:gd name="T8" fmla="*/ 54 w 148"/>
                  <a:gd name="T9" fmla="*/ 33 h 33"/>
                  <a:gd name="T10" fmla="*/ 83 w 148"/>
                  <a:gd name="T11" fmla="*/ 26 h 33"/>
                  <a:gd name="T12" fmla="*/ 85 w 148"/>
                  <a:gd name="T13" fmla="*/ 22 h 33"/>
                  <a:gd name="T14" fmla="*/ 148 w 148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" h="33">
                    <a:moveTo>
                      <a:pt x="148" y="0"/>
                    </a:moveTo>
                    <a:cubicBezTo>
                      <a:pt x="4" y="23"/>
                      <a:pt x="4" y="23"/>
                      <a:pt x="4" y="23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0" y="30"/>
                      <a:pt x="2" y="33"/>
                      <a:pt x="4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69" y="29"/>
                      <a:pt x="82" y="27"/>
                      <a:pt x="83" y="26"/>
                    </a:cubicBezTo>
                    <a:cubicBezTo>
                      <a:pt x="86" y="23"/>
                      <a:pt x="85" y="22"/>
                      <a:pt x="85" y="22"/>
                    </a:cubicBezTo>
                    <a:cubicBezTo>
                      <a:pt x="148" y="0"/>
                      <a:pt x="148" y="0"/>
                      <a:pt x="148" y="0"/>
                    </a:cubicBezTo>
                  </a:path>
                </a:pathLst>
              </a:custGeom>
              <a:solidFill>
                <a:srgbClr val="E0EB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2" name="iṩ1ídè">
                <a:extLst>
                  <a:ext uri="{FF2B5EF4-FFF2-40B4-BE49-F238E27FC236}">
                    <a16:creationId xmlns:a16="http://schemas.microsoft.com/office/drawing/2014/main" id="{7E2092CA-8D81-48FA-9673-C4B4C0A7DAD5}"/>
                  </a:ext>
                </a:extLst>
              </p:cNvPr>
              <p:cNvSpPr/>
              <p:nvPr/>
            </p:nvSpPr>
            <p:spPr bwMode="auto">
              <a:xfrm>
                <a:off x="6375401" y="5294313"/>
                <a:ext cx="419100" cy="155575"/>
              </a:xfrm>
              <a:custGeom>
                <a:avLst/>
                <a:gdLst>
                  <a:gd name="T0" fmla="*/ 77 w 127"/>
                  <a:gd name="T1" fmla="*/ 0 h 47"/>
                  <a:gd name="T2" fmla="*/ 94 w 127"/>
                  <a:gd name="T3" fmla="*/ 3 h 47"/>
                  <a:gd name="T4" fmla="*/ 110 w 127"/>
                  <a:gd name="T5" fmla="*/ 0 h 47"/>
                  <a:gd name="T6" fmla="*/ 118 w 127"/>
                  <a:gd name="T7" fmla="*/ 44 h 47"/>
                  <a:gd name="T8" fmla="*/ 115 w 127"/>
                  <a:gd name="T9" fmla="*/ 47 h 47"/>
                  <a:gd name="T10" fmla="*/ 3 w 127"/>
                  <a:gd name="T11" fmla="*/ 47 h 47"/>
                  <a:gd name="T12" fmla="*/ 0 w 127"/>
                  <a:gd name="T13" fmla="*/ 44 h 47"/>
                  <a:gd name="T14" fmla="*/ 8 w 127"/>
                  <a:gd name="T15" fmla="*/ 35 h 47"/>
                  <a:gd name="T16" fmla="*/ 37 w 127"/>
                  <a:gd name="T17" fmla="*/ 27 h 47"/>
                  <a:gd name="T18" fmla="*/ 63 w 127"/>
                  <a:gd name="T19" fmla="*/ 10 h 47"/>
                  <a:gd name="T20" fmla="*/ 77 w 127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47">
                    <a:moveTo>
                      <a:pt x="77" y="0"/>
                    </a:moveTo>
                    <a:cubicBezTo>
                      <a:pt x="77" y="0"/>
                      <a:pt x="86" y="3"/>
                      <a:pt x="94" y="3"/>
                    </a:cubicBezTo>
                    <a:cubicBezTo>
                      <a:pt x="103" y="3"/>
                      <a:pt x="110" y="0"/>
                      <a:pt x="110" y="0"/>
                    </a:cubicBezTo>
                    <a:cubicBezTo>
                      <a:pt x="110" y="0"/>
                      <a:pt x="127" y="21"/>
                      <a:pt x="118" y="44"/>
                    </a:cubicBezTo>
                    <a:cubicBezTo>
                      <a:pt x="117" y="46"/>
                      <a:pt x="116" y="47"/>
                      <a:pt x="115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7"/>
                      <a:pt x="0" y="45"/>
                      <a:pt x="0" y="44"/>
                    </a:cubicBezTo>
                    <a:cubicBezTo>
                      <a:pt x="0" y="41"/>
                      <a:pt x="1" y="37"/>
                      <a:pt x="8" y="35"/>
                    </a:cubicBezTo>
                    <a:cubicBezTo>
                      <a:pt x="18" y="32"/>
                      <a:pt x="29" y="30"/>
                      <a:pt x="37" y="27"/>
                    </a:cubicBezTo>
                    <a:cubicBezTo>
                      <a:pt x="45" y="24"/>
                      <a:pt x="56" y="13"/>
                      <a:pt x="63" y="10"/>
                    </a:cubicBezTo>
                    <a:cubicBezTo>
                      <a:pt x="71" y="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1A1A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íṧ1íďê">
                <a:extLst>
                  <a:ext uri="{FF2B5EF4-FFF2-40B4-BE49-F238E27FC236}">
                    <a16:creationId xmlns:a16="http://schemas.microsoft.com/office/drawing/2014/main" id="{2BFCE860-2892-49BE-B28B-9608B101EC38}"/>
                  </a:ext>
                </a:extLst>
              </p:cNvPr>
              <p:cNvSpPr/>
              <p:nvPr/>
            </p:nvSpPr>
            <p:spPr bwMode="auto">
              <a:xfrm>
                <a:off x="6948488" y="5238750"/>
                <a:ext cx="403225" cy="211138"/>
              </a:xfrm>
              <a:custGeom>
                <a:avLst/>
                <a:gdLst>
                  <a:gd name="T0" fmla="*/ 70 w 122"/>
                  <a:gd name="T1" fmla="*/ 5 h 64"/>
                  <a:gd name="T2" fmla="*/ 87 w 122"/>
                  <a:gd name="T3" fmla="*/ 6 h 64"/>
                  <a:gd name="T4" fmla="*/ 102 w 122"/>
                  <a:gd name="T5" fmla="*/ 0 h 64"/>
                  <a:gd name="T6" fmla="*/ 117 w 122"/>
                  <a:gd name="T7" fmla="*/ 43 h 64"/>
                  <a:gd name="T8" fmla="*/ 114 w 122"/>
                  <a:gd name="T9" fmla="*/ 46 h 64"/>
                  <a:gd name="T10" fmla="*/ 35 w 122"/>
                  <a:gd name="T11" fmla="*/ 62 h 64"/>
                  <a:gd name="T12" fmla="*/ 4 w 122"/>
                  <a:gd name="T13" fmla="*/ 64 h 64"/>
                  <a:gd name="T14" fmla="*/ 1 w 122"/>
                  <a:gd name="T15" fmla="*/ 62 h 64"/>
                  <a:gd name="T16" fmla="*/ 7 w 122"/>
                  <a:gd name="T17" fmla="*/ 51 h 64"/>
                  <a:gd name="T18" fmla="*/ 35 w 122"/>
                  <a:gd name="T19" fmla="*/ 39 h 64"/>
                  <a:gd name="T20" fmla="*/ 58 w 122"/>
                  <a:gd name="T21" fmla="*/ 18 h 64"/>
                  <a:gd name="T22" fmla="*/ 70 w 122"/>
                  <a:gd name="T23" fmla="*/ 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2" h="64">
                    <a:moveTo>
                      <a:pt x="70" y="5"/>
                    </a:moveTo>
                    <a:cubicBezTo>
                      <a:pt x="70" y="5"/>
                      <a:pt x="79" y="7"/>
                      <a:pt x="87" y="6"/>
                    </a:cubicBezTo>
                    <a:cubicBezTo>
                      <a:pt x="96" y="5"/>
                      <a:pt x="102" y="0"/>
                      <a:pt x="102" y="0"/>
                    </a:cubicBezTo>
                    <a:cubicBezTo>
                      <a:pt x="102" y="0"/>
                      <a:pt x="122" y="18"/>
                      <a:pt x="117" y="43"/>
                    </a:cubicBezTo>
                    <a:cubicBezTo>
                      <a:pt x="117" y="45"/>
                      <a:pt x="116" y="46"/>
                      <a:pt x="114" y="46"/>
                    </a:cubicBezTo>
                    <a:cubicBezTo>
                      <a:pt x="114" y="46"/>
                      <a:pt x="55" y="59"/>
                      <a:pt x="35" y="62"/>
                    </a:cubicBezTo>
                    <a:cubicBezTo>
                      <a:pt x="23" y="64"/>
                      <a:pt x="4" y="64"/>
                      <a:pt x="4" y="64"/>
                    </a:cubicBezTo>
                    <a:cubicBezTo>
                      <a:pt x="2" y="64"/>
                      <a:pt x="1" y="63"/>
                      <a:pt x="1" y="62"/>
                    </a:cubicBezTo>
                    <a:cubicBezTo>
                      <a:pt x="0" y="59"/>
                      <a:pt x="1" y="54"/>
                      <a:pt x="7" y="51"/>
                    </a:cubicBezTo>
                    <a:cubicBezTo>
                      <a:pt x="17" y="46"/>
                      <a:pt x="27" y="43"/>
                      <a:pt x="35" y="39"/>
                    </a:cubicBezTo>
                    <a:cubicBezTo>
                      <a:pt x="42" y="35"/>
                      <a:pt x="52" y="21"/>
                      <a:pt x="58" y="18"/>
                    </a:cubicBezTo>
                    <a:cubicBezTo>
                      <a:pt x="65" y="14"/>
                      <a:pt x="70" y="5"/>
                      <a:pt x="70" y="5"/>
                    </a:cubicBezTo>
                    <a:close/>
                  </a:path>
                </a:pathLst>
              </a:custGeom>
              <a:solidFill>
                <a:srgbClr val="1A1A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4" name="ïŝ1îḑe">
                <a:extLst>
                  <a:ext uri="{FF2B5EF4-FFF2-40B4-BE49-F238E27FC236}">
                    <a16:creationId xmlns:a16="http://schemas.microsoft.com/office/drawing/2014/main" id="{68D42D76-E247-44C0-BA04-FF2D7A6D748A}"/>
                  </a:ext>
                </a:extLst>
              </p:cNvPr>
              <p:cNvSpPr/>
              <p:nvPr/>
            </p:nvSpPr>
            <p:spPr bwMode="auto">
              <a:xfrm>
                <a:off x="6107113" y="3722688"/>
                <a:ext cx="360363" cy="144463"/>
              </a:xfrm>
              <a:custGeom>
                <a:avLst/>
                <a:gdLst>
                  <a:gd name="T0" fmla="*/ 100 w 109"/>
                  <a:gd name="T1" fmla="*/ 44 h 44"/>
                  <a:gd name="T2" fmla="*/ 83 w 109"/>
                  <a:gd name="T3" fmla="*/ 37 h 44"/>
                  <a:gd name="T4" fmla="*/ 76 w 109"/>
                  <a:gd name="T5" fmla="*/ 36 h 44"/>
                  <a:gd name="T6" fmla="*/ 68 w 109"/>
                  <a:gd name="T7" fmla="*/ 35 h 44"/>
                  <a:gd name="T8" fmla="*/ 3 w 109"/>
                  <a:gd name="T9" fmla="*/ 35 h 44"/>
                  <a:gd name="T10" fmla="*/ 0 w 109"/>
                  <a:gd name="T11" fmla="*/ 31 h 44"/>
                  <a:gd name="T12" fmla="*/ 3 w 109"/>
                  <a:gd name="T13" fmla="*/ 25 h 44"/>
                  <a:gd name="T14" fmla="*/ 10 w 109"/>
                  <a:gd name="T15" fmla="*/ 20 h 44"/>
                  <a:gd name="T16" fmla="*/ 31 w 109"/>
                  <a:gd name="T17" fmla="*/ 7 h 44"/>
                  <a:gd name="T18" fmla="*/ 61 w 109"/>
                  <a:gd name="T19" fmla="*/ 1 h 44"/>
                  <a:gd name="T20" fmla="*/ 74 w 109"/>
                  <a:gd name="T21" fmla="*/ 5 h 44"/>
                  <a:gd name="T22" fmla="*/ 97 w 109"/>
                  <a:gd name="T23" fmla="*/ 14 h 44"/>
                  <a:gd name="T24" fmla="*/ 104 w 109"/>
                  <a:gd name="T25" fmla="*/ 16 h 44"/>
                  <a:gd name="T26" fmla="*/ 107 w 109"/>
                  <a:gd name="T27" fmla="*/ 17 h 44"/>
                  <a:gd name="T28" fmla="*/ 100 w 109"/>
                  <a:gd name="T2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44">
                    <a:moveTo>
                      <a:pt x="100" y="44"/>
                    </a:moveTo>
                    <a:cubicBezTo>
                      <a:pt x="100" y="44"/>
                      <a:pt x="89" y="40"/>
                      <a:pt x="83" y="37"/>
                    </a:cubicBezTo>
                    <a:cubicBezTo>
                      <a:pt x="80" y="37"/>
                      <a:pt x="78" y="36"/>
                      <a:pt x="76" y="36"/>
                    </a:cubicBezTo>
                    <a:cubicBezTo>
                      <a:pt x="74" y="35"/>
                      <a:pt x="71" y="35"/>
                      <a:pt x="68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1" y="35"/>
                      <a:pt x="0" y="33"/>
                      <a:pt x="0" y="31"/>
                    </a:cubicBezTo>
                    <a:cubicBezTo>
                      <a:pt x="0" y="29"/>
                      <a:pt x="1" y="26"/>
                      <a:pt x="3" y="2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41" y="0"/>
                      <a:pt x="49" y="0"/>
                      <a:pt x="61" y="1"/>
                    </a:cubicBezTo>
                    <a:cubicBezTo>
                      <a:pt x="63" y="1"/>
                      <a:pt x="72" y="5"/>
                      <a:pt x="74" y="5"/>
                    </a:cubicBezTo>
                    <a:cubicBezTo>
                      <a:pt x="86" y="9"/>
                      <a:pt x="89" y="11"/>
                      <a:pt x="97" y="14"/>
                    </a:cubicBezTo>
                    <a:cubicBezTo>
                      <a:pt x="100" y="15"/>
                      <a:pt x="102" y="16"/>
                      <a:pt x="104" y="16"/>
                    </a:cubicBezTo>
                    <a:cubicBezTo>
                      <a:pt x="106" y="17"/>
                      <a:pt x="107" y="17"/>
                      <a:pt x="107" y="17"/>
                    </a:cubicBezTo>
                    <a:cubicBezTo>
                      <a:pt x="109" y="33"/>
                      <a:pt x="100" y="44"/>
                      <a:pt x="100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5" name="ïṧľïde">
                <a:extLst>
                  <a:ext uri="{FF2B5EF4-FFF2-40B4-BE49-F238E27FC236}">
                    <a16:creationId xmlns:a16="http://schemas.microsoft.com/office/drawing/2014/main" id="{892EEFAF-D71B-4F0B-A55D-169B5F732572}"/>
                  </a:ext>
                </a:extLst>
              </p:cNvPr>
              <p:cNvSpPr/>
              <p:nvPr/>
            </p:nvSpPr>
            <p:spPr bwMode="auto">
              <a:xfrm>
                <a:off x="6107113" y="3775075"/>
                <a:ext cx="360363" cy="92075"/>
              </a:xfrm>
              <a:custGeom>
                <a:avLst/>
                <a:gdLst>
                  <a:gd name="T0" fmla="*/ 100 w 109"/>
                  <a:gd name="T1" fmla="*/ 28 h 28"/>
                  <a:gd name="T2" fmla="*/ 100 w 109"/>
                  <a:gd name="T3" fmla="*/ 28 h 28"/>
                  <a:gd name="T4" fmla="*/ 83 w 109"/>
                  <a:gd name="T5" fmla="*/ 21 h 28"/>
                  <a:gd name="T6" fmla="*/ 77 w 109"/>
                  <a:gd name="T7" fmla="*/ 20 h 28"/>
                  <a:gd name="T8" fmla="*/ 68 w 109"/>
                  <a:gd name="T9" fmla="*/ 19 h 28"/>
                  <a:gd name="T10" fmla="*/ 3 w 109"/>
                  <a:gd name="T11" fmla="*/ 19 h 28"/>
                  <a:gd name="T12" fmla="*/ 0 w 109"/>
                  <a:gd name="T13" fmla="*/ 15 h 28"/>
                  <a:gd name="T14" fmla="*/ 3 w 109"/>
                  <a:gd name="T15" fmla="*/ 9 h 28"/>
                  <a:gd name="T16" fmla="*/ 10 w 109"/>
                  <a:gd name="T17" fmla="*/ 4 h 28"/>
                  <a:gd name="T18" fmla="*/ 6 w 109"/>
                  <a:gd name="T19" fmla="*/ 14 h 28"/>
                  <a:gd name="T20" fmla="*/ 31 w 109"/>
                  <a:gd name="T21" fmla="*/ 9 h 28"/>
                  <a:gd name="T22" fmla="*/ 31 w 109"/>
                  <a:gd name="T23" fmla="*/ 10 h 28"/>
                  <a:gd name="T24" fmla="*/ 33 w 109"/>
                  <a:gd name="T25" fmla="*/ 16 h 28"/>
                  <a:gd name="T26" fmla="*/ 50 w 109"/>
                  <a:gd name="T27" fmla="*/ 15 h 28"/>
                  <a:gd name="T28" fmla="*/ 77 w 109"/>
                  <a:gd name="T29" fmla="*/ 14 h 28"/>
                  <a:gd name="T30" fmla="*/ 92 w 109"/>
                  <a:gd name="T31" fmla="*/ 19 h 28"/>
                  <a:gd name="T32" fmla="*/ 98 w 109"/>
                  <a:gd name="T33" fmla="*/ 15 h 28"/>
                  <a:gd name="T34" fmla="*/ 104 w 109"/>
                  <a:gd name="T35" fmla="*/ 0 h 28"/>
                  <a:gd name="T36" fmla="*/ 107 w 109"/>
                  <a:gd name="T37" fmla="*/ 1 h 28"/>
                  <a:gd name="T38" fmla="*/ 100 w 109"/>
                  <a:gd name="T3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28">
                    <a:moveTo>
                      <a:pt x="100" y="28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98" y="28"/>
                      <a:pt x="88" y="23"/>
                      <a:pt x="83" y="21"/>
                    </a:cubicBezTo>
                    <a:cubicBezTo>
                      <a:pt x="81" y="21"/>
                      <a:pt x="79" y="20"/>
                      <a:pt x="77" y="20"/>
                    </a:cubicBezTo>
                    <a:cubicBezTo>
                      <a:pt x="75" y="19"/>
                      <a:pt x="71" y="19"/>
                      <a:pt x="6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1" y="19"/>
                      <a:pt x="0" y="17"/>
                      <a:pt x="0" y="15"/>
                    </a:cubicBezTo>
                    <a:cubicBezTo>
                      <a:pt x="0" y="13"/>
                      <a:pt x="1" y="10"/>
                      <a:pt x="3" y="9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3" y="10"/>
                      <a:pt x="2" y="13"/>
                      <a:pt x="6" y="14"/>
                    </a:cubicBezTo>
                    <a:cubicBezTo>
                      <a:pt x="8" y="14"/>
                      <a:pt x="15" y="13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7" y="12"/>
                      <a:pt x="28" y="17"/>
                      <a:pt x="33" y="16"/>
                    </a:cubicBezTo>
                    <a:cubicBezTo>
                      <a:pt x="36" y="16"/>
                      <a:pt x="47" y="15"/>
                      <a:pt x="50" y="15"/>
                    </a:cubicBezTo>
                    <a:cubicBezTo>
                      <a:pt x="60" y="15"/>
                      <a:pt x="75" y="14"/>
                      <a:pt x="77" y="14"/>
                    </a:cubicBezTo>
                    <a:cubicBezTo>
                      <a:pt x="83" y="15"/>
                      <a:pt x="88" y="17"/>
                      <a:pt x="92" y="19"/>
                    </a:cubicBezTo>
                    <a:cubicBezTo>
                      <a:pt x="94" y="21"/>
                      <a:pt x="97" y="17"/>
                      <a:pt x="98" y="15"/>
                    </a:cubicBezTo>
                    <a:cubicBezTo>
                      <a:pt x="100" y="10"/>
                      <a:pt x="102" y="5"/>
                      <a:pt x="104" y="0"/>
                    </a:cubicBezTo>
                    <a:cubicBezTo>
                      <a:pt x="106" y="1"/>
                      <a:pt x="107" y="1"/>
                      <a:pt x="107" y="1"/>
                    </a:cubicBezTo>
                    <a:cubicBezTo>
                      <a:pt x="109" y="16"/>
                      <a:pt x="101" y="27"/>
                      <a:pt x="100" y="28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iṧ1íḑé">
                <a:extLst>
                  <a:ext uri="{FF2B5EF4-FFF2-40B4-BE49-F238E27FC236}">
                    <a16:creationId xmlns:a16="http://schemas.microsoft.com/office/drawing/2014/main" id="{1C66BD6B-CB23-46CD-83F8-8E4878C4515B}"/>
                  </a:ext>
                </a:extLst>
              </p:cNvPr>
              <p:cNvSpPr/>
              <p:nvPr/>
            </p:nvSpPr>
            <p:spPr bwMode="auto">
              <a:xfrm>
                <a:off x="6427788" y="3290888"/>
                <a:ext cx="923925" cy="677863"/>
              </a:xfrm>
              <a:custGeom>
                <a:avLst/>
                <a:gdLst>
                  <a:gd name="T0" fmla="*/ 259 w 280"/>
                  <a:gd name="T1" fmla="*/ 19 h 206"/>
                  <a:gd name="T2" fmla="*/ 191 w 280"/>
                  <a:gd name="T3" fmla="*/ 52 h 206"/>
                  <a:gd name="T4" fmla="*/ 131 w 280"/>
                  <a:gd name="T5" fmla="*/ 143 h 206"/>
                  <a:gd name="T6" fmla="*/ 68 w 280"/>
                  <a:gd name="T7" fmla="*/ 152 h 206"/>
                  <a:gd name="T8" fmla="*/ 8 w 280"/>
                  <a:gd name="T9" fmla="*/ 146 h 206"/>
                  <a:gd name="T10" fmla="*/ 0 w 280"/>
                  <a:gd name="T11" fmla="*/ 175 h 206"/>
                  <a:gd name="T12" fmla="*/ 123 w 280"/>
                  <a:gd name="T13" fmla="*/ 206 h 206"/>
                  <a:gd name="T14" fmla="*/ 277 w 280"/>
                  <a:gd name="T15" fmla="*/ 61 h 206"/>
                  <a:gd name="T16" fmla="*/ 259 w 280"/>
                  <a:gd name="T17" fmla="*/ 1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0" h="206">
                    <a:moveTo>
                      <a:pt x="259" y="19"/>
                    </a:moveTo>
                    <a:cubicBezTo>
                      <a:pt x="250" y="14"/>
                      <a:pt x="224" y="0"/>
                      <a:pt x="191" y="52"/>
                    </a:cubicBezTo>
                    <a:cubicBezTo>
                      <a:pt x="157" y="104"/>
                      <a:pt x="142" y="136"/>
                      <a:pt x="131" y="143"/>
                    </a:cubicBezTo>
                    <a:cubicBezTo>
                      <a:pt x="119" y="150"/>
                      <a:pt x="79" y="152"/>
                      <a:pt x="68" y="152"/>
                    </a:cubicBezTo>
                    <a:cubicBezTo>
                      <a:pt x="58" y="152"/>
                      <a:pt x="8" y="146"/>
                      <a:pt x="8" y="146"/>
                    </a:cubicBezTo>
                    <a:cubicBezTo>
                      <a:pt x="8" y="146"/>
                      <a:pt x="1" y="162"/>
                      <a:pt x="0" y="175"/>
                    </a:cubicBezTo>
                    <a:cubicBezTo>
                      <a:pt x="0" y="175"/>
                      <a:pt x="37" y="206"/>
                      <a:pt x="123" y="206"/>
                    </a:cubicBezTo>
                    <a:cubicBezTo>
                      <a:pt x="209" y="206"/>
                      <a:pt x="274" y="76"/>
                      <a:pt x="277" y="61"/>
                    </a:cubicBezTo>
                    <a:cubicBezTo>
                      <a:pt x="280" y="45"/>
                      <a:pt x="279" y="32"/>
                      <a:pt x="259" y="19"/>
                    </a:cubicBezTo>
                    <a:close/>
                  </a:path>
                </a:pathLst>
              </a:custGeom>
              <a:solidFill>
                <a:srgbClr val="D73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7" name="îşḻïḑé">
                <a:extLst>
                  <a:ext uri="{FF2B5EF4-FFF2-40B4-BE49-F238E27FC236}">
                    <a16:creationId xmlns:a16="http://schemas.microsoft.com/office/drawing/2014/main" id="{D2B04E52-6760-43FC-B565-67B21FF0C972}"/>
                  </a:ext>
                </a:extLst>
              </p:cNvPr>
              <p:cNvSpPr/>
              <p:nvPr/>
            </p:nvSpPr>
            <p:spPr bwMode="auto">
              <a:xfrm>
                <a:off x="6999288" y="2773363"/>
                <a:ext cx="379413" cy="180975"/>
              </a:xfrm>
              <a:custGeom>
                <a:avLst/>
                <a:gdLst>
                  <a:gd name="T0" fmla="*/ 3 w 115"/>
                  <a:gd name="T1" fmla="*/ 55 h 55"/>
                  <a:gd name="T2" fmla="*/ 1 w 115"/>
                  <a:gd name="T3" fmla="*/ 54 h 55"/>
                  <a:gd name="T4" fmla="*/ 2 w 115"/>
                  <a:gd name="T5" fmla="*/ 52 h 55"/>
                  <a:gd name="T6" fmla="*/ 76 w 115"/>
                  <a:gd name="T7" fmla="*/ 13 h 55"/>
                  <a:gd name="T8" fmla="*/ 115 w 115"/>
                  <a:gd name="T9" fmla="*/ 19 h 55"/>
                  <a:gd name="T10" fmla="*/ 114 w 115"/>
                  <a:gd name="T11" fmla="*/ 22 h 55"/>
                  <a:gd name="T12" fmla="*/ 111 w 115"/>
                  <a:gd name="T13" fmla="*/ 21 h 55"/>
                  <a:gd name="T14" fmla="*/ 78 w 115"/>
                  <a:gd name="T15" fmla="*/ 17 h 55"/>
                  <a:gd name="T16" fmla="*/ 4 w 115"/>
                  <a:gd name="T17" fmla="*/ 55 h 55"/>
                  <a:gd name="T18" fmla="*/ 3 w 115"/>
                  <a:gd name="T1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55">
                    <a:moveTo>
                      <a:pt x="3" y="55"/>
                    </a:moveTo>
                    <a:cubicBezTo>
                      <a:pt x="2" y="55"/>
                      <a:pt x="1" y="55"/>
                      <a:pt x="1" y="54"/>
                    </a:cubicBezTo>
                    <a:cubicBezTo>
                      <a:pt x="0" y="53"/>
                      <a:pt x="1" y="52"/>
                      <a:pt x="2" y="52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85" y="9"/>
                      <a:pt x="102" y="0"/>
                      <a:pt x="115" y="19"/>
                    </a:cubicBezTo>
                    <a:cubicBezTo>
                      <a:pt x="115" y="20"/>
                      <a:pt x="115" y="21"/>
                      <a:pt x="114" y="22"/>
                    </a:cubicBezTo>
                    <a:cubicBezTo>
                      <a:pt x="113" y="22"/>
                      <a:pt x="112" y="22"/>
                      <a:pt x="111" y="21"/>
                    </a:cubicBezTo>
                    <a:cubicBezTo>
                      <a:pt x="101" y="7"/>
                      <a:pt x="90" y="11"/>
                      <a:pt x="78" y="17"/>
                    </a:cubicBezTo>
                    <a:cubicBezTo>
                      <a:pt x="4" y="55"/>
                      <a:pt x="4" y="55"/>
                      <a:pt x="4" y="55"/>
                    </a:cubicBezTo>
                    <a:lnTo>
                      <a:pt x="3" y="55"/>
                    </a:lnTo>
                    <a:close/>
                  </a:path>
                </a:pathLst>
              </a:custGeom>
              <a:solidFill>
                <a:srgbClr val="1A1A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8" name="iṡḻiḑé">
                <a:extLst>
                  <a:ext uri="{FF2B5EF4-FFF2-40B4-BE49-F238E27FC236}">
                    <a16:creationId xmlns:a16="http://schemas.microsoft.com/office/drawing/2014/main" id="{1A255FF6-31ED-48EF-9790-BAE059BF0A83}"/>
                  </a:ext>
                </a:extLst>
              </p:cNvPr>
              <p:cNvSpPr/>
              <p:nvPr/>
            </p:nvSpPr>
            <p:spPr bwMode="auto">
              <a:xfrm>
                <a:off x="7253288" y="2779713"/>
                <a:ext cx="119063" cy="171450"/>
              </a:xfrm>
              <a:custGeom>
                <a:avLst/>
                <a:gdLst>
                  <a:gd name="T0" fmla="*/ 0 w 36"/>
                  <a:gd name="T1" fmla="*/ 16 h 52"/>
                  <a:gd name="T2" fmla="*/ 9 w 36"/>
                  <a:gd name="T3" fmla="*/ 45 h 52"/>
                  <a:gd name="T4" fmla="*/ 23 w 36"/>
                  <a:gd name="T5" fmla="*/ 44 h 52"/>
                  <a:gd name="T6" fmla="*/ 23 w 36"/>
                  <a:gd name="T7" fmla="*/ 5 h 52"/>
                  <a:gd name="T8" fmla="*/ 0 w 36"/>
                  <a:gd name="T9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2">
                    <a:moveTo>
                      <a:pt x="0" y="16"/>
                    </a:move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16" y="52"/>
                      <a:pt x="23" y="44"/>
                    </a:cubicBezTo>
                    <a:cubicBezTo>
                      <a:pt x="30" y="36"/>
                      <a:pt x="36" y="9"/>
                      <a:pt x="23" y="5"/>
                    </a:cubicBezTo>
                    <a:cubicBezTo>
                      <a:pt x="11" y="0"/>
                      <a:pt x="4" y="7"/>
                      <a:pt x="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9" name="išľíḑè">
                <a:extLst>
                  <a:ext uri="{FF2B5EF4-FFF2-40B4-BE49-F238E27FC236}">
                    <a16:creationId xmlns:a16="http://schemas.microsoft.com/office/drawing/2014/main" id="{AA6AC7A7-4269-408C-894F-85318C5A16E4}"/>
                  </a:ext>
                </a:extLst>
              </p:cNvPr>
              <p:cNvSpPr/>
              <p:nvPr/>
            </p:nvSpPr>
            <p:spPr bwMode="auto">
              <a:xfrm>
                <a:off x="6883401" y="3468688"/>
                <a:ext cx="1230313" cy="1084263"/>
              </a:xfrm>
              <a:custGeom>
                <a:avLst/>
                <a:gdLst>
                  <a:gd name="T0" fmla="*/ 299 w 373"/>
                  <a:gd name="T1" fmla="*/ 0 h 329"/>
                  <a:gd name="T2" fmla="*/ 226 w 373"/>
                  <a:gd name="T3" fmla="*/ 11 h 329"/>
                  <a:gd name="T4" fmla="*/ 147 w 373"/>
                  <a:gd name="T5" fmla="*/ 134 h 329"/>
                  <a:gd name="T6" fmla="*/ 126 w 373"/>
                  <a:gd name="T7" fmla="*/ 271 h 329"/>
                  <a:gd name="T8" fmla="*/ 111 w 373"/>
                  <a:gd name="T9" fmla="*/ 297 h 329"/>
                  <a:gd name="T10" fmla="*/ 58 w 373"/>
                  <a:gd name="T11" fmla="*/ 317 h 329"/>
                  <a:gd name="T12" fmla="*/ 19 w 373"/>
                  <a:gd name="T13" fmla="*/ 312 h 329"/>
                  <a:gd name="T14" fmla="*/ 14 w 373"/>
                  <a:gd name="T15" fmla="*/ 311 h 329"/>
                  <a:gd name="T16" fmla="*/ 3 w 373"/>
                  <a:gd name="T17" fmla="*/ 316 h 329"/>
                  <a:gd name="T18" fmla="*/ 0 w 373"/>
                  <a:gd name="T19" fmla="*/ 322 h 329"/>
                  <a:gd name="T20" fmla="*/ 0 w 373"/>
                  <a:gd name="T21" fmla="*/ 322 h 329"/>
                  <a:gd name="T22" fmla="*/ 59 w 373"/>
                  <a:gd name="T23" fmla="*/ 329 h 329"/>
                  <a:gd name="T24" fmla="*/ 97 w 373"/>
                  <a:gd name="T25" fmla="*/ 325 h 329"/>
                  <a:gd name="T26" fmla="*/ 145 w 373"/>
                  <a:gd name="T27" fmla="*/ 267 h 329"/>
                  <a:gd name="T28" fmla="*/ 164 w 373"/>
                  <a:gd name="T29" fmla="*/ 137 h 329"/>
                  <a:gd name="T30" fmla="*/ 186 w 373"/>
                  <a:gd name="T31" fmla="*/ 58 h 329"/>
                  <a:gd name="T32" fmla="*/ 286 w 373"/>
                  <a:gd name="T33" fmla="*/ 19 h 329"/>
                  <a:gd name="T34" fmla="*/ 354 w 373"/>
                  <a:gd name="T35" fmla="*/ 26 h 329"/>
                  <a:gd name="T36" fmla="*/ 364 w 373"/>
                  <a:gd name="T37" fmla="*/ 28 h 329"/>
                  <a:gd name="T38" fmla="*/ 372 w 373"/>
                  <a:gd name="T39" fmla="*/ 26 h 329"/>
                  <a:gd name="T40" fmla="*/ 373 w 373"/>
                  <a:gd name="T41" fmla="*/ 22 h 329"/>
                  <a:gd name="T42" fmla="*/ 373 w 373"/>
                  <a:gd name="T43" fmla="*/ 22 h 329"/>
                  <a:gd name="T44" fmla="*/ 373 w 373"/>
                  <a:gd name="T45" fmla="*/ 21 h 329"/>
                  <a:gd name="T46" fmla="*/ 362 w 373"/>
                  <a:gd name="T47" fmla="*/ 6 h 329"/>
                  <a:gd name="T48" fmla="*/ 338 w 373"/>
                  <a:gd name="T49" fmla="*/ 2 h 329"/>
                  <a:gd name="T50" fmla="*/ 317 w 373"/>
                  <a:gd name="T51" fmla="*/ 0 h 329"/>
                  <a:gd name="T52" fmla="*/ 299 w 373"/>
                  <a:gd name="T5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3" h="329">
                    <a:moveTo>
                      <a:pt x="299" y="0"/>
                    </a:moveTo>
                    <a:cubicBezTo>
                      <a:pt x="274" y="0"/>
                      <a:pt x="247" y="2"/>
                      <a:pt x="226" y="11"/>
                    </a:cubicBezTo>
                    <a:cubicBezTo>
                      <a:pt x="184" y="27"/>
                      <a:pt x="158" y="52"/>
                      <a:pt x="147" y="134"/>
                    </a:cubicBezTo>
                    <a:cubicBezTo>
                      <a:pt x="138" y="200"/>
                      <a:pt x="138" y="240"/>
                      <a:pt x="126" y="271"/>
                    </a:cubicBezTo>
                    <a:cubicBezTo>
                      <a:pt x="122" y="280"/>
                      <a:pt x="117" y="288"/>
                      <a:pt x="111" y="297"/>
                    </a:cubicBezTo>
                    <a:cubicBezTo>
                      <a:pt x="98" y="313"/>
                      <a:pt x="77" y="317"/>
                      <a:pt x="58" y="317"/>
                    </a:cubicBezTo>
                    <a:cubicBezTo>
                      <a:pt x="42" y="317"/>
                      <a:pt x="27" y="314"/>
                      <a:pt x="19" y="312"/>
                    </a:cubicBezTo>
                    <a:cubicBezTo>
                      <a:pt x="17" y="311"/>
                      <a:pt x="16" y="311"/>
                      <a:pt x="14" y="311"/>
                    </a:cubicBezTo>
                    <a:cubicBezTo>
                      <a:pt x="10" y="311"/>
                      <a:pt x="6" y="313"/>
                      <a:pt x="3" y="316"/>
                    </a:cubicBezTo>
                    <a:cubicBezTo>
                      <a:pt x="1" y="317"/>
                      <a:pt x="0" y="319"/>
                      <a:pt x="0" y="322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2" y="327"/>
                      <a:pt x="42" y="329"/>
                      <a:pt x="59" y="329"/>
                    </a:cubicBezTo>
                    <a:cubicBezTo>
                      <a:pt x="75" y="329"/>
                      <a:pt x="88" y="328"/>
                      <a:pt x="97" y="325"/>
                    </a:cubicBezTo>
                    <a:cubicBezTo>
                      <a:pt x="115" y="320"/>
                      <a:pt x="134" y="304"/>
                      <a:pt x="145" y="267"/>
                    </a:cubicBezTo>
                    <a:cubicBezTo>
                      <a:pt x="154" y="236"/>
                      <a:pt x="160" y="173"/>
                      <a:pt x="164" y="137"/>
                    </a:cubicBezTo>
                    <a:cubicBezTo>
                      <a:pt x="165" y="128"/>
                      <a:pt x="177" y="70"/>
                      <a:pt x="186" y="58"/>
                    </a:cubicBezTo>
                    <a:cubicBezTo>
                      <a:pt x="210" y="27"/>
                      <a:pt x="249" y="19"/>
                      <a:pt x="286" y="19"/>
                    </a:cubicBezTo>
                    <a:cubicBezTo>
                      <a:pt x="311" y="19"/>
                      <a:pt x="336" y="23"/>
                      <a:pt x="354" y="26"/>
                    </a:cubicBezTo>
                    <a:cubicBezTo>
                      <a:pt x="357" y="27"/>
                      <a:pt x="361" y="28"/>
                      <a:pt x="364" y="28"/>
                    </a:cubicBezTo>
                    <a:cubicBezTo>
                      <a:pt x="367" y="28"/>
                      <a:pt x="370" y="27"/>
                      <a:pt x="372" y="26"/>
                    </a:cubicBezTo>
                    <a:cubicBezTo>
                      <a:pt x="373" y="25"/>
                      <a:pt x="373" y="24"/>
                      <a:pt x="373" y="22"/>
                    </a:cubicBezTo>
                    <a:cubicBezTo>
                      <a:pt x="373" y="22"/>
                      <a:pt x="373" y="22"/>
                      <a:pt x="373" y="22"/>
                    </a:cubicBezTo>
                    <a:cubicBezTo>
                      <a:pt x="373" y="22"/>
                      <a:pt x="373" y="21"/>
                      <a:pt x="373" y="21"/>
                    </a:cubicBezTo>
                    <a:cubicBezTo>
                      <a:pt x="373" y="14"/>
                      <a:pt x="368" y="8"/>
                      <a:pt x="362" y="6"/>
                    </a:cubicBezTo>
                    <a:cubicBezTo>
                      <a:pt x="357" y="5"/>
                      <a:pt x="349" y="3"/>
                      <a:pt x="338" y="2"/>
                    </a:cubicBezTo>
                    <a:cubicBezTo>
                      <a:pt x="331" y="1"/>
                      <a:pt x="325" y="1"/>
                      <a:pt x="317" y="0"/>
                    </a:cubicBezTo>
                    <a:cubicBezTo>
                      <a:pt x="311" y="0"/>
                      <a:pt x="305" y="0"/>
                      <a:pt x="299" y="0"/>
                    </a:cubicBezTo>
                  </a:path>
                </a:pathLst>
              </a:custGeom>
              <a:solidFill>
                <a:srgbClr val="E0EB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îṣļîďè">
                <a:extLst>
                  <a:ext uri="{FF2B5EF4-FFF2-40B4-BE49-F238E27FC236}">
                    <a16:creationId xmlns:a16="http://schemas.microsoft.com/office/drawing/2014/main" id="{433BA622-D4D3-4B9E-BF86-BC139737B60D}"/>
                  </a:ext>
                </a:extLst>
              </p:cNvPr>
              <p:cNvSpPr/>
              <p:nvPr/>
            </p:nvSpPr>
            <p:spPr bwMode="auto">
              <a:xfrm>
                <a:off x="4687888" y="1631950"/>
                <a:ext cx="538163" cy="890588"/>
              </a:xfrm>
              <a:custGeom>
                <a:avLst/>
                <a:gdLst>
                  <a:gd name="T0" fmla="*/ 151 w 163"/>
                  <a:gd name="T1" fmla="*/ 156 h 270"/>
                  <a:gd name="T2" fmla="*/ 142 w 163"/>
                  <a:gd name="T3" fmla="*/ 189 h 270"/>
                  <a:gd name="T4" fmla="*/ 115 w 163"/>
                  <a:gd name="T5" fmla="*/ 226 h 270"/>
                  <a:gd name="T6" fmla="*/ 89 w 163"/>
                  <a:gd name="T7" fmla="*/ 231 h 270"/>
                  <a:gd name="T8" fmla="*/ 89 w 163"/>
                  <a:gd name="T9" fmla="*/ 243 h 270"/>
                  <a:gd name="T10" fmla="*/ 88 w 163"/>
                  <a:gd name="T11" fmla="*/ 255 h 270"/>
                  <a:gd name="T12" fmla="*/ 73 w 163"/>
                  <a:gd name="T13" fmla="*/ 270 h 270"/>
                  <a:gd name="T14" fmla="*/ 57 w 163"/>
                  <a:gd name="T15" fmla="*/ 269 h 270"/>
                  <a:gd name="T16" fmla="*/ 22 w 163"/>
                  <a:gd name="T17" fmla="*/ 254 h 270"/>
                  <a:gd name="T18" fmla="*/ 25 w 163"/>
                  <a:gd name="T19" fmla="*/ 210 h 270"/>
                  <a:gd name="T20" fmla="*/ 7 w 163"/>
                  <a:gd name="T21" fmla="*/ 153 h 270"/>
                  <a:gd name="T22" fmla="*/ 2 w 163"/>
                  <a:gd name="T23" fmla="*/ 113 h 270"/>
                  <a:gd name="T24" fmla="*/ 27 w 163"/>
                  <a:gd name="T25" fmla="*/ 47 h 270"/>
                  <a:gd name="T26" fmla="*/ 148 w 163"/>
                  <a:gd name="T27" fmla="*/ 81 h 270"/>
                  <a:gd name="T28" fmla="*/ 159 w 163"/>
                  <a:gd name="T29" fmla="*/ 137 h 270"/>
                  <a:gd name="T30" fmla="*/ 151 w 163"/>
                  <a:gd name="T31" fmla="*/ 15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3" h="270">
                    <a:moveTo>
                      <a:pt x="151" y="156"/>
                    </a:moveTo>
                    <a:cubicBezTo>
                      <a:pt x="144" y="158"/>
                      <a:pt x="144" y="182"/>
                      <a:pt x="142" y="189"/>
                    </a:cubicBezTo>
                    <a:cubicBezTo>
                      <a:pt x="140" y="196"/>
                      <a:pt x="131" y="224"/>
                      <a:pt x="115" y="226"/>
                    </a:cubicBezTo>
                    <a:cubicBezTo>
                      <a:pt x="99" y="229"/>
                      <a:pt x="90" y="229"/>
                      <a:pt x="89" y="231"/>
                    </a:cubicBezTo>
                    <a:cubicBezTo>
                      <a:pt x="89" y="233"/>
                      <a:pt x="89" y="238"/>
                      <a:pt x="89" y="243"/>
                    </a:cubicBezTo>
                    <a:cubicBezTo>
                      <a:pt x="88" y="249"/>
                      <a:pt x="88" y="255"/>
                      <a:pt x="88" y="255"/>
                    </a:cubicBezTo>
                    <a:cubicBezTo>
                      <a:pt x="73" y="270"/>
                      <a:pt x="73" y="270"/>
                      <a:pt x="73" y="270"/>
                    </a:cubicBezTo>
                    <a:cubicBezTo>
                      <a:pt x="57" y="269"/>
                      <a:pt x="57" y="269"/>
                      <a:pt x="57" y="269"/>
                    </a:cubicBezTo>
                    <a:cubicBezTo>
                      <a:pt x="22" y="254"/>
                      <a:pt x="22" y="254"/>
                      <a:pt x="22" y="254"/>
                    </a:cubicBezTo>
                    <a:cubicBezTo>
                      <a:pt x="22" y="254"/>
                      <a:pt x="25" y="216"/>
                      <a:pt x="25" y="210"/>
                    </a:cubicBezTo>
                    <a:cubicBezTo>
                      <a:pt x="24" y="206"/>
                      <a:pt x="14" y="179"/>
                      <a:pt x="7" y="153"/>
                    </a:cubicBezTo>
                    <a:cubicBezTo>
                      <a:pt x="3" y="137"/>
                      <a:pt x="0" y="122"/>
                      <a:pt x="2" y="113"/>
                    </a:cubicBezTo>
                    <a:cubicBezTo>
                      <a:pt x="5" y="86"/>
                      <a:pt x="9" y="59"/>
                      <a:pt x="27" y="47"/>
                    </a:cubicBezTo>
                    <a:cubicBezTo>
                      <a:pt x="45" y="35"/>
                      <a:pt x="155" y="0"/>
                      <a:pt x="148" y="81"/>
                    </a:cubicBezTo>
                    <a:cubicBezTo>
                      <a:pt x="148" y="81"/>
                      <a:pt x="154" y="129"/>
                      <a:pt x="159" y="137"/>
                    </a:cubicBezTo>
                    <a:cubicBezTo>
                      <a:pt x="163" y="146"/>
                      <a:pt x="158" y="155"/>
                      <a:pt x="151" y="1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1" name="islïdè">
                <a:extLst>
                  <a:ext uri="{FF2B5EF4-FFF2-40B4-BE49-F238E27FC236}">
                    <a16:creationId xmlns:a16="http://schemas.microsoft.com/office/drawing/2014/main" id="{A2FD6924-9EC4-401A-9C47-0F41068015E6}"/>
                  </a:ext>
                </a:extLst>
              </p:cNvPr>
              <p:cNvSpPr/>
              <p:nvPr/>
            </p:nvSpPr>
            <p:spPr bwMode="auto">
              <a:xfrm>
                <a:off x="4711701" y="2084388"/>
                <a:ext cx="269875" cy="438150"/>
              </a:xfrm>
              <a:custGeom>
                <a:avLst/>
                <a:gdLst>
                  <a:gd name="T0" fmla="*/ 82 w 82"/>
                  <a:gd name="T1" fmla="*/ 106 h 133"/>
                  <a:gd name="T2" fmla="*/ 81 w 82"/>
                  <a:gd name="T3" fmla="*/ 118 h 133"/>
                  <a:gd name="T4" fmla="*/ 66 w 82"/>
                  <a:gd name="T5" fmla="*/ 133 h 133"/>
                  <a:gd name="T6" fmla="*/ 50 w 82"/>
                  <a:gd name="T7" fmla="*/ 132 h 133"/>
                  <a:gd name="T8" fmla="*/ 15 w 82"/>
                  <a:gd name="T9" fmla="*/ 117 h 133"/>
                  <a:gd name="T10" fmla="*/ 18 w 82"/>
                  <a:gd name="T11" fmla="*/ 73 h 133"/>
                  <a:gd name="T12" fmla="*/ 0 w 82"/>
                  <a:gd name="T13" fmla="*/ 16 h 133"/>
                  <a:gd name="T14" fmla="*/ 3 w 82"/>
                  <a:gd name="T15" fmla="*/ 0 h 133"/>
                  <a:gd name="T16" fmla="*/ 35 w 82"/>
                  <a:gd name="T17" fmla="*/ 1 h 133"/>
                  <a:gd name="T18" fmla="*/ 43 w 82"/>
                  <a:gd name="T19" fmla="*/ 22 h 133"/>
                  <a:gd name="T20" fmla="*/ 35 w 82"/>
                  <a:gd name="T21" fmla="*/ 39 h 133"/>
                  <a:gd name="T22" fmla="*/ 29 w 82"/>
                  <a:gd name="T23" fmla="*/ 83 h 133"/>
                  <a:gd name="T24" fmla="*/ 43 w 82"/>
                  <a:gd name="T25" fmla="*/ 106 h 133"/>
                  <a:gd name="T26" fmla="*/ 60 w 82"/>
                  <a:gd name="T27" fmla="*/ 111 h 133"/>
                  <a:gd name="T28" fmla="*/ 82 w 82"/>
                  <a:gd name="T29" fmla="*/ 10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2" h="133">
                    <a:moveTo>
                      <a:pt x="82" y="106"/>
                    </a:moveTo>
                    <a:cubicBezTo>
                      <a:pt x="81" y="112"/>
                      <a:pt x="81" y="118"/>
                      <a:pt x="81" y="118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50" y="132"/>
                      <a:pt x="50" y="132"/>
                      <a:pt x="50" y="132"/>
                    </a:cubicBezTo>
                    <a:cubicBezTo>
                      <a:pt x="15" y="117"/>
                      <a:pt x="15" y="117"/>
                      <a:pt x="15" y="117"/>
                    </a:cubicBezTo>
                    <a:cubicBezTo>
                      <a:pt x="15" y="117"/>
                      <a:pt x="18" y="79"/>
                      <a:pt x="18" y="73"/>
                    </a:cubicBezTo>
                    <a:cubicBezTo>
                      <a:pt x="17" y="69"/>
                      <a:pt x="7" y="42"/>
                      <a:pt x="0" y="16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4" y="1"/>
                      <a:pt x="35" y="1"/>
                    </a:cubicBezTo>
                    <a:cubicBezTo>
                      <a:pt x="36" y="1"/>
                      <a:pt x="43" y="21"/>
                      <a:pt x="43" y="22"/>
                    </a:cubicBezTo>
                    <a:cubicBezTo>
                      <a:pt x="43" y="23"/>
                      <a:pt x="35" y="39"/>
                      <a:pt x="35" y="39"/>
                    </a:cubicBezTo>
                    <a:cubicBezTo>
                      <a:pt x="35" y="39"/>
                      <a:pt x="31" y="64"/>
                      <a:pt x="29" y="83"/>
                    </a:cubicBezTo>
                    <a:cubicBezTo>
                      <a:pt x="28" y="93"/>
                      <a:pt x="34" y="102"/>
                      <a:pt x="43" y="106"/>
                    </a:cubicBezTo>
                    <a:cubicBezTo>
                      <a:pt x="48" y="108"/>
                      <a:pt x="54" y="110"/>
                      <a:pt x="60" y="111"/>
                    </a:cubicBezTo>
                    <a:cubicBezTo>
                      <a:pt x="70" y="112"/>
                      <a:pt x="78" y="109"/>
                      <a:pt x="82" y="106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2" name="işlíďê">
                <a:extLst>
                  <a:ext uri="{FF2B5EF4-FFF2-40B4-BE49-F238E27FC236}">
                    <a16:creationId xmlns:a16="http://schemas.microsoft.com/office/drawing/2014/main" id="{E6D5A377-80B3-45F9-AE72-D5FF27B39164}"/>
                  </a:ext>
                </a:extLst>
              </p:cNvPr>
              <p:cNvSpPr/>
              <p:nvPr/>
            </p:nvSpPr>
            <p:spPr bwMode="auto">
              <a:xfrm>
                <a:off x="4641851" y="1636713"/>
                <a:ext cx="679450" cy="809625"/>
              </a:xfrm>
              <a:custGeom>
                <a:avLst/>
                <a:gdLst>
                  <a:gd name="T0" fmla="*/ 59 w 206"/>
                  <a:gd name="T1" fmla="*/ 132 h 246"/>
                  <a:gd name="T2" fmla="*/ 65 w 206"/>
                  <a:gd name="T3" fmla="*/ 214 h 246"/>
                  <a:gd name="T4" fmla="*/ 151 w 206"/>
                  <a:gd name="T5" fmla="*/ 232 h 246"/>
                  <a:gd name="T6" fmla="*/ 169 w 206"/>
                  <a:gd name="T7" fmla="*/ 163 h 246"/>
                  <a:gd name="T8" fmla="*/ 117 w 206"/>
                  <a:gd name="T9" fmla="*/ 159 h 246"/>
                  <a:gd name="T10" fmla="*/ 93 w 206"/>
                  <a:gd name="T11" fmla="*/ 169 h 246"/>
                  <a:gd name="T12" fmla="*/ 85 w 206"/>
                  <a:gd name="T13" fmla="*/ 115 h 246"/>
                  <a:gd name="T14" fmla="*/ 89 w 206"/>
                  <a:gd name="T15" fmla="*/ 112 h 246"/>
                  <a:gd name="T16" fmla="*/ 116 w 206"/>
                  <a:gd name="T17" fmla="*/ 75 h 246"/>
                  <a:gd name="T18" fmla="*/ 121 w 206"/>
                  <a:gd name="T19" fmla="*/ 71 h 246"/>
                  <a:gd name="T20" fmla="*/ 154 w 206"/>
                  <a:gd name="T21" fmla="*/ 78 h 246"/>
                  <a:gd name="T22" fmla="*/ 160 w 206"/>
                  <a:gd name="T23" fmla="*/ 80 h 246"/>
                  <a:gd name="T24" fmla="*/ 162 w 206"/>
                  <a:gd name="T25" fmla="*/ 83 h 246"/>
                  <a:gd name="T26" fmla="*/ 164 w 206"/>
                  <a:gd name="T27" fmla="*/ 95 h 246"/>
                  <a:gd name="T28" fmla="*/ 167 w 206"/>
                  <a:gd name="T29" fmla="*/ 115 h 246"/>
                  <a:gd name="T30" fmla="*/ 173 w 206"/>
                  <a:gd name="T31" fmla="*/ 106 h 246"/>
                  <a:gd name="T32" fmla="*/ 175 w 206"/>
                  <a:gd name="T33" fmla="*/ 84 h 246"/>
                  <a:gd name="T34" fmla="*/ 187 w 206"/>
                  <a:gd name="T35" fmla="*/ 74 h 246"/>
                  <a:gd name="T36" fmla="*/ 154 w 206"/>
                  <a:gd name="T37" fmla="*/ 22 h 246"/>
                  <a:gd name="T38" fmla="*/ 135 w 206"/>
                  <a:gd name="T39" fmla="*/ 29 h 246"/>
                  <a:gd name="T40" fmla="*/ 108 w 206"/>
                  <a:gd name="T41" fmla="*/ 19 h 246"/>
                  <a:gd name="T42" fmla="*/ 1 w 206"/>
                  <a:gd name="T43" fmla="*/ 98 h 246"/>
                  <a:gd name="T44" fmla="*/ 39 w 206"/>
                  <a:gd name="T45" fmla="*/ 211 h 246"/>
                  <a:gd name="T46" fmla="*/ 59 w 206"/>
                  <a:gd name="T47" fmla="*/ 13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6" h="246">
                    <a:moveTo>
                      <a:pt x="59" y="132"/>
                    </a:moveTo>
                    <a:cubicBezTo>
                      <a:pt x="59" y="132"/>
                      <a:pt x="40" y="183"/>
                      <a:pt x="65" y="214"/>
                    </a:cubicBezTo>
                    <a:cubicBezTo>
                      <a:pt x="91" y="246"/>
                      <a:pt x="143" y="237"/>
                      <a:pt x="151" y="232"/>
                    </a:cubicBezTo>
                    <a:cubicBezTo>
                      <a:pt x="159" y="226"/>
                      <a:pt x="188" y="186"/>
                      <a:pt x="169" y="163"/>
                    </a:cubicBezTo>
                    <a:cubicBezTo>
                      <a:pt x="149" y="140"/>
                      <a:pt x="117" y="159"/>
                      <a:pt x="117" y="159"/>
                    </a:cubicBezTo>
                    <a:cubicBezTo>
                      <a:pt x="117" y="159"/>
                      <a:pt x="98" y="171"/>
                      <a:pt x="93" y="169"/>
                    </a:cubicBezTo>
                    <a:cubicBezTo>
                      <a:pt x="87" y="168"/>
                      <a:pt x="77" y="148"/>
                      <a:pt x="85" y="115"/>
                    </a:cubicBezTo>
                    <a:cubicBezTo>
                      <a:pt x="86" y="113"/>
                      <a:pt x="88" y="112"/>
                      <a:pt x="89" y="112"/>
                    </a:cubicBezTo>
                    <a:cubicBezTo>
                      <a:pt x="96" y="112"/>
                      <a:pt x="113" y="108"/>
                      <a:pt x="116" y="75"/>
                    </a:cubicBezTo>
                    <a:cubicBezTo>
                      <a:pt x="116" y="72"/>
                      <a:pt x="119" y="70"/>
                      <a:pt x="121" y="71"/>
                    </a:cubicBezTo>
                    <a:cubicBezTo>
                      <a:pt x="131" y="72"/>
                      <a:pt x="150" y="76"/>
                      <a:pt x="154" y="78"/>
                    </a:cubicBezTo>
                    <a:cubicBezTo>
                      <a:pt x="154" y="78"/>
                      <a:pt x="157" y="79"/>
                      <a:pt x="160" y="80"/>
                    </a:cubicBezTo>
                    <a:cubicBezTo>
                      <a:pt x="161" y="81"/>
                      <a:pt x="162" y="81"/>
                      <a:pt x="162" y="83"/>
                    </a:cubicBezTo>
                    <a:cubicBezTo>
                      <a:pt x="162" y="86"/>
                      <a:pt x="164" y="93"/>
                      <a:pt x="164" y="95"/>
                    </a:cubicBezTo>
                    <a:cubicBezTo>
                      <a:pt x="164" y="98"/>
                      <a:pt x="167" y="115"/>
                      <a:pt x="167" y="115"/>
                    </a:cubicBezTo>
                    <a:cubicBezTo>
                      <a:pt x="167" y="115"/>
                      <a:pt x="173" y="112"/>
                      <a:pt x="173" y="106"/>
                    </a:cubicBezTo>
                    <a:cubicBezTo>
                      <a:pt x="174" y="100"/>
                      <a:pt x="173" y="87"/>
                      <a:pt x="175" y="84"/>
                    </a:cubicBezTo>
                    <a:cubicBezTo>
                      <a:pt x="176" y="82"/>
                      <a:pt x="185" y="80"/>
                      <a:pt x="187" y="74"/>
                    </a:cubicBezTo>
                    <a:cubicBezTo>
                      <a:pt x="193" y="59"/>
                      <a:pt x="206" y="0"/>
                      <a:pt x="154" y="22"/>
                    </a:cubicBezTo>
                    <a:cubicBezTo>
                      <a:pt x="147" y="25"/>
                      <a:pt x="140" y="29"/>
                      <a:pt x="135" y="29"/>
                    </a:cubicBezTo>
                    <a:cubicBezTo>
                      <a:pt x="128" y="30"/>
                      <a:pt x="122" y="23"/>
                      <a:pt x="108" y="19"/>
                    </a:cubicBezTo>
                    <a:cubicBezTo>
                      <a:pt x="89" y="15"/>
                      <a:pt x="1" y="10"/>
                      <a:pt x="1" y="98"/>
                    </a:cubicBezTo>
                    <a:cubicBezTo>
                      <a:pt x="0" y="186"/>
                      <a:pt x="39" y="211"/>
                      <a:pt x="39" y="211"/>
                    </a:cubicBezTo>
                    <a:cubicBezTo>
                      <a:pt x="39" y="211"/>
                      <a:pt x="47" y="140"/>
                      <a:pt x="59" y="132"/>
                    </a:cubicBezTo>
                    <a:close/>
                  </a:path>
                </a:pathLst>
              </a:custGeom>
              <a:solidFill>
                <a:srgbClr val="0B0B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3" name="iş1íḍè">
                <a:extLst>
                  <a:ext uri="{FF2B5EF4-FFF2-40B4-BE49-F238E27FC236}">
                    <a16:creationId xmlns:a16="http://schemas.microsoft.com/office/drawing/2014/main" id="{E5008951-5571-4DB8-80E1-1A0BE3684C94}"/>
                  </a:ext>
                </a:extLst>
              </p:cNvPr>
              <p:cNvSpPr/>
              <p:nvPr/>
            </p:nvSpPr>
            <p:spPr bwMode="auto">
              <a:xfrm>
                <a:off x="5081588" y="1982788"/>
                <a:ext cx="19050" cy="28575"/>
              </a:xfrm>
              <a:custGeom>
                <a:avLst/>
                <a:gdLst>
                  <a:gd name="T0" fmla="*/ 6 w 6"/>
                  <a:gd name="T1" fmla="*/ 5 h 9"/>
                  <a:gd name="T2" fmla="*/ 2 w 6"/>
                  <a:gd name="T3" fmla="*/ 9 h 9"/>
                  <a:gd name="T4" fmla="*/ 0 w 6"/>
                  <a:gd name="T5" fmla="*/ 5 h 9"/>
                  <a:gd name="T6" fmla="*/ 3 w 6"/>
                  <a:gd name="T7" fmla="*/ 0 h 9"/>
                  <a:gd name="T8" fmla="*/ 6 w 6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5"/>
                    </a:moveTo>
                    <a:cubicBezTo>
                      <a:pt x="6" y="7"/>
                      <a:pt x="4" y="9"/>
                      <a:pt x="2" y="9"/>
                    </a:cubicBezTo>
                    <a:cubicBezTo>
                      <a:pt x="1" y="9"/>
                      <a:pt x="0" y="7"/>
                      <a:pt x="0" y="5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3"/>
                      <a:pt x="6" y="5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4" name="iŝlïḓè">
                <a:extLst>
                  <a:ext uri="{FF2B5EF4-FFF2-40B4-BE49-F238E27FC236}">
                    <a16:creationId xmlns:a16="http://schemas.microsoft.com/office/drawing/2014/main" id="{E2787441-945B-4B66-BD2C-60FDC0619BF7}"/>
                  </a:ext>
                </a:extLst>
              </p:cNvPr>
              <p:cNvSpPr/>
              <p:nvPr/>
            </p:nvSpPr>
            <p:spPr bwMode="auto">
              <a:xfrm>
                <a:off x="5038726" y="1922463"/>
                <a:ext cx="85725" cy="55563"/>
              </a:xfrm>
              <a:custGeom>
                <a:avLst/>
                <a:gdLst>
                  <a:gd name="T0" fmla="*/ 25 w 26"/>
                  <a:gd name="T1" fmla="*/ 2 h 17"/>
                  <a:gd name="T2" fmla="*/ 17 w 26"/>
                  <a:gd name="T3" fmla="*/ 0 h 17"/>
                  <a:gd name="T4" fmla="*/ 8 w 26"/>
                  <a:gd name="T5" fmla="*/ 3 h 17"/>
                  <a:gd name="T6" fmla="*/ 0 w 26"/>
                  <a:gd name="T7" fmla="*/ 14 h 17"/>
                  <a:gd name="T8" fmla="*/ 2 w 26"/>
                  <a:gd name="T9" fmla="*/ 16 h 17"/>
                  <a:gd name="T10" fmla="*/ 4 w 26"/>
                  <a:gd name="T11" fmla="*/ 15 h 17"/>
                  <a:gd name="T12" fmla="*/ 10 w 26"/>
                  <a:gd name="T13" fmla="*/ 6 h 17"/>
                  <a:gd name="T14" fmla="*/ 17 w 26"/>
                  <a:gd name="T15" fmla="*/ 4 h 17"/>
                  <a:gd name="T16" fmla="*/ 21 w 26"/>
                  <a:gd name="T17" fmla="*/ 5 h 17"/>
                  <a:gd name="T18" fmla="*/ 23 w 26"/>
                  <a:gd name="T19" fmla="*/ 5 h 17"/>
                  <a:gd name="T20" fmla="*/ 23 w 26"/>
                  <a:gd name="T21" fmla="*/ 6 h 17"/>
                  <a:gd name="T22" fmla="*/ 23 w 26"/>
                  <a:gd name="T23" fmla="*/ 6 h 17"/>
                  <a:gd name="T24" fmla="*/ 23 w 26"/>
                  <a:gd name="T25" fmla="*/ 6 h 17"/>
                  <a:gd name="T26" fmla="*/ 26 w 26"/>
                  <a:gd name="T27" fmla="*/ 5 h 17"/>
                  <a:gd name="T28" fmla="*/ 25 w 26"/>
                  <a:gd name="T2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17">
                    <a:moveTo>
                      <a:pt x="25" y="2"/>
                    </a:moveTo>
                    <a:cubicBezTo>
                      <a:pt x="25" y="2"/>
                      <a:pt x="21" y="0"/>
                      <a:pt x="17" y="0"/>
                    </a:cubicBezTo>
                    <a:cubicBezTo>
                      <a:pt x="14" y="0"/>
                      <a:pt x="11" y="1"/>
                      <a:pt x="8" y="3"/>
                    </a:cubicBezTo>
                    <a:cubicBezTo>
                      <a:pt x="5" y="5"/>
                      <a:pt x="2" y="8"/>
                      <a:pt x="0" y="14"/>
                    </a:cubicBezTo>
                    <a:cubicBezTo>
                      <a:pt x="0" y="15"/>
                      <a:pt x="1" y="16"/>
                      <a:pt x="2" y="16"/>
                    </a:cubicBezTo>
                    <a:cubicBezTo>
                      <a:pt x="3" y="17"/>
                      <a:pt x="4" y="16"/>
                      <a:pt x="4" y="15"/>
                    </a:cubicBezTo>
                    <a:cubicBezTo>
                      <a:pt x="6" y="10"/>
                      <a:pt x="8" y="8"/>
                      <a:pt x="10" y="6"/>
                    </a:cubicBezTo>
                    <a:cubicBezTo>
                      <a:pt x="12" y="5"/>
                      <a:pt x="15" y="4"/>
                      <a:pt x="17" y="4"/>
                    </a:cubicBezTo>
                    <a:cubicBezTo>
                      <a:pt x="19" y="4"/>
                      <a:pt x="20" y="5"/>
                      <a:pt x="21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5" y="6"/>
                      <a:pt x="26" y="5"/>
                    </a:cubicBezTo>
                    <a:cubicBezTo>
                      <a:pt x="26" y="4"/>
                      <a:pt x="26" y="2"/>
                      <a:pt x="25" y="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5" name="îšlîḓê">
                <a:extLst>
                  <a:ext uri="{FF2B5EF4-FFF2-40B4-BE49-F238E27FC236}">
                    <a16:creationId xmlns:a16="http://schemas.microsoft.com/office/drawing/2014/main" id="{DC7D286E-AAFD-4CE4-9855-FEB8C383DA20}"/>
                  </a:ext>
                </a:extLst>
              </p:cNvPr>
              <p:cNvSpPr/>
              <p:nvPr/>
            </p:nvSpPr>
            <p:spPr bwMode="auto">
              <a:xfrm>
                <a:off x="5024438" y="2228850"/>
                <a:ext cx="122238" cy="23813"/>
              </a:xfrm>
              <a:custGeom>
                <a:avLst/>
                <a:gdLst>
                  <a:gd name="T0" fmla="*/ 1 w 37"/>
                  <a:gd name="T1" fmla="*/ 4 h 7"/>
                  <a:gd name="T2" fmla="*/ 20 w 37"/>
                  <a:gd name="T3" fmla="*/ 7 h 7"/>
                  <a:gd name="T4" fmla="*/ 35 w 37"/>
                  <a:gd name="T5" fmla="*/ 6 h 7"/>
                  <a:gd name="T6" fmla="*/ 37 w 37"/>
                  <a:gd name="T7" fmla="*/ 3 h 7"/>
                  <a:gd name="T8" fmla="*/ 34 w 37"/>
                  <a:gd name="T9" fmla="*/ 2 h 7"/>
                  <a:gd name="T10" fmla="*/ 20 w 37"/>
                  <a:gd name="T11" fmla="*/ 3 h 7"/>
                  <a:gd name="T12" fmla="*/ 7 w 37"/>
                  <a:gd name="T13" fmla="*/ 2 h 7"/>
                  <a:gd name="T14" fmla="*/ 4 w 37"/>
                  <a:gd name="T15" fmla="*/ 1 h 7"/>
                  <a:gd name="T16" fmla="*/ 3 w 37"/>
                  <a:gd name="T17" fmla="*/ 0 h 7"/>
                  <a:gd name="T18" fmla="*/ 3 w 37"/>
                  <a:gd name="T19" fmla="*/ 0 h 7"/>
                  <a:gd name="T20" fmla="*/ 3 w 37"/>
                  <a:gd name="T21" fmla="*/ 0 h 7"/>
                  <a:gd name="T22" fmla="*/ 0 w 37"/>
                  <a:gd name="T23" fmla="*/ 1 h 7"/>
                  <a:gd name="T24" fmla="*/ 1 w 37"/>
                  <a:gd name="T2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7">
                    <a:moveTo>
                      <a:pt x="1" y="4"/>
                    </a:moveTo>
                    <a:cubicBezTo>
                      <a:pt x="1" y="4"/>
                      <a:pt x="8" y="7"/>
                      <a:pt x="20" y="7"/>
                    </a:cubicBezTo>
                    <a:cubicBezTo>
                      <a:pt x="25" y="7"/>
                      <a:pt x="30" y="7"/>
                      <a:pt x="35" y="6"/>
                    </a:cubicBezTo>
                    <a:cubicBezTo>
                      <a:pt x="36" y="5"/>
                      <a:pt x="37" y="4"/>
                      <a:pt x="37" y="3"/>
                    </a:cubicBezTo>
                    <a:cubicBezTo>
                      <a:pt x="36" y="2"/>
                      <a:pt x="35" y="2"/>
                      <a:pt x="34" y="2"/>
                    </a:cubicBezTo>
                    <a:cubicBezTo>
                      <a:pt x="29" y="3"/>
                      <a:pt x="24" y="3"/>
                      <a:pt x="20" y="3"/>
                    </a:cubicBezTo>
                    <a:cubicBezTo>
                      <a:pt x="15" y="3"/>
                      <a:pt x="10" y="2"/>
                      <a:pt x="7" y="2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6" name="iş1îḓè">
                <a:extLst>
                  <a:ext uri="{FF2B5EF4-FFF2-40B4-BE49-F238E27FC236}">
                    <a16:creationId xmlns:a16="http://schemas.microsoft.com/office/drawing/2014/main" id="{27400F08-BB1F-4292-8449-CB0BD248A311}"/>
                  </a:ext>
                </a:extLst>
              </p:cNvPr>
              <p:cNvSpPr/>
              <p:nvPr/>
            </p:nvSpPr>
            <p:spPr bwMode="auto">
              <a:xfrm>
                <a:off x="5665788" y="2259013"/>
                <a:ext cx="161925" cy="336550"/>
              </a:xfrm>
              <a:custGeom>
                <a:avLst/>
                <a:gdLst>
                  <a:gd name="T0" fmla="*/ 34 w 49"/>
                  <a:gd name="T1" fmla="*/ 6 h 102"/>
                  <a:gd name="T2" fmla="*/ 25 w 49"/>
                  <a:gd name="T3" fmla="*/ 3 h 102"/>
                  <a:gd name="T4" fmla="*/ 22 w 49"/>
                  <a:gd name="T5" fmla="*/ 0 h 102"/>
                  <a:gd name="T6" fmla="*/ 10 w 49"/>
                  <a:gd name="T7" fmla="*/ 24 h 102"/>
                  <a:gd name="T8" fmla="*/ 10 w 49"/>
                  <a:gd name="T9" fmla="*/ 24 h 102"/>
                  <a:gd name="T10" fmla="*/ 7 w 49"/>
                  <a:gd name="T11" fmla="*/ 36 h 102"/>
                  <a:gd name="T12" fmla="*/ 8 w 49"/>
                  <a:gd name="T13" fmla="*/ 65 h 102"/>
                  <a:gd name="T14" fmla="*/ 0 w 49"/>
                  <a:gd name="T15" fmla="*/ 88 h 102"/>
                  <a:gd name="T16" fmla="*/ 19 w 49"/>
                  <a:gd name="T17" fmla="*/ 102 h 102"/>
                  <a:gd name="T18" fmla="*/ 49 w 49"/>
                  <a:gd name="T19" fmla="*/ 54 h 102"/>
                  <a:gd name="T20" fmla="*/ 34 w 49"/>
                  <a:gd name="T21" fmla="*/ 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34" y="6"/>
                    </a:moveTo>
                    <a:cubicBezTo>
                      <a:pt x="31" y="3"/>
                      <a:pt x="28" y="2"/>
                      <a:pt x="25" y="3"/>
                    </a:cubicBezTo>
                    <a:cubicBezTo>
                      <a:pt x="24" y="2"/>
                      <a:pt x="24" y="0"/>
                      <a:pt x="22" y="0"/>
                    </a:cubicBezTo>
                    <a:cubicBezTo>
                      <a:pt x="19" y="0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8" y="29"/>
                      <a:pt x="8" y="33"/>
                      <a:pt x="7" y="36"/>
                    </a:cubicBezTo>
                    <a:cubicBezTo>
                      <a:pt x="4" y="46"/>
                      <a:pt x="8" y="60"/>
                      <a:pt x="8" y="65"/>
                    </a:cubicBezTo>
                    <a:cubicBezTo>
                      <a:pt x="8" y="70"/>
                      <a:pt x="0" y="88"/>
                      <a:pt x="0" y="88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19" y="102"/>
                      <a:pt x="49" y="62"/>
                      <a:pt x="49" y="54"/>
                    </a:cubicBezTo>
                    <a:cubicBezTo>
                      <a:pt x="49" y="46"/>
                      <a:pt x="41" y="12"/>
                      <a:pt x="34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7" name="íślîďé">
                <a:extLst>
                  <a:ext uri="{FF2B5EF4-FFF2-40B4-BE49-F238E27FC236}">
                    <a16:creationId xmlns:a16="http://schemas.microsoft.com/office/drawing/2014/main" id="{8AE2C811-FABB-4173-B11D-8B26F052EE81}"/>
                  </a:ext>
                </a:extLst>
              </p:cNvPr>
              <p:cNvSpPr/>
              <p:nvPr/>
            </p:nvSpPr>
            <p:spPr bwMode="auto">
              <a:xfrm>
                <a:off x="5665788" y="2114550"/>
                <a:ext cx="239713" cy="377825"/>
              </a:xfrm>
              <a:custGeom>
                <a:avLst/>
                <a:gdLst>
                  <a:gd name="T0" fmla="*/ 0 w 73"/>
                  <a:gd name="T1" fmla="*/ 104 h 115"/>
                  <a:gd name="T2" fmla="*/ 3 w 73"/>
                  <a:gd name="T3" fmla="*/ 107 h 115"/>
                  <a:gd name="T4" fmla="*/ 4 w 73"/>
                  <a:gd name="T5" fmla="*/ 108 h 115"/>
                  <a:gd name="T6" fmla="*/ 21 w 73"/>
                  <a:gd name="T7" fmla="*/ 114 h 115"/>
                  <a:gd name="T8" fmla="*/ 24 w 73"/>
                  <a:gd name="T9" fmla="*/ 113 h 115"/>
                  <a:gd name="T10" fmla="*/ 72 w 73"/>
                  <a:gd name="T11" fmla="*/ 6 h 115"/>
                  <a:gd name="T12" fmla="*/ 72 w 73"/>
                  <a:gd name="T13" fmla="*/ 3 h 115"/>
                  <a:gd name="T14" fmla="*/ 68 w 73"/>
                  <a:gd name="T15" fmla="*/ 0 h 115"/>
                  <a:gd name="T16" fmla="*/ 55 w 73"/>
                  <a:gd name="T17" fmla="*/ 7 h 115"/>
                  <a:gd name="T18" fmla="*/ 0 w 73"/>
                  <a:gd name="T19" fmla="*/ 10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115">
                    <a:moveTo>
                      <a:pt x="0" y="104"/>
                    </a:moveTo>
                    <a:cubicBezTo>
                      <a:pt x="3" y="107"/>
                      <a:pt x="3" y="107"/>
                      <a:pt x="3" y="107"/>
                    </a:cubicBezTo>
                    <a:cubicBezTo>
                      <a:pt x="3" y="107"/>
                      <a:pt x="4" y="108"/>
                      <a:pt x="4" y="108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2" y="115"/>
                      <a:pt x="24" y="115"/>
                      <a:pt x="24" y="113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2" y="5"/>
                      <a:pt x="73" y="3"/>
                      <a:pt x="72" y="3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5" y="7"/>
                      <a:pt x="55" y="7"/>
                      <a:pt x="55" y="7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1717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8" name="íṣḻíḋé">
                <a:extLst>
                  <a:ext uri="{FF2B5EF4-FFF2-40B4-BE49-F238E27FC236}">
                    <a16:creationId xmlns:a16="http://schemas.microsoft.com/office/drawing/2014/main" id="{D96DB010-BC2A-498A-ADBA-F8D97D10BC2D}"/>
                  </a:ext>
                </a:extLst>
              </p:cNvPr>
              <p:cNvSpPr/>
              <p:nvPr/>
            </p:nvSpPr>
            <p:spPr bwMode="auto">
              <a:xfrm>
                <a:off x="5662613" y="2097088"/>
                <a:ext cx="233363" cy="385763"/>
              </a:xfrm>
              <a:custGeom>
                <a:avLst/>
                <a:gdLst>
                  <a:gd name="T0" fmla="*/ 20 w 71"/>
                  <a:gd name="T1" fmla="*/ 116 h 117"/>
                  <a:gd name="T2" fmla="*/ 3 w 71"/>
                  <a:gd name="T3" fmla="*/ 111 h 117"/>
                  <a:gd name="T4" fmla="*/ 1 w 71"/>
                  <a:gd name="T5" fmla="*/ 106 h 117"/>
                  <a:gd name="T6" fmla="*/ 47 w 71"/>
                  <a:gd name="T7" fmla="*/ 4 h 117"/>
                  <a:gd name="T8" fmla="*/ 52 w 71"/>
                  <a:gd name="T9" fmla="*/ 1 h 117"/>
                  <a:gd name="T10" fmla="*/ 68 w 71"/>
                  <a:gd name="T11" fmla="*/ 4 h 117"/>
                  <a:gd name="T12" fmla="*/ 70 w 71"/>
                  <a:gd name="T13" fmla="*/ 8 h 117"/>
                  <a:gd name="T14" fmla="*/ 23 w 71"/>
                  <a:gd name="T15" fmla="*/ 115 h 117"/>
                  <a:gd name="T16" fmla="*/ 20 w 71"/>
                  <a:gd name="T17" fmla="*/ 11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117">
                    <a:moveTo>
                      <a:pt x="20" y="116"/>
                    </a:moveTo>
                    <a:cubicBezTo>
                      <a:pt x="3" y="111"/>
                      <a:pt x="3" y="111"/>
                      <a:pt x="3" y="111"/>
                    </a:cubicBezTo>
                    <a:cubicBezTo>
                      <a:pt x="1" y="110"/>
                      <a:pt x="0" y="108"/>
                      <a:pt x="1" y="106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8" y="2"/>
                      <a:pt x="50" y="0"/>
                      <a:pt x="52" y="1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70" y="5"/>
                      <a:pt x="71" y="6"/>
                      <a:pt x="70" y="8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2" y="116"/>
                      <a:pt x="21" y="117"/>
                      <a:pt x="20" y="116"/>
                    </a:cubicBezTo>
                    <a:close/>
                  </a:path>
                </a:pathLst>
              </a:custGeom>
              <a:solidFill>
                <a:srgbClr val="3D3D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9" name="í$líḍe">
                <a:extLst>
                  <a:ext uri="{FF2B5EF4-FFF2-40B4-BE49-F238E27FC236}">
                    <a16:creationId xmlns:a16="http://schemas.microsoft.com/office/drawing/2014/main" id="{1F61197C-A794-46D7-8B46-42D15BC8B339}"/>
                  </a:ext>
                </a:extLst>
              </p:cNvPr>
              <p:cNvSpPr/>
              <p:nvPr/>
            </p:nvSpPr>
            <p:spPr bwMode="auto">
              <a:xfrm>
                <a:off x="5678488" y="2106613"/>
                <a:ext cx="207963" cy="354013"/>
              </a:xfrm>
              <a:custGeom>
                <a:avLst/>
                <a:gdLst>
                  <a:gd name="T0" fmla="*/ 16 w 63"/>
                  <a:gd name="T1" fmla="*/ 107 h 107"/>
                  <a:gd name="T2" fmla="*/ 2 w 63"/>
                  <a:gd name="T3" fmla="*/ 102 h 107"/>
                  <a:gd name="T4" fmla="*/ 1 w 63"/>
                  <a:gd name="T5" fmla="*/ 98 h 107"/>
                  <a:gd name="T6" fmla="*/ 43 w 63"/>
                  <a:gd name="T7" fmla="*/ 3 h 107"/>
                  <a:gd name="T8" fmla="*/ 47 w 63"/>
                  <a:gd name="T9" fmla="*/ 0 h 107"/>
                  <a:gd name="T10" fmla="*/ 61 w 63"/>
                  <a:gd name="T11" fmla="*/ 3 h 107"/>
                  <a:gd name="T12" fmla="*/ 63 w 63"/>
                  <a:gd name="T13" fmla="*/ 6 h 107"/>
                  <a:gd name="T14" fmla="*/ 18 w 63"/>
                  <a:gd name="T15" fmla="*/ 106 h 107"/>
                  <a:gd name="T16" fmla="*/ 16 w 63"/>
                  <a:gd name="T17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07">
                    <a:moveTo>
                      <a:pt x="16" y="107"/>
                    </a:move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2"/>
                      <a:pt x="0" y="100"/>
                      <a:pt x="1" y="98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4" y="1"/>
                      <a:pt x="45" y="0"/>
                      <a:pt x="47" y="0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2" y="3"/>
                      <a:pt x="63" y="5"/>
                      <a:pt x="63" y="6"/>
                    </a:cubicBezTo>
                    <a:cubicBezTo>
                      <a:pt x="18" y="106"/>
                      <a:pt x="18" y="106"/>
                      <a:pt x="18" y="106"/>
                    </a:cubicBezTo>
                    <a:cubicBezTo>
                      <a:pt x="18" y="107"/>
                      <a:pt x="17" y="107"/>
                      <a:pt x="16" y="107"/>
                    </a:cubicBezTo>
                    <a:close/>
                  </a:path>
                </a:pathLst>
              </a:custGeom>
              <a:solidFill>
                <a:srgbClr val="CADA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0" name="iśľïḋe">
                <a:extLst>
                  <a:ext uri="{FF2B5EF4-FFF2-40B4-BE49-F238E27FC236}">
                    <a16:creationId xmlns:a16="http://schemas.microsoft.com/office/drawing/2014/main" id="{1FB70893-647E-4BBD-A435-4ADCE1EA97C1}"/>
                  </a:ext>
                </a:extLst>
              </p:cNvPr>
              <p:cNvSpPr/>
              <p:nvPr/>
            </p:nvSpPr>
            <p:spPr bwMode="auto">
              <a:xfrm>
                <a:off x="5718176" y="2259013"/>
                <a:ext cx="187325" cy="325438"/>
              </a:xfrm>
              <a:custGeom>
                <a:avLst/>
                <a:gdLst>
                  <a:gd name="T0" fmla="*/ 35 w 57"/>
                  <a:gd name="T1" fmla="*/ 7 h 99"/>
                  <a:gd name="T2" fmla="*/ 19 w 57"/>
                  <a:gd name="T3" fmla="*/ 4 h 99"/>
                  <a:gd name="T4" fmla="*/ 1 w 57"/>
                  <a:gd name="T5" fmla="*/ 39 h 99"/>
                  <a:gd name="T6" fmla="*/ 15 w 57"/>
                  <a:gd name="T7" fmla="*/ 61 h 99"/>
                  <a:gd name="T8" fmla="*/ 0 w 57"/>
                  <a:gd name="T9" fmla="*/ 96 h 99"/>
                  <a:gd name="T10" fmla="*/ 8 w 57"/>
                  <a:gd name="T11" fmla="*/ 99 h 99"/>
                  <a:gd name="T12" fmla="*/ 20 w 57"/>
                  <a:gd name="T13" fmla="*/ 80 h 99"/>
                  <a:gd name="T14" fmla="*/ 48 w 57"/>
                  <a:gd name="T15" fmla="*/ 44 h 99"/>
                  <a:gd name="T16" fmla="*/ 35 w 57"/>
                  <a:gd name="T17" fmla="*/ 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99">
                    <a:moveTo>
                      <a:pt x="35" y="7"/>
                    </a:moveTo>
                    <a:cubicBezTo>
                      <a:pt x="35" y="7"/>
                      <a:pt x="26" y="0"/>
                      <a:pt x="19" y="4"/>
                    </a:cubicBezTo>
                    <a:cubicBezTo>
                      <a:pt x="11" y="8"/>
                      <a:pt x="1" y="29"/>
                      <a:pt x="1" y="39"/>
                    </a:cubicBezTo>
                    <a:cubicBezTo>
                      <a:pt x="0" y="49"/>
                      <a:pt x="15" y="61"/>
                      <a:pt x="15" y="6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8" y="99"/>
                      <a:pt x="14" y="86"/>
                      <a:pt x="20" y="80"/>
                    </a:cubicBezTo>
                    <a:cubicBezTo>
                      <a:pt x="25" y="74"/>
                      <a:pt x="39" y="61"/>
                      <a:pt x="48" y="44"/>
                    </a:cubicBezTo>
                    <a:cubicBezTo>
                      <a:pt x="57" y="28"/>
                      <a:pt x="41" y="11"/>
                      <a:pt x="35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1" name="iṥ1íḍê">
                <a:extLst>
                  <a:ext uri="{FF2B5EF4-FFF2-40B4-BE49-F238E27FC236}">
                    <a16:creationId xmlns:a16="http://schemas.microsoft.com/office/drawing/2014/main" id="{20CE8B60-0B74-4F8F-8F33-A4A5049B6F33}"/>
                  </a:ext>
                </a:extLst>
              </p:cNvPr>
              <p:cNvSpPr/>
              <p:nvPr/>
            </p:nvSpPr>
            <p:spPr bwMode="auto">
              <a:xfrm>
                <a:off x="5011738" y="2492375"/>
                <a:ext cx="742950" cy="666750"/>
              </a:xfrm>
              <a:custGeom>
                <a:avLst/>
                <a:gdLst>
                  <a:gd name="T0" fmla="*/ 225 w 225"/>
                  <a:gd name="T1" fmla="*/ 26 h 202"/>
                  <a:gd name="T2" fmla="*/ 172 w 225"/>
                  <a:gd name="T3" fmla="*/ 157 h 202"/>
                  <a:gd name="T4" fmla="*/ 95 w 225"/>
                  <a:gd name="T5" fmla="*/ 159 h 202"/>
                  <a:gd name="T6" fmla="*/ 7 w 225"/>
                  <a:gd name="T7" fmla="*/ 57 h 202"/>
                  <a:gd name="T8" fmla="*/ 9 w 225"/>
                  <a:gd name="T9" fmla="*/ 14 h 202"/>
                  <a:gd name="T10" fmla="*/ 38 w 225"/>
                  <a:gd name="T11" fmla="*/ 4 h 202"/>
                  <a:gd name="T12" fmla="*/ 99 w 225"/>
                  <a:gd name="T13" fmla="*/ 57 h 202"/>
                  <a:gd name="T14" fmla="*/ 137 w 225"/>
                  <a:gd name="T15" fmla="*/ 101 h 202"/>
                  <a:gd name="T16" fmla="*/ 172 w 225"/>
                  <a:gd name="T17" fmla="*/ 49 h 202"/>
                  <a:gd name="T18" fmla="*/ 197 w 225"/>
                  <a:gd name="T19" fmla="*/ 12 h 202"/>
                  <a:gd name="T20" fmla="*/ 204 w 225"/>
                  <a:gd name="T21" fmla="*/ 12 h 202"/>
                  <a:gd name="T22" fmla="*/ 213 w 225"/>
                  <a:gd name="T23" fmla="*/ 15 h 202"/>
                  <a:gd name="T24" fmla="*/ 225 w 225"/>
                  <a:gd name="T25" fmla="*/ 2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5" h="202">
                    <a:moveTo>
                      <a:pt x="225" y="26"/>
                    </a:moveTo>
                    <a:cubicBezTo>
                      <a:pt x="225" y="26"/>
                      <a:pt x="202" y="114"/>
                      <a:pt x="172" y="157"/>
                    </a:cubicBezTo>
                    <a:cubicBezTo>
                      <a:pt x="149" y="190"/>
                      <a:pt x="137" y="202"/>
                      <a:pt x="95" y="159"/>
                    </a:cubicBezTo>
                    <a:cubicBezTo>
                      <a:pt x="53" y="117"/>
                      <a:pt x="19" y="75"/>
                      <a:pt x="7" y="57"/>
                    </a:cubicBezTo>
                    <a:cubicBezTo>
                      <a:pt x="0" y="46"/>
                      <a:pt x="1" y="27"/>
                      <a:pt x="9" y="14"/>
                    </a:cubicBezTo>
                    <a:cubicBezTo>
                      <a:pt x="15" y="5"/>
                      <a:pt x="25" y="0"/>
                      <a:pt x="38" y="4"/>
                    </a:cubicBezTo>
                    <a:cubicBezTo>
                      <a:pt x="38" y="4"/>
                      <a:pt x="66" y="16"/>
                      <a:pt x="99" y="57"/>
                    </a:cubicBezTo>
                    <a:cubicBezTo>
                      <a:pt x="130" y="98"/>
                      <a:pt x="133" y="102"/>
                      <a:pt x="137" y="101"/>
                    </a:cubicBezTo>
                    <a:cubicBezTo>
                      <a:pt x="141" y="100"/>
                      <a:pt x="160" y="66"/>
                      <a:pt x="172" y="49"/>
                    </a:cubicBezTo>
                    <a:cubicBezTo>
                      <a:pt x="185" y="30"/>
                      <a:pt x="197" y="12"/>
                      <a:pt x="197" y="12"/>
                    </a:cubicBezTo>
                    <a:cubicBezTo>
                      <a:pt x="197" y="12"/>
                      <a:pt x="201" y="12"/>
                      <a:pt x="204" y="12"/>
                    </a:cubicBezTo>
                    <a:cubicBezTo>
                      <a:pt x="208" y="13"/>
                      <a:pt x="211" y="13"/>
                      <a:pt x="213" y="15"/>
                    </a:cubicBezTo>
                    <a:cubicBezTo>
                      <a:pt x="220" y="19"/>
                      <a:pt x="225" y="26"/>
                      <a:pt x="225" y="26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2" name="ïṥlîďe">
                <a:extLst>
                  <a:ext uri="{FF2B5EF4-FFF2-40B4-BE49-F238E27FC236}">
                    <a16:creationId xmlns:a16="http://schemas.microsoft.com/office/drawing/2014/main" id="{DE777FFE-C18B-4524-8616-AF4144CF3D1A}"/>
                  </a:ext>
                </a:extLst>
              </p:cNvPr>
              <p:cNvSpPr/>
              <p:nvPr/>
            </p:nvSpPr>
            <p:spPr bwMode="auto">
              <a:xfrm>
                <a:off x="5041901" y="2492375"/>
                <a:ext cx="642938" cy="388938"/>
              </a:xfrm>
              <a:custGeom>
                <a:avLst/>
                <a:gdLst>
                  <a:gd name="T0" fmla="*/ 195 w 195"/>
                  <a:gd name="T1" fmla="*/ 12 h 118"/>
                  <a:gd name="T2" fmla="*/ 129 w 195"/>
                  <a:gd name="T3" fmla="*/ 118 h 118"/>
                  <a:gd name="T4" fmla="*/ 84 w 195"/>
                  <a:gd name="T5" fmla="*/ 73 h 118"/>
                  <a:gd name="T6" fmla="*/ 28 w 195"/>
                  <a:gd name="T7" fmla="*/ 35 h 118"/>
                  <a:gd name="T8" fmla="*/ 0 w 195"/>
                  <a:gd name="T9" fmla="*/ 14 h 118"/>
                  <a:gd name="T10" fmla="*/ 29 w 195"/>
                  <a:gd name="T11" fmla="*/ 4 h 118"/>
                  <a:gd name="T12" fmla="*/ 90 w 195"/>
                  <a:gd name="T13" fmla="*/ 57 h 118"/>
                  <a:gd name="T14" fmla="*/ 128 w 195"/>
                  <a:gd name="T15" fmla="*/ 101 h 118"/>
                  <a:gd name="T16" fmla="*/ 163 w 195"/>
                  <a:gd name="T17" fmla="*/ 49 h 118"/>
                  <a:gd name="T18" fmla="*/ 188 w 195"/>
                  <a:gd name="T19" fmla="*/ 12 h 118"/>
                  <a:gd name="T20" fmla="*/ 195 w 195"/>
                  <a:gd name="T21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5" h="118">
                    <a:moveTo>
                      <a:pt x="195" y="12"/>
                    </a:moveTo>
                    <a:cubicBezTo>
                      <a:pt x="172" y="39"/>
                      <a:pt x="141" y="117"/>
                      <a:pt x="129" y="118"/>
                    </a:cubicBezTo>
                    <a:cubicBezTo>
                      <a:pt x="116" y="118"/>
                      <a:pt x="104" y="95"/>
                      <a:pt x="84" y="73"/>
                    </a:cubicBezTo>
                    <a:cubicBezTo>
                      <a:pt x="64" y="51"/>
                      <a:pt x="28" y="35"/>
                      <a:pt x="28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6" y="5"/>
                      <a:pt x="16" y="0"/>
                      <a:pt x="29" y="4"/>
                    </a:cubicBezTo>
                    <a:cubicBezTo>
                      <a:pt x="29" y="4"/>
                      <a:pt x="57" y="16"/>
                      <a:pt x="90" y="57"/>
                    </a:cubicBezTo>
                    <a:cubicBezTo>
                      <a:pt x="121" y="98"/>
                      <a:pt x="124" y="102"/>
                      <a:pt x="128" y="101"/>
                    </a:cubicBezTo>
                    <a:cubicBezTo>
                      <a:pt x="132" y="100"/>
                      <a:pt x="151" y="66"/>
                      <a:pt x="163" y="49"/>
                    </a:cubicBezTo>
                    <a:cubicBezTo>
                      <a:pt x="176" y="30"/>
                      <a:pt x="188" y="12"/>
                      <a:pt x="188" y="12"/>
                    </a:cubicBezTo>
                    <a:cubicBezTo>
                      <a:pt x="188" y="12"/>
                      <a:pt x="192" y="12"/>
                      <a:pt x="195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3" name="ïṩḷîḍe">
                <a:extLst>
                  <a:ext uri="{FF2B5EF4-FFF2-40B4-BE49-F238E27FC236}">
                    <a16:creationId xmlns:a16="http://schemas.microsoft.com/office/drawing/2014/main" id="{8FF098B1-409A-4FD6-B9B6-D0FBE367ABBA}"/>
                  </a:ext>
                </a:extLst>
              </p:cNvPr>
              <p:cNvSpPr/>
              <p:nvPr/>
            </p:nvSpPr>
            <p:spPr bwMode="auto">
              <a:xfrm>
                <a:off x="5408613" y="5238750"/>
                <a:ext cx="141288" cy="82550"/>
              </a:xfrm>
              <a:custGeom>
                <a:avLst/>
                <a:gdLst>
                  <a:gd name="T0" fmla="*/ 0 w 89"/>
                  <a:gd name="T1" fmla="*/ 12 h 52"/>
                  <a:gd name="T2" fmla="*/ 22 w 89"/>
                  <a:gd name="T3" fmla="*/ 52 h 52"/>
                  <a:gd name="T4" fmla="*/ 89 w 89"/>
                  <a:gd name="T5" fmla="*/ 49 h 52"/>
                  <a:gd name="T6" fmla="*/ 74 w 89"/>
                  <a:gd name="T7" fmla="*/ 0 h 52"/>
                  <a:gd name="T8" fmla="*/ 0 w 89"/>
                  <a:gd name="T9" fmla="*/ 1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52">
                    <a:moveTo>
                      <a:pt x="0" y="12"/>
                    </a:moveTo>
                    <a:lnTo>
                      <a:pt x="22" y="52"/>
                    </a:lnTo>
                    <a:lnTo>
                      <a:pt x="89" y="49"/>
                    </a:lnTo>
                    <a:lnTo>
                      <a:pt x="7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4" name="íśļíḍé">
                <a:extLst>
                  <a:ext uri="{FF2B5EF4-FFF2-40B4-BE49-F238E27FC236}">
                    <a16:creationId xmlns:a16="http://schemas.microsoft.com/office/drawing/2014/main" id="{8093022C-1DB4-43C7-850A-B04ABE761B9B}"/>
                  </a:ext>
                </a:extLst>
              </p:cNvPr>
              <p:cNvSpPr/>
              <p:nvPr/>
            </p:nvSpPr>
            <p:spPr bwMode="auto">
              <a:xfrm>
                <a:off x="4965701" y="5122863"/>
                <a:ext cx="138113" cy="107950"/>
              </a:xfrm>
              <a:custGeom>
                <a:avLst/>
                <a:gdLst>
                  <a:gd name="T0" fmla="*/ 7 w 42"/>
                  <a:gd name="T1" fmla="*/ 0 h 33"/>
                  <a:gd name="T2" fmla="*/ 2 w 42"/>
                  <a:gd name="T3" fmla="*/ 22 h 33"/>
                  <a:gd name="T4" fmla="*/ 1 w 42"/>
                  <a:gd name="T5" fmla="*/ 33 h 33"/>
                  <a:gd name="T6" fmla="*/ 35 w 42"/>
                  <a:gd name="T7" fmla="*/ 32 h 33"/>
                  <a:gd name="T8" fmla="*/ 42 w 42"/>
                  <a:gd name="T9" fmla="*/ 12 h 33"/>
                  <a:gd name="T10" fmla="*/ 7 w 42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3">
                    <a:moveTo>
                      <a:pt x="7" y="0"/>
                    </a:moveTo>
                    <a:cubicBezTo>
                      <a:pt x="7" y="0"/>
                      <a:pt x="3" y="14"/>
                      <a:pt x="2" y="22"/>
                    </a:cubicBezTo>
                    <a:cubicBezTo>
                      <a:pt x="0" y="29"/>
                      <a:pt x="1" y="33"/>
                      <a:pt x="1" y="33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41" y="15"/>
                      <a:pt x="42" y="12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5" name="îṣľïḍè">
                <a:extLst>
                  <a:ext uri="{FF2B5EF4-FFF2-40B4-BE49-F238E27FC236}">
                    <a16:creationId xmlns:a16="http://schemas.microsoft.com/office/drawing/2014/main" id="{8FE7133D-4B9F-4A43-A7F9-381E5AAE2980}"/>
                  </a:ext>
                </a:extLst>
              </p:cNvPr>
              <p:cNvSpPr/>
              <p:nvPr/>
            </p:nvSpPr>
            <p:spPr bwMode="auto">
              <a:xfrm>
                <a:off x="4830763" y="3548063"/>
                <a:ext cx="569913" cy="1627188"/>
              </a:xfrm>
              <a:custGeom>
                <a:avLst/>
                <a:gdLst>
                  <a:gd name="T0" fmla="*/ 114 w 173"/>
                  <a:gd name="T1" fmla="*/ 0 h 494"/>
                  <a:gd name="T2" fmla="*/ 166 w 173"/>
                  <a:gd name="T3" fmla="*/ 188 h 494"/>
                  <a:gd name="T4" fmla="*/ 84 w 173"/>
                  <a:gd name="T5" fmla="*/ 494 h 494"/>
                  <a:gd name="T6" fmla="*/ 46 w 173"/>
                  <a:gd name="T7" fmla="*/ 482 h 494"/>
                  <a:gd name="T8" fmla="*/ 46 w 173"/>
                  <a:gd name="T9" fmla="*/ 468 h 494"/>
                  <a:gd name="T10" fmla="*/ 91 w 173"/>
                  <a:gd name="T11" fmla="*/ 271 h 494"/>
                  <a:gd name="T12" fmla="*/ 65 w 173"/>
                  <a:gd name="T13" fmla="*/ 176 h 494"/>
                  <a:gd name="T14" fmla="*/ 0 w 173"/>
                  <a:gd name="T15" fmla="*/ 27 h 494"/>
                  <a:gd name="T16" fmla="*/ 114 w 173"/>
                  <a:gd name="T17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3" h="494">
                    <a:moveTo>
                      <a:pt x="114" y="0"/>
                    </a:moveTo>
                    <a:cubicBezTo>
                      <a:pt x="114" y="0"/>
                      <a:pt x="159" y="105"/>
                      <a:pt x="166" y="188"/>
                    </a:cubicBezTo>
                    <a:cubicBezTo>
                      <a:pt x="173" y="271"/>
                      <a:pt x="101" y="457"/>
                      <a:pt x="84" y="494"/>
                    </a:cubicBezTo>
                    <a:cubicBezTo>
                      <a:pt x="84" y="494"/>
                      <a:pt x="57" y="488"/>
                      <a:pt x="46" y="482"/>
                    </a:cubicBezTo>
                    <a:cubicBezTo>
                      <a:pt x="46" y="476"/>
                      <a:pt x="46" y="474"/>
                      <a:pt x="46" y="468"/>
                    </a:cubicBezTo>
                    <a:cubicBezTo>
                      <a:pt x="45" y="425"/>
                      <a:pt x="68" y="313"/>
                      <a:pt x="91" y="271"/>
                    </a:cubicBezTo>
                    <a:cubicBezTo>
                      <a:pt x="91" y="271"/>
                      <a:pt x="92" y="218"/>
                      <a:pt x="65" y="176"/>
                    </a:cubicBezTo>
                    <a:cubicBezTo>
                      <a:pt x="38" y="134"/>
                      <a:pt x="9" y="54"/>
                      <a:pt x="0" y="27"/>
                    </a:cubicBez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1A1A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6" name="iṩ1iḍè">
                <a:extLst>
                  <a:ext uri="{FF2B5EF4-FFF2-40B4-BE49-F238E27FC236}">
                    <a16:creationId xmlns:a16="http://schemas.microsoft.com/office/drawing/2014/main" id="{93C222A2-4350-48ED-B829-318DB78E6B95}"/>
                  </a:ext>
                </a:extLst>
              </p:cNvPr>
              <p:cNvSpPr/>
              <p:nvPr/>
            </p:nvSpPr>
            <p:spPr bwMode="auto">
              <a:xfrm>
                <a:off x="4522788" y="3619500"/>
                <a:ext cx="1014413" cy="1654175"/>
              </a:xfrm>
              <a:custGeom>
                <a:avLst/>
                <a:gdLst>
                  <a:gd name="T0" fmla="*/ 307 w 307"/>
                  <a:gd name="T1" fmla="*/ 496 h 502"/>
                  <a:gd name="T2" fmla="*/ 276 w 307"/>
                  <a:gd name="T3" fmla="*/ 501 h 502"/>
                  <a:gd name="T4" fmla="*/ 267 w 307"/>
                  <a:gd name="T5" fmla="*/ 499 h 502"/>
                  <a:gd name="T6" fmla="*/ 162 w 307"/>
                  <a:gd name="T7" fmla="*/ 297 h 502"/>
                  <a:gd name="T8" fmla="*/ 81 w 307"/>
                  <a:gd name="T9" fmla="*/ 147 h 502"/>
                  <a:gd name="T10" fmla="*/ 5 w 307"/>
                  <a:gd name="T11" fmla="*/ 10 h 502"/>
                  <a:gd name="T12" fmla="*/ 60 w 307"/>
                  <a:gd name="T13" fmla="*/ 6 h 502"/>
                  <a:gd name="T14" fmla="*/ 154 w 307"/>
                  <a:gd name="T15" fmla="*/ 0 h 502"/>
                  <a:gd name="T16" fmla="*/ 221 w 307"/>
                  <a:gd name="T17" fmla="*/ 177 h 502"/>
                  <a:gd name="T18" fmla="*/ 278 w 307"/>
                  <a:gd name="T19" fmla="*/ 373 h 502"/>
                  <a:gd name="T20" fmla="*/ 307 w 307"/>
                  <a:gd name="T21" fmla="*/ 496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" h="502">
                    <a:moveTo>
                      <a:pt x="307" y="496"/>
                    </a:moveTo>
                    <a:cubicBezTo>
                      <a:pt x="293" y="501"/>
                      <a:pt x="282" y="502"/>
                      <a:pt x="276" y="501"/>
                    </a:cubicBezTo>
                    <a:cubicBezTo>
                      <a:pt x="270" y="501"/>
                      <a:pt x="267" y="499"/>
                      <a:pt x="267" y="499"/>
                    </a:cubicBezTo>
                    <a:cubicBezTo>
                      <a:pt x="224" y="455"/>
                      <a:pt x="177" y="341"/>
                      <a:pt x="162" y="297"/>
                    </a:cubicBezTo>
                    <a:cubicBezTo>
                      <a:pt x="152" y="266"/>
                      <a:pt x="162" y="219"/>
                      <a:pt x="81" y="147"/>
                    </a:cubicBezTo>
                    <a:cubicBezTo>
                      <a:pt x="0" y="74"/>
                      <a:pt x="5" y="10"/>
                      <a:pt x="5" y="10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69" y="33"/>
                      <a:pt x="208" y="150"/>
                      <a:pt x="221" y="177"/>
                    </a:cubicBezTo>
                    <a:cubicBezTo>
                      <a:pt x="233" y="204"/>
                      <a:pt x="269" y="330"/>
                      <a:pt x="278" y="373"/>
                    </a:cubicBezTo>
                    <a:cubicBezTo>
                      <a:pt x="288" y="415"/>
                      <a:pt x="307" y="496"/>
                      <a:pt x="307" y="496"/>
                    </a:cubicBezTo>
                    <a:close/>
                  </a:path>
                </a:pathLst>
              </a:custGeom>
              <a:solidFill>
                <a:srgbClr val="3D3D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7" name="î$1iḍé">
                <a:extLst>
                  <a:ext uri="{FF2B5EF4-FFF2-40B4-BE49-F238E27FC236}">
                    <a16:creationId xmlns:a16="http://schemas.microsoft.com/office/drawing/2014/main" id="{23AD7F55-B4D7-423F-8C9B-9EBE311BDAAF}"/>
                  </a:ext>
                </a:extLst>
              </p:cNvPr>
              <p:cNvSpPr/>
              <p:nvPr/>
            </p:nvSpPr>
            <p:spPr bwMode="auto">
              <a:xfrm>
                <a:off x="4522788" y="3640138"/>
                <a:ext cx="911225" cy="1630363"/>
              </a:xfrm>
              <a:custGeom>
                <a:avLst/>
                <a:gdLst>
                  <a:gd name="T0" fmla="*/ 276 w 276"/>
                  <a:gd name="T1" fmla="*/ 495 h 495"/>
                  <a:gd name="T2" fmla="*/ 267 w 276"/>
                  <a:gd name="T3" fmla="*/ 493 h 495"/>
                  <a:gd name="T4" fmla="*/ 162 w 276"/>
                  <a:gd name="T5" fmla="*/ 291 h 495"/>
                  <a:gd name="T6" fmla="*/ 81 w 276"/>
                  <a:gd name="T7" fmla="*/ 141 h 495"/>
                  <a:gd name="T8" fmla="*/ 5 w 276"/>
                  <a:gd name="T9" fmla="*/ 4 h 495"/>
                  <a:gd name="T10" fmla="*/ 60 w 276"/>
                  <a:gd name="T11" fmla="*/ 0 h 495"/>
                  <a:gd name="T12" fmla="*/ 123 w 276"/>
                  <a:gd name="T13" fmla="*/ 165 h 495"/>
                  <a:gd name="T14" fmla="*/ 176 w 276"/>
                  <a:gd name="T15" fmla="*/ 242 h 495"/>
                  <a:gd name="T16" fmla="*/ 201 w 276"/>
                  <a:gd name="T17" fmla="*/ 344 h 495"/>
                  <a:gd name="T18" fmla="*/ 276 w 276"/>
                  <a:gd name="T19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6" h="495">
                    <a:moveTo>
                      <a:pt x="276" y="495"/>
                    </a:moveTo>
                    <a:cubicBezTo>
                      <a:pt x="270" y="495"/>
                      <a:pt x="267" y="493"/>
                      <a:pt x="267" y="493"/>
                    </a:cubicBezTo>
                    <a:cubicBezTo>
                      <a:pt x="224" y="449"/>
                      <a:pt x="177" y="335"/>
                      <a:pt x="162" y="291"/>
                    </a:cubicBezTo>
                    <a:cubicBezTo>
                      <a:pt x="152" y="260"/>
                      <a:pt x="162" y="213"/>
                      <a:pt x="81" y="141"/>
                    </a:cubicBezTo>
                    <a:cubicBezTo>
                      <a:pt x="0" y="68"/>
                      <a:pt x="5" y="4"/>
                      <a:pt x="5" y="4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1" y="21"/>
                      <a:pt x="66" y="93"/>
                      <a:pt x="123" y="165"/>
                    </a:cubicBezTo>
                    <a:cubicBezTo>
                      <a:pt x="123" y="165"/>
                      <a:pt x="167" y="206"/>
                      <a:pt x="176" y="242"/>
                    </a:cubicBezTo>
                    <a:cubicBezTo>
                      <a:pt x="185" y="277"/>
                      <a:pt x="177" y="291"/>
                      <a:pt x="201" y="344"/>
                    </a:cubicBezTo>
                    <a:cubicBezTo>
                      <a:pt x="223" y="393"/>
                      <a:pt x="256" y="467"/>
                      <a:pt x="276" y="495"/>
                    </a:cubicBezTo>
                    <a:close/>
                  </a:path>
                </a:pathLst>
              </a:custGeom>
              <a:solidFill>
                <a:srgbClr val="333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8" name="îṣľiḍe">
                <a:extLst>
                  <a:ext uri="{FF2B5EF4-FFF2-40B4-BE49-F238E27FC236}">
                    <a16:creationId xmlns:a16="http://schemas.microsoft.com/office/drawing/2014/main" id="{698337FB-58CF-48DF-9AB3-BECF5F1B3410}"/>
                  </a:ext>
                </a:extLst>
              </p:cNvPr>
              <p:cNvSpPr/>
              <p:nvPr/>
            </p:nvSpPr>
            <p:spPr bwMode="auto">
              <a:xfrm>
                <a:off x="3906838" y="3790950"/>
                <a:ext cx="315913" cy="112713"/>
              </a:xfrm>
              <a:custGeom>
                <a:avLst/>
                <a:gdLst>
                  <a:gd name="T0" fmla="*/ 96 w 96"/>
                  <a:gd name="T1" fmla="*/ 29 h 34"/>
                  <a:gd name="T2" fmla="*/ 92 w 96"/>
                  <a:gd name="T3" fmla="*/ 34 h 34"/>
                  <a:gd name="T4" fmla="*/ 10 w 96"/>
                  <a:gd name="T5" fmla="*/ 34 h 34"/>
                  <a:gd name="T6" fmla="*/ 4 w 96"/>
                  <a:gd name="T7" fmla="*/ 27 h 34"/>
                  <a:gd name="T8" fmla="*/ 5 w 96"/>
                  <a:gd name="T9" fmla="*/ 26 h 34"/>
                  <a:gd name="T10" fmla="*/ 30 w 96"/>
                  <a:gd name="T11" fmla="*/ 21 h 34"/>
                  <a:gd name="T12" fmla="*/ 37 w 96"/>
                  <a:gd name="T13" fmla="*/ 17 h 34"/>
                  <a:gd name="T14" fmla="*/ 42 w 96"/>
                  <a:gd name="T15" fmla="*/ 10 h 34"/>
                  <a:gd name="T16" fmla="*/ 44 w 96"/>
                  <a:gd name="T17" fmla="*/ 9 h 34"/>
                  <a:gd name="T18" fmla="*/ 49 w 96"/>
                  <a:gd name="T19" fmla="*/ 0 h 34"/>
                  <a:gd name="T20" fmla="*/ 80 w 96"/>
                  <a:gd name="T21" fmla="*/ 2 h 34"/>
                  <a:gd name="T22" fmla="*/ 77 w 96"/>
                  <a:gd name="T23" fmla="*/ 9 h 34"/>
                  <a:gd name="T24" fmla="*/ 77 w 96"/>
                  <a:gd name="T25" fmla="*/ 9 h 34"/>
                  <a:gd name="T26" fmla="*/ 78 w 96"/>
                  <a:gd name="T27" fmla="*/ 12 h 34"/>
                  <a:gd name="T28" fmla="*/ 81 w 96"/>
                  <a:gd name="T29" fmla="*/ 19 h 34"/>
                  <a:gd name="T30" fmla="*/ 86 w 96"/>
                  <a:gd name="T31" fmla="*/ 24 h 34"/>
                  <a:gd name="T32" fmla="*/ 92 w 96"/>
                  <a:gd name="T33" fmla="*/ 24 h 34"/>
                  <a:gd name="T34" fmla="*/ 96 w 96"/>
                  <a:gd name="T35" fmla="*/ 2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34">
                    <a:moveTo>
                      <a:pt x="96" y="29"/>
                    </a:moveTo>
                    <a:cubicBezTo>
                      <a:pt x="96" y="33"/>
                      <a:pt x="92" y="34"/>
                      <a:pt x="92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0" y="34"/>
                      <a:pt x="4" y="27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1" y="21"/>
                      <a:pt x="23" y="21"/>
                      <a:pt x="30" y="21"/>
                    </a:cubicBezTo>
                    <a:cubicBezTo>
                      <a:pt x="33" y="21"/>
                      <a:pt x="35" y="19"/>
                      <a:pt x="37" y="17"/>
                    </a:cubicBezTo>
                    <a:cubicBezTo>
                      <a:pt x="39" y="14"/>
                      <a:pt x="42" y="10"/>
                      <a:pt x="42" y="10"/>
                    </a:cubicBezTo>
                    <a:cubicBezTo>
                      <a:pt x="43" y="10"/>
                      <a:pt x="44" y="9"/>
                      <a:pt x="44" y="9"/>
                    </a:cubicBezTo>
                    <a:cubicBezTo>
                      <a:pt x="47" y="4"/>
                      <a:pt x="49" y="0"/>
                      <a:pt x="49" y="0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7" y="12"/>
                      <a:pt x="78" y="12"/>
                    </a:cubicBezTo>
                    <a:cubicBezTo>
                      <a:pt x="80" y="14"/>
                      <a:pt x="81" y="17"/>
                      <a:pt x="81" y="19"/>
                    </a:cubicBezTo>
                    <a:cubicBezTo>
                      <a:pt x="81" y="22"/>
                      <a:pt x="83" y="24"/>
                      <a:pt x="86" y="24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24"/>
                      <a:pt x="96" y="25"/>
                      <a:pt x="96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9" name="íŝḻiḑê">
                <a:extLst>
                  <a:ext uri="{FF2B5EF4-FFF2-40B4-BE49-F238E27FC236}">
                    <a16:creationId xmlns:a16="http://schemas.microsoft.com/office/drawing/2014/main" id="{76E2AE0A-232F-4DA6-BCCF-E21D613FA41B}"/>
                  </a:ext>
                </a:extLst>
              </p:cNvPr>
              <p:cNvSpPr/>
              <p:nvPr/>
            </p:nvSpPr>
            <p:spPr bwMode="auto">
              <a:xfrm>
                <a:off x="3919538" y="3790950"/>
                <a:ext cx="250825" cy="88900"/>
              </a:xfrm>
              <a:custGeom>
                <a:avLst/>
                <a:gdLst>
                  <a:gd name="T0" fmla="*/ 76 w 76"/>
                  <a:gd name="T1" fmla="*/ 2 h 27"/>
                  <a:gd name="T2" fmla="*/ 73 w 76"/>
                  <a:gd name="T3" fmla="*/ 9 h 27"/>
                  <a:gd name="T4" fmla="*/ 45 w 76"/>
                  <a:gd name="T5" fmla="*/ 8 h 27"/>
                  <a:gd name="T6" fmla="*/ 43 w 76"/>
                  <a:gd name="T7" fmla="*/ 11 h 27"/>
                  <a:gd name="T8" fmla="*/ 39 w 76"/>
                  <a:gd name="T9" fmla="*/ 15 h 27"/>
                  <a:gd name="T10" fmla="*/ 35 w 76"/>
                  <a:gd name="T11" fmla="*/ 21 h 27"/>
                  <a:gd name="T12" fmla="*/ 29 w 76"/>
                  <a:gd name="T13" fmla="*/ 24 h 27"/>
                  <a:gd name="T14" fmla="*/ 0 w 76"/>
                  <a:gd name="T15" fmla="*/ 27 h 27"/>
                  <a:gd name="T16" fmla="*/ 1 w 76"/>
                  <a:gd name="T17" fmla="*/ 26 h 27"/>
                  <a:gd name="T18" fmla="*/ 26 w 76"/>
                  <a:gd name="T19" fmla="*/ 21 h 27"/>
                  <a:gd name="T20" fmla="*/ 33 w 76"/>
                  <a:gd name="T21" fmla="*/ 17 h 27"/>
                  <a:gd name="T22" fmla="*/ 38 w 76"/>
                  <a:gd name="T23" fmla="*/ 10 h 27"/>
                  <a:gd name="T24" fmla="*/ 40 w 76"/>
                  <a:gd name="T25" fmla="*/ 9 h 27"/>
                  <a:gd name="T26" fmla="*/ 45 w 76"/>
                  <a:gd name="T27" fmla="*/ 0 h 27"/>
                  <a:gd name="T28" fmla="*/ 76 w 76"/>
                  <a:gd name="T2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27">
                    <a:moveTo>
                      <a:pt x="76" y="2"/>
                    </a:moveTo>
                    <a:cubicBezTo>
                      <a:pt x="73" y="9"/>
                      <a:pt x="73" y="9"/>
                      <a:pt x="73" y="9"/>
                    </a:cubicBezTo>
                    <a:cubicBezTo>
                      <a:pt x="67" y="9"/>
                      <a:pt x="54" y="9"/>
                      <a:pt x="45" y="8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1" y="11"/>
                      <a:pt x="39" y="15"/>
                    </a:cubicBezTo>
                    <a:cubicBezTo>
                      <a:pt x="38" y="16"/>
                      <a:pt x="36" y="20"/>
                      <a:pt x="35" y="21"/>
                    </a:cubicBezTo>
                    <a:cubicBezTo>
                      <a:pt x="34" y="22"/>
                      <a:pt x="32" y="24"/>
                      <a:pt x="29" y="24"/>
                    </a:cubicBezTo>
                    <a:cubicBezTo>
                      <a:pt x="26" y="24"/>
                      <a:pt x="9" y="25"/>
                      <a:pt x="0" y="27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7" y="21"/>
                      <a:pt x="19" y="21"/>
                      <a:pt x="26" y="21"/>
                    </a:cubicBezTo>
                    <a:cubicBezTo>
                      <a:pt x="29" y="21"/>
                      <a:pt x="31" y="19"/>
                      <a:pt x="33" y="17"/>
                    </a:cubicBezTo>
                    <a:cubicBezTo>
                      <a:pt x="35" y="14"/>
                      <a:pt x="38" y="10"/>
                      <a:pt x="38" y="10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3" y="4"/>
                      <a:pt x="45" y="0"/>
                      <a:pt x="45" y="0"/>
                    </a:cubicBez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0" name="îŝ1îḑê">
                <a:extLst>
                  <a:ext uri="{FF2B5EF4-FFF2-40B4-BE49-F238E27FC236}">
                    <a16:creationId xmlns:a16="http://schemas.microsoft.com/office/drawing/2014/main" id="{D826ACF3-AA29-472A-BF3C-D38E24849990}"/>
                  </a:ext>
                </a:extLst>
              </p:cNvPr>
              <p:cNvSpPr/>
              <p:nvPr/>
            </p:nvSpPr>
            <p:spPr bwMode="auto">
              <a:xfrm>
                <a:off x="5394326" y="5310188"/>
                <a:ext cx="439738" cy="139700"/>
              </a:xfrm>
              <a:custGeom>
                <a:avLst/>
                <a:gdLst>
                  <a:gd name="T0" fmla="*/ 14 w 133"/>
                  <a:gd name="T1" fmla="*/ 0 h 42"/>
                  <a:gd name="T2" fmla="*/ 8 w 133"/>
                  <a:gd name="T3" fmla="*/ 40 h 42"/>
                  <a:gd name="T4" fmla="*/ 11 w 133"/>
                  <a:gd name="T5" fmla="*/ 42 h 42"/>
                  <a:gd name="T6" fmla="*/ 130 w 133"/>
                  <a:gd name="T7" fmla="*/ 42 h 42"/>
                  <a:gd name="T8" fmla="*/ 133 w 133"/>
                  <a:gd name="T9" fmla="*/ 39 h 42"/>
                  <a:gd name="T10" fmla="*/ 133 w 133"/>
                  <a:gd name="T11" fmla="*/ 37 h 42"/>
                  <a:gd name="T12" fmla="*/ 129 w 133"/>
                  <a:gd name="T13" fmla="*/ 32 h 42"/>
                  <a:gd name="T14" fmla="*/ 102 w 133"/>
                  <a:gd name="T15" fmla="*/ 22 h 42"/>
                  <a:gd name="T16" fmla="*/ 100 w 133"/>
                  <a:gd name="T17" fmla="*/ 21 h 42"/>
                  <a:gd name="T18" fmla="*/ 83 w 133"/>
                  <a:gd name="T19" fmla="*/ 13 h 42"/>
                  <a:gd name="T20" fmla="*/ 78 w 133"/>
                  <a:gd name="T21" fmla="*/ 11 h 42"/>
                  <a:gd name="T22" fmla="*/ 68 w 133"/>
                  <a:gd name="T23" fmla="*/ 9 h 42"/>
                  <a:gd name="T24" fmla="*/ 59 w 133"/>
                  <a:gd name="T25" fmla="*/ 6 h 42"/>
                  <a:gd name="T26" fmla="*/ 46 w 133"/>
                  <a:gd name="T27" fmla="*/ 0 h 42"/>
                  <a:gd name="T28" fmla="*/ 29 w 133"/>
                  <a:gd name="T29" fmla="*/ 3 h 42"/>
                  <a:gd name="T30" fmla="*/ 14 w 133"/>
                  <a:gd name="T3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3" h="42">
                    <a:moveTo>
                      <a:pt x="14" y="0"/>
                    </a:moveTo>
                    <a:cubicBezTo>
                      <a:pt x="14" y="0"/>
                      <a:pt x="0" y="17"/>
                      <a:pt x="8" y="40"/>
                    </a:cubicBezTo>
                    <a:cubicBezTo>
                      <a:pt x="9" y="41"/>
                      <a:pt x="10" y="42"/>
                      <a:pt x="11" y="42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1" y="42"/>
                      <a:pt x="133" y="41"/>
                      <a:pt x="133" y="39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3" y="35"/>
                      <a:pt x="131" y="33"/>
                      <a:pt x="129" y="3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1"/>
                      <a:pt x="101" y="21"/>
                      <a:pt x="100" y="21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82" y="12"/>
                      <a:pt x="80" y="12"/>
                      <a:pt x="78" y="11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5" y="9"/>
                      <a:pt x="62" y="8"/>
                      <a:pt x="59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37" y="3"/>
                      <a:pt x="29" y="3"/>
                    </a:cubicBezTo>
                    <a:cubicBezTo>
                      <a:pt x="23" y="2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1A1A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1" name="íslîḑè">
                <a:extLst>
                  <a:ext uri="{FF2B5EF4-FFF2-40B4-BE49-F238E27FC236}">
                    <a16:creationId xmlns:a16="http://schemas.microsoft.com/office/drawing/2014/main" id="{AAD17BE3-E44F-49DF-A28B-5876E43E4006}"/>
                  </a:ext>
                </a:extLst>
              </p:cNvPr>
              <p:cNvSpPr/>
              <p:nvPr/>
            </p:nvSpPr>
            <p:spPr bwMode="auto">
              <a:xfrm>
                <a:off x="4325938" y="2466975"/>
                <a:ext cx="917575" cy="1209675"/>
              </a:xfrm>
              <a:custGeom>
                <a:avLst/>
                <a:gdLst>
                  <a:gd name="T0" fmla="*/ 268 w 278"/>
                  <a:gd name="T1" fmla="*/ 328 h 367"/>
                  <a:gd name="T2" fmla="*/ 68 w 278"/>
                  <a:gd name="T3" fmla="*/ 360 h 367"/>
                  <a:gd name="T4" fmla="*/ 65 w 278"/>
                  <a:gd name="T5" fmla="*/ 360 h 367"/>
                  <a:gd name="T6" fmla="*/ 12 w 278"/>
                  <a:gd name="T7" fmla="*/ 68 h 367"/>
                  <a:gd name="T8" fmla="*/ 17 w 278"/>
                  <a:gd name="T9" fmla="*/ 54 h 367"/>
                  <a:gd name="T10" fmla="*/ 112 w 278"/>
                  <a:gd name="T11" fmla="*/ 1 h 367"/>
                  <a:gd name="T12" fmla="*/ 119 w 278"/>
                  <a:gd name="T13" fmla="*/ 0 h 367"/>
                  <a:gd name="T14" fmla="*/ 125 w 278"/>
                  <a:gd name="T15" fmla="*/ 0 h 367"/>
                  <a:gd name="T16" fmla="*/ 179 w 278"/>
                  <a:gd name="T17" fmla="*/ 8 h 367"/>
                  <a:gd name="T18" fmla="*/ 204 w 278"/>
                  <a:gd name="T19" fmla="*/ 3 h 367"/>
                  <a:gd name="T20" fmla="*/ 208 w 278"/>
                  <a:gd name="T21" fmla="*/ 2 h 367"/>
                  <a:gd name="T22" fmla="*/ 214 w 278"/>
                  <a:gd name="T23" fmla="*/ 3 h 367"/>
                  <a:gd name="T24" fmla="*/ 272 w 278"/>
                  <a:gd name="T25" fmla="*/ 44 h 367"/>
                  <a:gd name="T26" fmla="*/ 258 w 278"/>
                  <a:gd name="T27" fmla="*/ 209 h 367"/>
                  <a:gd name="T28" fmla="*/ 268 w 278"/>
                  <a:gd name="T29" fmla="*/ 328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8" h="367">
                    <a:moveTo>
                      <a:pt x="268" y="328"/>
                    </a:moveTo>
                    <a:cubicBezTo>
                      <a:pt x="190" y="367"/>
                      <a:pt x="87" y="361"/>
                      <a:pt x="68" y="360"/>
                    </a:cubicBezTo>
                    <a:cubicBezTo>
                      <a:pt x="66" y="360"/>
                      <a:pt x="65" y="360"/>
                      <a:pt x="65" y="360"/>
                    </a:cubicBezTo>
                    <a:cubicBezTo>
                      <a:pt x="27" y="278"/>
                      <a:pt x="0" y="114"/>
                      <a:pt x="12" y="68"/>
                    </a:cubicBezTo>
                    <a:cubicBezTo>
                      <a:pt x="13" y="63"/>
                      <a:pt x="15" y="58"/>
                      <a:pt x="17" y="54"/>
                    </a:cubicBezTo>
                    <a:cubicBezTo>
                      <a:pt x="36" y="18"/>
                      <a:pt x="85" y="5"/>
                      <a:pt x="112" y="1"/>
                    </a:cubicBezTo>
                    <a:cubicBezTo>
                      <a:pt x="114" y="0"/>
                      <a:pt x="117" y="0"/>
                      <a:pt x="119" y="0"/>
                    </a:cubicBezTo>
                    <a:cubicBezTo>
                      <a:pt x="121" y="0"/>
                      <a:pt x="123" y="0"/>
                      <a:pt x="125" y="0"/>
                    </a:cubicBezTo>
                    <a:cubicBezTo>
                      <a:pt x="138" y="2"/>
                      <a:pt x="153" y="8"/>
                      <a:pt x="179" y="8"/>
                    </a:cubicBezTo>
                    <a:cubicBezTo>
                      <a:pt x="191" y="8"/>
                      <a:pt x="197" y="4"/>
                      <a:pt x="204" y="3"/>
                    </a:cubicBezTo>
                    <a:cubicBezTo>
                      <a:pt x="205" y="3"/>
                      <a:pt x="207" y="2"/>
                      <a:pt x="208" y="2"/>
                    </a:cubicBezTo>
                    <a:cubicBezTo>
                      <a:pt x="210" y="2"/>
                      <a:pt x="212" y="2"/>
                      <a:pt x="214" y="3"/>
                    </a:cubicBezTo>
                    <a:cubicBezTo>
                      <a:pt x="245" y="8"/>
                      <a:pt x="269" y="18"/>
                      <a:pt x="272" y="44"/>
                    </a:cubicBezTo>
                    <a:cubicBezTo>
                      <a:pt x="278" y="99"/>
                      <a:pt x="266" y="173"/>
                      <a:pt x="258" y="209"/>
                    </a:cubicBezTo>
                    <a:cubicBezTo>
                      <a:pt x="251" y="245"/>
                      <a:pt x="268" y="328"/>
                      <a:pt x="268" y="3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2" name="iṧḻíďe">
                <a:extLst>
                  <a:ext uri="{FF2B5EF4-FFF2-40B4-BE49-F238E27FC236}">
                    <a16:creationId xmlns:a16="http://schemas.microsoft.com/office/drawing/2014/main" id="{7B68D9F0-BFD0-4C2A-8452-4046C8EA32EE}"/>
                  </a:ext>
                </a:extLst>
              </p:cNvPr>
              <p:cNvSpPr/>
              <p:nvPr/>
            </p:nvSpPr>
            <p:spPr bwMode="auto">
              <a:xfrm>
                <a:off x="4322763" y="2644775"/>
                <a:ext cx="266700" cy="1008063"/>
              </a:xfrm>
              <a:custGeom>
                <a:avLst/>
                <a:gdLst>
                  <a:gd name="T0" fmla="*/ 69 w 81"/>
                  <a:gd name="T1" fmla="*/ 306 h 306"/>
                  <a:gd name="T2" fmla="*/ 66 w 81"/>
                  <a:gd name="T3" fmla="*/ 306 h 306"/>
                  <a:gd name="T4" fmla="*/ 13 w 81"/>
                  <a:gd name="T5" fmla="*/ 14 h 306"/>
                  <a:gd name="T6" fmla="*/ 18 w 81"/>
                  <a:gd name="T7" fmla="*/ 0 h 306"/>
                  <a:gd name="T8" fmla="*/ 78 w 81"/>
                  <a:gd name="T9" fmla="*/ 57 h 306"/>
                  <a:gd name="T10" fmla="*/ 66 w 81"/>
                  <a:gd name="T11" fmla="*/ 159 h 306"/>
                  <a:gd name="T12" fmla="*/ 69 w 81"/>
                  <a:gd name="T13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306">
                    <a:moveTo>
                      <a:pt x="69" y="306"/>
                    </a:moveTo>
                    <a:cubicBezTo>
                      <a:pt x="67" y="306"/>
                      <a:pt x="66" y="306"/>
                      <a:pt x="66" y="306"/>
                    </a:cubicBezTo>
                    <a:cubicBezTo>
                      <a:pt x="28" y="224"/>
                      <a:pt x="0" y="60"/>
                      <a:pt x="13" y="14"/>
                    </a:cubicBezTo>
                    <a:cubicBezTo>
                      <a:pt x="14" y="9"/>
                      <a:pt x="16" y="4"/>
                      <a:pt x="18" y="0"/>
                    </a:cubicBezTo>
                    <a:cubicBezTo>
                      <a:pt x="42" y="9"/>
                      <a:pt x="65" y="28"/>
                      <a:pt x="78" y="57"/>
                    </a:cubicBezTo>
                    <a:cubicBezTo>
                      <a:pt x="78" y="57"/>
                      <a:pt x="81" y="110"/>
                      <a:pt x="66" y="159"/>
                    </a:cubicBezTo>
                    <a:cubicBezTo>
                      <a:pt x="47" y="220"/>
                      <a:pt x="66" y="286"/>
                      <a:pt x="69" y="30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3" name="iśḻïďê">
                <a:extLst>
                  <a:ext uri="{FF2B5EF4-FFF2-40B4-BE49-F238E27FC236}">
                    <a16:creationId xmlns:a16="http://schemas.microsoft.com/office/drawing/2014/main" id="{6930A35A-50F3-4AB1-AF3B-06D03FFCB46B}"/>
                  </a:ext>
                </a:extLst>
              </p:cNvPr>
              <p:cNvSpPr/>
              <p:nvPr/>
            </p:nvSpPr>
            <p:spPr bwMode="auto">
              <a:xfrm>
                <a:off x="4899026" y="5195888"/>
                <a:ext cx="387350" cy="249238"/>
              </a:xfrm>
              <a:custGeom>
                <a:avLst/>
                <a:gdLst>
                  <a:gd name="T0" fmla="*/ 22 w 117"/>
                  <a:gd name="T1" fmla="*/ 0 h 76"/>
                  <a:gd name="T2" fmla="*/ 1 w 117"/>
                  <a:gd name="T3" fmla="*/ 38 h 76"/>
                  <a:gd name="T4" fmla="*/ 5 w 117"/>
                  <a:gd name="T5" fmla="*/ 45 h 76"/>
                  <a:gd name="T6" fmla="*/ 60 w 117"/>
                  <a:gd name="T7" fmla="*/ 75 h 76"/>
                  <a:gd name="T8" fmla="*/ 66 w 117"/>
                  <a:gd name="T9" fmla="*/ 76 h 76"/>
                  <a:gd name="T10" fmla="*/ 112 w 117"/>
                  <a:gd name="T11" fmla="*/ 76 h 76"/>
                  <a:gd name="T12" fmla="*/ 116 w 117"/>
                  <a:gd name="T13" fmla="*/ 71 h 76"/>
                  <a:gd name="T14" fmla="*/ 100 w 117"/>
                  <a:gd name="T15" fmla="*/ 59 h 76"/>
                  <a:gd name="T16" fmla="*/ 94 w 117"/>
                  <a:gd name="T17" fmla="*/ 56 h 76"/>
                  <a:gd name="T18" fmla="*/ 72 w 117"/>
                  <a:gd name="T19" fmla="*/ 40 h 76"/>
                  <a:gd name="T20" fmla="*/ 55 w 117"/>
                  <a:gd name="T21" fmla="*/ 10 h 76"/>
                  <a:gd name="T22" fmla="*/ 37 w 117"/>
                  <a:gd name="T23" fmla="*/ 7 h 76"/>
                  <a:gd name="T24" fmla="*/ 22 w 117"/>
                  <a:gd name="T2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" h="76">
                    <a:moveTo>
                      <a:pt x="22" y="0"/>
                    </a:moveTo>
                    <a:cubicBezTo>
                      <a:pt x="22" y="0"/>
                      <a:pt x="0" y="11"/>
                      <a:pt x="1" y="38"/>
                    </a:cubicBezTo>
                    <a:cubicBezTo>
                      <a:pt x="1" y="41"/>
                      <a:pt x="3" y="43"/>
                      <a:pt x="5" y="45"/>
                    </a:cubicBezTo>
                    <a:cubicBezTo>
                      <a:pt x="16" y="51"/>
                      <a:pt x="48" y="69"/>
                      <a:pt x="60" y="75"/>
                    </a:cubicBezTo>
                    <a:cubicBezTo>
                      <a:pt x="62" y="76"/>
                      <a:pt x="64" y="76"/>
                      <a:pt x="66" y="76"/>
                    </a:cubicBezTo>
                    <a:cubicBezTo>
                      <a:pt x="76" y="76"/>
                      <a:pt x="102" y="76"/>
                      <a:pt x="112" y="76"/>
                    </a:cubicBezTo>
                    <a:cubicBezTo>
                      <a:pt x="115" y="76"/>
                      <a:pt x="117" y="74"/>
                      <a:pt x="116" y="71"/>
                    </a:cubicBezTo>
                    <a:cubicBezTo>
                      <a:pt x="115" y="68"/>
                      <a:pt x="111" y="63"/>
                      <a:pt x="100" y="59"/>
                    </a:cubicBezTo>
                    <a:cubicBezTo>
                      <a:pt x="98" y="59"/>
                      <a:pt x="96" y="58"/>
                      <a:pt x="94" y="56"/>
                    </a:cubicBezTo>
                    <a:cubicBezTo>
                      <a:pt x="89" y="52"/>
                      <a:pt x="78" y="43"/>
                      <a:pt x="72" y="40"/>
                    </a:cubicBezTo>
                    <a:cubicBezTo>
                      <a:pt x="65" y="35"/>
                      <a:pt x="55" y="10"/>
                      <a:pt x="55" y="10"/>
                    </a:cubicBezTo>
                    <a:cubicBezTo>
                      <a:pt x="55" y="10"/>
                      <a:pt x="43" y="9"/>
                      <a:pt x="37" y="7"/>
                    </a:cubicBezTo>
                    <a:cubicBezTo>
                      <a:pt x="30" y="4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1A1A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4" name="iṥlíḍé">
                <a:extLst>
                  <a:ext uri="{FF2B5EF4-FFF2-40B4-BE49-F238E27FC236}">
                    <a16:creationId xmlns:a16="http://schemas.microsoft.com/office/drawing/2014/main" id="{92F8E849-46DF-429C-AF53-9C12C8755857}"/>
                  </a:ext>
                </a:extLst>
              </p:cNvPr>
              <p:cNvSpPr/>
              <p:nvPr/>
            </p:nvSpPr>
            <p:spPr bwMode="auto">
              <a:xfrm>
                <a:off x="4057651" y="2578100"/>
                <a:ext cx="531813" cy="1239838"/>
              </a:xfrm>
              <a:custGeom>
                <a:avLst/>
                <a:gdLst>
                  <a:gd name="T0" fmla="*/ 101 w 161"/>
                  <a:gd name="T1" fmla="*/ 16 h 376"/>
                  <a:gd name="T2" fmla="*/ 63 w 161"/>
                  <a:gd name="T3" fmla="*/ 137 h 376"/>
                  <a:gd name="T4" fmla="*/ 0 w 161"/>
                  <a:gd name="T5" fmla="*/ 372 h 376"/>
                  <a:gd name="T6" fmla="*/ 16 w 161"/>
                  <a:gd name="T7" fmla="*/ 375 h 376"/>
                  <a:gd name="T8" fmla="*/ 33 w 161"/>
                  <a:gd name="T9" fmla="*/ 375 h 376"/>
                  <a:gd name="T10" fmla="*/ 93 w 161"/>
                  <a:gd name="T11" fmla="*/ 263 h 376"/>
                  <a:gd name="T12" fmla="*/ 124 w 161"/>
                  <a:gd name="T13" fmla="*/ 191 h 376"/>
                  <a:gd name="T14" fmla="*/ 157 w 161"/>
                  <a:gd name="T15" fmla="*/ 88 h 376"/>
                  <a:gd name="T16" fmla="*/ 101 w 161"/>
                  <a:gd name="T17" fmla="*/ 1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376">
                    <a:moveTo>
                      <a:pt x="101" y="16"/>
                    </a:moveTo>
                    <a:cubicBezTo>
                      <a:pt x="101" y="16"/>
                      <a:pt x="83" y="36"/>
                      <a:pt x="63" y="137"/>
                    </a:cubicBezTo>
                    <a:cubicBezTo>
                      <a:pt x="44" y="239"/>
                      <a:pt x="0" y="372"/>
                      <a:pt x="0" y="372"/>
                    </a:cubicBezTo>
                    <a:cubicBezTo>
                      <a:pt x="0" y="372"/>
                      <a:pt x="8" y="374"/>
                      <a:pt x="16" y="375"/>
                    </a:cubicBezTo>
                    <a:cubicBezTo>
                      <a:pt x="25" y="376"/>
                      <a:pt x="33" y="375"/>
                      <a:pt x="33" y="375"/>
                    </a:cubicBezTo>
                    <a:cubicBezTo>
                      <a:pt x="33" y="375"/>
                      <a:pt x="83" y="287"/>
                      <a:pt x="93" y="263"/>
                    </a:cubicBezTo>
                    <a:cubicBezTo>
                      <a:pt x="104" y="239"/>
                      <a:pt x="119" y="203"/>
                      <a:pt x="124" y="191"/>
                    </a:cubicBezTo>
                    <a:cubicBezTo>
                      <a:pt x="129" y="179"/>
                      <a:pt x="153" y="106"/>
                      <a:pt x="157" y="88"/>
                    </a:cubicBezTo>
                    <a:cubicBezTo>
                      <a:pt x="161" y="70"/>
                      <a:pt x="151" y="0"/>
                      <a:pt x="10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5" name="îšḷiḑê">
                <a:extLst>
                  <a:ext uri="{FF2B5EF4-FFF2-40B4-BE49-F238E27FC236}">
                    <a16:creationId xmlns:a16="http://schemas.microsoft.com/office/drawing/2014/main" id="{2748C099-39A9-4E41-814A-2C5C01A91588}"/>
                  </a:ext>
                </a:extLst>
              </p:cNvPr>
              <p:cNvSpPr/>
              <p:nvPr/>
            </p:nvSpPr>
            <p:spPr bwMode="auto">
              <a:xfrm>
                <a:off x="4856163" y="2578100"/>
                <a:ext cx="125413" cy="738188"/>
              </a:xfrm>
              <a:custGeom>
                <a:avLst/>
                <a:gdLst>
                  <a:gd name="T0" fmla="*/ 9 w 38"/>
                  <a:gd name="T1" fmla="*/ 2 h 224"/>
                  <a:gd name="T2" fmla="*/ 3 w 38"/>
                  <a:gd name="T3" fmla="*/ 166 h 224"/>
                  <a:gd name="T4" fmla="*/ 20 w 38"/>
                  <a:gd name="T5" fmla="*/ 224 h 224"/>
                  <a:gd name="T6" fmla="*/ 14 w 38"/>
                  <a:gd name="T7" fmla="*/ 0 h 224"/>
                  <a:gd name="T8" fmla="*/ 9 w 38"/>
                  <a:gd name="T9" fmla="*/ 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4">
                    <a:moveTo>
                      <a:pt x="9" y="2"/>
                    </a:moveTo>
                    <a:cubicBezTo>
                      <a:pt x="9" y="2"/>
                      <a:pt x="0" y="120"/>
                      <a:pt x="3" y="166"/>
                    </a:cubicBezTo>
                    <a:cubicBezTo>
                      <a:pt x="6" y="211"/>
                      <a:pt x="2" y="224"/>
                      <a:pt x="20" y="224"/>
                    </a:cubicBezTo>
                    <a:cubicBezTo>
                      <a:pt x="38" y="224"/>
                      <a:pt x="14" y="0"/>
                      <a:pt x="14" y="0"/>
                    </a:cubicBez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9E3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6" name="íšļíḑè">
                <a:extLst>
                  <a:ext uri="{FF2B5EF4-FFF2-40B4-BE49-F238E27FC236}">
                    <a16:creationId xmlns:a16="http://schemas.microsoft.com/office/drawing/2014/main" id="{171AA872-3D6F-4EFE-9F7C-98B1FD79385D}"/>
                  </a:ext>
                </a:extLst>
              </p:cNvPr>
              <p:cNvSpPr/>
              <p:nvPr/>
            </p:nvSpPr>
            <p:spPr bwMode="auto">
              <a:xfrm>
                <a:off x="4870451" y="2555875"/>
                <a:ext cx="233363" cy="1017588"/>
              </a:xfrm>
              <a:custGeom>
                <a:avLst/>
                <a:gdLst>
                  <a:gd name="T0" fmla="*/ 6 w 71"/>
                  <a:gd name="T1" fmla="*/ 10 h 309"/>
                  <a:gd name="T2" fmla="*/ 13 w 71"/>
                  <a:gd name="T3" fmla="*/ 237 h 309"/>
                  <a:gd name="T4" fmla="*/ 41 w 71"/>
                  <a:gd name="T5" fmla="*/ 306 h 309"/>
                  <a:gd name="T6" fmla="*/ 69 w 71"/>
                  <a:gd name="T7" fmla="*/ 235 h 309"/>
                  <a:gd name="T8" fmla="*/ 26 w 71"/>
                  <a:gd name="T9" fmla="*/ 7 h 309"/>
                  <a:gd name="T10" fmla="*/ 6 w 71"/>
                  <a:gd name="T11" fmla="*/ 1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309">
                    <a:moveTo>
                      <a:pt x="6" y="10"/>
                    </a:moveTo>
                    <a:cubicBezTo>
                      <a:pt x="6" y="10"/>
                      <a:pt x="0" y="187"/>
                      <a:pt x="13" y="237"/>
                    </a:cubicBezTo>
                    <a:cubicBezTo>
                      <a:pt x="26" y="287"/>
                      <a:pt x="36" y="302"/>
                      <a:pt x="41" y="306"/>
                    </a:cubicBezTo>
                    <a:cubicBezTo>
                      <a:pt x="47" y="309"/>
                      <a:pt x="67" y="258"/>
                      <a:pt x="69" y="235"/>
                    </a:cubicBezTo>
                    <a:cubicBezTo>
                      <a:pt x="71" y="212"/>
                      <a:pt x="29" y="14"/>
                      <a:pt x="26" y="7"/>
                    </a:cubicBezTo>
                    <a:cubicBezTo>
                      <a:pt x="23" y="0"/>
                      <a:pt x="6" y="10"/>
                      <a:pt x="6" y="1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7" name="íṧ1ïdé">
                <a:extLst>
                  <a:ext uri="{FF2B5EF4-FFF2-40B4-BE49-F238E27FC236}">
                    <a16:creationId xmlns:a16="http://schemas.microsoft.com/office/drawing/2014/main" id="{331D35B8-F4D4-46B1-8D7E-9A34978FF1FF}"/>
                  </a:ext>
                </a:extLst>
              </p:cNvPr>
              <p:cNvSpPr/>
              <p:nvPr/>
            </p:nvSpPr>
            <p:spPr bwMode="auto">
              <a:xfrm>
                <a:off x="4718051" y="2466975"/>
                <a:ext cx="168275" cy="117475"/>
              </a:xfrm>
              <a:custGeom>
                <a:avLst/>
                <a:gdLst>
                  <a:gd name="T0" fmla="*/ 51 w 51"/>
                  <a:gd name="T1" fmla="*/ 31 h 36"/>
                  <a:gd name="T2" fmla="*/ 46 w 51"/>
                  <a:gd name="T3" fmla="*/ 36 h 36"/>
                  <a:gd name="T4" fmla="*/ 0 w 51"/>
                  <a:gd name="T5" fmla="*/ 0 h 36"/>
                  <a:gd name="T6" fmla="*/ 6 w 51"/>
                  <a:gd name="T7" fmla="*/ 0 h 36"/>
                  <a:gd name="T8" fmla="*/ 51 w 51"/>
                  <a:gd name="T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6">
                    <a:moveTo>
                      <a:pt x="51" y="31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27" y="30"/>
                      <a:pt x="7" y="8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19" y="11"/>
                      <a:pt x="51" y="31"/>
                      <a:pt x="51" y="31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8" name="iSḷïdè">
                <a:extLst>
                  <a:ext uri="{FF2B5EF4-FFF2-40B4-BE49-F238E27FC236}">
                    <a16:creationId xmlns:a16="http://schemas.microsoft.com/office/drawing/2014/main" id="{3F674361-964E-4875-92AD-241137909E96}"/>
                  </a:ext>
                </a:extLst>
              </p:cNvPr>
              <p:cNvSpPr/>
              <p:nvPr/>
            </p:nvSpPr>
            <p:spPr bwMode="auto">
              <a:xfrm>
                <a:off x="4956176" y="2473325"/>
                <a:ext cx="55563" cy="92075"/>
              </a:xfrm>
              <a:custGeom>
                <a:avLst/>
                <a:gdLst>
                  <a:gd name="T0" fmla="*/ 17 w 17"/>
                  <a:gd name="T1" fmla="*/ 0 h 28"/>
                  <a:gd name="T2" fmla="*/ 3 w 17"/>
                  <a:gd name="T3" fmla="*/ 28 h 28"/>
                  <a:gd name="T4" fmla="*/ 0 w 17"/>
                  <a:gd name="T5" fmla="*/ 23 h 28"/>
                  <a:gd name="T6" fmla="*/ 13 w 17"/>
                  <a:gd name="T7" fmla="*/ 1 h 28"/>
                  <a:gd name="T8" fmla="*/ 17 w 1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8">
                    <a:moveTo>
                      <a:pt x="17" y="0"/>
                    </a:moveTo>
                    <a:cubicBezTo>
                      <a:pt x="17" y="5"/>
                      <a:pt x="15" y="19"/>
                      <a:pt x="3" y="2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10" y="8"/>
                      <a:pt x="13" y="1"/>
                    </a:cubicBezTo>
                    <a:cubicBezTo>
                      <a:pt x="14" y="1"/>
                      <a:pt x="16" y="0"/>
                      <a:pt x="17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9" name="iṥḷíḍe">
                <a:extLst>
                  <a:ext uri="{FF2B5EF4-FFF2-40B4-BE49-F238E27FC236}">
                    <a16:creationId xmlns:a16="http://schemas.microsoft.com/office/drawing/2014/main" id="{021D7A7D-DCCC-4111-A2B6-92A94289C414}"/>
                  </a:ext>
                </a:extLst>
              </p:cNvPr>
              <p:cNvSpPr/>
              <p:nvPr/>
            </p:nvSpPr>
            <p:spPr bwMode="auto">
              <a:xfrm>
                <a:off x="4856163" y="2489200"/>
                <a:ext cx="115888" cy="112713"/>
              </a:xfrm>
              <a:custGeom>
                <a:avLst/>
                <a:gdLst>
                  <a:gd name="T0" fmla="*/ 16 w 35"/>
                  <a:gd name="T1" fmla="*/ 0 h 34"/>
                  <a:gd name="T2" fmla="*/ 22 w 35"/>
                  <a:gd name="T3" fmla="*/ 0 h 34"/>
                  <a:gd name="T4" fmla="*/ 24 w 35"/>
                  <a:gd name="T5" fmla="*/ 1 h 34"/>
                  <a:gd name="T6" fmla="*/ 34 w 35"/>
                  <a:gd name="T7" fmla="*/ 22 h 34"/>
                  <a:gd name="T8" fmla="*/ 30 w 35"/>
                  <a:gd name="T9" fmla="*/ 31 h 34"/>
                  <a:gd name="T10" fmla="*/ 21 w 35"/>
                  <a:gd name="T11" fmla="*/ 34 h 34"/>
                  <a:gd name="T12" fmla="*/ 6 w 35"/>
                  <a:gd name="T13" fmla="*/ 31 h 34"/>
                  <a:gd name="T14" fmla="*/ 11 w 35"/>
                  <a:gd name="T15" fmla="*/ 2 h 34"/>
                  <a:gd name="T16" fmla="*/ 16 w 35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4">
                    <a:moveTo>
                      <a:pt x="16" y="0"/>
                    </a:moveTo>
                    <a:cubicBezTo>
                      <a:pt x="17" y="0"/>
                      <a:pt x="19" y="0"/>
                      <a:pt x="22" y="0"/>
                    </a:cubicBezTo>
                    <a:cubicBezTo>
                      <a:pt x="23" y="0"/>
                      <a:pt x="23" y="0"/>
                      <a:pt x="24" y="1"/>
                    </a:cubicBezTo>
                    <a:cubicBezTo>
                      <a:pt x="26" y="4"/>
                      <a:pt x="33" y="14"/>
                      <a:pt x="34" y="22"/>
                    </a:cubicBezTo>
                    <a:cubicBezTo>
                      <a:pt x="35" y="27"/>
                      <a:pt x="32" y="30"/>
                      <a:pt x="30" y="31"/>
                    </a:cubicBezTo>
                    <a:cubicBezTo>
                      <a:pt x="27" y="33"/>
                      <a:pt x="24" y="34"/>
                      <a:pt x="21" y="34"/>
                    </a:cubicBezTo>
                    <a:cubicBezTo>
                      <a:pt x="17" y="34"/>
                      <a:pt x="10" y="33"/>
                      <a:pt x="6" y="31"/>
                    </a:cubicBezTo>
                    <a:cubicBezTo>
                      <a:pt x="0" y="28"/>
                      <a:pt x="9" y="7"/>
                      <a:pt x="11" y="2"/>
                    </a:cubicBezTo>
                    <a:cubicBezTo>
                      <a:pt x="12" y="1"/>
                      <a:pt x="15" y="0"/>
                      <a:pt x="16" y="0"/>
                    </a:cubicBezTo>
                    <a:close/>
                  </a:path>
                </a:pathLst>
              </a:custGeom>
              <a:solidFill>
                <a:srgbClr val="9E3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0" name="îSḷîḋé">
                <a:extLst>
                  <a:ext uri="{FF2B5EF4-FFF2-40B4-BE49-F238E27FC236}">
                    <a16:creationId xmlns:a16="http://schemas.microsoft.com/office/drawing/2014/main" id="{AC031C29-DD3D-49A8-8C2E-CDBD850ACFC3}"/>
                  </a:ext>
                </a:extLst>
              </p:cNvPr>
              <p:cNvSpPr/>
              <p:nvPr/>
            </p:nvSpPr>
            <p:spPr bwMode="auto">
              <a:xfrm>
                <a:off x="4727576" y="2417763"/>
                <a:ext cx="185738" cy="163513"/>
              </a:xfrm>
              <a:custGeom>
                <a:avLst/>
                <a:gdLst>
                  <a:gd name="T0" fmla="*/ 48 w 56"/>
                  <a:gd name="T1" fmla="*/ 49 h 50"/>
                  <a:gd name="T2" fmla="*/ 21 w 56"/>
                  <a:gd name="T3" fmla="*/ 35 h 50"/>
                  <a:gd name="T4" fmla="*/ 0 w 56"/>
                  <a:gd name="T5" fmla="*/ 15 h 50"/>
                  <a:gd name="T6" fmla="*/ 3 w 56"/>
                  <a:gd name="T7" fmla="*/ 7 h 50"/>
                  <a:gd name="T8" fmla="*/ 7 w 56"/>
                  <a:gd name="T9" fmla="*/ 2 h 50"/>
                  <a:gd name="T10" fmla="*/ 11 w 56"/>
                  <a:gd name="T11" fmla="*/ 0 h 50"/>
                  <a:gd name="T12" fmla="*/ 36 w 56"/>
                  <a:gd name="T13" fmla="*/ 8 h 50"/>
                  <a:gd name="T14" fmla="*/ 54 w 56"/>
                  <a:gd name="T15" fmla="*/ 15 h 50"/>
                  <a:gd name="T16" fmla="*/ 56 w 56"/>
                  <a:gd name="T17" fmla="*/ 18 h 50"/>
                  <a:gd name="T18" fmla="*/ 51 w 56"/>
                  <a:gd name="T19" fmla="*/ 47 h 50"/>
                  <a:gd name="T20" fmla="*/ 48 w 56"/>
                  <a:gd name="T21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50">
                    <a:moveTo>
                      <a:pt x="48" y="49"/>
                    </a:moveTo>
                    <a:cubicBezTo>
                      <a:pt x="48" y="49"/>
                      <a:pt x="34" y="44"/>
                      <a:pt x="21" y="35"/>
                    </a:cubicBezTo>
                    <a:cubicBezTo>
                      <a:pt x="15" y="30"/>
                      <a:pt x="0" y="15"/>
                      <a:pt x="0" y="15"/>
                    </a:cubicBezTo>
                    <a:cubicBezTo>
                      <a:pt x="0" y="15"/>
                      <a:pt x="1" y="11"/>
                      <a:pt x="3" y="7"/>
                    </a:cubicBezTo>
                    <a:cubicBezTo>
                      <a:pt x="3" y="6"/>
                      <a:pt x="5" y="3"/>
                      <a:pt x="7" y="2"/>
                    </a:cubicBezTo>
                    <a:cubicBezTo>
                      <a:pt x="8" y="1"/>
                      <a:pt x="9" y="0"/>
                      <a:pt x="11" y="0"/>
                    </a:cubicBezTo>
                    <a:cubicBezTo>
                      <a:pt x="11" y="0"/>
                      <a:pt x="30" y="5"/>
                      <a:pt x="36" y="8"/>
                    </a:cubicBezTo>
                    <a:cubicBezTo>
                      <a:pt x="41" y="9"/>
                      <a:pt x="54" y="15"/>
                      <a:pt x="54" y="15"/>
                    </a:cubicBezTo>
                    <a:cubicBezTo>
                      <a:pt x="56" y="15"/>
                      <a:pt x="56" y="16"/>
                      <a:pt x="56" y="18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9"/>
                      <a:pt x="50" y="50"/>
                      <a:pt x="4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1" name="îšlide">
                <a:extLst>
                  <a:ext uri="{FF2B5EF4-FFF2-40B4-BE49-F238E27FC236}">
                    <a16:creationId xmlns:a16="http://schemas.microsoft.com/office/drawing/2014/main" id="{28F67ACC-F6C4-47A5-BDD0-4F12EAC93F27}"/>
                  </a:ext>
                </a:extLst>
              </p:cNvPr>
              <p:cNvSpPr/>
              <p:nvPr/>
            </p:nvSpPr>
            <p:spPr bwMode="auto">
              <a:xfrm>
                <a:off x="4919663" y="2433638"/>
                <a:ext cx="85725" cy="134938"/>
              </a:xfrm>
              <a:custGeom>
                <a:avLst/>
                <a:gdLst>
                  <a:gd name="T0" fmla="*/ 23 w 26"/>
                  <a:gd name="T1" fmla="*/ 1 h 41"/>
                  <a:gd name="T2" fmla="*/ 25 w 26"/>
                  <a:gd name="T3" fmla="*/ 6 h 41"/>
                  <a:gd name="T4" fmla="*/ 26 w 26"/>
                  <a:gd name="T5" fmla="*/ 13 h 41"/>
                  <a:gd name="T6" fmla="*/ 20 w 26"/>
                  <a:gd name="T7" fmla="*/ 29 h 41"/>
                  <a:gd name="T8" fmla="*/ 11 w 26"/>
                  <a:gd name="T9" fmla="*/ 40 h 41"/>
                  <a:gd name="T10" fmla="*/ 9 w 26"/>
                  <a:gd name="T11" fmla="*/ 40 h 41"/>
                  <a:gd name="T12" fmla="*/ 0 w 26"/>
                  <a:gd name="T13" fmla="*/ 13 h 41"/>
                  <a:gd name="T14" fmla="*/ 2 w 26"/>
                  <a:gd name="T15" fmla="*/ 10 h 41"/>
                  <a:gd name="T16" fmla="*/ 20 w 26"/>
                  <a:gd name="T17" fmla="*/ 0 h 41"/>
                  <a:gd name="T18" fmla="*/ 23 w 26"/>
                  <a:gd name="T1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41">
                    <a:moveTo>
                      <a:pt x="23" y="1"/>
                    </a:moveTo>
                    <a:cubicBezTo>
                      <a:pt x="23" y="1"/>
                      <a:pt x="25" y="5"/>
                      <a:pt x="25" y="6"/>
                    </a:cubicBezTo>
                    <a:cubicBezTo>
                      <a:pt x="26" y="9"/>
                      <a:pt x="26" y="13"/>
                      <a:pt x="26" y="13"/>
                    </a:cubicBezTo>
                    <a:cubicBezTo>
                      <a:pt x="26" y="13"/>
                      <a:pt x="25" y="22"/>
                      <a:pt x="20" y="29"/>
                    </a:cubicBezTo>
                    <a:cubicBezTo>
                      <a:pt x="17" y="33"/>
                      <a:pt x="11" y="40"/>
                      <a:pt x="11" y="40"/>
                    </a:cubicBezTo>
                    <a:cubicBezTo>
                      <a:pt x="11" y="41"/>
                      <a:pt x="9" y="41"/>
                      <a:pt x="9" y="4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1" y="10"/>
                      <a:pt x="2" y="1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0"/>
                      <a:pt x="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2" name="îṧļîḍe">
                <a:extLst>
                  <a:ext uri="{FF2B5EF4-FFF2-40B4-BE49-F238E27FC236}">
                    <a16:creationId xmlns:a16="http://schemas.microsoft.com/office/drawing/2014/main" id="{5A543C73-9F79-4B90-859D-16C4BDCD737D}"/>
                  </a:ext>
                </a:extLst>
              </p:cNvPr>
              <p:cNvSpPr/>
              <p:nvPr/>
            </p:nvSpPr>
            <p:spPr bwMode="auto">
              <a:xfrm>
                <a:off x="4708526" y="2020888"/>
                <a:ext cx="128588" cy="152400"/>
              </a:xfrm>
              <a:custGeom>
                <a:avLst/>
                <a:gdLst>
                  <a:gd name="T0" fmla="*/ 39 w 39"/>
                  <a:gd name="T1" fmla="*/ 15 h 46"/>
                  <a:gd name="T2" fmla="*/ 27 w 39"/>
                  <a:gd name="T3" fmla="*/ 1 h 46"/>
                  <a:gd name="T4" fmla="*/ 32 w 39"/>
                  <a:gd name="T5" fmla="*/ 46 h 46"/>
                  <a:gd name="T6" fmla="*/ 39 w 39"/>
                  <a:gd name="T7" fmla="*/ 1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46">
                    <a:moveTo>
                      <a:pt x="39" y="15"/>
                    </a:moveTo>
                    <a:cubicBezTo>
                      <a:pt x="39" y="15"/>
                      <a:pt x="39" y="0"/>
                      <a:pt x="27" y="1"/>
                    </a:cubicBezTo>
                    <a:cubicBezTo>
                      <a:pt x="12" y="2"/>
                      <a:pt x="0" y="41"/>
                      <a:pt x="32" y="46"/>
                    </a:cubicBezTo>
                    <a:cubicBezTo>
                      <a:pt x="32" y="46"/>
                      <a:pt x="33" y="28"/>
                      <a:pt x="39" y="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" name="ïṩḷiďe">
              <a:extLst>
                <a:ext uri="{FF2B5EF4-FFF2-40B4-BE49-F238E27FC236}">
                  <a16:creationId xmlns:a16="http://schemas.microsoft.com/office/drawing/2014/main" id="{EF58B043-7755-4B19-AD8D-F60F7480109C}"/>
                </a:ext>
              </a:extLst>
            </p:cNvPr>
            <p:cNvGrpSpPr/>
            <p:nvPr/>
          </p:nvGrpSpPr>
          <p:grpSpPr>
            <a:xfrm>
              <a:off x="673100" y="1244354"/>
              <a:ext cx="10845800" cy="1750565"/>
              <a:chOff x="673100" y="1244354"/>
              <a:chExt cx="10845800" cy="1750565"/>
            </a:xfrm>
          </p:grpSpPr>
          <p:grpSp>
            <p:nvGrpSpPr>
              <p:cNvPr id="20" name="ïṩļidé">
                <a:extLst>
                  <a:ext uri="{FF2B5EF4-FFF2-40B4-BE49-F238E27FC236}">
                    <a16:creationId xmlns:a16="http://schemas.microsoft.com/office/drawing/2014/main" id="{A2E8E56F-F726-48A1-8A65-B1903F27B6D2}"/>
                  </a:ext>
                </a:extLst>
              </p:cNvPr>
              <p:cNvGrpSpPr/>
              <p:nvPr/>
            </p:nvGrpSpPr>
            <p:grpSpPr>
              <a:xfrm>
                <a:off x="673100" y="1244354"/>
                <a:ext cx="2740127" cy="1750565"/>
                <a:chOff x="673100" y="1244354"/>
                <a:chExt cx="2740127" cy="1750565"/>
              </a:xfrm>
            </p:grpSpPr>
            <p:grpSp>
              <p:nvGrpSpPr>
                <p:cNvPr id="26" name="îs1ídé">
                  <a:extLst>
                    <a:ext uri="{FF2B5EF4-FFF2-40B4-BE49-F238E27FC236}">
                      <a16:creationId xmlns:a16="http://schemas.microsoft.com/office/drawing/2014/main" id="{67D27C66-1673-4698-BEDF-8B3D7AC8545B}"/>
                    </a:ext>
                  </a:extLst>
                </p:cNvPr>
                <p:cNvGrpSpPr/>
                <p:nvPr/>
              </p:nvGrpSpPr>
              <p:grpSpPr>
                <a:xfrm>
                  <a:off x="673100" y="1686159"/>
                  <a:ext cx="2740127" cy="1308760"/>
                  <a:chOff x="673100" y="1686159"/>
                  <a:chExt cx="2740127" cy="1308760"/>
                </a:xfrm>
              </p:grpSpPr>
              <p:sp>
                <p:nvSpPr>
                  <p:cNvPr id="28" name="îśľîḍè">
                    <a:extLst>
                      <a:ext uri="{FF2B5EF4-FFF2-40B4-BE49-F238E27FC236}">
                        <a16:creationId xmlns:a16="http://schemas.microsoft.com/office/drawing/2014/main" id="{59411126-8902-4241-8975-C64B95786E1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673100" y="1686159"/>
                    <a:ext cx="2740127" cy="441805"/>
                  </a:xfrm>
                  <a:prstGeom prst="roundRect">
                    <a:avLst/>
                  </a:prstGeom>
                  <a:solidFill>
                    <a:srgbClr val="8F0C1B"/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此处添加标题</a:t>
                    </a:r>
                    <a:endParaRPr lang="en-US" altLang="zh-CN" sz="2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ïŝḷíde">
                    <a:extLst>
                      <a:ext uri="{FF2B5EF4-FFF2-40B4-BE49-F238E27FC236}">
                        <a16:creationId xmlns:a16="http://schemas.microsoft.com/office/drawing/2014/main" id="{80F83091-8484-4974-85D6-4A2426A877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100" y="2127964"/>
                    <a:ext cx="2740127" cy="8669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通过复制您的文本后，在此框中选择粘贴。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7" name="iSļîḓé">
                  <a:extLst>
                    <a:ext uri="{FF2B5EF4-FFF2-40B4-BE49-F238E27FC236}">
                      <a16:creationId xmlns:a16="http://schemas.microsoft.com/office/drawing/2014/main" id="{AC2D437F-E2DC-41A6-9012-679B3536442D}"/>
                    </a:ext>
                  </a:extLst>
                </p:cNvPr>
                <p:cNvSpPr txBox="1"/>
                <p:nvPr/>
              </p:nvSpPr>
              <p:spPr>
                <a:xfrm>
                  <a:off x="673100" y="1244354"/>
                  <a:ext cx="2740127" cy="44180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>
                  <a:normAutofit/>
                </a:bodyPr>
                <a:lstStyle/>
                <a:p>
                  <a:pPr algn="ctr"/>
                  <a:r>
                    <a:rPr lang="en-US" altLang="zh-CN" sz="2000" i="1" u="sng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</a:p>
              </p:txBody>
            </p:sp>
          </p:grpSp>
          <p:grpSp>
            <p:nvGrpSpPr>
              <p:cNvPr id="21" name="íṥľiḓê">
                <a:extLst>
                  <a:ext uri="{FF2B5EF4-FFF2-40B4-BE49-F238E27FC236}">
                    <a16:creationId xmlns:a16="http://schemas.microsoft.com/office/drawing/2014/main" id="{35911DE1-215F-47FB-B27B-787148DB0DFA}"/>
                  </a:ext>
                </a:extLst>
              </p:cNvPr>
              <p:cNvGrpSpPr/>
              <p:nvPr/>
            </p:nvGrpSpPr>
            <p:grpSpPr>
              <a:xfrm>
                <a:off x="8778773" y="1244354"/>
                <a:ext cx="2740127" cy="1750565"/>
                <a:chOff x="8778773" y="1244354"/>
                <a:chExt cx="2740127" cy="1750565"/>
              </a:xfrm>
            </p:grpSpPr>
            <p:grpSp>
              <p:nvGrpSpPr>
                <p:cNvPr id="22" name="îślidê">
                  <a:extLst>
                    <a:ext uri="{FF2B5EF4-FFF2-40B4-BE49-F238E27FC236}">
                      <a16:creationId xmlns:a16="http://schemas.microsoft.com/office/drawing/2014/main" id="{B79C8722-2E00-44C1-8803-6FD5436B97C6}"/>
                    </a:ext>
                  </a:extLst>
                </p:cNvPr>
                <p:cNvGrpSpPr/>
                <p:nvPr/>
              </p:nvGrpSpPr>
              <p:grpSpPr>
                <a:xfrm>
                  <a:off x="8778773" y="1686159"/>
                  <a:ext cx="2740127" cy="1308760"/>
                  <a:chOff x="8778773" y="1686159"/>
                  <a:chExt cx="2740127" cy="1308760"/>
                </a:xfrm>
              </p:grpSpPr>
              <p:sp>
                <p:nvSpPr>
                  <p:cNvPr id="24" name="îšļîḋe">
                    <a:extLst>
                      <a:ext uri="{FF2B5EF4-FFF2-40B4-BE49-F238E27FC236}">
                        <a16:creationId xmlns:a16="http://schemas.microsoft.com/office/drawing/2014/main" id="{1842678E-439A-4537-B860-66871A3FFCBE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8778773" y="1686159"/>
                    <a:ext cx="2740127" cy="441805"/>
                  </a:xfrm>
                  <a:prstGeom prst="roundRect">
                    <a:avLst/>
                  </a:prstGeom>
                  <a:solidFill>
                    <a:srgbClr val="768395"/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此处添加标题</a:t>
                    </a:r>
                    <a:endParaRPr lang="en-US" altLang="zh-CN" sz="2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íš1îḋè">
                    <a:extLst>
                      <a:ext uri="{FF2B5EF4-FFF2-40B4-BE49-F238E27FC236}">
                        <a16:creationId xmlns:a16="http://schemas.microsoft.com/office/drawing/2014/main" id="{5B9CF5D5-312D-4535-AAFE-533B84DB0A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778773" y="2127964"/>
                    <a:ext cx="2740127" cy="8669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通过复制您的文本后，在此框中选择粘贴。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3" name="îṥ1îḑe">
                  <a:extLst>
                    <a:ext uri="{FF2B5EF4-FFF2-40B4-BE49-F238E27FC236}">
                      <a16:creationId xmlns:a16="http://schemas.microsoft.com/office/drawing/2014/main" id="{D0891281-76D9-4D2C-8E94-12BBEDA93D9C}"/>
                    </a:ext>
                  </a:extLst>
                </p:cNvPr>
                <p:cNvSpPr txBox="1"/>
                <p:nvPr/>
              </p:nvSpPr>
              <p:spPr>
                <a:xfrm>
                  <a:off x="8778773" y="1244354"/>
                  <a:ext cx="2740127" cy="44180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>
                  <a:normAutofit/>
                </a:bodyPr>
                <a:lstStyle/>
                <a:p>
                  <a:pPr algn="ctr"/>
                  <a:r>
                    <a:rPr lang="en-US" altLang="zh-CN" sz="2000" i="1" u="sng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2020</a:t>
                  </a:r>
                </a:p>
              </p:txBody>
            </p:sp>
          </p:grpSp>
        </p:grpSp>
        <p:grpSp>
          <p:nvGrpSpPr>
            <p:cNvPr id="6" name="ïṩľïḍè">
              <a:extLst>
                <a:ext uri="{FF2B5EF4-FFF2-40B4-BE49-F238E27FC236}">
                  <a16:creationId xmlns:a16="http://schemas.microsoft.com/office/drawing/2014/main" id="{206E86D4-6376-4458-984A-8D1C0C0356B2}"/>
                </a:ext>
              </a:extLst>
            </p:cNvPr>
            <p:cNvGrpSpPr/>
            <p:nvPr/>
          </p:nvGrpSpPr>
          <p:grpSpPr>
            <a:xfrm>
              <a:off x="673100" y="3103633"/>
              <a:ext cx="10845800" cy="1308760"/>
              <a:chOff x="673100" y="3090185"/>
              <a:chExt cx="10845800" cy="1308760"/>
            </a:xfrm>
          </p:grpSpPr>
          <p:grpSp>
            <p:nvGrpSpPr>
              <p:cNvPr id="14" name="ïŝlidè">
                <a:extLst>
                  <a:ext uri="{FF2B5EF4-FFF2-40B4-BE49-F238E27FC236}">
                    <a16:creationId xmlns:a16="http://schemas.microsoft.com/office/drawing/2014/main" id="{85146027-D96A-42BA-841F-6B2FE464C93F}"/>
                  </a:ext>
                </a:extLst>
              </p:cNvPr>
              <p:cNvGrpSpPr/>
              <p:nvPr/>
            </p:nvGrpSpPr>
            <p:grpSpPr>
              <a:xfrm>
                <a:off x="673100" y="3174615"/>
                <a:ext cx="2740127" cy="1224330"/>
                <a:chOff x="673100" y="3174615"/>
                <a:chExt cx="2740127" cy="1224330"/>
              </a:xfrm>
            </p:grpSpPr>
            <p:sp>
              <p:nvSpPr>
                <p:cNvPr id="18" name="îşḷíḑè">
                  <a:extLst>
                    <a:ext uri="{FF2B5EF4-FFF2-40B4-BE49-F238E27FC236}">
                      <a16:creationId xmlns:a16="http://schemas.microsoft.com/office/drawing/2014/main" id="{DC3DB465-00D9-46AE-A47A-4771D5FC9B38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3174615"/>
                  <a:ext cx="2740127" cy="357376"/>
                </a:xfrm>
                <a:prstGeom prst="round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此处添加标题</a:t>
                  </a:r>
                  <a:endPara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ïśḷidê">
                  <a:extLst>
                    <a:ext uri="{FF2B5EF4-FFF2-40B4-BE49-F238E27FC236}">
                      <a16:creationId xmlns:a16="http://schemas.microsoft.com/office/drawing/2014/main" id="{B1DD8F7B-B3B5-4BD7-86CE-CE418F047251}"/>
                    </a:ext>
                  </a:extLst>
                </p:cNvPr>
                <p:cNvSpPr/>
                <p:nvPr/>
              </p:nvSpPr>
              <p:spPr bwMode="auto">
                <a:xfrm>
                  <a:off x="673100" y="3531990"/>
                  <a:ext cx="2740127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通过复制您的文本后，在此框中选择粘贴。</a:t>
                  </a:r>
                </a:p>
              </p:txBody>
            </p:sp>
          </p:grpSp>
          <p:grpSp>
            <p:nvGrpSpPr>
              <p:cNvPr id="15" name="íṡ1iḍê">
                <a:extLst>
                  <a:ext uri="{FF2B5EF4-FFF2-40B4-BE49-F238E27FC236}">
                    <a16:creationId xmlns:a16="http://schemas.microsoft.com/office/drawing/2014/main" id="{C69415A7-F801-4431-B613-E880F41B1DB9}"/>
                  </a:ext>
                </a:extLst>
              </p:cNvPr>
              <p:cNvGrpSpPr/>
              <p:nvPr/>
            </p:nvGrpSpPr>
            <p:grpSpPr>
              <a:xfrm>
                <a:off x="8778773" y="3090185"/>
                <a:ext cx="2740127" cy="1308760"/>
                <a:chOff x="8778773" y="3090185"/>
                <a:chExt cx="2740127" cy="1308760"/>
              </a:xfrm>
            </p:grpSpPr>
            <p:sp>
              <p:nvSpPr>
                <p:cNvPr id="16" name="îş1iďé">
                  <a:extLst>
                    <a:ext uri="{FF2B5EF4-FFF2-40B4-BE49-F238E27FC236}">
                      <a16:creationId xmlns:a16="http://schemas.microsoft.com/office/drawing/2014/main" id="{1B8FACC4-AC16-41DB-A723-50904CFCEA74}"/>
                    </a:ext>
                  </a:extLst>
                </p:cNvPr>
                <p:cNvSpPr txBox="1"/>
                <p:nvPr/>
              </p:nvSpPr>
              <p:spPr bwMode="auto">
                <a:xfrm>
                  <a:off x="8778773" y="3090185"/>
                  <a:ext cx="2740127" cy="441805"/>
                </a:xfrm>
                <a:prstGeom prst="round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此处添加标题</a:t>
                  </a:r>
                  <a:endPara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îS1iḋè">
                  <a:extLst>
                    <a:ext uri="{FF2B5EF4-FFF2-40B4-BE49-F238E27FC236}">
                      <a16:creationId xmlns:a16="http://schemas.microsoft.com/office/drawing/2014/main" id="{C547D9B5-2AC7-4FD1-A492-83FB03E953BB}"/>
                    </a:ext>
                  </a:extLst>
                </p:cNvPr>
                <p:cNvSpPr/>
                <p:nvPr/>
              </p:nvSpPr>
              <p:spPr bwMode="auto">
                <a:xfrm>
                  <a:off x="8778773" y="3531990"/>
                  <a:ext cx="2740127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通过复制您的文本后，在此框中选择粘贴。</a:t>
                  </a:r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" name="íşļiḋé">
              <a:extLst>
                <a:ext uri="{FF2B5EF4-FFF2-40B4-BE49-F238E27FC236}">
                  <a16:creationId xmlns:a16="http://schemas.microsoft.com/office/drawing/2014/main" id="{4997824F-59E5-4C86-B0BF-8B38E6A9AAB4}"/>
                </a:ext>
              </a:extLst>
            </p:cNvPr>
            <p:cNvGrpSpPr/>
            <p:nvPr/>
          </p:nvGrpSpPr>
          <p:grpSpPr>
            <a:xfrm>
              <a:off x="673100" y="4521107"/>
              <a:ext cx="10845800" cy="1308760"/>
              <a:chOff x="673100" y="4521107"/>
              <a:chExt cx="10845800" cy="1308760"/>
            </a:xfrm>
          </p:grpSpPr>
          <p:grpSp>
            <p:nvGrpSpPr>
              <p:cNvPr id="8" name="iṧḷïḑé">
                <a:extLst>
                  <a:ext uri="{FF2B5EF4-FFF2-40B4-BE49-F238E27FC236}">
                    <a16:creationId xmlns:a16="http://schemas.microsoft.com/office/drawing/2014/main" id="{2F834C80-207A-4126-88E9-BE05F166C53B}"/>
                  </a:ext>
                </a:extLst>
              </p:cNvPr>
              <p:cNvGrpSpPr/>
              <p:nvPr/>
            </p:nvGrpSpPr>
            <p:grpSpPr>
              <a:xfrm>
                <a:off x="673100" y="4521107"/>
                <a:ext cx="2740127" cy="1308760"/>
                <a:chOff x="673100" y="4494212"/>
                <a:chExt cx="2740127" cy="1308760"/>
              </a:xfrm>
            </p:grpSpPr>
            <p:sp>
              <p:nvSpPr>
                <p:cNvPr id="12" name="íṡļíḑé">
                  <a:extLst>
                    <a:ext uri="{FF2B5EF4-FFF2-40B4-BE49-F238E27FC236}">
                      <a16:creationId xmlns:a16="http://schemas.microsoft.com/office/drawing/2014/main" id="{51ECF688-57C9-48F1-9BE6-DB11AE0B181B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4494212"/>
                  <a:ext cx="2740127" cy="441805"/>
                </a:xfrm>
                <a:prstGeom prst="round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此处添加标题</a:t>
                  </a:r>
                  <a:endPara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ïṩľíďé">
                  <a:extLst>
                    <a:ext uri="{FF2B5EF4-FFF2-40B4-BE49-F238E27FC236}">
                      <a16:creationId xmlns:a16="http://schemas.microsoft.com/office/drawing/2014/main" id="{6D43B5B0-4773-4B98-A608-03BC9F8A7044}"/>
                    </a:ext>
                  </a:extLst>
                </p:cNvPr>
                <p:cNvSpPr/>
                <p:nvPr/>
              </p:nvSpPr>
              <p:spPr bwMode="auto">
                <a:xfrm>
                  <a:off x="673100" y="4936017"/>
                  <a:ext cx="2740127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通过复制您的文本后，在此框中选择粘贴。</a:t>
                  </a:r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" name="ïṧľîdé">
                <a:extLst>
                  <a:ext uri="{FF2B5EF4-FFF2-40B4-BE49-F238E27FC236}">
                    <a16:creationId xmlns:a16="http://schemas.microsoft.com/office/drawing/2014/main" id="{D92F4C1C-216B-4C44-A725-086AFD288355}"/>
                  </a:ext>
                </a:extLst>
              </p:cNvPr>
              <p:cNvGrpSpPr/>
              <p:nvPr/>
            </p:nvGrpSpPr>
            <p:grpSpPr>
              <a:xfrm>
                <a:off x="8778773" y="4521107"/>
                <a:ext cx="2740127" cy="1308760"/>
                <a:chOff x="8778773" y="4494212"/>
                <a:chExt cx="2740127" cy="1308760"/>
              </a:xfrm>
            </p:grpSpPr>
            <p:sp>
              <p:nvSpPr>
                <p:cNvPr id="10" name="ïśliḓê">
                  <a:extLst>
                    <a:ext uri="{FF2B5EF4-FFF2-40B4-BE49-F238E27FC236}">
                      <a16:creationId xmlns:a16="http://schemas.microsoft.com/office/drawing/2014/main" id="{AA2A7357-4C19-4399-B4DC-F8C48C3B4E54}"/>
                    </a:ext>
                  </a:extLst>
                </p:cNvPr>
                <p:cNvSpPr txBox="1"/>
                <p:nvPr/>
              </p:nvSpPr>
              <p:spPr bwMode="auto">
                <a:xfrm>
                  <a:off x="8778773" y="4494212"/>
                  <a:ext cx="2740127" cy="441805"/>
                </a:xfrm>
                <a:prstGeom prst="round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此处添加标题</a:t>
                  </a:r>
                  <a:endPara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íśḷidè">
                  <a:extLst>
                    <a:ext uri="{FF2B5EF4-FFF2-40B4-BE49-F238E27FC236}">
                      <a16:creationId xmlns:a16="http://schemas.microsoft.com/office/drawing/2014/main" id="{630DFAF5-60EC-4559-AB5B-35E04CB10A1B}"/>
                    </a:ext>
                  </a:extLst>
                </p:cNvPr>
                <p:cNvSpPr/>
                <p:nvPr/>
              </p:nvSpPr>
              <p:spPr bwMode="auto">
                <a:xfrm>
                  <a:off x="8778773" y="4936017"/>
                  <a:ext cx="2740127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通过复制您的文本后，在此框中选择粘贴。</a:t>
                  </a:r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28B9D2EF-BDBC-4D4F-A478-4EBC418BA269}"/>
              </a:ext>
            </a:extLst>
          </p:cNvPr>
          <p:cNvGrpSpPr/>
          <p:nvPr/>
        </p:nvGrpSpPr>
        <p:grpSpPr>
          <a:xfrm>
            <a:off x="270510" y="256070"/>
            <a:ext cx="4320310" cy="904455"/>
            <a:chOff x="270510" y="256070"/>
            <a:chExt cx="4320310" cy="904455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6DCD0019-4934-4596-B7F5-F11AD9027236}"/>
                </a:ext>
              </a:extLst>
            </p:cNvPr>
            <p:cNvSpPr/>
            <p:nvPr/>
          </p:nvSpPr>
          <p:spPr>
            <a:xfrm>
              <a:off x="909493" y="419746"/>
              <a:ext cx="3681327" cy="588295"/>
            </a:xfrm>
            <a:prstGeom prst="rect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îşľîḍe">
              <a:extLst>
                <a:ext uri="{FF2B5EF4-FFF2-40B4-BE49-F238E27FC236}">
                  <a16:creationId xmlns:a16="http://schemas.microsoft.com/office/drawing/2014/main" id="{FA483544-1934-4F0E-98A3-BAE5EFA0A463}"/>
                </a:ext>
              </a:extLst>
            </p:cNvPr>
            <p:cNvSpPr/>
            <p:nvPr/>
          </p:nvSpPr>
          <p:spPr bwMode="auto">
            <a:xfrm>
              <a:off x="270510" y="256070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47A6A20-2D06-4FD3-A4C3-228C7FC9A720}"/>
                </a:ext>
              </a:extLst>
            </p:cNvPr>
            <p:cNvSpPr/>
            <p:nvPr/>
          </p:nvSpPr>
          <p:spPr>
            <a:xfrm>
              <a:off x="1168705" y="415909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6" y="130313"/>
            <a:ext cx="1077679" cy="1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0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2207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BCD62-7FED-4961-B5F2-621D941BE0B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553269"/>
            <a:ext cx="10852150" cy="4531804"/>
            <a:chOff x="669925" y="1553269"/>
            <a:chExt cx="10852150" cy="4531804"/>
          </a:xfrm>
        </p:grpSpPr>
        <p:sp>
          <p:nvSpPr>
            <p:cNvPr id="4" name="î$ļïḋê">
              <a:extLst>
                <a:ext uri="{FF2B5EF4-FFF2-40B4-BE49-F238E27FC236}">
                  <a16:creationId xmlns:a16="http://schemas.microsoft.com/office/drawing/2014/main" id="{326AEC33-26B8-4F80-B67C-AF0E5ABB24E3}"/>
                </a:ext>
              </a:extLst>
            </p:cNvPr>
            <p:cNvSpPr/>
            <p:nvPr/>
          </p:nvSpPr>
          <p:spPr>
            <a:xfrm rot="2890726">
              <a:off x="3731200" y="2475201"/>
              <a:ext cx="2665131" cy="2647426"/>
            </a:xfrm>
            <a:custGeom>
              <a:avLst/>
              <a:gdLst/>
              <a:ahLst/>
              <a:cxnLst/>
              <a:rect l="l" t="t" r="r" b="b"/>
              <a:pathLst>
                <a:path w="3071958" h="3051550" extrusionOk="0">
                  <a:moveTo>
                    <a:pt x="0" y="223427"/>
                  </a:moveTo>
                  <a:lnTo>
                    <a:pt x="5457" y="222835"/>
                  </a:lnTo>
                  <a:lnTo>
                    <a:pt x="5460" y="220334"/>
                  </a:lnTo>
                  <a:lnTo>
                    <a:pt x="28507" y="220334"/>
                  </a:lnTo>
                  <a:lnTo>
                    <a:pt x="2059257" y="0"/>
                  </a:lnTo>
                  <a:lnTo>
                    <a:pt x="2119482" y="935855"/>
                  </a:lnTo>
                  <a:lnTo>
                    <a:pt x="1815594" y="952732"/>
                  </a:lnTo>
                  <a:lnTo>
                    <a:pt x="3071958" y="2076888"/>
                  </a:lnTo>
                  <a:lnTo>
                    <a:pt x="2199859" y="3051550"/>
                  </a:lnTo>
                  <a:lnTo>
                    <a:pt x="972751" y="1953570"/>
                  </a:lnTo>
                  <a:lnTo>
                    <a:pt x="972751" y="2236153"/>
                  </a:lnTo>
                  <a:lnTo>
                    <a:pt x="2769" y="2284871"/>
                  </a:lnTo>
                  <a:lnTo>
                    <a:pt x="5395" y="270325"/>
                  </a:lnTo>
                  <a:close/>
                </a:path>
              </a:pathLst>
            </a:custGeom>
            <a:solidFill>
              <a:srgbClr val="8F0C1B"/>
            </a:solidFill>
            <a:ln>
              <a:noFill/>
            </a:ln>
            <a:effectLst>
              <a:outerShdw dist="38100" dir="8100000" sx="101000" sy="101000" algn="tr" rotWithShape="0">
                <a:schemeClr val="tx1">
                  <a:alpha val="10000"/>
                </a:schemeClr>
              </a:outerShdw>
            </a:effectLst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</a:endParaRPr>
            </a:p>
          </p:txBody>
        </p:sp>
        <p:sp>
          <p:nvSpPr>
            <p:cNvPr id="5" name="îšḷîďè">
              <a:extLst>
                <a:ext uri="{FF2B5EF4-FFF2-40B4-BE49-F238E27FC236}">
                  <a16:creationId xmlns:a16="http://schemas.microsoft.com/office/drawing/2014/main" id="{DD34546D-0498-4545-B307-1CDC0EB58920}"/>
                </a:ext>
              </a:extLst>
            </p:cNvPr>
            <p:cNvSpPr/>
            <p:nvPr/>
          </p:nvSpPr>
          <p:spPr>
            <a:xfrm rot="13690726">
              <a:off x="5793427" y="2105287"/>
              <a:ext cx="2665131" cy="2647427"/>
            </a:xfrm>
            <a:custGeom>
              <a:avLst/>
              <a:gdLst/>
              <a:ahLst/>
              <a:cxnLst/>
              <a:rect l="l" t="t" r="r" b="b"/>
              <a:pathLst>
                <a:path w="3071958" h="3051550" extrusionOk="0">
                  <a:moveTo>
                    <a:pt x="0" y="223427"/>
                  </a:moveTo>
                  <a:lnTo>
                    <a:pt x="5457" y="222835"/>
                  </a:lnTo>
                  <a:lnTo>
                    <a:pt x="5460" y="220334"/>
                  </a:lnTo>
                  <a:lnTo>
                    <a:pt x="28507" y="220334"/>
                  </a:lnTo>
                  <a:lnTo>
                    <a:pt x="2059257" y="0"/>
                  </a:lnTo>
                  <a:lnTo>
                    <a:pt x="2119482" y="935855"/>
                  </a:lnTo>
                  <a:lnTo>
                    <a:pt x="1815594" y="952732"/>
                  </a:lnTo>
                  <a:lnTo>
                    <a:pt x="3071958" y="2076888"/>
                  </a:lnTo>
                  <a:lnTo>
                    <a:pt x="2199859" y="3051550"/>
                  </a:lnTo>
                  <a:lnTo>
                    <a:pt x="972751" y="1953570"/>
                  </a:lnTo>
                  <a:lnTo>
                    <a:pt x="972751" y="2236153"/>
                  </a:lnTo>
                  <a:lnTo>
                    <a:pt x="2769" y="2284871"/>
                  </a:lnTo>
                  <a:lnTo>
                    <a:pt x="5395" y="270325"/>
                  </a:lnTo>
                  <a:close/>
                </a:path>
              </a:pathLst>
            </a:custGeom>
            <a:solidFill>
              <a:srgbClr val="768395"/>
            </a:solidFill>
            <a:ln>
              <a:noFill/>
            </a:ln>
            <a:effectLst>
              <a:outerShdw dist="38100" dir="18900000" sx="101000" sy="101000" algn="bl" rotWithShape="0">
                <a:prstClr val="black">
                  <a:alpha val="10000"/>
                </a:prstClr>
              </a:outerShdw>
            </a:effectLst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algn="ctr"/>
              <a:endParaRPr sz="1400" dirty="0">
                <a:solidFill>
                  <a:schemeClr val="lt1"/>
                </a:solidFill>
              </a:endParaRPr>
            </a:p>
          </p:txBody>
        </p:sp>
        <p:grpSp>
          <p:nvGrpSpPr>
            <p:cNvPr id="6" name="îṧļïḋè">
              <a:extLst>
                <a:ext uri="{FF2B5EF4-FFF2-40B4-BE49-F238E27FC236}">
                  <a16:creationId xmlns:a16="http://schemas.microsoft.com/office/drawing/2014/main" id="{232151C6-28ED-4DDC-BF56-4BF28E242083}"/>
                </a:ext>
              </a:extLst>
            </p:cNvPr>
            <p:cNvGrpSpPr/>
            <p:nvPr/>
          </p:nvGrpSpPr>
          <p:grpSpPr>
            <a:xfrm>
              <a:off x="4668066" y="2563451"/>
              <a:ext cx="705293" cy="705293"/>
              <a:chOff x="4649213" y="2563451"/>
              <a:chExt cx="705293" cy="705293"/>
            </a:xfrm>
          </p:grpSpPr>
          <p:sp>
            <p:nvSpPr>
              <p:cNvPr id="20" name="iS1îďe">
                <a:extLst>
                  <a:ext uri="{FF2B5EF4-FFF2-40B4-BE49-F238E27FC236}">
                    <a16:creationId xmlns:a16="http://schemas.microsoft.com/office/drawing/2014/main" id="{2FD4BAD8-ED35-4DC7-9E05-D175E3DF53AF}"/>
                  </a:ext>
                </a:extLst>
              </p:cNvPr>
              <p:cNvSpPr/>
              <p:nvPr/>
            </p:nvSpPr>
            <p:spPr>
              <a:xfrm>
                <a:off x="4649213" y="2563451"/>
                <a:ext cx="705293" cy="705293"/>
              </a:xfrm>
              <a:prstGeom prst="ellipse">
                <a:avLst/>
              </a:prstGeom>
              <a:solidFill>
                <a:schemeClr val="bg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ïŝlïḍé">
                <a:extLst>
                  <a:ext uri="{FF2B5EF4-FFF2-40B4-BE49-F238E27FC236}">
                    <a16:creationId xmlns:a16="http://schemas.microsoft.com/office/drawing/2014/main" id="{EBDA3FFA-1957-42EB-BE0E-F4026766D721}"/>
                  </a:ext>
                </a:extLst>
              </p:cNvPr>
              <p:cNvSpPr/>
              <p:nvPr/>
            </p:nvSpPr>
            <p:spPr bwMode="auto">
              <a:xfrm>
                <a:off x="4821859" y="2707209"/>
                <a:ext cx="360000" cy="417776"/>
              </a:xfrm>
              <a:custGeom>
                <a:avLst/>
                <a:gdLst>
                  <a:gd name="T0" fmla="*/ 105 w 450"/>
                  <a:gd name="T1" fmla="*/ 204 h 523"/>
                  <a:gd name="T2" fmla="*/ 116 w 450"/>
                  <a:gd name="T3" fmla="*/ 223 h 523"/>
                  <a:gd name="T4" fmla="*/ 236 w 450"/>
                  <a:gd name="T5" fmla="*/ 328 h 523"/>
                  <a:gd name="T6" fmla="*/ 354 w 450"/>
                  <a:gd name="T7" fmla="*/ 222 h 523"/>
                  <a:gd name="T8" fmla="*/ 364 w 450"/>
                  <a:gd name="T9" fmla="*/ 203 h 523"/>
                  <a:gd name="T10" fmla="*/ 367 w 450"/>
                  <a:gd name="T11" fmla="*/ 198 h 523"/>
                  <a:gd name="T12" fmla="*/ 362 w 450"/>
                  <a:gd name="T13" fmla="*/ 160 h 523"/>
                  <a:gd name="T14" fmla="*/ 362 w 450"/>
                  <a:gd name="T15" fmla="*/ 158 h 523"/>
                  <a:gd name="T16" fmla="*/ 234 w 450"/>
                  <a:gd name="T17" fmla="*/ 0 h 523"/>
                  <a:gd name="T18" fmla="*/ 108 w 450"/>
                  <a:gd name="T19" fmla="*/ 159 h 523"/>
                  <a:gd name="T20" fmla="*/ 108 w 450"/>
                  <a:gd name="T21" fmla="*/ 161 h 523"/>
                  <a:gd name="T22" fmla="*/ 103 w 450"/>
                  <a:gd name="T23" fmla="*/ 198 h 523"/>
                  <a:gd name="T24" fmla="*/ 105 w 450"/>
                  <a:gd name="T25" fmla="*/ 204 h 523"/>
                  <a:gd name="T26" fmla="*/ 351 w 450"/>
                  <a:gd name="T27" fmla="*/ 190 h 523"/>
                  <a:gd name="T28" fmla="*/ 348 w 450"/>
                  <a:gd name="T29" fmla="*/ 197 h 523"/>
                  <a:gd name="T30" fmla="*/ 342 w 450"/>
                  <a:gd name="T31" fmla="*/ 210 h 523"/>
                  <a:gd name="T32" fmla="*/ 338 w 450"/>
                  <a:gd name="T33" fmla="*/ 215 h 523"/>
                  <a:gd name="T34" fmla="*/ 236 w 450"/>
                  <a:gd name="T35" fmla="*/ 310 h 523"/>
                  <a:gd name="T36" fmla="*/ 131 w 450"/>
                  <a:gd name="T37" fmla="*/ 215 h 523"/>
                  <a:gd name="T38" fmla="*/ 127 w 450"/>
                  <a:gd name="T39" fmla="*/ 210 h 523"/>
                  <a:gd name="T40" fmla="*/ 121 w 450"/>
                  <a:gd name="T41" fmla="*/ 197 h 523"/>
                  <a:gd name="T42" fmla="*/ 118 w 450"/>
                  <a:gd name="T43" fmla="*/ 191 h 523"/>
                  <a:gd name="T44" fmla="*/ 119 w 450"/>
                  <a:gd name="T45" fmla="*/ 174 h 523"/>
                  <a:gd name="T46" fmla="*/ 119 w 450"/>
                  <a:gd name="T47" fmla="*/ 174 h 523"/>
                  <a:gd name="T48" fmla="*/ 124 w 450"/>
                  <a:gd name="T49" fmla="*/ 170 h 523"/>
                  <a:gd name="T50" fmla="*/ 144 w 450"/>
                  <a:gd name="T51" fmla="*/ 173 h 523"/>
                  <a:gd name="T52" fmla="*/ 149 w 450"/>
                  <a:gd name="T53" fmla="*/ 170 h 523"/>
                  <a:gd name="T54" fmla="*/ 162 w 450"/>
                  <a:gd name="T55" fmla="*/ 141 h 523"/>
                  <a:gd name="T56" fmla="*/ 275 w 450"/>
                  <a:gd name="T57" fmla="*/ 156 h 523"/>
                  <a:gd name="T58" fmla="*/ 308 w 450"/>
                  <a:gd name="T59" fmla="*/ 153 h 523"/>
                  <a:gd name="T60" fmla="*/ 316 w 450"/>
                  <a:gd name="T61" fmla="*/ 172 h 523"/>
                  <a:gd name="T62" fmla="*/ 320 w 450"/>
                  <a:gd name="T63" fmla="*/ 175 h 523"/>
                  <a:gd name="T64" fmla="*/ 321 w 450"/>
                  <a:gd name="T65" fmla="*/ 175 h 523"/>
                  <a:gd name="T66" fmla="*/ 345 w 450"/>
                  <a:gd name="T67" fmla="*/ 168 h 523"/>
                  <a:gd name="T68" fmla="*/ 350 w 450"/>
                  <a:gd name="T69" fmla="*/ 173 h 523"/>
                  <a:gd name="T70" fmla="*/ 350 w 450"/>
                  <a:gd name="T71" fmla="*/ 173 h 523"/>
                  <a:gd name="T72" fmla="*/ 351 w 450"/>
                  <a:gd name="T73" fmla="*/ 190 h 523"/>
                  <a:gd name="T74" fmla="*/ 450 w 450"/>
                  <a:gd name="T75" fmla="*/ 513 h 523"/>
                  <a:gd name="T76" fmla="*/ 441 w 450"/>
                  <a:gd name="T77" fmla="*/ 522 h 523"/>
                  <a:gd name="T78" fmla="*/ 30 w 450"/>
                  <a:gd name="T79" fmla="*/ 523 h 523"/>
                  <a:gd name="T80" fmla="*/ 21 w 450"/>
                  <a:gd name="T81" fmla="*/ 515 h 523"/>
                  <a:gd name="T82" fmla="*/ 50 w 450"/>
                  <a:gd name="T83" fmla="*/ 376 h 523"/>
                  <a:gd name="T84" fmla="*/ 62 w 450"/>
                  <a:gd name="T85" fmla="*/ 394 h 523"/>
                  <a:gd name="T86" fmla="*/ 63 w 450"/>
                  <a:gd name="T87" fmla="*/ 395 h 523"/>
                  <a:gd name="T88" fmla="*/ 64 w 450"/>
                  <a:gd name="T89" fmla="*/ 396 h 523"/>
                  <a:gd name="T90" fmla="*/ 108 w 450"/>
                  <a:gd name="T91" fmla="*/ 413 h 523"/>
                  <a:gd name="T92" fmla="*/ 176 w 450"/>
                  <a:gd name="T93" fmla="*/ 375 h 523"/>
                  <a:gd name="T94" fmla="*/ 183 w 450"/>
                  <a:gd name="T95" fmla="*/ 359 h 523"/>
                  <a:gd name="T96" fmla="*/ 179 w 450"/>
                  <a:gd name="T97" fmla="*/ 343 h 523"/>
                  <a:gd name="T98" fmla="*/ 235 w 450"/>
                  <a:gd name="T99" fmla="*/ 352 h 523"/>
                  <a:gd name="T100" fmla="*/ 343 w 450"/>
                  <a:gd name="T101" fmla="*/ 311 h 523"/>
                  <a:gd name="T102" fmla="*/ 354 w 450"/>
                  <a:gd name="T103" fmla="*/ 309 h 523"/>
                  <a:gd name="T104" fmla="*/ 450 w 450"/>
                  <a:gd name="T105" fmla="*/ 513 h 523"/>
                  <a:gd name="T106" fmla="*/ 76 w 450"/>
                  <a:gd name="T107" fmla="*/ 384 h 523"/>
                  <a:gd name="T108" fmla="*/ 1 w 450"/>
                  <a:gd name="T109" fmla="*/ 205 h 523"/>
                  <a:gd name="T110" fmla="*/ 71 w 450"/>
                  <a:gd name="T111" fmla="*/ 158 h 523"/>
                  <a:gd name="T112" fmla="*/ 86 w 450"/>
                  <a:gd name="T113" fmla="*/ 213 h 523"/>
                  <a:gd name="T114" fmla="*/ 55 w 450"/>
                  <a:gd name="T115" fmla="*/ 224 h 523"/>
                  <a:gd name="T116" fmla="*/ 105 w 450"/>
                  <a:gd name="T117" fmla="*/ 332 h 523"/>
                  <a:gd name="T118" fmla="*/ 132 w 450"/>
                  <a:gd name="T119" fmla="*/ 315 h 523"/>
                  <a:gd name="T120" fmla="*/ 164 w 450"/>
                  <a:gd name="T121" fmla="*/ 362 h 523"/>
                  <a:gd name="T122" fmla="*/ 76 w 450"/>
                  <a:gd name="T123" fmla="*/ 38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50" h="523">
                    <a:moveTo>
                      <a:pt x="105" y="204"/>
                    </a:moveTo>
                    <a:cubicBezTo>
                      <a:pt x="109" y="213"/>
                      <a:pt x="112" y="219"/>
                      <a:pt x="116" y="223"/>
                    </a:cubicBezTo>
                    <a:cubicBezTo>
                      <a:pt x="135" y="285"/>
                      <a:pt x="184" y="328"/>
                      <a:pt x="236" y="328"/>
                    </a:cubicBezTo>
                    <a:cubicBezTo>
                      <a:pt x="287" y="327"/>
                      <a:pt x="336" y="284"/>
                      <a:pt x="354" y="222"/>
                    </a:cubicBezTo>
                    <a:cubicBezTo>
                      <a:pt x="358" y="218"/>
                      <a:pt x="361" y="212"/>
                      <a:pt x="364" y="203"/>
                    </a:cubicBezTo>
                    <a:cubicBezTo>
                      <a:pt x="365" y="201"/>
                      <a:pt x="366" y="199"/>
                      <a:pt x="367" y="198"/>
                    </a:cubicBezTo>
                    <a:cubicBezTo>
                      <a:pt x="374" y="183"/>
                      <a:pt x="371" y="167"/>
                      <a:pt x="362" y="160"/>
                    </a:cubicBezTo>
                    <a:lnTo>
                      <a:pt x="362" y="158"/>
                    </a:lnTo>
                    <a:cubicBezTo>
                      <a:pt x="361" y="82"/>
                      <a:pt x="351" y="0"/>
                      <a:pt x="234" y="0"/>
                    </a:cubicBezTo>
                    <a:cubicBezTo>
                      <a:pt x="117" y="0"/>
                      <a:pt x="107" y="79"/>
                      <a:pt x="108" y="159"/>
                    </a:cubicBezTo>
                    <a:cubicBezTo>
                      <a:pt x="108" y="160"/>
                      <a:pt x="108" y="160"/>
                      <a:pt x="108" y="161"/>
                    </a:cubicBezTo>
                    <a:cubicBezTo>
                      <a:pt x="98" y="168"/>
                      <a:pt x="95" y="184"/>
                      <a:pt x="103" y="198"/>
                    </a:cubicBezTo>
                    <a:cubicBezTo>
                      <a:pt x="103" y="200"/>
                      <a:pt x="104" y="202"/>
                      <a:pt x="105" y="204"/>
                    </a:cubicBezTo>
                    <a:close/>
                    <a:moveTo>
                      <a:pt x="351" y="190"/>
                    </a:moveTo>
                    <a:cubicBezTo>
                      <a:pt x="350" y="192"/>
                      <a:pt x="349" y="194"/>
                      <a:pt x="348" y="197"/>
                    </a:cubicBezTo>
                    <a:cubicBezTo>
                      <a:pt x="347" y="200"/>
                      <a:pt x="344" y="208"/>
                      <a:pt x="342" y="210"/>
                    </a:cubicBezTo>
                    <a:cubicBezTo>
                      <a:pt x="340" y="211"/>
                      <a:pt x="339" y="213"/>
                      <a:pt x="338" y="215"/>
                    </a:cubicBezTo>
                    <a:cubicBezTo>
                      <a:pt x="323" y="271"/>
                      <a:pt x="280" y="310"/>
                      <a:pt x="236" y="310"/>
                    </a:cubicBezTo>
                    <a:cubicBezTo>
                      <a:pt x="190" y="310"/>
                      <a:pt x="148" y="271"/>
                      <a:pt x="131" y="215"/>
                    </a:cubicBezTo>
                    <a:cubicBezTo>
                      <a:pt x="131" y="213"/>
                      <a:pt x="129" y="211"/>
                      <a:pt x="127" y="210"/>
                    </a:cubicBezTo>
                    <a:cubicBezTo>
                      <a:pt x="126" y="208"/>
                      <a:pt x="123" y="201"/>
                      <a:pt x="121" y="197"/>
                    </a:cubicBezTo>
                    <a:cubicBezTo>
                      <a:pt x="120" y="195"/>
                      <a:pt x="119" y="193"/>
                      <a:pt x="118" y="191"/>
                    </a:cubicBezTo>
                    <a:cubicBezTo>
                      <a:pt x="114" y="183"/>
                      <a:pt x="115" y="175"/>
                      <a:pt x="119" y="174"/>
                    </a:cubicBezTo>
                    <a:lnTo>
                      <a:pt x="119" y="174"/>
                    </a:lnTo>
                    <a:cubicBezTo>
                      <a:pt x="121" y="173"/>
                      <a:pt x="123" y="171"/>
                      <a:pt x="124" y="170"/>
                    </a:cubicBezTo>
                    <a:lnTo>
                      <a:pt x="144" y="173"/>
                    </a:lnTo>
                    <a:cubicBezTo>
                      <a:pt x="146" y="173"/>
                      <a:pt x="148" y="172"/>
                      <a:pt x="149" y="170"/>
                    </a:cubicBezTo>
                    <a:lnTo>
                      <a:pt x="162" y="141"/>
                    </a:lnTo>
                    <a:cubicBezTo>
                      <a:pt x="176" y="144"/>
                      <a:pt x="231" y="157"/>
                      <a:pt x="275" y="156"/>
                    </a:cubicBezTo>
                    <a:cubicBezTo>
                      <a:pt x="288" y="156"/>
                      <a:pt x="299" y="155"/>
                      <a:pt x="308" y="153"/>
                    </a:cubicBezTo>
                    <a:lnTo>
                      <a:pt x="316" y="172"/>
                    </a:lnTo>
                    <a:cubicBezTo>
                      <a:pt x="317" y="174"/>
                      <a:pt x="318" y="175"/>
                      <a:pt x="320" y="175"/>
                    </a:cubicBezTo>
                    <a:cubicBezTo>
                      <a:pt x="320" y="175"/>
                      <a:pt x="321" y="175"/>
                      <a:pt x="321" y="175"/>
                    </a:cubicBezTo>
                    <a:lnTo>
                      <a:pt x="345" y="168"/>
                    </a:lnTo>
                    <a:cubicBezTo>
                      <a:pt x="346" y="170"/>
                      <a:pt x="348" y="172"/>
                      <a:pt x="350" y="173"/>
                    </a:cubicBezTo>
                    <a:lnTo>
                      <a:pt x="350" y="173"/>
                    </a:lnTo>
                    <a:cubicBezTo>
                      <a:pt x="354" y="175"/>
                      <a:pt x="355" y="182"/>
                      <a:pt x="351" y="190"/>
                    </a:cubicBezTo>
                    <a:close/>
                    <a:moveTo>
                      <a:pt x="450" y="513"/>
                    </a:moveTo>
                    <a:cubicBezTo>
                      <a:pt x="450" y="518"/>
                      <a:pt x="446" y="522"/>
                      <a:pt x="441" y="522"/>
                    </a:cubicBezTo>
                    <a:lnTo>
                      <a:pt x="30" y="523"/>
                    </a:lnTo>
                    <a:cubicBezTo>
                      <a:pt x="25" y="523"/>
                      <a:pt x="22" y="519"/>
                      <a:pt x="21" y="515"/>
                    </a:cubicBezTo>
                    <a:cubicBezTo>
                      <a:pt x="21" y="459"/>
                      <a:pt x="31" y="412"/>
                      <a:pt x="50" y="376"/>
                    </a:cubicBezTo>
                    <a:cubicBezTo>
                      <a:pt x="54" y="382"/>
                      <a:pt x="58" y="388"/>
                      <a:pt x="62" y="394"/>
                    </a:cubicBezTo>
                    <a:lnTo>
                      <a:pt x="63" y="395"/>
                    </a:lnTo>
                    <a:lnTo>
                      <a:pt x="64" y="396"/>
                    </a:lnTo>
                    <a:cubicBezTo>
                      <a:pt x="65" y="397"/>
                      <a:pt x="81" y="413"/>
                      <a:pt x="108" y="413"/>
                    </a:cubicBezTo>
                    <a:cubicBezTo>
                      <a:pt x="132" y="413"/>
                      <a:pt x="155" y="400"/>
                      <a:pt x="176" y="375"/>
                    </a:cubicBezTo>
                    <a:cubicBezTo>
                      <a:pt x="180" y="371"/>
                      <a:pt x="182" y="365"/>
                      <a:pt x="183" y="359"/>
                    </a:cubicBezTo>
                    <a:cubicBezTo>
                      <a:pt x="183" y="354"/>
                      <a:pt x="182" y="349"/>
                      <a:pt x="179" y="343"/>
                    </a:cubicBezTo>
                    <a:cubicBezTo>
                      <a:pt x="197" y="349"/>
                      <a:pt x="216" y="352"/>
                      <a:pt x="235" y="352"/>
                    </a:cubicBezTo>
                    <a:cubicBezTo>
                      <a:pt x="279" y="352"/>
                      <a:pt x="319" y="337"/>
                      <a:pt x="343" y="311"/>
                    </a:cubicBezTo>
                    <a:cubicBezTo>
                      <a:pt x="345" y="308"/>
                      <a:pt x="350" y="307"/>
                      <a:pt x="354" y="309"/>
                    </a:cubicBezTo>
                    <a:cubicBezTo>
                      <a:pt x="415" y="347"/>
                      <a:pt x="450" y="420"/>
                      <a:pt x="450" y="513"/>
                    </a:cubicBezTo>
                    <a:close/>
                    <a:moveTo>
                      <a:pt x="76" y="384"/>
                    </a:moveTo>
                    <a:cubicBezTo>
                      <a:pt x="0" y="295"/>
                      <a:pt x="1" y="205"/>
                      <a:pt x="1" y="205"/>
                    </a:cubicBezTo>
                    <a:cubicBezTo>
                      <a:pt x="4" y="156"/>
                      <a:pt x="61" y="154"/>
                      <a:pt x="71" y="158"/>
                    </a:cubicBezTo>
                    <a:cubicBezTo>
                      <a:pt x="84" y="164"/>
                      <a:pt x="87" y="207"/>
                      <a:pt x="86" y="213"/>
                    </a:cubicBezTo>
                    <a:cubicBezTo>
                      <a:pt x="84" y="221"/>
                      <a:pt x="55" y="224"/>
                      <a:pt x="55" y="224"/>
                    </a:cubicBezTo>
                    <a:cubicBezTo>
                      <a:pt x="66" y="272"/>
                      <a:pt x="105" y="332"/>
                      <a:pt x="105" y="332"/>
                    </a:cubicBezTo>
                    <a:cubicBezTo>
                      <a:pt x="116" y="319"/>
                      <a:pt x="132" y="315"/>
                      <a:pt x="132" y="315"/>
                    </a:cubicBezTo>
                    <a:cubicBezTo>
                      <a:pt x="164" y="327"/>
                      <a:pt x="164" y="362"/>
                      <a:pt x="164" y="362"/>
                    </a:cubicBezTo>
                    <a:cubicBezTo>
                      <a:pt x="114" y="421"/>
                      <a:pt x="91" y="401"/>
                      <a:pt x="76" y="384"/>
                    </a:cubicBezTo>
                    <a:close/>
                  </a:path>
                </a:pathLst>
              </a:custGeom>
              <a:solidFill>
                <a:srgbClr val="8F0C1B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íṣḷîďè">
              <a:extLst>
                <a:ext uri="{FF2B5EF4-FFF2-40B4-BE49-F238E27FC236}">
                  <a16:creationId xmlns:a16="http://schemas.microsoft.com/office/drawing/2014/main" id="{D8068F09-75FC-4DFC-BD85-2EAEAEF74082}"/>
                </a:ext>
              </a:extLst>
            </p:cNvPr>
            <p:cNvGrpSpPr/>
            <p:nvPr/>
          </p:nvGrpSpPr>
          <p:grpSpPr>
            <a:xfrm>
              <a:off x="6789097" y="3838337"/>
              <a:ext cx="705293" cy="705293"/>
              <a:chOff x="4649213" y="2563451"/>
              <a:chExt cx="705293" cy="705293"/>
            </a:xfrm>
          </p:grpSpPr>
          <p:sp>
            <p:nvSpPr>
              <p:cNvPr id="18" name="íṩľídè">
                <a:extLst>
                  <a:ext uri="{FF2B5EF4-FFF2-40B4-BE49-F238E27FC236}">
                    <a16:creationId xmlns:a16="http://schemas.microsoft.com/office/drawing/2014/main" id="{6505CE55-D31A-4065-B191-E3D87F508CAD}"/>
                  </a:ext>
                </a:extLst>
              </p:cNvPr>
              <p:cNvSpPr/>
              <p:nvPr/>
            </p:nvSpPr>
            <p:spPr>
              <a:xfrm>
                <a:off x="4649213" y="2563451"/>
                <a:ext cx="705293" cy="705293"/>
              </a:xfrm>
              <a:prstGeom prst="ellipse">
                <a:avLst/>
              </a:prstGeom>
              <a:solidFill>
                <a:schemeClr val="bg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îṧľïďè">
                <a:extLst>
                  <a:ext uri="{FF2B5EF4-FFF2-40B4-BE49-F238E27FC236}">
                    <a16:creationId xmlns:a16="http://schemas.microsoft.com/office/drawing/2014/main" id="{AD9C81ED-CB0F-424F-82FE-42EAE971390F}"/>
                  </a:ext>
                </a:extLst>
              </p:cNvPr>
              <p:cNvSpPr/>
              <p:nvPr/>
            </p:nvSpPr>
            <p:spPr bwMode="auto">
              <a:xfrm>
                <a:off x="4821859" y="2707209"/>
                <a:ext cx="360000" cy="417776"/>
              </a:xfrm>
              <a:custGeom>
                <a:avLst/>
                <a:gdLst>
                  <a:gd name="T0" fmla="*/ 105 w 450"/>
                  <a:gd name="T1" fmla="*/ 204 h 523"/>
                  <a:gd name="T2" fmla="*/ 116 w 450"/>
                  <a:gd name="T3" fmla="*/ 223 h 523"/>
                  <a:gd name="T4" fmla="*/ 236 w 450"/>
                  <a:gd name="T5" fmla="*/ 328 h 523"/>
                  <a:gd name="T6" fmla="*/ 354 w 450"/>
                  <a:gd name="T7" fmla="*/ 222 h 523"/>
                  <a:gd name="T8" fmla="*/ 364 w 450"/>
                  <a:gd name="T9" fmla="*/ 203 h 523"/>
                  <a:gd name="T10" fmla="*/ 367 w 450"/>
                  <a:gd name="T11" fmla="*/ 198 h 523"/>
                  <a:gd name="T12" fmla="*/ 362 w 450"/>
                  <a:gd name="T13" fmla="*/ 160 h 523"/>
                  <a:gd name="T14" fmla="*/ 362 w 450"/>
                  <a:gd name="T15" fmla="*/ 158 h 523"/>
                  <a:gd name="T16" fmla="*/ 234 w 450"/>
                  <a:gd name="T17" fmla="*/ 0 h 523"/>
                  <a:gd name="T18" fmla="*/ 108 w 450"/>
                  <a:gd name="T19" fmla="*/ 159 h 523"/>
                  <a:gd name="T20" fmla="*/ 108 w 450"/>
                  <a:gd name="T21" fmla="*/ 161 h 523"/>
                  <a:gd name="T22" fmla="*/ 103 w 450"/>
                  <a:gd name="T23" fmla="*/ 198 h 523"/>
                  <a:gd name="T24" fmla="*/ 105 w 450"/>
                  <a:gd name="T25" fmla="*/ 204 h 523"/>
                  <a:gd name="T26" fmla="*/ 351 w 450"/>
                  <a:gd name="T27" fmla="*/ 190 h 523"/>
                  <a:gd name="T28" fmla="*/ 348 w 450"/>
                  <a:gd name="T29" fmla="*/ 197 h 523"/>
                  <a:gd name="T30" fmla="*/ 342 w 450"/>
                  <a:gd name="T31" fmla="*/ 210 h 523"/>
                  <a:gd name="T32" fmla="*/ 338 w 450"/>
                  <a:gd name="T33" fmla="*/ 215 h 523"/>
                  <a:gd name="T34" fmla="*/ 236 w 450"/>
                  <a:gd name="T35" fmla="*/ 310 h 523"/>
                  <a:gd name="T36" fmla="*/ 131 w 450"/>
                  <a:gd name="T37" fmla="*/ 215 h 523"/>
                  <a:gd name="T38" fmla="*/ 127 w 450"/>
                  <a:gd name="T39" fmla="*/ 210 h 523"/>
                  <a:gd name="T40" fmla="*/ 121 w 450"/>
                  <a:gd name="T41" fmla="*/ 197 h 523"/>
                  <a:gd name="T42" fmla="*/ 118 w 450"/>
                  <a:gd name="T43" fmla="*/ 191 h 523"/>
                  <a:gd name="T44" fmla="*/ 119 w 450"/>
                  <a:gd name="T45" fmla="*/ 174 h 523"/>
                  <a:gd name="T46" fmla="*/ 119 w 450"/>
                  <a:gd name="T47" fmla="*/ 174 h 523"/>
                  <a:gd name="T48" fmla="*/ 124 w 450"/>
                  <a:gd name="T49" fmla="*/ 170 h 523"/>
                  <a:gd name="T50" fmla="*/ 144 w 450"/>
                  <a:gd name="T51" fmla="*/ 173 h 523"/>
                  <a:gd name="T52" fmla="*/ 149 w 450"/>
                  <a:gd name="T53" fmla="*/ 170 h 523"/>
                  <a:gd name="T54" fmla="*/ 162 w 450"/>
                  <a:gd name="T55" fmla="*/ 141 h 523"/>
                  <a:gd name="T56" fmla="*/ 275 w 450"/>
                  <a:gd name="T57" fmla="*/ 156 h 523"/>
                  <a:gd name="T58" fmla="*/ 308 w 450"/>
                  <a:gd name="T59" fmla="*/ 153 h 523"/>
                  <a:gd name="T60" fmla="*/ 316 w 450"/>
                  <a:gd name="T61" fmla="*/ 172 h 523"/>
                  <a:gd name="T62" fmla="*/ 320 w 450"/>
                  <a:gd name="T63" fmla="*/ 175 h 523"/>
                  <a:gd name="T64" fmla="*/ 321 w 450"/>
                  <a:gd name="T65" fmla="*/ 175 h 523"/>
                  <a:gd name="T66" fmla="*/ 345 w 450"/>
                  <a:gd name="T67" fmla="*/ 168 h 523"/>
                  <a:gd name="T68" fmla="*/ 350 w 450"/>
                  <a:gd name="T69" fmla="*/ 173 h 523"/>
                  <a:gd name="T70" fmla="*/ 350 w 450"/>
                  <a:gd name="T71" fmla="*/ 173 h 523"/>
                  <a:gd name="T72" fmla="*/ 351 w 450"/>
                  <a:gd name="T73" fmla="*/ 190 h 523"/>
                  <a:gd name="T74" fmla="*/ 450 w 450"/>
                  <a:gd name="T75" fmla="*/ 513 h 523"/>
                  <a:gd name="T76" fmla="*/ 441 w 450"/>
                  <a:gd name="T77" fmla="*/ 522 h 523"/>
                  <a:gd name="T78" fmla="*/ 30 w 450"/>
                  <a:gd name="T79" fmla="*/ 523 h 523"/>
                  <a:gd name="T80" fmla="*/ 21 w 450"/>
                  <a:gd name="T81" fmla="*/ 515 h 523"/>
                  <a:gd name="T82" fmla="*/ 50 w 450"/>
                  <a:gd name="T83" fmla="*/ 376 h 523"/>
                  <a:gd name="T84" fmla="*/ 62 w 450"/>
                  <a:gd name="T85" fmla="*/ 394 h 523"/>
                  <a:gd name="T86" fmla="*/ 63 w 450"/>
                  <a:gd name="T87" fmla="*/ 395 h 523"/>
                  <a:gd name="T88" fmla="*/ 64 w 450"/>
                  <a:gd name="T89" fmla="*/ 396 h 523"/>
                  <a:gd name="T90" fmla="*/ 108 w 450"/>
                  <a:gd name="T91" fmla="*/ 413 h 523"/>
                  <a:gd name="T92" fmla="*/ 176 w 450"/>
                  <a:gd name="T93" fmla="*/ 375 h 523"/>
                  <a:gd name="T94" fmla="*/ 183 w 450"/>
                  <a:gd name="T95" fmla="*/ 359 h 523"/>
                  <a:gd name="T96" fmla="*/ 179 w 450"/>
                  <a:gd name="T97" fmla="*/ 343 h 523"/>
                  <a:gd name="T98" fmla="*/ 235 w 450"/>
                  <a:gd name="T99" fmla="*/ 352 h 523"/>
                  <a:gd name="T100" fmla="*/ 343 w 450"/>
                  <a:gd name="T101" fmla="*/ 311 h 523"/>
                  <a:gd name="T102" fmla="*/ 354 w 450"/>
                  <a:gd name="T103" fmla="*/ 309 h 523"/>
                  <a:gd name="T104" fmla="*/ 450 w 450"/>
                  <a:gd name="T105" fmla="*/ 513 h 523"/>
                  <a:gd name="T106" fmla="*/ 76 w 450"/>
                  <a:gd name="T107" fmla="*/ 384 h 523"/>
                  <a:gd name="T108" fmla="*/ 1 w 450"/>
                  <a:gd name="T109" fmla="*/ 205 h 523"/>
                  <a:gd name="T110" fmla="*/ 71 w 450"/>
                  <a:gd name="T111" fmla="*/ 158 h 523"/>
                  <a:gd name="T112" fmla="*/ 86 w 450"/>
                  <a:gd name="T113" fmla="*/ 213 h 523"/>
                  <a:gd name="T114" fmla="*/ 55 w 450"/>
                  <a:gd name="T115" fmla="*/ 224 h 523"/>
                  <a:gd name="T116" fmla="*/ 105 w 450"/>
                  <a:gd name="T117" fmla="*/ 332 h 523"/>
                  <a:gd name="T118" fmla="*/ 132 w 450"/>
                  <a:gd name="T119" fmla="*/ 315 h 523"/>
                  <a:gd name="T120" fmla="*/ 164 w 450"/>
                  <a:gd name="T121" fmla="*/ 362 h 523"/>
                  <a:gd name="T122" fmla="*/ 76 w 450"/>
                  <a:gd name="T123" fmla="*/ 38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50" h="523">
                    <a:moveTo>
                      <a:pt x="105" y="204"/>
                    </a:moveTo>
                    <a:cubicBezTo>
                      <a:pt x="109" y="213"/>
                      <a:pt x="112" y="219"/>
                      <a:pt x="116" y="223"/>
                    </a:cubicBezTo>
                    <a:cubicBezTo>
                      <a:pt x="135" y="285"/>
                      <a:pt x="184" y="328"/>
                      <a:pt x="236" y="328"/>
                    </a:cubicBezTo>
                    <a:cubicBezTo>
                      <a:pt x="287" y="327"/>
                      <a:pt x="336" y="284"/>
                      <a:pt x="354" y="222"/>
                    </a:cubicBezTo>
                    <a:cubicBezTo>
                      <a:pt x="358" y="218"/>
                      <a:pt x="361" y="212"/>
                      <a:pt x="364" y="203"/>
                    </a:cubicBezTo>
                    <a:cubicBezTo>
                      <a:pt x="365" y="201"/>
                      <a:pt x="366" y="199"/>
                      <a:pt x="367" y="198"/>
                    </a:cubicBezTo>
                    <a:cubicBezTo>
                      <a:pt x="374" y="183"/>
                      <a:pt x="371" y="167"/>
                      <a:pt x="362" y="160"/>
                    </a:cubicBezTo>
                    <a:lnTo>
                      <a:pt x="362" y="158"/>
                    </a:lnTo>
                    <a:cubicBezTo>
                      <a:pt x="361" y="82"/>
                      <a:pt x="351" y="0"/>
                      <a:pt x="234" y="0"/>
                    </a:cubicBezTo>
                    <a:cubicBezTo>
                      <a:pt x="117" y="0"/>
                      <a:pt x="107" y="79"/>
                      <a:pt x="108" y="159"/>
                    </a:cubicBezTo>
                    <a:cubicBezTo>
                      <a:pt x="108" y="160"/>
                      <a:pt x="108" y="160"/>
                      <a:pt x="108" y="161"/>
                    </a:cubicBezTo>
                    <a:cubicBezTo>
                      <a:pt x="98" y="168"/>
                      <a:pt x="95" y="184"/>
                      <a:pt x="103" y="198"/>
                    </a:cubicBezTo>
                    <a:cubicBezTo>
                      <a:pt x="103" y="200"/>
                      <a:pt x="104" y="202"/>
                      <a:pt x="105" y="204"/>
                    </a:cubicBezTo>
                    <a:close/>
                    <a:moveTo>
                      <a:pt x="351" y="190"/>
                    </a:moveTo>
                    <a:cubicBezTo>
                      <a:pt x="350" y="192"/>
                      <a:pt x="349" y="194"/>
                      <a:pt x="348" y="197"/>
                    </a:cubicBezTo>
                    <a:cubicBezTo>
                      <a:pt x="347" y="200"/>
                      <a:pt x="344" y="208"/>
                      <a:pt x="342" y="210"/>
                    </a:cubicBezTo>
                    <a:cubicBezTo>
                      <a:pt x="340" y="211"/>
                      <a:pt x="339" y="213"/>
                      <a:pt x="338" y="215"/>
                    </a:cubicBezTo>
                    <a:cubicBezTo>
                      <a:pt x="323" y="271"/>
                      <a:pt x="280" y="310"/>
                      <a:pt x="236" y="310"/>
                    </a:cubicBezTo>
                    <a:cubicBezTo>
                      <a:pt x="190" y="310"/>
                      <a:pt x="148" y="271"/>
                      <a:pt x="131" y="215"/>
                    </a:cubicBezTo>
                    <a:cubicBezTo>
                      <a:pt x="131" y="213"/>
                      <a:pt x="129" y="211"/>
                      <a:pt x="127" y="210"/>
                    </a:cubicBezTo>
                    <a:cubicBezTo>
                      <a:pt x="126" y="208"/>
                      <a:pt x="123" y="201"/>
                      <a:pt x="121" y="197"/>
                    </a:cubicBezTo>
                    <a:cubicBezTo>
                      <a:pt x="120" y="195"/>
                      <a:pt x="119" y="193"/>
                      <a:pt x="118" y="191"/>
                    </a:cubicBezTo>
                    <a:cubicBezTo>
                      <a:pt x="114" y="183"/>
                      <a:pt x="115" y="175"/>
                      <a:pt x="119" y="174"/>
                    </a:cubicBezTo>
                    <a:lnTo>
                      <a:pt x="119" y="174"/>
                    </a:lnTo>
                    <a:cubicBezTo>
                      <a:pt x="121" y="173"/>
                      <a:pt x="123" y="171"/>
                      <a:pt x="124" y="170"/>
                    </a:cubicBezTo>
                    <a:lnTo>
                      <a:pt x="144" y="173"/>
                    </a:lnTo>
                    <a:cubicBezTo>
                      <a:pt x="146" y="173"/>
                      <a:pt x="148" y="172"/>
                      <a:pt x="149" y="170"/>
                    </a:cubicBezTo>
                    <a:lnTo>
                      <a:pt x="162" y="141"/>
                    </a:lnTo>
                    <a:cubicBezTo>
                      <a:pt x="176" y="144"/>
                      <a:pt x="231" y="157"/>
                      <a:pt x="275" y="156"/>
                    </a:cubicBezTo>
                    <a:cubicBezTo>
                      <a:pt x="288" y="156"/>
                      <a:pt x="299" y="155"/>
                      <a:pt x="308" y="153"/>
                    </a:cubicBezTo>
                    <a:lnTo>
                      <a:pt x="316" y="172"/>
                    </a:lnTo>
                    <a:cubicBezTo>
                      <a:pt x="317" y="174"/>
                      <a:pt x="318" y="175"/>
                      <a:pt x="320" y="175"/>
                    </a:cubicBezTo>
                    <a:cubicBezTo>
                      <a:pt x="320" y="175"/>
                      <a:pt x="321" y="175"/>
                      <a:pt x="321" y="175"/>
                    </a:cubicBezTo>
                    <a:lnTo>
                      <a:pt x="345" y="168"/>
                    </a:lnTo>
                    <a:cubicBezTo>
                      <a:pt x="346" y="170"/>
                      <a:pt x="348" y="172"/>
                      <a:pt x="350" y="173"/>
                    </a:cubicBezTo>
                    <a:lnTo>
                      <a:pt x="350" y="173"/>
                    </a:lnTo>
                    <a:cubicBezTo>
                      <a:pt x="354" y="175"/>
                      <a:pt x="355" y="182"/>
                      <a:pt x="351" y="190"/>
                    </a:cubicBezTo>
                    <a:close/>
                    <a:moveTo>
                      <a:pt x="450" y="513"/>
                    </a:moveTo>
                    <a:cubicBezTo>
                      <a:pt x="450" y="518"/>
                      <a:pt x="446" y="522"/>
                      <a:pt x="441" y="522"/>
                    </a:cubicBezTo>
                    <a:lnTo>
                      <a:pt x="30" y="523"/>
                    </a:lnTo>
                    <a:cubicBezTo>
                      <a:pt x="25" y="523"/>
                      <a:pt x="22" y="519"/>
                      <a:pt x="21" y="515"/>
                    </a:cubicBezTo>
                    <a:cubicBezTo>
                      <a:pt x="21" y="459"/>
                      <a:pt x="31" y="412"/>
                      <a:pt x="50" y="376"/>
                    </a:cubicBezTo>
                    <a:cubicBezTo>
                      <a:pt x="54" y="382"/>
                      <a:pt x="58" y="388"/>
                      <a:pt x="62" y="394"/>
                    </a:cubicBezTo>
                    <a:lnTo>
                      <a:pt x="63" y="395"/>
                    </a:lnTo>
                    <a:lnTo>
                      <a:pt x="64" y="396"/>
                    </a:lnTo>
                    <a:cubicBezTo>
                      <a:pt x="65" y="397"/>
                      <a:pt x="81" y="413"/>
                      <a:pt x="108" y="413"/>
                    </a:cubicBezTo>
                    <a:cubicBezTo>
                      <a:pt x="132" y="413"/>
                      <a:pt x="155" y="400"/>
                      <a:pt x="176" y="375"/>
                    </a:cubicBezTo>
                    <a:cubicBezTo>
                      <a:pt x="180" y="371"/>
                      <a:pt x="182" y="365"/>
                      <a:pt x="183" y="359"/>
                    </a:cubicBezTo>
                    <a:cubicBezTo>
                      <a:pt x="183" y="354"/>
                      <a:pt x="182" y="349"/>
                      <a:pt x="179" y="343"/>
                    </a:cubicBezTo>
                    <a:cubicBezTo>
                      <a:pt x="197" y="349"/>
                      <a:pt x="216" y="352"/>
                      <a:pt x="235" y="352"/>
                    </a:cubicBezTo>
                    <a:cubicBezTo>
                      <a:pt x="279" y="352"/>
                      <a:pt x="319" y="337"/>
                      <a:pt x="343" y="311"/>
                    </a:cubicBezTo>
                    <a:cubicBezTo>
                      <a:pt x="345" y="308"/>
                      <a:pt x="350" y="307"/>
                      <a:pt x="354" y="309"/>
                    </a:cubicBezTo>
                    <a:cubicBezTo>
                      <a:pt x="415" y="347"/>
                      <a:pt x="450" y="420"/>
                      <a:pt x="450" y="513"/>
                    </a:cubicBezTo>
                    <a:close/>
                    <a:moveTo>
                      <a:pt x="76" y="384"/>
                    </a:moveTo>
                    <a:cubicBezTo>
                      <a:pt x="0" y="295"/>
                      <a:pt x="1" y="205"/>
                      <a:pt x="1" y="205"/>
                    </a:cubicBezTo>
                    <a:cubicBezTo>
                      <a:pt x="4" y="156"/>
                      <a:pt x="61" y="154"/>
                      <a:pt x="71" y="158"/>
                    </a:cubicBezTo>
                    <a:cubicBezTo>
                      <a:pt x="84" y="164"/>
                      <a:pt x="87" y="207"/>
                      <a:pt x="86" y="213"/>
                    </a:cubicBezTo>
                    <a:cubicBezTo>
                      <a:pt x="84" y="221"/>
                      <a:pt x="55" y="224"/>
                      <a:pt x="55" y="224"/>
                    </a:cubicBezTo>
                    <a:cubicBezTo>
                      <a:pt x="66" y="272"/>
                      <a:pt x="105" y="332"/>
                      <a:pt x="105" y="332"/>
                    </a:cubicBezTo>
                    <a:cubicBezTo>
                      <a:pt x="116" y="319"/>
                      <a:pt x="132" y="315"/>
                      <a:pt x="132" y="315"/>
                    </a:cubicBezTo>
                    <a:cubicBezTo>
                      <a:pt x="164" y="327"/>
                      <a:pt x="164" y="362"/>
                      <a:pt x="164" y="362"/>
                    </a:cubicBezTo>
                    <a:cubicBezTo>
                      <a:pt x="114" y="421"/>
                      <a:pt x="91" y="401"/>
                      <a:pt x="76" y="384"/>
                    </a:cubicBezTo>
                    <a:close/>
                  </a:path>
                </a:pathLst>
              </a:custGeom>
              <a:solidFill>
                <a:srgbClr val="768395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íṡḷïdè">
              <a:extLst>
                <a:ext uri="{FF2B5EF4-FFF2-40B4-BE49-F238E27FC236}">
                  <a16:creationId xmlns:a16="http://schemas.microsoft.com/office/drawing/2014/main" id="{196A487E-8EC2-459A-8F3A-D6AC9036662A}"/>
                </a:ext>
              </a:extLst>
            </p:cNvPr>
            <p:cNvSpPr/>
            <p:nvPr/>
          </p:nvSpPr>
          <p:spPr bwMode="auto">
            <a:xfrm>
              <a:off x="669925" y="3214098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iṩ1íḍè">
              <a:extLst>
                <a:ext uri="{FF2B5EF4-FFF2-40B4-BE49-F238E27FC236}">
                  <a16:creationId xmlns:a16="http://schemas.microsoft.com/office/drawing/2014/main" id="{7B7AD7F9-09DF-415F-B07D-A0338E429C0C}"/>
                </a:ext>
              </a:extLst>
            </p:cNvPr>
            <p:cNvSpPr txBox="1"/>
            <p:nvPr/>
          </p:nvSpPr>
          <p:spPr bwMode="auto">
            <a:xfrm>
              <a:off x="669925" y="2706169"/>
              <a:ext cx="2875634" cy="487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10" name="íSliḑe">
              <a:extLst>
                <a:ext uri="{FF2B5EF4-FFF2-40B4-BE49-F238E27FC236}">
                  <a16:creationId xmlns:a16="http://schemas.microsoft.com/office/drawing/2014/main" id="{28D7D3B7-7180-4C44-95D5-0DB43AC2EF5F}"/>
                </a:ext>
              </a:extLst>
            </p:cNvPr>
            <p:cNvSpPr/>
            <p:nvPr/>
          </p:nvSpPr>
          <p:spPr bwMode="auto">
            <a:xfrm>
              <a:off x="8646441" y="3982095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íṣḷïḍê">
              <a:extLst>
                <a:ext uri="{FF2B5EF4-FFF2-40B4-BE49-F238E27FC236}">
                  <a16:creationId xmlns:a16="http://schemas.microsoft.com/office/drawing/2014/main" id="{E4124B75-FA4D-4B8D-95D9-6E65B35E6BF2}"/>
                </a:ext>
              </a:extLst>
            </p:cNvPr>
            <p:cNvSpPr txBox="1"/>
            <p:nvPr/>
          </p:nvSpPr>
          <p:spPr bwMode="auto">
            <a:xfrm>
              <a:off x="8646441" y="3474166"/>
              <a:ext cx="2875634" cy="487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12" name="íṡḷíďe">
              <a:extLst>
                <a:ext uri="{FF2B5EF4-FFF2-40B4-BE49-F238E27FC236}">
                  <a16:creationId xmlns:a16="http://schemas.microsoft.com/office/drawing/2014/main" id="{D5301D40-75F3-4C08-B6CA-EDE269345368}"/>
                </a:ext>
              </a:extLst>
            </p:cNvPr>
            <p:cNvSpPr/>
            <p:nvPr/>
          </p:nvSpPr>
          <p:spPr bwMode="auto">
            <a:xfrm>
              <a:off x="669925" y="3909011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ïS1ïḋé">
              <a:extLst>
                <a:ext uri="{FF2B5EF4-FFF2-40B4-BE49-F238E27FC236}">
                  <a16:creationId xmlns:a16="http://schemas.microsoft.com/office/drawing/2014/main" id="{09A81B8C-860B-443F-83F9-1853EF9EBB5F}"/>
                </a:ext>
              </a:extLst>
            </p:cNvPr>
            <p:cNvSpPr/>
            <p:nvPr/>
          </p:nvSpPr>
          <p:spPr bwMode="auto">
            <a:xfrm>
              <a:off x="8646441" y="4677008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iSḷïďe">
              <a:extLst>
                <a:ext uri="{FF2B5EF4-FFF2-40B4-BE49-F238E27FC236}">
                  <a16:creationId xmlns:a16="http://schemas.microsoft.com/office/drawing/2014/main" id="{0EB2CD19-DC20-43A4-AD34-3FE6FD2443AE}"/>
                </a:ext>
              </a:extLst>
            </p:cNvPr>
            <p:cNvSpPr/>
            <p:nvPr/>
          </p:nvSpPr>
          <p:spPr bwMode="auto">
            <a:xfrm>
              <a:off x="669925" y="4603924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î$ḻïďe">
              <a:extLst>
                <a:ext uri="{FF2B5EF4-FFF2-40B4-BE49-F238E27FC236}">
                  <a16:creationId xmlns:a16="http://schemas.microsoft.com/office/drawing/2014/main" id="{DB6C44A7-E8D6-408D-A122-E725AA89FA0C}"/>
                </a:ext>
              </a:extLst>
            </p:cNvPr>
            <p:cNvSpPr/>
            <p:nvPr/>
          </p:nvSpPr>
          <p:spPr bwMode="auto">
            <a:xfrm>
              <a:off x="8646441" y="5371921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通过复制您的文本后，在此框中选择粘贴。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iṩlíḑè">
              <a:extLst>
                <a:ext uri="{FF2B5EF4-FFF2-40B4-BE49-F238E27FC236}">
                  <a16:creationId xmlns:a16="http://schemas.microsoft.com/office/drawing/2014/main" id="{CDF0E220-D936-443D-A410-4E5930444FAB}"/>
                </a:ext>
              </a:extLst>
            </p:cNvPr>
            <p:cNvSpPr txBox="1"/>
            <p:nvPr/>
          </p:nvSpPr>
          <p:spPr bwMode="auto">
            <a:xfrm>
              <a:off x="4262793" y="1553269"/>
              <a:ext cx="1515838" cy="50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rgbClr val="8F0C1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75%</a:t>
              </a:r>
              <a:endParaRPr lang="zh-CN" altLang="en-US" sz="2400" b="1" i="1" dirty="0">
                <a:solidFill>
                  <a:srgbClr val="8F0C1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îṩḻïḑé">
              <a:extLst>
                <a:ext uri="{FF2B5EF4-FFF2-40B4-BE49-F238E27FC236}">
                  <a16:creationId xmlns:a16="http://schemas.microsoft.com/office/drawing/2014/main" id="{44EF6026-67CA-49B0-9E65-BB1DA8416FBD}"/>
                </a:ext>
              </a:extLst>
            </p:cNvPr>
            <p:cNvSpPr txBox="1"/>
            <p:nvPr/>
          </p:nvSpPr>
          <p:spPr bwMode="auto">
            <a:xfrm>
              <a:off x="6383824" y="5084959"/>
              <a:ext cx="1515838" cy="50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rgbClr val="7683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2400" b="1" i="1" dirty="0">
                <a:solidFill>
                  <a:srgbClr val="7683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8E2D9AE-6516-48F9-A21D-0EA953729C72}"/>
              </a:ext>
            </a:extLst>
          </p:cNvPr>
          <p:cNvGrpSpPr/>
          <p:nvPr/>
        </p:nvGrpSpPr>
        <p:grpSpPr>
          <a:xfrm>
            <a:off x="270510" y="256070"/>
            <a:ext cx="4320310" cy="904455"/>
            <a:chOff x="270510" y="256070"/>
            <a:chExt cx="4320310" cy="90445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D6A3C94-2778-41D8-8C45-C618369B3E05}"/>
                </a:ext>
              </a:extLst>
            </p:cNvPr>
            <p:cNvSpPr/>
            <p:nvPr/>
          </p:nvSpPr>
          <p:spPr>
            <a:xfrm>
              <a:off x="909493" y="419746"/>
              <a:ext cx="3681327" cy="588295"/>
            </a:xfrm>
            <a:prstGeom prst="rect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îşľîḍe">
              <a:extLst>
                <a:ext uri="{FF2B5EF4-FFF2-40B4-BE49-F238E27FC236}">
                  <a16:creationId xmlns:a16="http://schemas.microsoft.com/office/drawing/2014/main" id="{2707D7F5-7C4C-4E72-8616-E4BB56391B2B}"/>
                </a:ext>
              </a:extLst>
            </p:cNvPr>
            <p:cNvSpPr/>
            <p:nvPr/>
          </p:nvSpPr>
          <p:spPr bwMode="auto">
            <a:xfrm>
              <a:off x="270510" y="256070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BB47660-3848-4712-885D-B481438A29F8}"/>
                </a:ext>
              </a:extLst>
            </p:cNvPr>
            <p:cNvSpPr/>
            <p:nvPr/>
          </p:nvSpPr>
          <p:spPr>
            <a:xfrm>
              <a:off x="1168705" y="415909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6" y="130313"/>
            <a:ext cx="1077679" cy="1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7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988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4CEB172-9E3A-4809-9077-CA06A332690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405851"/>
            <a:ext cx="10850563" cy="5444976"/>
            <a:chOff x="669925" y="1304924"/>
            <a:chExt cx="10850563" cy="5444976"/>
          </a:xfrm>
        </p:grpSpPr>
        <p:sp>
          <p:nvSpPr>
            <p:cNvPr id="4" name="îṥḷïḋe">
              <a:extLst>
                <a:ext uri="{FF2B5EF4-FFF2-40B4-BE49-F238E27FC236}">
                  <a16:creationId xmlns:a16="http://schemas.microsoft.com/office/drawing/2014/main" id="{6D620D44-9997-489E-9DDC-A4E4A08222BE}"/>
                </a:ext>
              </a:extLst>
            </p:cNvPr>
            <p:cNvSpPr/>
            <p:nvPr/>
          </p:nvSpPr>
          <p:spPr bwMode="auto">
            <a:xfrm>
              <a:off x="5331761" y="1304924"/>
              <a:ext cx="2120899" cy="2363788"/>
            </a:xfrm>
            <a:custGeom>
              <a:avLst/>
              <a:gdLst>
                <a:gd name="T0" fmla="*/ 10173 w 22259"/>
                <a:gd name="T1" fmla="*/ 0 h 24800"/>
                <a:gd name="T2" fmla="*/ 2385 w 22259"/>
                <a:gd name="T3" fmla="*/ 3227 h 24800"/>
                <a:gd name="T4" fmla="*/ 0 w 22259"/>
                <a:gd name="T5" fmla="*/ 6801 h 24800"/>
                <a:gd name="T6" fmla="*/ 2017 w 22259"/>
                <a:gd name="T7" fmla="*/ 7654 h 24800"/>
                <a:gd name="T8" fmla="*/ 3937 w 22259"/>
                <a:gd name="T9" fmla="*/ 4779 h 24800"/>
                <a:gd name="T10" fmla="*/ 10173 w 22259"/>
                <a:gd name="T11" fmla="*/ 2197 h 24800"/>
                <a:gd name="T12" fmla="*/ 16407 w 22259"/>
                <a:gd name="T13" fmla="*/ 4779 h 24800"/>
                <a:gd name="T14" fmla="*/ 16407 w 22259"/>
                <a:gd name="T15" fmla="*/ 17254 h 24800"/>
                <a:gd name="T16" fmla="*/ 12643 w 22259"/>
                <a:gd name="T17" fmla="*/ 19481 h 24800"/>
                <a:gd name="T18" fmla="*/ 12904 w 22259"/>
                <a:gd name="T19" fmla="*/ 16517 h 24800"/>
                <a:gd name="T20" fmla="*/ 4261 w 22259"/>
                <a:gd name="T21" fmla="*/ 19936 h 24800"/>
                <a:gd name="T22" fmla="*/ 12178 w 22259"/>
                <a:gd name="T23" fmla="*/ 24800 h 24800"/>
                <a:gd name="T24" fmla="*/ 12443 w 22259"/>
                <a:gd name="T25" fmla="*/ 21795 h 24800"/>
                <a:gd name="T26" fmla="*/ 17959 w 22259"/>
                <a:gd name="T27" fmla="*/ 18809 h 24800"/>
                <a:gd name="T28" fmla="*/ 17959 w 22259"/>
                <a:gd name="T29" fmla="*/ 3227 h 24800"/>
                <a:gd name="T30" fmla="*/ 10173 w 22259"/>
                <a:gd name="T31" fmla="*/ 0 h 2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59" h="24800">
                  <a:moveTo>
                    <a:pt x="10173" y="0"/>
                  </a:moveTo>
                  <a:cubicBezTo>
                    <a:pt x="7354" y="0"/>
                    <a:pt x="4535" y="1075"/>
                    <a:pt x="2385" y="3227"/>
                  </a:cubicBezTo>
                  <a:cubicBezTo>
                    <a:pt x="1330" y="4282"/>
                    <a:pt x="537" y="5501"/>
                    <a:pt x="0" y="6801"/>
                  </a:cubicBezTo>
                  <a:lnTo>
                    <a:pt x="2017" y="7654"/>
                  </a:lnTo>
                  <a:cubicBezTo>
                    <a:pt x="2447" y="6608"/>
                    <a:pt x="3088" y="5630"/>
                    <a:pt x="3937" y="4779"/>
                  </a:cubicBezTo>
                  <a:cubicBezTo>
                    <a:pt x="5658" y="3057"/>
                    <a:pt x="7916" y="2197"/>
                    <a:pt x="10173" y="2197"/>
                  </a:cubicBezTo>
                  <a:cubicBezTo>
                    <a:pt x="12428" y="2197"/>
                    <a:pt x="14686" y="3057"/>
                    <a:pt x="16407" y="4779"/>
                  </a:cubicBezTo>
                  <a:cubicBezTo>
                    <a:pt x="19850" y="8225"/>
                    <a:pt x="19850" y="13808"/>
                    <a:pt x="16407" y="17254"/>
                  </a:cubicBezTo>
                  <a:cubicBezTo>
                    <a:pt x="15321" y="18340"/>
                    <a:pt x="14020" y="19080"/>
                    <a:pt x="12643" y="19481"/>
                  </a:cubicBezTo>
                  <a:lnTo>
                    <a:pt x="12904" y="16517"/>
                  </a:lnTo>
                  <a:lnTo>
                    <a:pt x="4261" y="19936"/>
                  </a:lnTo>
                  <a:lnTo>
                    <a:pt x="12178" y="24800"/>
                  </a:lnTo>
                  <a:lnTo>
                    <a:pt x="12443" y="21795"/>
                  </a:lnTo>
                  <a:cubicBezTo>
                    <a:pt x="14464" y="21371"/>
                    <a:pt x="16391" y="20379"/>
                    <a:pt x="17959" y="18809"/>
                  </a:cubicBezTo>
                  <a:cubicBezTo>
                    <a:pt x="22259" y="14507"/>
                    <a:pt x="22259" y="7529"/>
                    <a:pt x="17959" y="3227"/>
                  </a:cubicBezTo>
                  <a:cubicBezTo>
                    <a:pt x="15809" y="1075"/>
                    <a:pt x="12990" y="0"/>
                    <a:pt x="10173" y="0"/>
                  </a:cubicBezTo>
                  <a:close/>
                </a:path>
              </a:pathLst>
            </a:custGeom>
            <a:solidFill>
              <a:srgbClr val="8F0C1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dirty="0"/>
            </a:p>
          </p:txBody>
        </p:sp>
        <p:grpSp>
          <p:nvGrpSpPr>
            <p:cNvPr id="5" name="ï$ľïḓè">
              <a:extLst>
                <a:ext uri="{FF2B5EF4-FFF2-40B4-BE49-F238E27FC236}">
                  <a16:creationId xmlns:a16="http://schemas.microsoft.com/office/drawing/2014/main" id="{11404A53-8B20-487E-9E19-1F8A08B37737}"/>
                </a:ext>
              </a:extLst>
            </p:cNvPr>
            <p:cNvGrpSpPr/>
            <p:nvPr/>
          </p:nvGrpSpPr>
          <p:grpSpPr>
            <a:xfrm>
              <a:off x="4739340" y="3265487"/>
              <a:ext cx="2120899" cy="2363788"/>
              <a:chOff x="4739340" y="3436937"/>
              <a:chExt cx="2120899" cy="2363788"/>
            </a:xfrm>
          </p:grpSpPr>
          <p:sp>
            <p:nvSpPr>
              <p:cNvPr id="21" name="ïśľîdè">
                <a:extLst>
                  <a:ext uri="{FF2B5EF4-FFF2-40B4-BE49-F238E27FC236}">
                    <a16:creationId xmlns:a16="http://schemas.microsoft.com/office/drawing/2014/main" id="{3BFC8CE6-E722-46BE-8395-8A40BBBC3071}"/>
                  </a:ext>
                </a:extLst>
              </p:cNvPr>
              <p:cNvSpPr/>
              <p:nvPr/>
            </p:nvSpPr>
            <p:spPr bwMode="auto">
              <a:xfrm>
                <a:off x="4739340" y="3436937"/>
                <a:ext cx="2120899" cy="2363788"/>
              </a:xfrm>
              <a:custGeom>
                <a:avLst/>
                <a:gdLst>
                  <a:gd name="T0" fmla="*/ 12096 w 22275"/>
                  <a:gd name="T1" fmla="*/ 24800 h 24800"/>
                  <a:gd name="T2" fmla="*/ 19889 w 22275"/>
                  <a:gd name="T3" fmla="*/ 21574 h 24800"/>
                  <a:gd name="T4" fmla="*/ 22275 w 22275"/>
                  <a:gd name="T5" fmla="*/ 18000 h 24800"/>
                  <a:gd name="T6" fmla="*/ 20257 w 22275"/>
                  <a:gd name="T7" fmla="*/ 17147 h 24800"/>
                  <a:gd name="T8" fmla="*/ 18336 w 22275"/>
                  <a:gd name="T9" fmla="*/ 20022 h 24800"/>
                  <a:gd name="T10" fmla="*/ 12096 w 22275"/>
                  <a:gd name="T11" fmla="*/ 22604 h 24800"/>
                  <a:gd name="T12" fmla="*/ 5856 w 22275"/>
                  <a:gd name="T13" fmla="*/ 20022 h 24800"/>
                  <a:gd name="T14" fmla="*/ 5856 w 22275"/>
                  <a:gd name="T15" fmla="*/ 7547 h 24800"/>
                  <a:gd name="T16" fmla="*/ 9624 w 22275"/>
                  <a:gd name="T17" fmla="*/ 5320 h 24800"/>
                  <a:gd name="T18" fmla="*/ 9362 w 22275"/>
                  <a:gd name="T19" fmla="*/ 8284 h 24800"/>
                  <a:gd name="T20" fmla="*/ 18012 w 22275"/>
                  <a:gd name="T21" fmla="*/ 4865 h 24800"/>
                  <a:gd name="T22" fmla="*/ 10089 w 22275"/>
                  <a:gd name="T23" fmla="*/ 0 h 24800"/>
                  <a:gd name="T24" fmla="*/ 9824 w 22275"/>
                  <a:gd name="T25" fmla="*/ 3006 h 24800"/>
                  <a:gd name="T26" fmla="*/ 4303 w 22275"/>
                  <a:gd name="T27" fmla="*/ 5992 h 24800"/>
                  <a:gd name="T28" fmla="*/ 4303 w 22275"/>
                  <a:gd name="T29" fmla="*/ 21574 h 24800"/>
                  <a:gd name="T30" fmla="*/ 12096 w 22275"/>
                  <a:gd name="T31" fmla="*/ 24800 h 24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275" h="24800">
                    <a:moveTo>
                      <a:pt x="12096" y="24800"/>
                    </a:moveTo>
                    <a:cubicBezTo>
                      <a:pt x="14916" y="24800"/>
                      <a:pt x="17738" y="23726"/>
                      <a:pt x="19889" y="21574"/>
                    </a:cubicBezTo>
                    <a:cubicBezTo>
                      <a:pt x="20945" y="20519"/>
                      <a:pt x="21738" y="19300"/>
                      <a:pt x="22275" y="18000"/>
                    </a:cubicBezTo>
                    <a:lnTo>
                      <a:pt x="20257" y="17147"/>
                    </a:lnTo>
                    <a:cubicBezTo>
                      <a:pt x="19827" y="18193"/>
                      <a:pt x="19186" y="19171"/>
                      <a:pt x="18336" y="20022"/>
                    </a:cubicBezTo>
                    <a:cubicBezTo>
                      <a:pt x="16614" y="21744"/>
                      <a:pt x="14354" y="22604"/>
                      <a:pt x="12096" y="22604"/>
                    </a:cubicBezTo>
                    <a:cubicBezTo>
                      <a:pt x="9838" y="22604"/>
                      <a:pt x="7579" y="21744"/>
                      <a:pt x="5856" y="20022"/>
                    </a:cubicBezTo>
                    <a:cubicBezTo>
                      <a:pt x="2411" y="16576"/>
                      <a:pt x="2411" y="10993"/>
                      <a:pt x="5856" y="7547"/>
                    </a:cubicBezTo>
                    <a:cubicBezTo>
                      <a:pt x="6943" y="6461"/>
                      <a:pt x="8245" y="5721"/>
                      <a:pt x="9624" y="5320"/>
                    </a:cubicBezTo>
                    <a:lnTo>
                      <a:pt x="9362" y="8284"/>
                    </a:lnTo>
                    <a:lnTo>
                      <a:pt x="18012" y="4865"/>
                    </a:lnTo>
                    <a:lnTo>
                      <a:pt x="10089" y="0"/>
                    </a:lnTo>
                    <a:lnTo>
                      <a:pt x="9824" y="3006"/>
                    </a:lnTo>
                    <a:cubicBezTo>
                      <a:pt x="7801" y="3430"/>
                      <a:pt x="5873" y="4422"/>
                      <a:pt x="4303" y="5992"/>
                    </a:cubicBezTo>
                    <a:cubicBezTo>
                      <a:pt x="0" y="10294"/>
                      <a:pt x="0" y="17272"/>
                      <a:pt x="4303" y="21574"/>
                    </a:cubicBezTo>
                    <a:cubicBezTo>
                      <a:pt x="6455" y="23726"/>
                      <a:pt x="9276" y="24800"/>
                      <a:pt x="12096" y="24800"/>
                    </a:cubicBezTo>
                    <a:close/>
                  </a:path>
                </a:pathLst>
              </a:custGeom>
              <a:solidFill>
                <a:srgbClr val="7683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2" name="ïṧľíḓé">
                <a:extLst>
                  <a:ext uri="{FF2B5EF4-FFF2-40B4-BE49-F238E27FC236}">
                    <a16:creationId xmlns:a16="http://schemas.microsoft.com/office/drawing/2014/main" id="{F96F55FE-B164-4A86-96BB-C2072B9D0C68}"/>
                  </a:ext>
                </a:extLst>
              </p:cNvPr>
              <p:cNvGrpSpPr/>
              <p:nvPr/>
            </p:nvGrpSpPr>
            <p:grpSpPr>
              <a:xfrm>
                <a:off x="5427378" y="4448032"/>
                <a:ext cx="744822" cy="744822"/>
                <a:chOff x="3552295" y="5250042"/>
                <a:chExt cx="478054" cy="478054"/>
              </a:xfrm>
            </p:grpSpPr>
            <p:sp>
              <p:nvSpPr>
                <p:cNvPr id="23" name="ïŝľïḋê">
                  <a:extLst>
                    <a:ext uri="{FF2B5EF4-FFF2-40B4-BE49-F238E27FC236}">
                      <a16:creationId xmlns:a16="http://schemas.microsoft.com/office/drawing/2014/main" id="{29CB3F9A-E721-47A5-9925-F72EF8F03458}"/>
                    </a:ext>
                  </a:extLst>
                </p:cNvPr>
                <p:cNvSpPr/>
                <p:nvPr/>
              </p:nvSpPr>
              <p:spPr>
                <a:xfrm>
                  <a:off x="3552295" y="5250042"/>
                  <a:ext cx="478054" cy="478054"/>
                </a:xfrm>
                <a:prstGeom prst="ellipse">
                  <a:avLst/>
                </a:prstGeom>
                <a:solidFill>
                  <a:srgbClr val="768395"/>
                </a:solidFill>
                <a:ln w="571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îśľiḋe">
                  <a:extLst>
                    <a:ext uri="{FF2B5EF4-FFF2-40B4-BE49-F238E27FC236}">
                      <a16:creationId xmlns:a16="http://schemas.microsoft.com/office/drawing/2014/main" id="{F79D137D-0DB7-45CD-8556-6C8D8E09F44D}"/>
                    </a:ext>
                  </a:extLst>
                </p:cNvPr>
                <p:cNvSpPr/>
                <p:nvPr/>
              </p:nvSpPr>
              <p:spPr>
                <a:xfrm>
                  <a:off x="3669951" y="5373868"/>
                  <a:ext cx="242742" cy="23040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800" y="63664"/>
                      </a:moveTo>
                      <a:lnTo>
                        <a:pt x="119800" y="63664"/>
                      </a:lnTo>
                      <a:cubicBezTo>
                        <a:pt x="119800" y="66596"/>
                        <a:pt x="118405" y="69528"/>
                        <a:pt x="114219" y="69528"/>
                      </a:cubicBezTo>
                      <a:cubicBezTo>
                        <a:pt x="112823" y="69528"/>
                        <a:pt x="111428" y="68062"/>
                        <a:pt x="111428" y="68062"/>
                      </a:cubicBezTo>
                      <a:lnTo>
                        <a:pt x="111428" y="68062"/>
                      </a:lnTo>
                      <a:cubicBezTo>
                        <a:pt x="60598" y="14869"/>
                        <a:pt x="60598" y="14869"/>
                        <a:pt x="60598" y="14869"/>
                      </a:cubicBezTo>
                      <a:lnTo>
                        <a:pt x="60598" y="14869"/>
                      </a:lnTo>
                      <a:lnTo>
                        <a:pt x="60598" y="14869"/>
                      </a:lnTo>
                      <a:lnTo>
                        <a:pt x="60598" y="14869"/>
                      </a:lnTo>
                      <a:cubicBezTo>
                        <a:pt x="9966" y="68062"/>
                        <a:pt x="9966" y="68062"/>
                        <a:pt x="9966" y="68062"/>
                      </a:cubicBezTo>
                      <a:lnTo>
                        <a:pt x="9966" y="68062"/>
                      </a:lnTo>
                      <a:cubicBezTo>
                        <a:pt x="8571" y="68062"/>
                        <a:pt x="7176" y="69528"/>
                        <a:pt x="5780" y="69528"/>
                      </a:cubicBezTo>
                      <a:cubicBezTo>
                        <a:pt x="2990" y="69528"/>
                        <a:pt x="0" y="66596"/>
                        <a:pt x="0" y="63664"/>
                      </a:cubicBezTo>
                      <a:cubicBezTo>
                        <a:pt x="0" y="62198"/>
                        <a:pt x="0" y="60523"/>
                        <a:pt x="1395" y="59057"/>
                      </a:cubicBezTo>
                      <a:cubicBezTo>
                        <a:pt x="56411" y="1465"/>
                        <a:pt x="56411" y="1465"/>
                        <a:pt x="56411" y="1465"/>
                      </a:cubicBezTo>
                      <a:cubicBezTo>
                        <a:pt x="57807" y="0"/>
                        <a:pt x="59202" y="0"/>
                        <a:pt x="60598" y="0"/>
                      </a:cubicBez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cubicBezTo>
                        <a:pt x="61993" y="0"/>
                        <a:pt x="63388" y="1465"/>
                        <a:pt x="64784" y="1465"/>
                      </a:cubicBezTo>
                      <a:lnTo>
                        <a:pt x="64784" y="1465"/>
                      </a:lnTo>
                      <a:cubicBezTo>
                        <a:pt x="85913" y="25130"/>
                        <a:pt x="85913" y="25130"/>
                        <a:pt x="85913" y="25130"/>
                      </a:cubicBezTo>
                      <a:cubicBezTo>
                        <a:pt x="85913" y="19267"/>
                        <a:pt x="85913" y="19267"/>
                        <a:pt x="85913" y="19267"/>
                      </a:cubicBezTo>
                      <a:cubicBezTo>
                        <a:pt x="85913" y="16335"/>
                        <a:pt x="88903" y="13193"/>
                        <a:pt x="91694" y="13193"/>
                      </a:cubicBezTo>
                      <a:cubicBezTo>
                        <a:pt x="95880" y="13193"/>
                        <a:pt x="97275" y="16335"/>
                        <a:pt x="97275" y="19267"/>
                      </a:cubicBezTo>
                      <a:cubicBezTo>
                        <a:pt x="97275" y="36858"/>
                        <a:pt x="97275" y="36858"/>
                        <a:pt x="97275" y="36858"/>
                      </a:cubicBezTo>
                      <a:cubicBezTo>
                        <a:pt x="118405" y="59057"/>
                        <a:pt x="118405" y="59057"/>
                        <a:pt x="118405" y="59057"/>
                      </a:cubicBezTo>
                      <a:lnTo>
                        <a:pt x="118405" y="59057"/>
                      </a:lnTo>
                      <a:cubicBezTo>
                        <a:pt x="119800" y="60523"/>
                        <a:pt x="119800" y="62198"/>
                        <a:pt x="119800" y="63664"/>
                      </a:cubicBezTo>
                      <a:close/>
                      <a:moveTo>
                        <a:pt x="108438" y="72460"/>
                      </a:moveTo>
                      <a:lnTo>
                        <a:pt x="108438" y="72460"/>
                      </a:lnTo>
                      <a:cubicBezTo>
                        <a:pt x="108438" y="90261"/>
                        <a:pt x="108438" y="90261"/>
                        <a:pt x="108438" y="90261"/>
                      </a:cubicBezTo>
                      <a:cubicBezTo>
                        <a:pt x="108438" y="99057"/>
                        <a:pt x="108438" y="99057"/>
                        <a:pt x="108438" y="99057"/>
                      </a:cubicBezTo>
                      <a:cubicBezTo>
                        <a:pt x="108438" y="113926"/>
                        <a:pt x="108438" y="113926"/>
                        <a:pt x="108438" y="113926"/>
                      </a:cubicBezTo>
                      <a:cubicBezTo>
                        <a:pt x="108438" y="118324"/>
                        <a:pt x="107043" y="119790"/>
                        <a:pt x="102857" y="119790"/>
                      </a:cubicBezTo>
                      <a:cubicBezTo>
                        <a:pt x="91694" y="119790"/>
                        <a:pt x="91694" y="119790"/>
                        <a:pt x="91694" y="119790"/>
                      </a:cubicBezTo>
                      <a:cubicBezTo>
                        <a:pt x="91694" y="72460"/>
                        <a:pt x="91694" y="72460"/>
                        <a:pt x="91694" y="72460"/>
                      </a:cubicBezTo>
                      <a:cubicBezTo>
                        <a:pt x="69169" y="72460"/>
                        <a:pt x="69169" y="72460"/>
                        <a:pt x="69169" y="72460"/>
                      </a:cubicBezTo>
                      <a:cubicBezTo>
                        <a:pt x="69169" y="119790"/>
                        <a:pt x="69169" y="119790"/>
                        <a:pt x="69169" y="119790"/>
                      </a:cubicBezTo>
                      <a:cubicBezTo>
                        <a:pt x="16943" y="119790"/>
                        <a:pt x="16943" y="119790"/>
                        <a:pt x="16943" y="119790"/>
                      </a:cubicBezTo>
                      <a:cubicBezTo>
                        <a:pt x="14152" y="119790"/>
                        <a:pt x="11362" y="118324"/>
                        <a:pt x="11362" y="113926"/>
                      </a:cubicBezTo>
                      <a:cubicBezTo>
                        <a:pt x="11362" y="99057"/>
                        <a:pt x="11362" y="99057"/>
                        <a:pt x="11362" y="99057"/>
                      </a:cubicBezTo>
                      <a:cubicBezTo>
                        <a:pt x="11362" y="90261"/>
                        <a:pt x="11362" y="90261"/>
                        <a:pt x="11362" y="90261"/>
                      </a:cubicBezTo>
                      <a:cubicBezTo>
                        <a:pt x="11362" y="72460"/>
                        <a:pt x="11362" y="72460"/>
                        <a:pt x="11362" y="72460"/>
                      </a:cubicBezTo>
                      <a:cubicBezTo>
                        <a:pt x="60598" y="22198"/>
                        <a:pt x="60598" y="22198"/>
                        <a:pt x="60598" y="22198"/>
                      </a:cubicBezTo>
                      <a:lnTo>
                        <a:pt x="108438" y="72460"/>
                      </a:lnTo>
                      <a:close/>
                      <a:moveTo>
                        <a:pt x="50830" y="72460"/>
                      </a:moveTo>
                      <a:lnTo>
                        <a:pt x="50830" y="72460"/>
                      </a:lnTo>
                      <a:cubicBezTo>
                        <a:pt x="28305" y="72460"/>
                        <a:pt x="28305" y="72460"/>
                        <a:pt x="28305" y="72460"/>
                      </a:cubicBezTo>
                      <a:cubicBezTo>
                        <a:pt x="28305" y="96125"/>
                        <a:pt x="28305" y="96125"/>
                        <a:pt x="28305" y="96125"/>
                      </a:cubicBezTo>
                      <a:cubicBezTo>
                        <a:pt x="50830" y="96125"/>
                        <a:pt x="50830" y="96125"/>
                        <a:pt x="50830" y="96125"/>
                      </a:cubicBezTo>
                      <a:lnTo>
                        <a:pt x="50830" y="7246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 anchorCtr="0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6" name="îşļíḋe">
              <a:extLst>
                <a:ext uri="{FF2B5EF4-FFF2-40B4-BE49-F238E27FC236}">
                  <a16:creationId xmlns:a16="http://schemas.microsoft.com/office/drawing/2014/main" id="{2BF699EE-1A52-4E99-8197-10C5E4F058DE}"/>
                </a:ext>
              </a:extLst>
            </p:cNvPr>
            <p:cNvGrpSpPr/>
            <p:nvPr/>
          </p:nvGrpSpPr>
          <p:grpSpPr>
            <a:xfrm>
              <a:off x="5970773" y="1912795"/>
              <a:ext cx="744822" cy="744822"/>
              <a:chOff x="3552295" y="5250042"/>
              <a:chExt cx="478054" cy="478054"/>
            </a:xfrm>
          </p:grpSpPr>
          <p:sp>
            <p:nvSpPr>
              <p:cNvPr id="19" name="íṥḻîḑè">
                <a:extLst>
                  <a:ext uri="{FF2B5EF4-FFF2-40B4-BE49-F238E27FC236}">
                    <a16:creationId xmlns:a16="http://schemas.microsoft.com/office/drawing/2014/main" id="{44704FE8-EBC2-4B64-B92F-E59B58980A29}"/>
                  </a:ext>
                </a:extLst>
              </p:cNvPr>
              <p:cNvSpPr/>
              <p:nvPr/>
            </p:nvSpPr>
            <p:spPr>
              <a:xfrm>
                <a:off x="3552295" y="5250042"/>
                <a:ext cx="478054" cy="478054"/>
              </a:xfrm>
              <a:prstGeom prst="ellipse">
                <a:avLst/>
              </a:prstGeom>
              <a:solidFill>
                <a:srgbClr val="8F0C1B"/>
              </a:solidFill>
              <a:ln w="571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íṥļïḓe">
                <a:extLst>
                  <a:ext uri="{FF2B5EF4-FFF2-40B4-BE49-F238E27FC236}">
                    <a16:creationId xmlns:a16="http://schemas.microsoft.com/office/drawing/2014/main" id="{8590C27D-3B3F-4546-9D4D-254A567DC9D3}"/>
                  </a:ext>
                </a:extLst>
              </p:cNvPr>
              <p:cNvSpPr/>
              <p:nvPr/>
            </p:nvSpPr>
            <p:spPr>
              <a:xfrm>
                <a:off x="3669951" y="5373868"/>
                <a:ext cx="242742" cy="23040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00" y="63664"/>
                    </a:moveTo>
                    <a:lnTo>
                      <a:pt x="119800" y="63664"/>
                    </a:lnTo>
                    <a:cubicBezTo>
                      <a:pt x="119800" y="66596"/>
                      <a:pt x="118405" y="69528"/>
                      <a:pt x="114219" y="69528"/>
                    </a:cubicBezTo>
                    <a:cubicBezTo>
                      <a:pt x="112823" y="69528"/>
                      <a:pt x="111428" y="68062"/>
                      <a:pt x="111428" y="68062"/>
                    </a:cubicBezTo>
                    <a:lnTo>
                      <a:pt x="111428" y="68062"/>
                    </a:lnTo>
                    <a:cubicBezTo>
                      <a:pt x="60598" y="14869"/>
                      <a:pt x="60598" y="14869"/>
                      <a:pt x="60598" y="14869"/>
                    </a:cubicBezTo>
                    <a:lnTo>
                      <a:pt x="60598" y="14869"/>
                    </a:lnTo>
                    <a:lnTo>
                      <a:pt x="60598" y="14869"/>
                    </a:lnTo>
                    <a:lnTo>
                      <a:pt x="60598" y="14869"/>
                    </a:lnTo>
                    <a:cubicBezTo>
                      <a:pt x="9966" y="68062"/>
                      <a:pt x="9966" y="68062"/>
                      <a:pt x="9966" y="68062"/>
                    </a:cubicBezTo>
                    <a:lnTo>
                      <a:pt x="9966" y="68062"/>
                    </a:lnTo>
                    <a:cubicBezTo>
                      <a:pt x="8571" y="68062"/>
                      <a:pt x="7176" y="69528"/>
                      <a:pt x="5780" y="69528"/>
                    </a:cubicBezTo>
                    <a:cubicBezTo>
                      <a:pt x="2990" y="69528"/>
                      <a:pt x="0" y="66596"/>
                      <a:pt x="0" y="63664"/>
                    </a:cubicBezTo>
                    <a:cubicBezTo>
                      <a:pt x="0" y="62198"/>
                      <a:pt x="0" y="60523"/>
                      <a:pt x="1395" y="59057"/>
                    </a:cubicBezTo>
                    <a:cubicBezTo>
                      <a:pt x="56411" y="1465"/>
                      <a:pt x="56411" y="1465"/>
                      <a:pt x="56411" y="1465"/>
                    </a:cubicBezTo>
                    <a:cubicBezTo>
                      <a:pt x="57807" y="0"/>
                      <a:pt x="59202" y="0"/>
                      <a:pt x="60598" y="0"/>
                    </a:cubicBez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cubicBezTo>
                      <a:pt x="61993" y="0"/>
                      <a:pt x="63388" y="1465"/>
                      <a:pt x="64784" y="1465"/>
                    </a:cubicBezTo>
                    <a:lnTo>
                      <a:pt x="64784" y="1465"/>
                    </a:lnTo>
                    <a:cubicBezTo>
                      <a:pt x="85913" y="25130"/>
                      <a:pt x="85913" y="25130"/>
                      <a:pt x="85913" y="25130"/>
                    </a:cubicBezTo>
                    <a:cubicBezTo>
                      <a:pt x="85913" y="19267"/>
                      <a:pt x="85913" y="19267"/>
                      <a:pt x="85913" y="19267"/>
                    </a:cubicBezTo>
                    <a:cubicBezTo>
                      <a:pt x="85913" y="16335"/>
                      <a:pt x="88903" y="13193"/>
                      <a:pt x="91694" y="13193"/>
                    </a:cubicBezTo>
                    <a:cubicBezTo>
                      <a:pt x="95880" y="13193"/>
                      <a:pt x="97275" y="16335"/>
                      <a:pt x="97275" y="19267"/>
                    </a:cubicBezTo>
                    <a:cubicBezTo>
                      <a:pt x="97275" y="36858"/>
                      <a:pt x="97275" y="36858"/>
                      <a:pt x="97275" y="36858"/>
                    </a:cubicBezTo>
                    <a:cubicBezTo>
                      <a:pt x="118405" y="59057"/>
                      <a:pt x="118405" y="59057"/>
                      <a:pt x="118405" y="59057"/>
                    </a:cubicBezTo>
                    <a:lnTo>
                      <a:pt x="118405" y="59057"/>
                    </a:lnTo>
                    <a:cubicBezTo>
                      <a:pt x="119800" y="60523"/>
                      <a:pt x="119800" y="62198"/>
                      <a:pt x="119800" y="63664"/>
                    </a:cubicBezTo>
                    <a:close/>
                    <a:moveTo>
                      <a:pt x="108438" y="72460"/>
                    </a:moveTo>
                    <a:lnTo>
                      <a:pt x="108438" y="72460"/>
                    </a:lnTo>
                    <a:cubicBezTo>
                      <a:pt x="108438" y="90261"/>
                      <a:pt x="108438" y="90261"/>
                      <a:pt x="108438" y="90261"/>
                    </a:cubicBezTo>
                    <a:cubicBezTo>
                      <a:pt x="108438" y="99057"/>
                      <a:pt x="108438" y="99057"/>
                      <a:pt x="108438" y="99057"/>
                    </a:cubicBezTo>
                    <a:cubicBezTo>
                      <a:pt x="108438" y="113926"/>
                      <a:pt x="108438" y="113926"/>
                      <a:pt x="108438" y="113926"/>
                    </a:cubicBezTo>
                    <a:cubicBezTo>
                      <a:pt x="108438" y="118324"/>
                      <a:pt x="107043" y="119790"/>
                      <a:pt x="102857" y="119790"/>
                    </a:cubicBezTo>
                    <a:cubicBezTo>
                      <a:pt x="91694" y="119790"/>
                      <a:pt x="91694" y="119790"/>
                      <a:pt x="91694" y="119790"/>
                    </a:cubicBezTo>
                    <a:cubicBezTo>
                      <a:pt x="91694" y="72460"/>
                      <a:pt x="91694" y="72460"/>
                      <a:pt x="91694" y="72460"/>
                    </a:cubicBezTo>
                    <a:cubicBezTo>
                      <a:pt x="69169" y="72460"/>
                      <a:pt x="69169" y="72460"/>
                      <a:pt x="69169" y="72460"/>
                    </a:cubicBezTo>
                    <a:cubicBezTo>
                      <a:pt x="69169" y="119790"/>
                      <a:pt x="69169" y="119790"/>
                      <a:pt x="69169" y="119790"/>
                    </a:cubicBezTo>
                    <a:cubicBezTo>
                      <a:pt x="16943" y="119790"/>
                      <a:pt x="16943" y="119790"/>
                      <a:pt x="16943" y="119790"/>
                    </a:cubicBezTo>
                    <a:cubicBezTo>
                      <a:pt x="14152" y="119790"/>
                      <a:pt x="11362" y="118324"/>
                      <a:pt x="11362" y="113926"/>
                    </a:cubicBezTo>
                    <a:cubicBezTo>
                      <a:pt x="11362" y="99057"/>
                      <a:pt x="11362" y="99057"/>
                      <a:pt x="11362" y="99057"/>
                    </a:cubicBezTo>
                    <a:cubicBezTo>
                      <a:pt x="11362" y="90261"/>
                      <a:pt x="11362" y="90261"/>
                      <a:pt x="11362" y="90261"/>
                    </a:cubicBezTo>
                    <a:cubicBezTo>
                      <a:pt x="11362" y="72460"/>
                      <a:pt x="11362" y="72460"/>
                      <a:pt x="11362" y="72460"/>
                    </a:cubicBezTo>
                    <a:cubicBezTo>
                      <a:pt x="60598" y="22198"/>
                      <a:pt x="60598" y="22198"/>
                      <a:pt x="60598" y="22198"/>
                    </a:cubicBezTo>
                    <a:lnTo>
                      <a:pt x="108438" y="72460"/>
                    </a:lnTo>
                    <a:close/>
                    <a:moveTo>
                      <a:pt x="50830" y="72460"/>
                    </a:moveTo>
                    <a:lnTo>
                      <a:pt x="50830" y="72460"/>
                    </a:lnTo>
                    <a:cubicBezTo>
                      <a:pt x="28305" y="72460"/>
                      <a:pt x="28305" y="72460"/>
                      <a:pt x="28305" y="72460"/>
                    </a:cubicBezTo>
                    <a:cubicBezTo>
                      <a:pt x="28305" y="96125"/>
                      <a:pt x="28305" y="96125"/>
                      <a:pt x="28305" y="96125"/>
                    </a:cubicBezTo>
                    <a:cubicBezTo>
                      <a:pt x="50830" y="96125"/>
                      <a:pt x="50830" y="96125"/>
                      <a:pt x="50830" y="96125"/>
                    </a:cubicBezTo>
                    <a:lnTo>
                      <a:pt x="50830" y="7246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" name="îṧ1ïde">
              <a:extLst>
                <a:ext uri="{FF2B5EF4-FFF2-40B4-BE49-F238E27FC236}">
                  <a16:creationId xmlns:a16="http://schemas.microsoft.com/office/drawing/2014/main" id="{3495B739-E5A7-4F4A-95FD-24BDFE4B18B1}"/>
                </a:ext>
              </a:extLst>
            </p:cNvPr>
            <p:cNvSpPr txBox="1"/>
            <p:nvPr/>
          </p:nvSpPr>
          <p:spPr bwMode="auto">
            <a:xfrm>
              <a:off x="1772536" y="1417169"/>
              <a:ext cx="3330625" cy="4551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işḷidé">
              <a:extLst>
                <a:ext uri="{FF2B5EF4-FFF2-40B4-BE49-F238E27FC236}">
                  <a16:creationId xmlns:a16="http://schemas.microsoft.com/office/drawing/2014/main" id="{070EC7BE-ECA0-45AD-AAF9-98998500A132}"/>
                </a:ext>
              </a:extLst>
            </p:cNvPr>
            <p:cNvSpPr/>
            <p:nvPr/>
          </p:nvSpPr>
          <p:spPr>
            <a:xfrm>
              <a:off x="669925" y="1874695"/>
              <a:ext cx="4854575" cy="162824"/>
            </a:xfrm>
            <a:prstGeom prst="rect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îŝliḍé">
              <a:extLst>
                <a:ext uri="{FF2B5EF4-FFF2-40B4-BE49-F238E27FC236}">
                  <a16:creationId xmlns:a16="http://schemas.microsoft.com/office/drawing/2014/main" id="{32D4610B-43F0-46AE-9259-E247B895EFA0}"/>
                </a:ext>
              </a:extLst>
            </p:cNvPr>
            <p:cNvGrpSpPr/>
            <p:nvPr/>
          </p:nvGrpSpPr>
          <p:grpSpPr>
            <a:xfrm>
              <a:off x="669926" y="2037518"/>
              <a:ext cx="4433236" cy="1314525"/>
              <a:chOff x="669926" y="2208968"/>
              <a:chExt cx="4433236" cy="1314525"/>
            </a:xfrm>
          </p:grpSpPr>
          <p:sp>
            <p:nvSpPr>
              <p:cNvPr id="16" name="iṥľidé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1772536" y="2208968"/>
                <a:ext cx="3330626" cy="122796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7B0B715-540C-42F1-9187-9C38FD6406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926" y="3523493"/>
                <a:ext cx="4433236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iṡḷiḍè">
              <a:extLst>
                <a:ext uri="{FF2B5EF4-FFF2-40B4-BE49-F238E27FC236}">
                  <a16:creationId xmlns:a16="http://schemas.microsoft.com/office/drawing/2014/main" id="{85C3C843-A215-440F-93D0-A340FA46B4C9}"/>
                </a:ext>
              </a:extLst>
            </p:cNvPr>
            <p:cNvSpPr/>
            <p:nvPr/>
          </p:nvSpPr>
          <p:spPr>
            <a:xfrm>
              <a:off x="6665913" y="4896680"/>
              <a:ext cx="4854575" cy="162824"/>
            </a:xfrm>
            <a:prstGeom prst="rect">
              <a:avLst/>
            </a:prstGeom>
            <a:solidFill>
              <a:srgbClr val="768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ïSḻíḍè">
              <a:extLst>
                <a:ext uri="{FF2B5EF4-FFF2-40B4-BE49-F238E27FC236}">
                  <a16:creationId xmlns:a16="http://schemas.microsoft.com/office/drawing/2014/main" id="{4FCD1879-D398-40F7-83B0-E1F5231ABB9C}"/>
                </a:ext>
              </a:extLst>
            </p:cNvPr>
            <p:cNvSpPr txBox="1"/>
            <p:nvPr/>
          </p:nvSpPr>
          <p:spPr bwMode="auto">
            <a:xfrm>
              <a:off x="6807200" y="4430507"/>
              <a:ext cx="4713288" cy="4551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íŝļiḍê">
              <a:extLst>
                <a:ext uri="{FF2B5EF4-FFF2-40B4-BE49-F238E27FC236}">
                  <a16:creationId xmlns:a16="http://schemas.microsoft.com/office/drawing/2014/main" id="{144F4D05-1EB1-410E-A07A-37A8F63C2FC8}"/>
                </a:ext>
              </a:extLst>
            </p:cNvPr>
            <p:cNvGrpSpPr/>
            <p:nvPr/>
          </p:nvGrpSpPr>
          <p:grpSpPr>
            <a:xfrm>
              <a:off x="6807200" y="4621426"/>
              <a:ext cx="4433236" cy="2128474"/>
              <a:chOff x="669926" y="1658469"/>
              <a:chExt cx="4433236" cy="2128474"/>
            </a:xfrm>
          </p:grpSpPr>
          <p:sp>
            <p:nvSpPr>
              <p:cNvPr id="13" name="îṣlíďe">
                <a:extLst>
                  <a:ext uri="{FF2B5EF4-FFF2-40B4-BE49-F238E27FC236}">
                    <a16:creationId xmlns:a16="http://schemas.microsoft.com/office/drawing/2014/main" id="{1A7B5C6A-53B2-4CA8-8A9F-4FE9D7235DF2}"/>
                  </a:ext>
                </a:extLst>
              </p:cNvPr>
              <p:cNvSpPr/>
              <p:nvPr/>
            </p:nvSpPr>
            <p:spPr bwMode="auto">
              <a:xfrm>
                <a:off x="687362" y="1658469"/>
                <a:ext cx="3330626" cy="212847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104A59E-55B4-41C2-8F80-AC1C173827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926" y="3352043"/>
                <a:ext cx="4433236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4D9CDF-B5FB-40F6-95D8-239A6BDB13E2}"/>
              </a:ext>
            </a:extLst>
          </p:cNvPr>
          <p:cNvGrpSpPr/>
          <p:nvPr/>
        </p:nvGrpSpPr>
        <p:grpSpPr>
          <a:xfrm>
            <a:off x="270510" y="256070"/>
            <a:ext cx="4320310" cy="904455"/>
            <a:chOff x="270510" y="256070"/>
            <a:chExt cx="4320310" cy="90445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C6497EA-AACE-4E8E-A692-E3F2D9B0E02F}"/>
                </a:ext>
              </a:extLst>
            </p:cNvPr>
            <p:cNvSpPr/>
            <p:nvPr/>
          </p:nvSpPr>
          <p:spPr>
            <a:xfrm>
              <a:off x="909493" y="419746"/>
              <a:ext cx="3681327" cy="588295"/>
            </a:xfrm>
            <a:prstGeom prst="rect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îşľîḍe">
              <a:extLst>
                <a:ext uri="{FF2B5EF4-FFF2-40B4-BE49-F238E27FC236}">
                  <a16:creationId xmlns:a16="http://schemas.microsoft.com/office/drawing/2014/main" id="{2DB5CACA-C802-4F64-86C8-42A51C23D14E}"/>
                </a:ext>
              </a:extLst>
            </p:cNvPr>
            <p:cNvSpPr/>
            <p:nvPr/>
          </p:nvSpPr>
          <p:spPr bwMode="auto">
            <a:xfrm>
              <a:off x="270510" y="256070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7778662-12DB-4B53-93D0-5491EA2D72C0}"/>
                </a:ext>
              </a:extLst>
            </p:cNvPr>
            <p:cNvSpPr/>
            <p:nvPr/>
          </p:nvSpPr>
          <p:spPr>
            <a:xfrm>
              <a:off x="1168705" y="415909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6" y="130313"/>
            <a:ext cx="1077679" cy="1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3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230998-DA01-4336-AA61-FDECEF45C1F0}"/>
              </a:ext>
            </a:extLst>
          </p:cNvPr>
          <p:cNvSpPr/>
          <p:nvPr/>
        </p:nvSpPr>
        <p:spPr>
          <a:xfrm>
            <a:off x="0" y="2209800"/>
            <a:ext cx="12192000" cy="1695450"/>
          </a:xfrm>
          <a:prstGeom prst="rect">
            <a:avLst/>
          </a:prstGeom>
          <a:solidFill>
            <a:srgbClr val="8F0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îşľîḍe">
            <a:extLst>
              <a:ext uri="{FF2B5EF4-FFF2-40B4-BE49-F238E27FC236}">
                <a16:creationId xmlns:a16="http://schemas.microsoft.com/office/drawing/2014/main" id="{F45421F7-54C8-42CE-B7FF-1E71B20328B7}"/>
              </a:ext>
            </a:extLst>
          </p:cNvPr>
          <p:cNvSpPr/>
          <p:nvPr/>
        </p:nvSpPr>
        <p:spPr bwMode="auto">
          <a:xfrm>
            <a:off x="1285688" y="1166440"/>
            <a:ext cx="2295712" cy="2578747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8F0C1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2BD39D-8339-48D6-93B8-A1EAC18EE618}"/>
              </a:ext>
            </a:extLst>
          </p:cNvPr>
          <p:cNvSpPr/>
          <p:nvPr/>
        </p:nvSpPr>
        <p:spPr>
          <a:xfrm>
            <a:off x="3752850" y="270358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业绩回顾</a:t>
            </a:r>
          </a:p>
        </p:txBody>
      </p:sp>
      <p:sp>
        <p:nvSpPr>
          <p:cNvPr id="5" name="îşľîḍe">
            <a:extLst>
              <a:ext uri="{FF2B5EF4-FFF2-40B4-BE49-F238E27FC236}">
                <a16:creationId xmlns:a16="http://schemas.microsoft.com/office/drawing/2014/main" id="{EB4E71A0-FECA-43EC-897D-5CFFEE01D871}"/>
              </a:ext>
            </a:extLst>
          </p:cNvPr>
          <p:cNvSpPr/>
          <p:nvPr/>
        </p:nvSpPr>
        <p:spPr bwMode="auto">
          <a:xfrm rot="20131612">
            <a:off x="9070030" y="3630861"/>
            <a:ext cx="1322812" cy="1485900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8000" b="1" dirty="0"/>
          </a:p>
        </p:txBody>
      </p:sp>
      <p:sp>
        <p:nvSpPr>
          <p:cNvPr id="6" name="îşľîḍe">
            <a:extLst>
              <a:ext uri="{FF2B5EF4-FFF2-40B4-BE49-F238E27FC236}">
                <a16:creationId xmlns:a16="http://schemas.microsoft.com/office/drawing/2014/main" id="{E8132A96-AB05-4E9E-8BF4-721A997B17DC}"/>
              </a:ext>
            </a:extLst>
          </p:cNvPr>
          <p:cNvSpPr/>
          <p:nvPr/>
        </p:nvSpPr>
        <p:spPr bwMode="auto">
          <a:xfrm>
            <a:off x="9738098" y="4325891"/>
            <a:ext cx="1653801" cy="1857696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rgbClr val="76839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8000" b="1" dirty="0"/>
          </a:p>
        </p:txBody>
      </p:sp>
      <p:sp>
        <p:nvSpPr>
          <p:cNvPr id="7" name="îşľîḍe">
            <a:extLst>
              <a:ext uri="{FF2B5EF4-FFF2-40B4-BE49-F238E27FC236}">
                <a16:creationId xmlns:a16="http://schemas.microsoft.com/office/drawing/2014/main" id="{649B340C-DD6E-45BE-A034-71BAF8D8D524}"/>
              </a:ext>
            </a:extLst>
          </p:cNvPr>
          <p:cNvSpPr/>
          <p:nvPr/>
        </p:nvSpPr>
        <p:spPr bwMode="auto">
          <a:xfrm>
            <a:off x="8998697" y="4682455"/>
            <a:ext cx="1031107" cy="1158231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solidFill>
            <a:srgbClr val="8F0C1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endParaRPr lang="zh-CN" altLang="en-US" sz="8000" b="1" dirty="0"/>
          </a:p>
        </p:txBody>
      </p:sp>
      <p:sp>
        <p:nvSpPr>
          <p:cNvPr id="8" name="矩形 47">
            <a:extLst>
              <a:ext uri="{FF2B5EF4-FFF2-40B4-BE49-F238E27FC236}">
                <a16:creationId xmlns:a16="http://schemas.microsoft.com/office/drawing/2014/main" id="{21DD2DE2-D2C4-4D8F-A895-E40796E5A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501" y="3998584"/>
            <a:ext cx="6504498" cy="43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3" rIns="91425" bIns="4571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333333"/>
                </a:solidFill>
                <a:sym typeface="微软雅黑" pitchFamily="34" charset="-122"/>
              </a:rPr>
              <a:t>通过复制您的文本后，在此框中选择粘贴。</a:t>
            </a:r>
          </a:p>
        </p:txBody>
      </p:sp>
    </p:spTree>
    <p:extLst>
      <p:ext uri="{BB962C8B-B14F-4D97-AF65-F5344CB8AC3E}">
        <p14:creationId xmlns:p14="http://schemas.microsoft.com/office/powerpoint/2010/main" val="18270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42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60B88FE-AA0F-4364-9541-3A50FCE4457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3904" y="1216819"/>
            <a:ext cx="10858501" cy="4424362"/>
            <a:chOff x="660400" y="1130300"/>
            <a:chExt cx="10858501" cy="4424362"/>
          </a:xfrm>
        </p:grpSpPr>
        <p:sp>
          <p:nvSpPr>
            <p:cNvPr id="4" name="íṧḻîḍe">
              <a:extLst>
                <a:ext uri="{FF2B5EF4-FFF2-40B4-BE49-F238E27FC236}">
                  <a16:creationId xmlns:a16="http://schemas.microsoft.com/office/drawing/2014/main" id="{F8442FB7-5B1A-48AF-80F2-16CCE56B3D9E}"/>
                </a:ext>
              </a:extLst>
            </p:cNvPr>
            <p:cNvSpPr/>
            <p:nvPr/>
          </p:nvSpPr>
          <p:spPr>
            <a:xfrm rot="5400000">
              <a:off x="1311183" y="479517"/>
              <a:ext cx="3546475" cy="484804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" name="ísļidê">
              <a:extLst>
                <a:ext uri="{FF2B5EF4-FFF2-40B4-BE49-F238E27FC236}">
                  <a16:creationId xmlns:a16="http://schemas.microsoft.com/office/drawing/2014/main" id="{83DC1DBE-B128-4B95-BC64-20E6890EDF41}"/>
                </a:ext>
              </a:extLst>
            </p:cNvPr>
            <p:cNvGrpSpPr/>
            <p:nvPr/>
          </p:nvGrpSpPr>
          <p:grpSpPr>
            <a:xfrm>
              <a:off x="5129029" y="2524125"/>
              <a:ext cx="758824" cy="758824"/>
              <a:chOff x="705444" y="2964778"/>
              <a:chExt cx="801256" cy="801256"/>
            </a:xfrm>
          </p:grpSpPr>
          <p:sp>
            <p:nvSpPr>
              <p:cNvPr id="16" name="işlîḍé">
                <a:extLst>
                  <a:ext uri="{FF2B5EF4-FFF2-40B4-BE49-F238E27FC236}">
                    <a16:creationId xmlns:a16="http://schemas.microsoft.com/office/drawing/2014/main" id="{04805720-751E-407A-A8C3-75F4CD0D9448}"/>
                  </a:ext>
                </a:extLst>
              </p:cNvPr>
              <p:cNvSpPr/>
              <p:nvPr/>
            </p:nvSpPr>
            <p:spPr>
              <a:xfrm>
                <a:off x="705444" y="2964778"/>
                <a:ext cx="801256" cy="80125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ï$ḻîḓê">
                <a:extLst>
                  <a:ext uri="{FF2B5EF4-FFF2-40B4-BE49-F238E27FC236}">
                    <a16:creationId xmlns:a16="http://schemas.microsoft.com/office/drawing/2014/main" id="{4E6E79D5-28E3-434C-BE54-4C0EE9656AD8}"/>
                  </a:ext>
                </a:extLst>
              </p:cNvPr>
              <p:cNvSpPr/>
              <p:nvPr/>
            </p:nvSpPr>
            <p:spPr>
              <a:xfrm>
                <a:off x="923117" y="3199862"/>
                <a:ext cx="365911" cy="331089"/>
              </a:xfrm>
              <a:custGeom>
                <a:avLst/>
                <a:gdLst>
                  <a:gd name="connsiteX0" fmla="*/ 407586 w 606580"/>
                  <a:gd name="connsiteY0" fmla="*/ 252695 h 548858"/>
                  <a:gd name="connsiteX1" fmla="*/ 502285 w 606580"/>
                  <a:gd name="connsiteY1" fmla="*/ 252695 h 548858"/>
                  <a:gd name="connsiteX2" fmla="*/ 502285 w 606580"/>
                  <a:gd name="connsiteY2" fmla="*/ 346759 h 548858"/>
                  <a:gd name="connsiteX3" fmla="*/ 407586 w 606580"/>
                  <a:gd name="connsiteY3" fmla="*/ 346759 h 548858"/>
                  <a:gd name="connsiteX4" fmla="*/ 104296 w 606580"/>
                  <a:gd name="connsiteY4" fmla="*/ 205698 h 548858"/>
                  <a:gd name="connsiteX5" fmla="*/ 199065 w 606580"/>
                  <a:gd name="connsiteY5" fmla="*/ 205698 h 548858"/>
                  <a:gd name="connsiteX6" fmla="*/ 199065 w 606580"/>
                  <a:gd name="connsiteY6" fmla="*/ 346758 h 548858"/>
                  <a:gd name="connsiteX7" fmla="*/ 104296 w 606580"/>
                  <a:gd name="connsiteY7" fmla="*/ 346758 h 548858"/>
                  <a:gd name="connsiteX8" fmla="*/ 255870 w 606580"/>
                  <a:gd name="connsiteY8" fmla="*/ 96040 h 548858"/>
                  <a:gd name="connsiteX9" fmla="*/ 350710 w 606580"/>
                  <a:gd name="connsiteY9" fmla="*/ 96040 h 548858"/>
                  <a:gd name="connsiteX10" fmla="*/ 350710 w 606580"/>
                  <a:gd name="connsiteY10" fmla="*/ 346759 h 548858"/>
                  <a:gd name="connsiteX11" fmla="*/ 255870 w 606580"/>
                  <a:gd name="connsiteY11" fmla="*/ 346759 h 548858"/>
                  <a:gd name="connsiteX12" fmla="*/ 37882 w 606580"/>
                  <a:gd name="connsiteY12" fmla="*/ 37913 h 548858"/>
                  <a:gd name="connsiteX13" fmla="*/ 37882 w 606580"/>
                  <a:gd name="connsiteY13" fmla="*/ 405363 h 548858"/>
                  <a:gd name="connsiteX14" fmla="*/ 568698 w 606580"/>
                  <a:gd name="connsiteY14" fmla="*/ 405363 h 548858"/>
                  <a:gd name="connsiteX15" fmla="*/ 568698 w 606580"/>
                  <a:gd name="connsiteY15" fmla="*/ 37913 h 548858"/>
                  <a:gd name="connsiteX16" fmla="*/ 18941 w 606580"/>
                  <a:gd name="connsiteY16" fmla="*/ 0 h 548858"/>
                  <a:gd name="connsiteX17" fmla="*/ 587639 w 606580"/>
                  <a:gd name="connsiteY17" fmla="*/ 0 h 548858"/>
                  <a:gd name="connsiteX18" fmla="*/ 606580 w 606580"/>
                  <a:gd name="connsiteY18" fmla="*/ 18910 h 548858"/>
                  <a:gd name="connsiteX19" fmla="*/ 606580 w 606580"/>
                  <a:gd name="connsiteY19" fmla="*/ 424274 h 548858"/>
                  <a:gd name="connsiteX20" fmla="*/ 587639 w 606580"/>
                  <a:gd name="connsiteY20" fmla="*/ 443184 h 548858"/>
                  <a:gd name="connsiteX21" fmla="*/ 322278 w 606580"/>
                  <a:gd name="connsiteY21" fmla="*/ 443184 h 548858"/>
                  <a:gd name="connsiteX22" fmla="*/ 322278 w 606580"/>
                  <a:gd name="connsiteY22" fmla="*/ 511038 h 548858"/>
                  <a:gd name="connsiteX23" fmla="*/ 450223 w 606580"/>
                  <a:gd name="connsiteY23" fmla="*/ 511038 h 548858"/>
                  <a:gd name="connsiteX24" fmla="*/ 450223 w 606580"/>
                  <a:gd name="connsiteY24" fmla="*/ 548858 h 548858"/>
                  <a:gd name="connsiteX25" fmla="*/ 156357 w 606580"/>
                  <a:gd name="connsiteY25" fmla="*/ 548858 h 548858"/>
                  <a:gd name="connsiteX26" fmla="*/ 156357 w 606580"/>
                  <a:gd name="connsiteY26" fmla="*/ 511038 h 548858"/>
                  <a:gd name="connsiteX27" fmla="*/ 284302 w 606580"/>
                  <a:gd name="connsiteY27" fmla="*/ 511038 h 548858"/>
                  <a:gd name="connsiteX28" fmla="*/ 284302 w 606580"/>
                  <a:gd name="connsiteY28" fmla="*/ 443184 h 548858"/>
                  <a:gd name="connsiteX29" fmla="*/ 18941 w 606580"/>
                  <a:gd name="connsiteY29" fmla="*/ 443184 h 548858"/>
                  <a:gd name="connsiteX30" fmla="*/ 0 w 606580"/>
                  <a:gd name="connsiteY30" fmla="*/ 424274 h 548858"/>
                  <a:gd name="connsiteX31" fmla="*/ 0 w 606580"/>
                  <a:gd name="connsiteY31" fmla="*/ 18910 h 548858"/>
                  <a:gd name="connsiteX32" fmla="*/ 18941 w 606580"/>
                  <a:gd name="connsiteY32" fmla="*/ 0 h 548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6580" h="548858">
                    <a:moveTo>
                      <a:pt x="407586" y="252695"/>
                    </a:moveTo>
                    <a:lnTo>
                      <a:pt x="502285" y="252695"/>
                    </a:lnTo>
                    <a:lnTo>
                      <a:pt x="502285" y="346759"/>
                    </a:lnTo>
                    <a:lnTo>
                      <a:pt x="407586" y="346759"/>
                    </a:lnTo>
                    <a:close/>
                    <a:moveTo>
                      <a:pt x="104296" y="205698"/>
                    </a:moveTo>
                    <a:lnTo>
                      <a:pt x="199065" y="205698"/>
                    </a:lnTo>
                    <a:lnTo>
                      <a:pt x="199065" y="346758"/>
                    </a:lnTo>
                    <a:lnTo>
                      <a:pt x="104296" y="346758"/>
                    </a:lnTo>
                    <a:close/>
                    <a:moveTo>
                      <a:pt x="255870" y="96040"/>
                    </a:moveTo>
                    <a:lnTo>
                      <a:pt x="350710" y="96040"/>
                    </a:lnTo>
                    <a:lnTo>
                      <a:pt x="350710" y="346759"/>
                    </a:lnTo>
                    <a:lnTo>
                      <a:pt x="255870" y="346759"/>
                    </a:lnTo>
                    <a:close/>
                    <a:moveTo>
                      <a:pt x="37882" y="37913"/>
                    </a:moveTo>
                    <a:lnTo>
                      <a:pt x="37882" y="405363"/>
                    </a:lnTo>
                    <a:lnTo>
                      <a:pt x="568698" y="405363"/>
                    </a:lnTo>
                    <a:lnTo>
                      <a:pt x="568698" y="37913"/>
                    </a:lnTo>
                    <a:close/>
                    <a:moveTo>
                      <a:pt x="18941" y="0"/>
                    </a:moveTo>
                    <a:lnTo>
                      <a:pt x="587639" y="0"/>
                    </a:lnTo>
                    <a:cubicBezTo>
                      <a:pt x="598038" y="0"/>
                      <a:pt x="606580" y="8528"/>
                      <a:pt x="606580" y="18910"/>
                    </a:cubicBezTo>
                    <a:lnTo>
                      <a:pt x="606580" y="424274"/>
                    </a:lnTo>
                    <a:cubicBezTo>
                      <a:pt x="606580" y="434656"/>
                      <a:pt x="598038" y="443184"/>
                      <a:pt x="587639" y="443184"/>
                    </a:cubicBezTo>
                    <a:lnTo>
                      <a:pt x="322278" y="443184"/>
                    </a:lnTo>
                    <a:lnTo>
                      <a:pt x="322278" y="511038"/>
                    </a:lnTo>
                    <a:lnTo>
                      <a:pt x="450223" y="511038"/>
                    </a:lnTo>
                    <a:lnTo>
                      <a:pt x="450223" y="548858"/>
                    </a:lnTo>
                    <a:lnTo>
                      <a:pt x="156357" y="548858"/>
                    </a:lnTo>
                    <a:lnTo>
                      <a:pt x="156357" y="511038"/>
                    </a:lnTo>
                    <a:lnTo>
                      <a:pt x="284302" y="511038"/>
                    </a:lnTo>
                    <a:lnTo>
                      <a:pt x="284302" y="443184"/>
                    </a:lnTo>
                    <a:lnTo>
                      <a:pt x="18941" y="443184"/>
                    </a:lnTo>
                    <a:cubicBezTo>
                      <a:pt x="8542" y="443184"/>
                      <a:pt x="0" y="434656"/>
                      <a:pt x="0" y="424274"/>
                    </a:cubicBezTo>
                    <a:lnTo>
                      <a:pt x="0" y="18910"/>
                    </a:lnTo>
                    <a:cubicBezTo>
                      <a:pt x="0" y="8528"/>
                      <a:pt x="8542" y="0"/>
                      <a:pt x="1894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/>
              </a:p>
            </p:txBody>
          </p:sp>
        </p:grpSp>
        <p:sp>
          <p:nvSpPr>
            <p:cNvPr id="6" name="îš1íḓé">
              <a:extLst>
                <a:ext uri="{FF2B5EF4-FFF2-40B4-BE49-F238E27FC236}">
                  <a16:creationId xmlns:a16="http://schemas.microsoft.com/office/drawing/2014/main" id="{D057BDE4-E08B-4115-85C4-3843A7E32CC0}"/>
                </a:ext>
              </a:extLst>
            </p:cNvPr>
            <p:cNvSpPr/>
            <p:nvPr/>
          </p:nvSpPr>
          <p:spPr>
            <a:xfrm rot="16200000" flipH="1">
              <a:off x="6281738" y="317500"/>
              <a:ext cx="3546475" cy="6927850"/>
            </a:xfrm>
            <a:prstGeom prst="triangle">
              <a:avLst>
                <a:gd name="adj" fmla="val 634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íṡlïḓé">
              <a:extLst>
                <a:ext uri="{FF2B5EF4-FFF2-40B4-BE49-F238E27FC236}">
                  <a16:creationId xmlns:a16="http://schemas.microsoft.com/office/drawing/2014/main" id="{9AEA9996-BD41-4C7F-AC53-02F1A38C3855}"/>
                </a:ext>
              </a:extLst>
            </p:cNvPr>
            <p:cNvGrpSpPr/>
            <p:nvPr/>
          </p:nvGrpSpPr>
          <p:grpSpPr>
            <a:xfrm>
              <a:off x="4384768" y="3660822"/>
              <a:ext cx="1196882" cy="1196882"/>
              <a:chOff x="705444" y="2964778"/>
              <a:chExt cx="801256" cy="801256"/>
            </a:xfrm>
          </p:grpSpPr>
          <p:sp>
            <p:nvSpPr>
              <p:cNvPr id="14" name="ïŝḷïḍe">
                <a:extLst>
                  <a:ext uri="{FF2B5EF4-FFF2-40B4-BE49-F238E27FC236}">
                    <a16:creationId xmlns:a16="http://schemas.microsoft.com/office/drawing/2014/main" id="{639C239A-46F1-4080-9202-35D261F886FC}"/>
                  </a:ext>
                </a:extLst>
              </p:cNvPr>
              <p:cNvSpPr/>
              <p:nvPr/>
            </p:nvSpPr>
            <p:spPr>
              <a:xfrm>
                <a:off x="705444" y="2964778"/>
                <a:ext cx="801256" cy="80125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8F0C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îŝlîďê">
                <a:extLst>
                  <a:ext uri="{FF2B5EF4-FFF2-40B4-BE49-F238E27FC236}">
                    <a16:creationId xmlns:a16="http://schemas.microsoft.com/office/drawing/2014/main" id="{DCDC87A6-DB44-49F6-A79C-C5C83C6F7515}"/>
                  </a:ext>
                </a:extLst>
              </p:cNvPr>
              <p:cNvSpPr/>
              <p:nvPr/>
            </p:nvSpPr>
            <p:spPr>
              <a:xfrm>
                <a:off x="923117" y="3199862"/>
                <a:ext cx="365911" cy="331089"/>
              </a:xfrm>
              <a:custGeom>
                <a:avLst/>
                <a:gdLst>
                  <a:gd name="connsiteX0" fmla="*/ 407586 w 606580"/>
                  <a:gd name="connsiteY0" fmla="*/ 252695 h 548858"/>
                  <a:gd name="connsiteX1" fmla="*/ 502285 w 606580"/>
                  <a:gd name="connsiteY1" fmla="*/ 252695 h 548858"/>
                  <a:gd name="connsiteX2" fmla="*/ 502285 w 606580"/>
                  <a:gd name="connsiteY2" fmla="*/ 346759 h 548858"/>
                  <a:gd name="connsiteX3" fmla="*/ 407586 w 606580"/>
                  <a:gd name="connsiteY3" fmla="*/ 346759 h 548858"/>
                  <a:gd name="connsiteX4" fmla="*/ 104296 w 606580"/>
                  <a:gd name="connsiteY4" fmla="*/ 205698 h 548858"/>
                  <a:gd name="connsiteX5" fmla="*/ 199065 w 606580"/>
                  <a:gd name="connsiteY5" fmla="*/ 205698 h 548858"/>
                  <a:gd name="connsiteX6" fmla="*/ 199065 w 606580"/>
                  <a:gd name="connsiteY6" fmla="*/ 346758 h 548858"/>
                  <a:gd name="connsiteX7" fmla="*/ 104296 w 606580"/>
                  <a:gd name="connsiteY7" fmla="*/ 346758 h 548858"/>
                  <a:gd name="connsiteX8" fmla="*/ 255870 w 606580"/>
                  <a:gd name="connsiteY8" fmla="*/ 96040 h 548858"/>
                  <a:gd name="connsiteX9" fmla="*/ 350710 w 606580"/>
                  <a:gd name="connsiteY9" fmla="*/ 96040 h 548858"/>
                  <a:gd name="connsiteX10" fmla="*/ 350710 w 606580"/>
                  <a:gd name="connsiteY10" fmla="*/ 346759 h 548858"/>
                  <a:gd name="connsiteX11" fmla="*/ 255870 w 606580"/>
                  <a:gd name="connsiteY11" fmla="*/ 346759 h 548858"/>
                  <a:gd name="connsiteX12" fmla="*/ 37882 w 606580"/>
                  <a:gd name="connsiteY12" fmla="*/ 37913 h 548858"/>
                  <a:gd name="connsiteX13" fmla="*/ 37882 w 606580"/>
                  <a:gd name="connsiteY13" fmla="*/ 405363 h 548858"/>
                  <a:gd name="connsiteX14" fmla="*/ 568698 w 606580"/>
                  <a:gd name="connsiteY14" fmla="*/ 405363 h 548858"/>
                  <a:gd name="connsiteX15" fmla="*/ 568698 w 606580"/>
                  <a:gd name="connsiteY15" fmla="*/ 37913 h 548858"/>
                  <a:gd name="connsiteX16" fmla="*/ 18941 w 606580"/>
                  <a:gd name="connsiteY16" fmla="*/ 0 h 548858"/>
                  <a:gd name="connsiteX17" fmla="*/ 587639 w 606580"/>
                  <a:gd name="connsiteY17" fmla="*/ 0 h 548858"/>
                  <a:gd name="connsiteX18" fmla="*/ 606580 w 606580"/>
                  <a:gd name="connsiteY18" fmla="*/ 18910 h 548858"/>
                  <a:gd name="connsiteX19" fmla="*/ 606580 w 606580"/>
                  <a:gd name="connsiteY19" fmla="*/ 424274 h 548858"/>
                  <a:gd name="connsiteX20" fmla="*/ 587639 w 606580"/>
                  <a:gd name="connsiteY20" fmla="*/ 443184 h 548858"/>
                  <a:gd name="connsiteX21" fmla="*/ 322278 w 606580"/>
                  <a:gd name="connsiteY21" fmla="*/ 443184 h 548858"/>
                  <a:gd name="connsiteX22" fmla="*/ 322278 w 606580"/>
                  <a:gd name="connsiteY22" fmla="*/ 511038 h 548858"/>
                  <a:gd name="connsiteX23" fmla="*/ 450223 w 606580"/>
                  <a:gd name="connsiteY23" fmla="*/ 511038 h 548858"/>
                  <a:gd name="connsiteX24" fmla="*/ 450223 w 606580"/>
                  <a:gd name="connsiteY24" fmla="*/ 548858 h 548858"/>
                  <a:gd name="connsiteX25" fmla="*/ 156357 w 606580"/>
                  <a:gd name="connsiteY25" fmla="*/ 548858 h 548858"/>
                  <a:gd name="connsiteX26" fmla="*/ 156357 w 606580"/>
                  <a:gd name="connsiteY26" fmla="*/ 511038 h 548858"/>
                  <a:gd name="connsiteX27" fmla="*/ 284302 w 606580"/>
                  <a:gd name="connsiteY27" fmla="*/ 511038 h 548858"/>
                  <a:gd name="connsiteX28" fmla="*/ 284302 w 606580"/>
                  <a:gd name="connsiteY28" fmla="*/ 443184 h 548858"/>
                  <a:gd name="connsiteX29" fmla="*/ 18941 w 606580"/>
                  <a:gd name="connsiteY29" fmla="*/ 443184 h 548858"/>
                  <a:gd name="connsiteX30" fmla="*/ 0 w 606580"/>
                  <a:gd name="connsiteY30" fmla="*/ 424274 h 548858"/>
                  <a:gd name="connsiteX31" fmla="*/ 0 w 606580"/>
                  <a:gd name="connsiteY31" fmla="*/ 18910 h 548858"/>
                  <a:gd name="connsiteX32" fmla="*/ 18941 w 606580"/>
                  <a:gd name="connsiteY32" fmla="*/ 0 h 548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6580" h="548858">
                    <a:moveTo>
                      <a:pt x="407586" y="252695"/>
                    </a:moveTo>
                    <a:lnTo>
                      <a:pt x="502285" y="252695"/>
                    </a:lnTo>
                    <a:lnTo>
                      <a:pt x="502285" y="346759"/>
                    </a:lnTo>
                    <a:lnTo>
                      <a:pt x="407586" y="346759"/>
                    </a:lnTo>
                    <a:close/>
                    <a:moveTo>
                      <a:pt x="104296" y="205698"/>
                    </a:moveTo>
                    <a:lnTo>
                      <a:pt x="199065" y="205698"/>
                    </a:lnTo>
                    <a:lnTo>
                      <a:pt x="199065" y="346758"/>
                    </a:lnTo>
                    <a:lnTo>
                      <a:pt x="104296" y="346758"/>
                    </a:lnTo>
                    <a:close/>
                    <a:moveTo>
                      <a:pt x="255870" y="96040"/>
                    </a:moveTo>
                    <a:lnTo>
                      <a:pt x="350710" y="96040"/>
                    </a:lnTo>
                    <a:lnTo>
                      <a:pt x="350710" y="346759"/>
                    </a:lnTo>
                    <a:lnTo>
                      <a:pt x="255870" y="346759"/>
                    </a:lnTo>
                    <a:close/>
                    <a:moveTo>
                      <a:pt x="37882" y="37913"/>
                    </a:moveTo>
                    <a:lnTo>
                      <a:pt x="37882" y="405363"/>
                    </a:lnTo>
                    <a:lnTo>
                      <a:pt x="568698" y="405363"/>
                    </a:lnTo>
                    <a:lnTo>
                      <a:pt x="568698" y="37913"/>
                    </a:lnTo>
                    <a:close/>
                    <a:moveTo>
                      <a:pt x="18941" y="0"/>
                    </a:moveTo>
                    <a:lnTo>
                      <a:pt x="587639" y="0"/>
                    </a:lnTo>
                    <a:cubicBezTo>
                      <a:pt x="598038" y="0"/>
                      <a:pt x="606580" y="8528"/>
                      <a:pt x="606580" y="18910"/>
                    </a:cubicBezTo>
                    <a:lnTo>
                      <a:pt x="606580" y="424274"/>
                    </a:lnTo>
                    <a:cubicBezTo>
                      <a:pt x="606580" y="434656"/>
                      <a:pt x="598038" y="443184"/>
                      <a:pt x="587639" y="443184"/>
                    </a:cubicBezTo>
                    <a:lnTo>
                      <a:pt x="322278" y="443184"/>
                    </a:lnTo>
                    <a:lnTo>
                      <a:pt x="322278" y="511038"/>
                    </a:lnTo>
                    <a:lnTo>
                      <a:pt x="450223" y="511038"/>
                    </a:lnTo>
                    <a:lnTo>
                      <a:pt x="450223" y="548858"/>
                    </a:lnTo>
                    <a:lnTo>
                      <a:pt x="156357" y="548858"/>
                    </a:lnTo>
                    <a:lnTo>
                      <a:pt x="156357" y="511038"/>
                    </a:lnTo>
                    <a:lnTo>
                      <a:pt x="284302" y="511038"/>
                    </a:lnTo>
                    <a:lnTo>
                      <a:pt x="284302" y="443184"/>
                    </a:lnTo>
                    <a:lnTo>
                      <a:pt x="18941" y="443184"/>
                    </a:lnTo>
                    <a:cubicBezTo>
                      <a:pt x="8542" y="443184"/>
                      <a:pt x="0" y="434656"/>
                      <a:pt x="0" y="424274"/>
                    </a:cubicBezTo>
                    <a:lnTo>
                      <a:pt x="0" y="18910"/>
                    </a:lnTo>
                    <a:cubicBezTo>
                      <a:pt x="0" y="8528"/>
                      <a:pt x="8542" y="0"/>
                      <a:pt x="18941" y="0"/>
                    </a:cubicBezTo>
                    <a:close/>
                  </a:path>
                </a:pathLst>
              </a:custGeom>
              <a:solidFill>
                <a:srgbClr val="8F0C1B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 dirty="0"/>
              </a:p>
            </p:txBody>
          </p:sp>
        </p:grpSp>
        <p:grpSp>
          <p:nvGrpSpPr>
            <p:cNvPr id="8" name="íSļïḍê">
              <a:extLst>
                <a:ext uri="{FF2B5EF4-FFF2-40B4-BE49-F238E27FC236}">
                  <a16:creationId xmlns:a16="http://schemas.microsoft.com/office/drawing/2014/main" id="{77CACEBF-BAB1-4638-918F-2B5B89108D0D}"/>
                </a:ext>
              </a:extLst>
            </p:cNvPr>
            <p:cNvGrpSpPr/>
            <p:nvPr/>
          </p:nvGrpSpPr>
          <p:grpSpPr>
            <a:xfrm>
              <a:off x="660400" y="2421843"/>
              <a:ext cx="3799476" cy="1112823"/>
              <a:chOff x="7804624" y="2112827"/>
              <a:chExt cx="3122475" cy="1112823"/>
            </a:xfrm>
          </p:grpSpPr>
          <p:sp>
            <p:nvSpPr>
              <p:cNvPr id="12" name="ïşļíḋè">
                <a:extLst>
                  <a:ext uri="{FF2B5EF4-FFF2-40B4-BE49-F238E27FC236}">
                    <a16:creationId xmlns:a16="http://schemas.microsoft.com/office/drawing/2014/main" id="{8D92B6CB-7E89-4A08-A838-DD89DE95947B}"/>
                  </a:ext>
                </a:extLst>
              </p:cNvPr>
              <p:cNvSpPr/>
              <p:nvPr/>
            </p:nvSpPr>
            <p:spPr bwMode="auto">
              <a:xfrm>
                <a:off x="7804626" y="2554631"/>
                <a:ext cx="3122473" cy="671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</p:txBody>
          </p:sp>
          <p:sp>
            <p:nvSpPr>
              <p:cNvPr id="13" name="ïşlîḋe">
                <a:extLst>
                  <a:ext uri="{FF2B5EF4-FFF2-40B4-BE49-F238E27FC236}">
                    <a16:creationId xmlns:a16="http://schemas.microsoft.com/office/drawing/2014/main" id="{0BC1107D-212B-4175-90A2-C13DF35B2939}"/>
                  </a:ext>
                </a:extLst>
              </p:cNvPr>
              <p:cNvSpPr txBox="1"/>
              <p:nvPr/>
            </p:nvSpPr>
            <p:spPr bwMode="auto">
              <a:xfrm>
                <a:off x="7804624" y="2112827"/>
                <a:ext cx="312247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íśļîḋé">
              <a:extLst>
                <a:ext uri="{FF2B5EF4-FFF2-40B4-BE49-F238E27FC236}">
                  <a16:creationId xmlns:a16="http://schemas.microsoft.com/office/drawing/2014/main" id="{152EEE6A-BA81-4FBD-A2A3-292664027B8B}"/>
                </a:ext>
              </a:extLst>
            </p:cNvPr>
            <p:cNvGrpSpPr/>
            <p:nvPr/>
          </p:nvGrpSpPr>
          <p:grpSpPr>
            <a:xfrm>
              <a:off x="7539352" y="3429000"/>
              <a:ext cx="3979547" cy="1112823"/>
              <a:chOff x="7804624" y="2112827"/>
              <a:chExt cx="3122475" cy="1112823"/>
            </a:xfrm>
          </p:grpSpPr>
          <p:sp>
            <p:nvSpPr>
              <p:cNvPr id="10" name="îš1ïḑé">
                <a:extLst>
                  <a:ext uri="{FF2B5EF4-FFF2-40B4-BE49-F238E27FC236}">
                    <a16:creationId xmlns:a16="http://schemas.microsoft.com/office/drawing/2014/main" id="{241A6048-9E7C-4DFB-A236-3D98A8ABB061}"/>
                  </a:ext>
                </a:extLst>
              </p:cNvPr>
              <p:cNvSpPr/>
              <p:nvPr/>
            </p:nvSpPr>
            <p:spPr bwMode="auto">
              <a:xfrm>
                <a:off x="7804626" y="2554631"/>
                <a:ext cx="3122473" cy="671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通过复制您的文本后，在此框中选择粘贴。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ïs1iḓé">
                <a:extLst>
                  <a:ext uri="{FF2B5EF4-FFF2-40B4-BE49-F238E27FC236}">
                    <a16:creationId xmlns:a16="http://schemas.microsoft.com/office/drawing/2014/main" id="{CF79D276-9699-467B-A042-2809DFE92D25}"/>
                  </a:ext>
                </a:extLst>
              </p:cNvPr>
              <p:cNvSpPr txBox="1"/>
              <p:nvPr/>
            </p:nvSpPr>
            <p:spPr bwMode="auto">
              <a:xfrm>
                <a:off x="7804624" y="2112827"/>
                <a:ext cx="312247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4191541-0A60-4ACC-83A3-4B6AC08FE526}"/>
              </a:ext>
            </a:extLst>
          </p:cNvPr>
          <p:cNvGrpSpPr/>
          <p:nvPr/>
        </p:nvGrpSpPr>
        <p:grpSpPr>
          <a:xfrm>
            <a:off x="270510" y="256070"/>
            <a:ext cx="4320310" cy="904455"/>
            <a:chOff x="270510" y="256070"/>
            <a:chExt cx="4320310" cy="90445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D207F7D-C202-444E-B97A-C17739D3B8FB}"/>
                </a:ext>
              </a:extLst>
            </p:cNvPr>
            <p:cNvSpPr/>
            <p:nvPr/>
          </p:nvSpPr>
          <p:spPr>
            <a:xfrm>
              <a:off x="909493" y="419746"/>
              <a:ext cx="3681327" cy="588295"/>
            </a:xfrm>
            <a:prstGeom prst="rect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îşľîḍe">
              <a:extLst>
                <a:ext uri="{FF2B5EF4-FFF2-40B4-BE49-F238E27FC236}">
                  <a16:creationId xmlns:a16="http://schemas.microsoft.com/office/drawing/2014/main" id="{36DF254E-73C4-4222-8F30-9BEA1E7C223E}"/>
                </a:ext>
              </a:extLst>
            </p:cNvPr>
            <p:cNvSpPr/>
            <p:nvPr/>
          </p:nvSpPr>
          <p:spPr bwMode="auto">
            <a:xfrm>
              <a:off x="270510" y="256070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AE5A8A9-D676-448F-ABAE-FA3FBB5E9CB4}"/>
                </a:ext>
              </a:extLst>
            </p:cNvPr>
            <p:cNvSpPr/>
            <p:nvPr/>
          </p:nvSpPr>
          <p:spPr>
            <a:xfrm>
              <a:off x="1168705" y="415909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6" y="130313"/>
            <a:ext cx="1077679" cy="1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8656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62D3B14-B048-46E0-923D-ECABE241D81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1" y="1232310"/>
            <a:ext cx="12790355" cy="4923960"/>
            <a:chOff x="673100" y="1232310"/>
            <a:chExt cx="12790357" cy="4923961"/>
          </a:xfrm>
        </p:grpSpPr>
        <p:grpSp>
          <p:nvGrpSpPr>
            <p:cNvPr id="4" name="i$1î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0D7E685-375C-4BA9-9B42-2657E9858EE3}"/>
                </a:ext>
              </a:extLst>
            </p:cNvPr>
            <p:cNvGrpSpPr/>
            <p:nvPr/>
          </p:nvGrpSpPr>
          <p:grpSpPr>
            <a:xfrm>
              <a:off x="673100" y="1311759"/>
              <a:ext cx="4949256" cy="4835042"/>
              <a:chOff x="3929063" y="1301750"/>
              <a:chExt cx="4333876" cy="4233863"/>
            </a:xfrm>
          </p:grpSpPr>
          <p:sp>
            <p:nvSpPr>
              <p:cNvPr id="36" name="ïś1îḑé">
                <a:extLst>
                  <a:ext uri="{FF2B5EF4-FFF2-40B4-BE49-F238E27FC236}">
                    <a16:creationId xmlns:a16="http://schemas.microsoft.com/office/drawing/2014/main" id="{CB0B5782-DB96-4B4C-BD61-A9CCEDC1E62A}"/>
                  </a:ext>
                </a:extLst>
              </p:cNvPr>
              <p:cNvSpPr/>
              <p:nvPr/>
            </p:nvSpPr>
            <p:spPr bwMode="auto">
              <a:xfrm>
                <a:off x="4186238" y="2517775"/>
                <a:ext cx="3975100" cy="2105025"/>
              </a:xfrm>
              <a:custGeom>
                <a:avLst/>
                <a:gdLst>
                  <a:gd name="T0" fmla="*/ 1565 w 1711"/>
                  <a:gd name="T1" fmla="*/ 87 h 908"/>
                  <a:gd name="T2" fmla="*/ 1093 w 1711"/>
                  <a:gd name="T3" fmla="*/ 378 h 908"/>
                  <a:gd name="T4" fmla="*/ 1034 w 1711"/>
                  <a:gd name="T5" fmla="*/ 325 h 908"/>
                  <a:gd name="T6" fmla="*/ 579 w 1711"/>
                  <a:gd name="T7" fmla="*/ 598 h 908"/>
                  <a:gd name="T8" fmla="*/ 524 w 1711"/>
                  <a:gd name="T9" fmla="*/ 553 h 908"/>
                  <a:gd name="T10" fmla="*/ 3 w 1711"/>
                  <a:gd name="T11" fmla="*/ 897 h 908"/>
                  <a:gd name="T12" fmla="*/ 2 w 1711"/>
                  <a:gd name="T13" fmla="*/ 906 h 908"/>
                  <a:gd name="T14" fmla="*/ 7 w 1711"/>
                  <a:gd name="T15" fmla="*/ 908 h 908"/>
                  <a:gd name="T16" fmla="*/ 10 w 1711"/>
                  <a:gd name="T17" fmla="*/ 907 h 908"/>
                  <a:gd name="T18" fmla="*/ 523 w 1711"/>
                  <a:gd name="T19" fmla="*/ 568 h 908"/>
                  <a:gd name="T20" fmla="*/ 578 w 1711"/>
                  <a:gd name="T21" fmla="*/ 613 h 908"/>
                  <a:gd name="T22" fmla="*/ 1032 w 1711"/>
                  <a:gd name="T23" fmla="*/ 340 h 908"/>
                  <a:gd name="T24" fmla="*/ 1092 w 1711"/>
                  <a:gd name="T25" fmla="*/ 393 h 908"/>
                  <a:gd name="T26" fmla="*/ 1564 w 1711"/>
                  <a:gd name="T27" fmla="*/ 101 h 908"/>
                  <a:gd name="T28" fmla="*/ 1565 w 1711"/>
                  <a:gd name="T29" fmla="*/ 87 h 908"/>
                  <a:gd name="T30" fmla="*/ 1705 w 1711"/>
                  <a:gd name="T31" fmla="*/ 0 h 908"/>
                  <a:gd name="T32" fmla="*/ 1573 w 1711"/>
                  <a:gd name="T33" fmla="*/ 81 h 908"/>
                  <a:gd name="T34" fmla="*/ 1572 w 1711"/>
                  <a:gd name="T35" fmla="*/ 96 h 908"/>
                  <a:gd name="T36" fmla="*/ 1711 w 1711"/>
                  <a:gd name="T37" fmla="*/ 11 h 908"/>
                  <a:gd name="T38" fmla="*/ 1705 w 1711"/>
                  <a:gd name="T39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1" h="908">
                    <a:moveTo>
                      <a:pt x="1565" y="87"/>
                    </a:moveTo>
                    <a:cubicBezTo>
                      <a:pt x="1093" y="378"/>
                      <a:pt x="1093" y="378"/>
                      <a:pt x="1093" y="378"/>
                    </a:cubicBezTo>
                    <a:cubicBezTo>
                      <a:pt x="1034" y="325"/>
                      <a:pt x="1034" y="325"/>
                      <a:pt x="1034" y="325"/>
                    </a:cubicBezTo>
                    <a:cubicBezTo>
                      <a:pt x="579" y="598"/>
                      <a:pt x="579" y="598"/>
                      <a:pt x="579" y="598"/>
                    </a:cubicBezTo>
                    <a:cubicBezTo>
                      <a:pt x="524" y="553"/>
                      <a:pt x="524" y="553"/>
                      <a:pt x="524" y="553"/>
                    </a:cubicBezTo>
                    <a:cubicBezTo>
                      <a:pt x="3" y="897"/>
                      <a:pt x="3" y="897"/>
                      <a:pt x="3" y="897"/>
                    </a:cubicBezTo>
                    <a:cubicBezTo>
                      <a:pt x="1" y="899"/>
                      <a:pt x="0" y="903"/>
                      <a:pt x="2" y="906"/>
                    </a:cubicBezTo>
                    <a:cubicBezTo>
                      <a:pt x="3" y="907"/>
                      <a:pt x="5" y="908"/>
                      <a:pt x="7" y="908"/>
                    </a:cubicBezTo>
                    <a:cubicBezTo>
                      <a:pt x="8" y="908"/>
                      <a:pt x="9" y="908"/>
                      <a:pt x="10" y="907"/>
                    </a:cubicBezTo>
                    <a:cubicBezTo>
                      <a:pt x="523" y="568"/>
                      <a:pt x="523" y="568"/>
                      <a:pt x="523" y="568"/>
                    </a:cubicBezTo>
                    <a:cubicBezTo>
                      <a:pt x="578" y="613"/>
                      <a:pt x="578" y="613"/>
                      <a:pt x="578" y="613"/>
                    </a:cubicBezTo>
                    <a:cubicBezTo>
                      <a:pt x="1032" y="340"/>
                      <a:pt x="1032" y="340"/>
                      <a:pt x="1032" y="340"/>
                    </a:cubicBezTo>
                    <a:cubicBezTo>
                      <a:pt x="1092" y="393"/>
                      <a:pt x="1092" y="393"/>
                      <a:pt x="1092" y="393"/>
                    </a:cubicBezTo>
                    <a:cubicBezTo>
                      <a:pt x="1564" y="101"/>
                      <a:pt x="1564" y="101"/>
                      <a:pt x="1564" y="101"/>
                    </a:cubicBezTo>
                    <a:cubicBezTo>
                      <a:pt x="1565" y="87"/>
                      <a:pt x="1565" y="87"/>
                      <a:pt x="1565" y="87"/>
                    </a:cubicBezTo>
                    <a:moveTo>
                      <a:pt x="1705" y="0"/>
                    </a:moveTo>
                    <a:cubicBezTo>
                      <a:pt x="1573" y="81"/>
                      <a:pt x="1573" y="81"/>
                      <a:pt x="1573" y="81"/>
                    </a:cubicBezTo>
                    <a:cubicBezTo>
                      <a:pt x="1572" y="96"/>
                      <a:pt x="1572" y="96"/>
                      <a:pt x="1572" y="96"/>
                    </a:cubicBezTo>
                    <a:cubicBezTo>
                      <a:pt x="1711" y="11"/>
                      <a:pt x="1711" y="11"/>
                      <a:pt x="1711" y="11"/>
                    </a:cubicBezTo>
                    <a:cubicBezTo>
                      <a:pt x="1705" y="0"/>
                      <a:pt x="1705" y="0"/>
                      <a:pt x="1705" y="0"/>
                    </a:cubicBezTo>
                  </a:path>
                </a:pathLst>
              </a:custGeom>
              <a:solidFill>
                <a:srgbClr val="62C8FB">
                  <a:alpha val="5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iṥḷïḍê">
                <a:extLst>
                  <a:ext uri="{FF2B5EF4-FFF2-40B4-BE49-F238E27FC236}">
                    <a16:creationId xmlns:a16="http://schemas.microsoft.com/office/drawing/2014/main" id="{C001E3B4-D218-41BD-9D0B-B5B6219E0260}"/>
                  </a:ext>
                </a:extLst>
              </p:cNvPr>
              <p:cNvSpPr/>
              <p:nvPr/>
            </p:nvSpPr>
            <p:spPr bwMode="auto">
              <a:xfrm>
                <a:off x="8108951" y="2447925"/>
                <a:ext cx="153988" cy="155575"/>
              </a:xfrm>
              <a:custGeom>
                <a:avLst/>
                <a:gdLst>
                  <a:gd name="T0" fmla="*/ 7 w 66"/>
                  <a:gd name="T1" fmla="*/ 0 h 67"/>
                  <a:gd name="T2" fmla="*/ 2 w 66"/>
                  <a:gd name="T3" fmla="*/ 8 h 67"/>
                  <a:gd name="T4" fmla="*/ 16 w 66"/>
                  <a:gd name="T5" fmla="*/ 30 h 67"/>
                  <a:gd name="T6" fmla="*/ 22 w 66"/>
                  <a:gd name="T7" fmla="*/ 41 h 67"/>
                  <a:gd name="T8" fmla="*/ 36 w 66"/>
                  <a:gd name="T9" fmla="*/ 64 h 67"/>
                  <a:gd name="T10" fmla="*/ 41 w 66"/>
                  <a:gd name="T11" fmla="*/ 67 h 67"/>
                  <a:gd name="T12" fmla="*/ 46 w 66"/>
                  <a:gd name="T13" fmla="*/ 63 h 67"/>
                  <a:gd name="T14" fmla="*/ 65 w 66"/>
                  <a:gd name="T15" fmla="*/ 13 h 67"/>
                  <a:gd name="T16" fmla="*/ 60 w 66"/>
                  <a:gd name="T17" fmla="*/ 6 h 67"/>
                  <a:gd name="T18" fmla="*/ 8 w 66"/>
                  <a:gd name="T19" fmla="*/ 0 h 67"/>
                  <a:gd name="T20" fmla="*/ 7 w 66"/>
                  <a:gd name="T2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67">
                    <a:moveTo>
                      <a:pt x="7" y="0"/>
                    </a:moveTo>
                    <a:cubicBezTo>
                      <a:pt x="3" y="0"/>
                      <a:pt x="0" y="5"/>
                      <a:pt x="2" y="8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7" y="66"/>
                      <a:pt x="39" y="67"/>
                      <a:pt x="41" y="67"/>
                    </a:cubicBezTo>
                    <a:cubicBezTo>
                      <a:pt x="43" y="67"/>
                      <a:pt x="45" y="65"/>
                      <a:pt x="46" y="63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6" y="10"/>
                      <a:pt x="64" y="6"/>
                      <a:pt x="60" y="6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62C8FB">
                  <a:alpha val="5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ïSḷîḋé">
                <a:extLst>
                  <a:ext uri="{FF2B5EF4-FFF2-40B4-BE49-F238E27FC236}">
                    <a16:creationId xmlns:a16="http://schemas.microsoft.com/office/drawing/2014/main" id="{E73A75E7-A587-4B76-BD7A-A47F5F404326}"/>
                  </a:ext>
                </a:extLst>
              </p:cNvPr>
              <p:cNvSpPr/>
              <p:nvPr/>
            </p:nvSpPr>
            <p:spPr bwMode="auto">
              <a:xfrm>
                <a:off x="7294563" y="1889125"/>
                <a:ext cx="255588" cy="287338"/>
              </a:xfrm>
              <a:custGeom>
                <a:avLst/>
                <a:gdLst>
                  <a:gd name="T0" fmla="*/ 100 w 110"/>
                  <a:gd name="T1" fmla="*/ 44 h 124"/>
                  <a:gd name="T2" fmla="*/ 52 w 110"/>
                  <a:gd name="T3" fmla="*/ 122 h 124"/>
                  <a:gd name="T4" fmla="*/ 0 w 110"/>
                  <a:gd name="T5" fmla="*/ 64 h 124"/>
                  <a:gd name="T6" fmla="*/ 58 w 110"/>
                  <a:gd name="T7" fmla="*/ 0 h 124"/>
                  <a:gd name="T8" fmla="*/ 100 w 110"/>
                  <a:gd name="T9" fmla="*/ 4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24">
                    <a:moveTo>
                      <a:pt x="100" y="44"/>
                    </a:moveTo>
                    <a:cubicBezTo>
                      <a:pt x="105" y="89"/>
                      <a:pt x="110" y="118"/>
                      <a:pt x="52" y="122"/>
                    </a:cubicBezTo>
                    <a:cubicBezTo>
                      <a:pt x="23" y="124"/>
                      <a:pt x="0" y="99"/>
                      <a:pt x="0" y="64"/>
                    </a:cubicBezTo>
                    <a:cubicBezTo>
                      <a:pt x="0" y="29"/>
                      <a:pt x="29" y="0"/>
                      <a:pt x="58" y="0"/>
                    </a:cubicBezTo>
                    <a:cubicBezTo>
                      <a:pt x="87" y="0"/>
                      <a:pt x="96" y="7"/>
                      <a:pt x="100" y="44"/>
                    </a:cubicBezTo>
                    <a:close/>
                  </a:path>
                </a:pathLst>
              </a:custGeom>
              <a:solidFill>
                <a:srgbClr val="FF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ïṥlîḋè">
                <a:extLst>
                  <a:ext uri="{FF2B5EF4-FFF2-40B4-BE49-F238E27FC236}">
                    <a16:creationId xmlns:a16="http://schemas.microsoft.com/office/drawing/2014/main" id="{9A06386F-B194-4FE0-AAA4-99E233A9BA86}"/>
                  </a:ext>
                </a:extLst>
              </p:cNvPr>
              <p:cNvSpPr/>
              <p:nvPr/>
            </p:nvSpPr>
            <p:spPr bwMode="auto">
              <a:xfrm>
                <a:off x="7296151" y="2205038"/>
                <a:ext cx="566738" cy="384175"/>
              </a:xfrm>
              <a:custGeom>
                <a:avLst/>
                <a:gdLst>
                  <a:gd name="T0" fmla="*/ 117 w 244"/>
                  <a:gd name="T1" fmla="*/ 102 h 166"/>
                  <a:gd name="T2" fmla="*/ 238 w 244"/>
                  <a:gd name="T3" fmla="*/ 0 h 166"/>
                  <a:gd name="T4" fmla="*/ 236 w 244"/>
                  <a:gd name="T5" fmla="*/ 49 h 166"/>
                  <a:gd name="T6" fmla="*/ 215 w 244"/>
                  <a:gd name="T7" fmla="*/ 75 h 166"/>
                  <a:gd name="T8" fmla="*/ 133 w 244"/>
                  <a:gd name="T9" fmla="*/ 154 h 166"/>
                  <a:gd name="T10" fmla="*/ 116 w 244"/>
                  <a:gd name="T11" fmla="*/ 165 h 166"/>
                  <a:gd name="T12" fmla="*/ 93 w 244"/>
                  <a:gd name="T13" fmla="*/ 155 h 166"/>
                  <a:gd name="T14" fmla="*/ 37 w 244"/>
                  <a:gd name="T15" fmla="*/ 100 h 166"/>
                  <a:gd name="T16" fmla="*/ 6 w 244"/>
                  <a:gd name="T17" fmla="*/ 92 h 166"/>
                  <a:gd name="T18" fmla="*/ 13 w 244"/>
                  <a:gd name="T19" fmla="*/ 45 h 166"/>
                  <a:gd name="T20" fmla="*/ 44 w 244"/>
                  <a:gd name="T21" fmla="*/ 15 h 166"/>
                  <a:gd name="T22" fmla="*/ 74 w 244"/>
                  <a:gd name="T23" fmla="*/ 41 h 166"/>
                  <a:gd name="T24" fmla="*/ 117 w 244"/>
                  <a:gd name="T25" fmla="*/ 10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4" h="166">
                    <a:moveTo>
                      <a:pt x="117" y="102"/>
                    </a:moveTo>
                    <a:cubicBezTo>
                      <a:pt x="143" y="87"/>
                      <a:pt x="202" y="33"/>
                      <a:pt x="238" y="0"/>
                    </a:cubicBezTo>
                    <a:cubicBezTo>
                      <a:pt x="244" y="10"/>
                      <a:pt x="241" y="39"/>
                      <a:pt x="236" y="49"/>
                    </a:cubicBezTo>
                    <a:cubicBezTo>
                      <a:pt x="231" y="59"/>
                      <a:pt x="223" y="67"/>
                      <a:pt x="215" y="75"/>
                    </a:cubicBezTo>
                    <a:cubicBezTo>
                      <a:pt x="184" y="105"/>
                      <a:pt x="164" y="125"/>
                      <a:pt x="133" y="154"/>
                    </a:cubicBezTo>
                    <a:cubicBezTo>
                      <a:pt x="128" y="159"/>
                      <a:pt x="122" y="164"/>
                      <a:pt x="116" y="165"/>
                    </a:cubicBezTo>
                    <a:cubicBezTo>
                      <a:pt x="107" y="166"/>
                      <a:pt x="99" y="160"/>
                      <a:pt x="93" y="155"/>
                    </a:cubicBezTo>
                    <a:cubicBezTo>
                      <a:pt x="75" y="140"/>
                      <a:pt x="55" y="115"/>
                      <a:pt x="37" y="100"/>
                    </a:cubicBezTo>
                    <a:cubicBezTo>
                      <a:pt x="27" y="92"/>
                      <a:pt x="10" y="103"/>
                      <a:pt x="6" y="92"/>
                    </a:cubicBezTo>
                    <a:cubicBezTo>
                      <a:pt x="0" y="76"/>
                      <a:pt x="4" y="59"/>
                      <a:pt x="13" y="45"/>
                    </a:cubicBezTo>
                    <a:cubicBezTo>
                      <a:pt x="19" y="36"/>
                      <a:pt x="34" y="17"/>
                      <a:pt x="44" y="15"/>
                    </a:cubicBezTo>
                    <a:cubicBezTo>
                      <a:pt x="56" y="12"/>
                      <a:pt x="67" y="32"/>
                      <a:pt x="74" y="41"/>
                    </a:cubicBezTo>
                    <a:cubicBezTo>
                      <a:pt x="79" y="47"/>
                      <a:pt x="104" y="87"/>
                      <a:pt x="117" y="102"/>
                    </a:cubicBezTo>
                    <a:close/>
                  </a:path>
                </a:pathLst>
              </a:custGeom>
              <a:solidFill>
                <a:srgbClr val="3B4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ïśḷïḋe">
                <a:extLst>
                  <a:ext uri="{FF2B5EF4-FFF2-40B4-BE49-F238E27FC236}">
                    <a16:creationId xmlns:a16="http://schemas.microsoft.com/office/drawing/2014/main" id="{BD1D2C73-8AEA-4BD3-9184-271169C1EB6A}"/>
                  </a:ext>
                </a:extLst>
              </p:cNvPr>
              <p:cNvSpPr/>
              <p:nvPr/>
            </p:nvSpPr>
            <p:spPr bwMode="auto">
              <a:xfrm>
                <a:off x="7178676" y="2693988"/>
                <a:ext cx="581025" cy="754063"/>
              </a:xfrm>
              <a:custGeom>
                <a:avLst/>
                <a:gdLst>
                  <a:gd name="T0" fmla="*/ 249 w 250"/>
                  <a:gd name="T1" fmla="*/ 17 h 325"/>
                  <a:gd name="T2" fmla="*/ 232 w 250"/>
                  <a:gd name="T3" fmla="*/ 316 h 325"/>
                  <a:gd name="T4" fmla="*/ 198 w 250"/>
                  <a:gd name="T5" fmla="*/ 318 h 325"/>
                  <a:gd name="T6" fmla="*/ 183 w 250"/>
                  <a:gd name="T7" fmla="*/ 87 h 325"/>
                  <a:gd name="T8" fmla="*/ 4 w 250"/>
                  <a:gd name="T9" fmla="*/ 126 h 325"/>
                  <a:gd name="T10" fmla="*/ 16 w 250"/>
                  <a:gd name="T11" fmla="*/ 48 h 325"/>
                  <a:gd name="T12" fmla="*/ 65 w 250"/>
                  <a:gd name="T13" fmla="*/ 26 h 325"/>
                  <a:gd name="T14" fmla="*/ 232 w 250"/>
                  <a:gd name="T15" fmla="*/ 1 h 325"/>
                  <a:gd name="T16" fmla="*/ 249 w 250"/>
                  <a:gd name="T17" fmla="*/ 17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325">
                    <a:moveTo>
                      <a:pt x="249" y="17"/>
                    </a:moveTo>
                    <a:cubicBezTo>
                      <a:pt x="250" y="112"/>
                      <a:pt x="246" y="223"/>
                      <a:pt x="232" y="316"/>
                    </a:cubicBezTo>
                    <a:cubicBezTo>
                      <a:pt x="221" y="325"/>
                      <a:pt x="209" y="319"/>
                      <a:pt x="198" y="318"/>
                    </a:cubicBezTo>
                    <a:cubicBezTo>
                      <a:pt x="193" y="249"/>
                      <a:pt x="188" y="155"/>
                      <a:pt x="183" y="87"/>
                    </a:cubicBezTo>
                    <a:cubicBezTo>
                      <a:pt x="125" y="107"/>
                      <a:pt x="65" y="120"/>
                      <a:pt x="4" y="126"/>
                    </a:cubicBezTo>
                    <a:cubicBezTo>
                      <a:pt x="0" y="126"/>
                      <a:pt x="12" y="54"/>
                      <a:pt x="16" y="48"/>
                    </a:cubicBezTo>
                    <a:cubicBezTo>
                      <a:pt x="27" y="30"/>
                      <a:pt x="46" y="30"/>
                      <a:pt x="65" y="26"/>
                    </a:cubicBezTo>
                    <a:cubicBezTo>
                      <a:pt x="120" y="14"/>
                      <a:pt x="176" y="6"/>
                      <a:pt x="232" y="1"/>
                    </a:cubicBezTo>
                    <a:cubicBezTo>
                      <a:pt x="241" y="0"/>
                      <a:pt x="249" y="8"/>
                      <a:pt x="249" y="17"/>
                    </a:cubicBezTo>
                    <a:close/>
                  </a:path>
                </a:pathLst>
              </a:custGeom>
              <a:solidFill>
                <a:srgbClr val="3B4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iṩľîḋe">
                <a:extLst>
                  <a:ext uri="{FF2B5EF4-FFF2-40B4-BE49-F238E27FC236}">
                    <a16:creationId xmlns:a16="http://schemas.microsoft.com/office/drawing/2014/main" id="{CD3A6D59-601B-4A4F-888F-8F5D6C396DCF}"/>
                  </a:ext>
                </a:extLst>
              </p:cNvPr>
              <p:cNvSpPr/>
              <p:nvPr/>
            </p:nvSpPr>
            <p:spPr bwMode="auto">
              <a:xfrm>
                <a:off x="6942138" y="2795588"/>
                <a:ext cx="438150" cy="915988"/>
              </a:xfrm>
              <a:custGeom>
                <a:avLst/>
                <a:gdLst>
                  <a:gd name="T0" fmla="*/ 12 w 189"/>
                  <a:gd name="T1" fmla="*/ 15 h 395"/>
                  <a:gd name="T2" fmla="*/ 104 w 189"/>
                  <a:gd name="T3" fmla="*/ 210 h 395"/>
                  <a:gd name="T4" fmla="*/ 11 w 189"/>
                  <a:gd name="T5" fmla="*/ 372 h 395"/>
                  <a:gd name="T6" fmla="*/ 18 w 189"/>
                  <a:gd name="T7" fmla="*/ 394 h 395"/>
                  <a:gd name="T8" fmla="*/ 166 w 189"/>
                  <a:gd name="T9" fmla="*/ 243 h 395"/>
                  <a:gd name="T10" fmla="*/ 170 w 189"/>
                  <a:gd name="T11" fmla="*/ 175 h 395"/>
                  <a:gd name="T12" fmla="*/ 150 w 189"/>
                  <a:gd name="T13" fmla="*/ 48 h 395"/>
                  <a:gd name="T14" fmla="*/ 104 w 189"/>
                  <a:gd name="T15" fmla="*/ 12 h 395"/>
                  <a:gd name="T16" fmla="*/ 71 w 189"/>
                  <a:gd name="T17" fmla="*/ 9 h 395"/>
                  <a:gd name="T18" fmla="*/ 23 w 189"/>
                  <a:gd name="T19" fmla="*/ 6 h 395"/>
                  <a:gd name="T20" fmla="*/ 12 w 189"/>
                  <a:gd name="T21" fmla="*/ 1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" h="395">
                    <a:moveTo>
                      <a:pt x="12" y="15"/>
                    </a:moveTo>
                    <a:cubicBezTo>
                      <a:pt x="40" y="121"/>
                      <a:pt x="104" y="195"/>
                      <a:pt x="104" y="210"/>
                    </a:cubicBezTo>
                    <a:cubicBezTo>
                      <a:pt x="104" y="220"/>
                      <a:pt x="38" y="316"/>
                      <a:pt x="11" y="372"/>
                    </a:cubicBezTo>
                    <a:cubicBezTo>
                      <a:pt x="0" y="395"/>
                      <a:pt x="24" y="379"/>
                      <a:pt x="18" y="394"/>
                    </a:cubicBezTo>
                    <a:cubicBezTo>
                      <a:pt x="75" y="337"/>
                      <a:pt x="108" y="301"/>
                      <a:pt x="166" y="243"/>
                    </a:cubicBezTo>
                    <a:cubicBezTo>
                      <a:pt x="189" y="219"/>
                      <a:pt x="176" y="205"/>
                      <a:pt x="170" y="175"/>
                    </a:cubicBezTo>
                    <a:cubicBezTo>
                      <a:pt x="163" y="141"/>
                      <a:pt x="153" y="56"/>
                      <a:pt x="150" y="48"/>
                    </a:cubicBezTo>
                    <a:cubicBezTo>
                      <a:pt x="146" y="35"/>
                      <a:pt x="116" y="20"/>
                      <a:pt x="104" y="12"/>
                    </a:cubicBezTo>
                    <a:cubicBezTo>
                      <a:pt x="94" y="6"/>
                      <a:pt x="82" y="6"/>
                      <a:pt x="71" y="9"/>
                    </a:cubicBezTo>
                    <a:cubicBezTo>
                      <a:pt x="60" y="12"/>
                      <a:pt x="33" y="0"/>
                      <a:pt x="23" y="6"/>
                    </a:cubicBezTo>
                    <a:lnTo>
                      <a:pt x="12" y="15"/>
                    </a:lnTo>
                    <a:close/>
                  </a:path>
                </a:pathLst>
              </a:custGeom>
              <a:solidFill>
                <a:srgbClr val="3B4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ïṡḻïḍê">
                <a:extLst>
                  <a:ext uri="{FF2B5EF4-FFF2-40B4-BE49-F238E27FC236}">
                    <a16:creationId xmlns:a16="http://schemas.microsoft.com/office/drawing/2014/main" id="{42FB0348-5EE6-4ABE-9E5C-82C60149D4DE}"/>
                  </a:ext>
                </a:extLst>
              </p:cNvPr>
              <p:cNvSpPr/>
              <p:nvPr/>
            </p:nvSpPr>
            <p:spPr bwMode="auto">
              <a:xfrm>
                <a:off x="4672013" y="4929188"/>
                <a:ext cx="557213" cy="60642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íṥḷïḓè">
                <a:extLst>
                  <a:ext uri="{FF2B5EF4-FFF2-40B4-BE49-F238E27FC236}">
                    <a16:creationId xmlns:a16="http://schemas.microsoft.com/office/drawing/2014/main" id="{85E7A5BE-06C5-499F-A7D5-3EAB8F884D07}"/>
                  </a:ext>
                </a:extLst>
              </p:cNvPr>
              <p:cNvSpPr/>
              <p:nvPr/>
            </p:nvSpPr>
            <p:spPr bwMode="auto">
              <a:xfrm>
                <a:off x="4672013" y="4929188"/>
                <a:ext cx="557213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îṥ1ïḍè">
                <a:extLst>
                  <a:ext uri="{FF2B5EF4-FFF2-40B4-BE49-F238E27FC236}">
                    <a16:creationId xmlns:a16="http://schemas.microsoft.com/office/drawing/2014/main" id="{548A21C8-E167-4293-93B3-A9E8E10C9CDB}"/>
                  </a:ext>
                </a:extLst>
              </p:cNvPr>
              <p:cNvSpPr/>
              <p:nvPr/>
            </p:nvSpPr>
            <p:spPr bwMode="auto">
              <a:xfrm>
                <a:off x="3929063" y="5241925"/>
                <a:ext cx="557213" cy="2936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îs1ïḓe">
                <a:extLst>
                  <a:ext uri="{FF2B5EF4-FFF2-40B4-BE49-F238E27FC236}">
                    <a16:creationId xmlns:a16="http://schemas.microsoft.com/office/drawing/2014/main" id="{A6F25475-3EC5-40C1-BEC8-43E2E2D30576}"/>
                  </a:ext>
                </a:extLst>
              </p:cNvPr>
              <p:cNvSpPr/>
              <p:nvPr/>
            </p:nvSpPr>
            <p:spPr bwMode="auto">
              <a:xfrm>
                <a:off x="3929063" y="5241925"/>
                <a:ext cx="557213" cy="293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ïślîḑê">
                <a:extLst>
                  <a:ext uri="{FF2B5EF4-FFF2-40B4-BE49-F238E27FC236}">
                    <a16:creationId xmlns:a16="http://schemas.microsoft.com/office/drawing/2014/main" id="{7B64BD97-007D-4011-89B2-A1C9B9C68395}"/>
                  </a:ext>
                </a:extLst>
              </p:cNvPr>
              <p:cNvSpPr/>
              <p:nvPr/>
            </p:nvSpPr>
            <p:spPr bwMode="auto">
              <a:xfrm>
                <a:off x="5413376" y="4565650"/>
                <a:ext cx="557213" cy="96996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îṡḷîḑê">
                <a:extLst>
                  <a:ext uri="{FF2B5EF4-FFF2-40B4-BE49-F238E27FC236}">
                    <a16:creationId xmlns:a16="http://schemas.microsoft.com/office/drawing/2014/main" id="{5DF8A9F6-D3AD-434C-AD40-BC0A7E17D39F}"/>
                  </a:ext>
                </a:extLst>
              </p:cNvPr>
              <p:cNvSpPr/>
              <p:nvPr/>
            </p:nvSpPr>
            <p:spPr bwMode="auto">
              <a:xfrm>
                <a:off x="5413376" y="4565650"/>
                <a:ext cx="557213" cy="969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îşlíḍé">
                <a:extLst>
                  <a:ext uri="{FF2B5EF4-FFF2-40B4-BE49-F238E27FC236}">
                    <a16:creationId xmlns:a16="http://schemas.microsoft.com/office/drawing/2014/main" id="{BCF01DA0-C2B4-481D-A54B-1F800CFE4067}"/>
                  </a:ext>
                </a:extLst>
              </p:cNvPr>
              <p:cNvSpPr/>
              <p:nvPr/>
            </p:nvSpPr>
            <p:spPr bwMode="auto">
              <a:xfrm>
                <a:off x="6156326" y="4230688"/>
                <a:ext cx="557213" cy="130492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îşļíḋé">
                <a:extLst>
                  <a:ext uri="{FF2B5EF4-FFF2-40B4-BE49-F238E27FC236}">
                    <a16:creationId xmlns:a16="http://schemas.microsoft.com/office/drawing/2014/main" id="{7A60B5DE-F02D-4078-89EA-A9ED4DC0572C}"/>
                  </a:ext>
                </a:extLst>
              </p:cNvPr>
              <p:cNvSpPr/>
              <p:nvPr/>
            </p:nvSpPr>
            <p:spPr bwMode="auto">
              <a:xfrm>
                <a:off x="6156326" y="4230688"/>
                <a:ext cx="557213" cy="1304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ïṡ1ïďe">
                <a:extLst>
                  <a:ext uri="{FF2B5EF4-FFF2-40B4-BE49-F238E27FC236}">
                    <a16:creationId xmlns:a16="http://schemas.microsoft.com/office/drawing/2014/main" id="{093301D1-9F2E-4F7B-AA2E-40E535108B1A}"/>
                  </a:ext>
                </a:extLst>
              </p:cNvPr>
              <p:cNvSpPr/>
              <p:nvPr/>
            </p:nvSpPr>
            <p:spPr bwMode="auto">
              <a:xfrm>
                <a:off x="6897688" y="3786188"/>
                <a:ext cx="557213" cy="174942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i$ļïde">
                <a:extLst>
                  <a:ext uri="{FF2B5EF4-FFF2-40B4-BE49-F238E27FC236}">
                    <a16:creationId xmlns:a16="http://schemas.microsoft.com/office/drawing/2014/main" id="{14D4B1FF-7348-46EA-81C7-F97E8F8A9E44}"/>
                  </a:ext>
                </a:extLst>
              </p:cNvPr>
              <p:cNvSpPr/>
              <p:nvPr/>
            </p:nvSpPr>
            <p:spPr bwMode="auto">
              <a:xfrm>
                <a:off x="6897688" y="3786188"/>
                <a:ext cx="557213" cy="1749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îṣḻïḍè">
                <a:extLst>
                  <a:ext uri="{FF2B5EF4-FFF2-40B4-BE49-F238E27FC236}">
                    <a16:creationId xmlns:a16="http://schemas.microsoft.com/office/drawing/2014/main" id="{03D65159-097D-447C-976B-6A25863DBCE3}"/>
                  </a:ext>
                </a:extLst>
              </p:cNvPr>
              <p:cNvSpPr/>
              <p:nvPr/>
            </p:nvSpPr>
            <p:spPr bwMode="auto">
              <a:xfrm>
                <a:off x="7640638" y="3487738"/>
                <a:ext cx="557213" cy="20478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îšḻiḋè">
                <a:extLst>
                  <a:ext uri="{FF2B5EF4-FFF2-40B4-BE49-F238E27FC236}">
                    <a16:creationId xmlns:a16="http://schemas.microsoft.com/office/drawing/2014/main" id="{4127A880-9C81-4247-A4F8-A9B57D4B84E7}"/>
                  </a:ext>
                </a:extLst>
              </p:cNvPr>
              <p:cNvSpPr/>
              <p:nvPr/>
            </p:nvSpPr>
            <p:spPr bwMode="auto">
              <a:xfrm>
                <a:off x="7640638" y="3487738"/>
                <a:ext cx="557213" cy="204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iṩḷíḋê">
                <a:extLst>
                  <a:ext uri="{FF2B5EF4-FFF2-40B4-BE49-F238E27FC236}">
                    <a16:creationId xmlns:a16="http://schemas.microsoft.com/office/drawing/2014/main" id="{22891357-FF15-426D-BA5D-FBFA13970719}"/>
                  </a:ext>
                </a:extLst>
              </p:cNvPr>
              <p:cNvSpPr/>
              <p:nvPr/>
            </p:nvSpPr>
            <p:spPr bwMode="auto">
              <a:xfrm>
                <a:off x="6958013" y="2136775"/>
                <a:ext cx="488950" cy="752475"/>
              </a:xfrm>
              <a:custGeom>
                <a:avLst/>
                <a:gdLst>
                  <a:gd name="T0" fmla="*/ 19 w 211"/>
                  <a:gd name="T1" fmla="*/ 324 h 324"/>
                  <a:gd name="T2" fmla="*/ 194 w 211"/>
                  <a:gd name="T3" fmla="*/ 259 h 324"/>
                  <a:gd name="T4" fmla="*/ 208 w 211"/>
                  <a:gd name="T5" fmla="*/ 55 h 324"/>
                  <a:gd name="T6" fmla="*/ 142 w 211"/>
                  <a:gd name="T7" fmla="*/ 48 h 324"/>
                  <a:gd name="T8" fmla="*/ 70 w 211"/>
                  <a:gd name="T9" fmla="*/ 140 h 324"/>
                  <a:gd name="T10" fmla="*/ 8 w 211"/>
                  <a:gd name="T11" fmla="*/ 296 h 324"/>
                  <a:gd name="T12" fmla="*/ 19 w 211"/>
                  <a:gd name="T1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324">
                    <a:moveTo>
                      <a:pt x="19" y="324"/>
                    </a:moveTo>
                    <a:cubicBezTo>
                      <a:pt x="169" y="324"/>
                      <a:pt x="194" y="259"/>
                      <a:pt x="194" y="259"/>
                    </a:cubicBezTo>
                    <a:cubicBezTo>
                      <a:pt x="194" y="259"/>
                      <a:pt x="211" y="71"/>
                      <a:pt x="208" y="55"/>
                    </a:cubicBezTo>
                    <a:cubicBezTo>
                      <a:pt x="200" y="0"/>
                      <a:pt x="165" y="21"/>
                      <a:pt x="142" y="48"/>
                    </a:cubicBezTo>
                    <a:cubicBezTo>
                      <a:pt x="118" y="75"/>
                      <a:pt x="89" y="109"/>
                      <a:pt x="70" y="140"/>
                    </a:cubicBezTo>
                    <a:cubicBezTo>
                      <a:pt x="47" y="179"/>
                      <a:pt x="13" y="251"/>
                      <a:pt x="8" y="296"/>
                    </a:cubicBezTo>
                    <a:cubicBezTo>
                      <a:pt x="6" y="316"/>
                      <a:pt x="0" y="324"/>
                      <a:pt x="19" y="3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îṣḻîḓe">
                <a:extLst>
                  <a:ext uri="{FF2B5EF4-FFF2-40B4-BE49-F238E27FC236}">
                    <a16:creationId xmlns:a16="http://schemas.microsoft.com/office/drawing/2014/main" id="{10043282-2B21-4E17-B944-FDDD6E30A370}"/>
                  </a:ext>
                </a:extLst>
              </p:cNvPr>
              <p:cNvSpPr/>
              <p:nvPr/>
            </p:nvSpPr>
            <p:spPr bwMode="auto">
              <a:xfrm>
                <a:off x="6086476" y="3449638"/>
                <a:ext cx="581025" cy="735013"/>
              </a:xfrm>
              <a:custGeom>
                <a:avLst/>
                <a:gdLst>
                  <a:gd name="T0" fmla="*/ 248 w 250"/>
                  <a:gd name="T1" fmla="*/ 20 h 317"/>
                  <a:gd name="T2" fmla="*/ 227 w 250"/>
                  <a:gd name="T3" fmla="*/ 316 h 317"/>
                  <a:gd name="T4" fmla="*/ 194 w 250"/>
                  <a:gd name="T5" fmla="*/ 316 h 317"/>
                  <a:gd name="T6" fmla="*/ 183 w 250"/>
                  <a:gd name="T7" fmla="*/ 86 h 317"/>
                  <a:gd name="T8" fmla="*/ 4 w 250"/>
                  <a:gd name="T9" fmla="*/ 126 h 317"/>
                  <a:gd name="T10" fmla="*/ 16 w 250"/>
                  <a:gd name="T11" fmla="*/ 47 h 317"/>
                  <a:gd name="T12" fmla="*/ 65 w 250"/>
                  <a:gd name="T13" fmla="*/ 25 h 317"/>
                  <a:gd name="T14" fmla="*/ 227 w 250"/>
                  <a:gd name="T15" fmla="*/ 1 h 317"/>
                  <a:gd name="T16" fmla="*/ 248 w 250"/>
                  <a:gd name="T17" fmla="*/ 2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317">
                    <a:moveTo>
                      <a:pt x="248" y="20"/>
                    </a:moveTo>
                    <a:cubicBezTo>
                      <a:pt x="250" y="112"/>
                      <a:pt x="241" y="225"/>
                      <a:pt x="227" y="316"/>
                    </a:cubicBezTo>
                    <a:cubicBezTo>
                      <a:pt x="208" y="316"/>
                      <a:pt x="214" y="317"/>
                      <a:pt x="194" y="316"/>
                    </a:cubicBezTo>
                    <a:cubicBezTo>
                      <a:pt x="189" y="247"/>
                      <a:pt x="188" y="155"/>
                      <a:pt x="183" y="86"/>
                    </a:cubicBezTo>
                    <a:cubicBezTo>
                      <a:pt x="125" y="106"/>
                      <a:pt x="65" y="120"/>
                      <a:pt x="4" y="126"/>
                    </a:cubicBezTo>
                    <a:cubicBezTo>
                      <a:pt x="0" y="126"/>
                      <a:pt x="11" y="54"/>
                      <a:pt x="16" y="47"/>
                    </a:cubicBezTo>
                    <a:cubicBezTo>
                      <a:pt x="26" y="30"/>
                      <a:pt x="46" y="29"/>
                      <a:pt x="65" y="25"/>
                    </a:cubicBezTo>
                    <a:cubicBezTo>
                      <a:pt x="118" y="14"/>
                      <a:pt x="173" y="6"/>
                      <a:pt x="227" y="1"/>
                    </a:cubicBezTo>
                    <a:cubicBezTo>
                      <a:pt x="238" y="0"/>
                      <a:pt x="248" y="9"/>
                      <a:pt x="248" y="20"/>
                    </a:cubicBezTo>
                    <a:close/>
                  </a:path>
                </a:pathLst>
              </a:custGeom>
              <a:solidFill>
                <a:srgbClr val="3B4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ïṥľîḑè">
                <a:extLst>
                  <a:ext uri="{FF2B5EF4-FFF2-40B4-BE49-F238E27FC236}">
                    <a16:creationId xmlns:a16="http://schemas.microsoft.com/office/drawing/2014/main" id="{F2909A75-5835-4018-96F6-D54BADE072ED}"/>
                  </a:ext>
                </a:extLst>
              </p:cNvPr>
              <p:cNvSpPr/>
              <p:nvPr/>
            </p:nvSpPr>
            <p:spPr bwMode="auto">
              <a:xfrm>
                <a:off x="6556376" y="1301750"/>
                <a:ext cx="1374775" cy="623888"/>
              </a:xfrm>
              <a:custGeom>
                <a:avLst/>
                <a:gdLst>
                  <a:gd name="T0" fmla="*/ 592 w 592"/>
                  <a:gd name="T1" fmla="*/ 41 h 269"/>
                  <a:gd name="T2" fmla="*/ 579 w 592"/>
                  <a:gd name="T3" fmla="*/ 210 h 269"/>
                  <a:gd name="T4" fmla="*/ 459 w 592"/>
                  <a:gd name="T5" fmla="*/ 151 h 269"/>
                  <a:gd name="T6" fmla="*/ 342 w 592"/>
                  <a:gd name="T7" fmla="*/ 193 h 269"/>
                  <a:gd name="T8" fmla="*/ 229 w 592"/>
                  <a:gd name="T9" fmla="*/ 246 h 269"/>
                  <a:gd name="T10" fmla="*/ 0 w 592"/>
                  <a:gd name="T11" fmla="*/ 180 h 269"/>
                  <a:gd name="T12" fmla="*/ 106 w 592"/>
                  <a:gd name="T13" fmla="*/ 164 h 269"/>
                  <a:gd name="T14" fmla="*/ 17 w 592"/>
                  <a:gd name="T15" fmla="*/ 69 h 269"/>
                  <a:gd name="T16" fmla="*/ 156 w 592"/>
                  <a:gd name="T17" fmla="*/ 105 h 269"/>
                  <a:gd name="T18" fmla="*/ 341 w 592"/>
                  <a:gd name="T19" fmla="*/ 81 h 269"/>
                  <a:gd name="T20" fmla="*/ 349 w 592"/>
                  <a:gd name="T21" fmla="*/ 76 h 269"/>
                  <a:gd name="T22" fmla="*/ 460 w 592"/>
                  <a:gd name="T23" fmla="*/ 16 h 269"/>
                  <a:gd name="T24" fmla="*/ 592 w 592"/>
                  <a:gd name="T25" fmla="*/ 4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2" h="269">
                    <a:moveTo>
                      <a:pt x="592" y="41"/>
                    </a:moveTo>
                    <a:cubicBezTo>
                      <a:pt x="579" y="210"/>
                      <a:pt x="579" y="210"/>
                      <a:pt x="579" y="210"/>
                    </a:cubicBezTo>
                    <a:cubicBezTo>
                      <a:pt x="556" y="176"/>
                      <a:pt x="501" y="147"/>
                      <a:pt x="459" y="151"/>
                    </a:cubicBezTo>
                    <a:cubicBezTo>
                      <a:pt x="418" y="154"/>
                      <a:pt x="379" y="173"/>
                      <a:pt x="342" y="193"/>
                    </a:cubicBezTo>
                    <a:cubicBezTo>
                      <a:pt x="306" y="213"/>
                      <a:pt x="270" y="235"/>
                      <a:pt x="229" y="246"/>
                    </a:cubicBezTo>
                    <a:cubicBezTo>
                      <a:pt x="149" y="269"/>
                      <a:pt x="56" y="242"/>
                      <a:pt x="0" y="180"/>
                    </a:cubicBezTo>
                    <a:cubicBezTo>
                      <a:pt x="40" y="182"/>
                      <a:pt x="77" y="192"/>
                      <a:pt x="106" y="164"/>
                    </a:cubicBezTo>
                    <a:cubicBezTo>
                      <a:pt x="69" y="151"/>
                      <a:pt x="39" y="101"/>
                      <a:pt x="17" y="69"/>
                    </a:cubicBezTo>
                    <a:cubicBezTo>
                      <a:pt x="61" y="86"/>
                      <a:pt x="108" y="99"/>
                      <a:pt x="156" y="105"/>
                    </a:cubicBezTo>
                    <a:cubicBezTo>
                      <a:pt x="219" y="114"/>
                      <a:pt x="283" y="108"/>
                      <a:pt x="341" y="81"/>
                    </a:cubicBezTo>
                    <a:cubicBezTo>
                      <a:pt x="344" y="79"/>
                      <a:pt x="347" y="78"/>
                      <a:pt x="349" y="76"/>
                    </a:cubicBezTo>
                    <a:cubicBezTo>
                      <a:pt x="387" y="57"/>
                      <a:pt x="420" y="30"/>
                      <a:pt x="460" y="16"/>
                    </a:cubicBezTo>
                    <a:cubicBezTo>
                      <a:pt x="502" y="0"/>
                      <a:pt x="564" y="5"/>
                      <a:pt x="592" y="41"/>
                    </a:cubicBezTo>
                    <a:close/>
                  </a:path>
                </a:pathLst>
              </a:custGeom>
              <a:solidFill>
                <a:srgbClr val="C23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íṧḻiḑê">
                <a:extLst>
                  <a:ext uri="{FF2B5EF4-FFF2-40B4-BE49-F238E27FC236}">
                    <a16:creationId xmlns:a16="http://schemas.microsoft.com/office/drawing/2014/main" id="{E7FAD1DE-C5A7-498A-9C40-20EE28D65510}"/>
                  </a:ext>
                </a:extLst>
              </p:cNvPr>
              <p:cNvSpPr/>
              <p:nvPr/>
            </p:nvSpPr>
            <p:spPr bwMode="auto">
              <a:xfrm>
                <a:off x="7772401" y="1370013"/>
                <a:ext cx="168275" cy="2012950"/>
              </a:xfrm>
              <a:custGeom>
                <a:avLst/>
                <a:gdLst>
                  <a:gd name="T0" fmla="*/ 64 w 72"/>
                  <a:gd name="T1" fmla="*/ 4 h 868"/>
                  <a:gd name="T2" fmla="*/ 0 w 72"/>
                  <a:gd name="T3" fmla="*/ 864 h 868"/>
                  <a:gd name="T4" fmla="*/ 4 w 72"/>
                  <a:gd name="T5" fmla="*/ 868 h 868"/>
                  <a:gd name="T6" fmla="*/ 8 w 72"/>
                  <a:gd name="T7" fmla="*/ 864 h 868"/>
                  <a:gd name="T8" fmla="*/ 72 w 72"/>
                  <a:gd name="T9" fmla="*/ 5 h 868"/>
                  <a:gd name="T10" fmla="*/ 68 w 72"/>
                  <a:gd name="T11" fmla="*/ 0 h 868"/>
                  <a:gd name="T12" fmla="*/ 64 w 72"/>
                  <a:gd name="T13" fmla="*/ 4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868">
                    <a:moveTo>
                      <a:pt x="64" y="4"/>
                    </a:moveTo>
                    <a:cubicBezTo>
                      <a:pt x="0" y="864"/>
                      <a:pt x="0" y="864"/>
                      <a:pt x="0" y="864"/>
                    </a:cubicBezTo>
                    <a:cubicBezTo>
                      <a:pt x="0" y="866"/>
                      <a:pt x="1" y="868"/>
                      <a:pt x="4" y="868"/>
                    </a:cubicBezTo>
                    <a:cubicBezTo>
                      <a:pt x="6" y="868"/>
                      <a:pt x="8" y="867"/>
                      <a:pt x="8" y="864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2" y="3"/>
                      <a:pt x="71" y="1"/>
                      <a:pt x="68" y="0"/>
                    </a:cubicBezTo>
                    <a:cubicBezTo>
                      <a:pt x="66" y="0"/>
                      <a:pt x="64" y="2"/>
                      <a:pt x="64" y="4"/>
                    </a:cubicBezTo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ïŝļiḓè">
                <a:extLst>
                  <a:ext uri="{FF2B5EF4-FFF2-40B4-BE49-F238E27FC236}">
                    <a16:creationId xmlns:a16="http://schemas.microsoft.com/office/drawing/2014/main" id="{394E76E5-4065-4D55-AB9D-A5AB7B37A546}"/>
                  </a:ext>
                </a:extLst>
              </p:cNvPr>
              <p:cNvSpPr/>
              <p:nvPr/>
            </p:nvSpPr>
            <p:spPr bwMode="auto">
              <a:xfrm>
                <a:off x="5543551" y="3548063"/>
                <a:ext cx="636588" cy="898525"/>
              </a:xfrm>
              <a:custGeom>
                <a:avLst/>
                <a:gdLst>
                  <a:gd name="T0" fmla="*/ 141 w 274"/>
                  <a:gd name="T1" fmla="*/ 194 h 388"/>
                  <a:gd name="T2" fmla="*/ 132 w 274"/>
                  <a:gd name="T3" fmla="*/ 232 h 388"/>
                  <a:gd name="T4" fmla="*/ 6 w 274"/>
                  <a:gd name="T5" fmla="*/ 366 h 388"/>
                  <a:gd name="T6" fmla="*/ 19 w 274"/>
                  <a:gd name="T7" fmla="*/ 388 h 388"/>
                  <a:gd name="T8" fmla="*/ 30 w 274"/>
                  <a:gd name="T9" fmla="*/ 374 h 388"/>
                  <a:gd name="T10" fmla="*/ 219 w 274"/>
                  <a:gd name="T11" fmla="*/ 250 h 388"/>
                  <a:gd name="T12" fmla="*/ 239 w 274"/>
                  <a:gd name="T13" fmla="*/ 196 h 388"/>
                  <a:gd name="T14" fmla="*/ 270 w 274"/>
                  <a:gd name="T15" fmla="*/ 44 h 388"/>
                  <a:gd name="T16" fmla="*/ 267 w 274"/>
                  <a:gd name="T17" fmla="*/ 12 h 388"/>
                  <a:gd name="T18" fmla="*/ 241 w 274"/>
                  <a:gd name="T19" fmla="*/ 4 h 388"/>
                  <a:gd name="T20" fmla="*/ 150 w 274"/>
                  <a:gd name="T21" fmla="*/ 42 h 388"/>
                  <a:gd name="T22" fmla="*/ 141 w 274"/>
                  <a:gd name="T23" fmla="*/ 19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388">
                    <a:moveTo>
                      <a:pt x="141" y="194"/>
                    </a:moveTo>
                    <a:cubicBezTo>
                      <a:pt x="140" y="207"/>
                      <a:pt x="139" y="221"/>
                      <a:pt x="132" y="232"/>
                    </a:cubicBezTo>
                    <a:cubicBezTo>
                      <a:pt x="125" y="242"/>
                      <a:pt x="57" y="316"/>
                      <a:pt x="6" y="366"/>
                    </a:cubicBezTo>
                    <a:cubicBezTo>
                      <a:pt x="0" y="372"/>
                      <a:pt x="19" y="388"/>
                      <a:pt x="19" y="388"/>
                    </a:cubicBezTo>
                    <a:cubicBezTo>
                      <a:pt x="19" y="388"/>
                      <a:pt x="25" y="377"/>
                      <a:pt x="30" y="374"/>
                    </a:cubicBezTo>
                    <a:cubicBezTo>
                      <a:pt x="97" y="323"/>
                      <a:pt x="206" y="268"/>
                      <a:pt x="219" y="250"/>
                    </a:cubicBezTo>
                    <a:cubicBezTo>
                      <a:pt x="231" y="235"/>
                      <a:pt x="235" y="215"/>
                      <a:pt x="239" y="196"/>
                    </a:cubicBezTo>
                    <a:cubicBezTo>
                      <a:pt x="249" y="145"/>
                      <a:pt x="260" y="94"/>
                      <a:pt x="270" y="44"/>
                    </a:cubicBezTo>
                    <a:cubicBezTo>
                      <a:pt x="273" y="33"/>
                      <a:pt x="274" y="20"/>
                      <a:pt x="267" y="12"/>
                    </a:cubicBezTo>
                    <a:cubicBezTo>
                      <a:pt x="261" y="5"/>
                      <a:pt x="250" y="4"/>
                      <a:pt x="241" y="4"/>
                    </a:cubicBezTo>
                    <a:cubicBezTo>
                      <a:pt x="207" y="4"/>
                      <a:pt x="155" y="0"/>
                      <a:pt x="150" y="42"/>
                    </a:cubicBezTo>
                    <a:cubicBezTo>
                      <a:pt x="143" y="92"/>
                      <a:pt x="144" y="144"/>
                      <a:pt x="141" y="194"/>
                    </a:cubicBezTo>
                    <a:close/>
                  </a:path>
                </a:pathLst>
              </a:custGeom>
              <a:solidFill>
                <a:srgbClr val="3B4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ïŝ1îďé">
                <a:extLst>
                  <a:ext uri="{FF2B5EF4-FFF2-40B4-BE49-F238E27FC236}">
                    <a16:creationId xmlns:a16="http://schemas.microsoft.com/office/drawing/2014/main" id="{2260F47C-FBD1-45E9-977C-F5114A6DC41F}"/>
                  </a:ext>
                </a:extLst>
              </p:cNvPr>
              <p:cNvSpPr/>
              <p:nvPr/>
            </p:nvSpPr>
            <p:spPr bwMode="auto">
              <a:xfrm>
                <a:off x="6819901" y="2216150"/>
                <a:ext cx="539750" cy="635000"/>
              </a:xfrm>
              <a:custGeom>
                <a:avLst/>
                <a:gdLst>
                  <a:gd name="T0" fmla="*/ 223 w 232"/>
                  <a:gd name="T1" fmla="*/ 30 h 274"/>
                  <a:gd name="T2" fmla="*/ 221 w 232"/>
                  <a:gd name="T3" fmla="*/ 33 h 274"/>
                  <a:gd name="T4" fmla="*/ 189 w 232"/>
                  <a:gd name="T5" fmla="*/ 60 h 274"/>
                  <a:gd name="T6" fmla="*/ 188 w 232"/>
                  <a:gd name="T7" fmla="*/ 60 h 274"/>
                  <a:gd name="T8" fmla="*/ 120 w 232"/>
                  <a:gd name="T9" fmla="*/ 85 h 274"/>
                  <a:gd name="T10" fmla="*/ 49 w 232"/>
                  <a:gd name="T11" fmla="*/ 166 h 274"/>
                  <a:gd name="T12" fmla="*/ 22 w 232"/>
                  <a:gd name="T13" fmla="*/ 272 h 274"/>
                  <a:gd name="T14" fmla="*/ 15 w 232"/>
                  <a:gd name="T15" fmla="*/ 274 h 274"/>
                  <a:gd name="T16" fmla="*/ 10 w 232"/>
                  <a:gd name="T17" fmla="*/ 272 h 274"/>
                  <a:gd name="T18" fmla="*/ 5 w 232"/>
                  <a:gd name="T19" fmla="*/ 266 h 274"/>
                  <a:gd name="T20" fmla="*/ 1 w 232"/>
                  <a:gd name="T21" fmla="*/ 243 h 274"/>
                  <a:gd name="T22" fmla="*/ 12 w 232"/>
                  <a:gd name="T23" fmla="*/ 164 h 274"/>
                  <a:gd name="T24" fmla="*/ 47 w 232"/>
                  <a:gd name="T25" fmla="*/ 84 h 274"/>
                  <a:gd name="T26" fmla="*/ 127 w 232"/>
                  <a:gd name="T27" fmla="*/ 23 h 274"/>
                  <a:gd name="T28" fmla="*/ 201 w 232"/>
                  <a:gd name="T29" fmla="*/ 1 h 274"/>
                  <a:gd name="T30" fmla="*/ 214 w 232"/>
                  <a:gd name="T31" fmla="*/ 0 h 274"/>
                  <a:gd name="T32" fmla="*/ 216 w 232"/>
                  <a:gd name="T33" fmla="*/ 1 h 274"/>
                  <a:gd name="T34" fmla="*/ 223 w 232"/>
                  <a:gd name="T35" fmla="*/ 3 h 274"/>
                  <a:gd name="T36" fmla="*/ 223 w 232"/>
                  <a:gd name="T37" fmla="*/ 3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2" h="274">
                    <a:moveTo>
                      <a:pt x="223" y="30"/>
                    </a:moveTo>
                    <a:cubicBezTo>
                      <a:pt x="222" y="31"/>
                      <a:pt x="222" y="32"/>
                      <a:pt x="221" y="33"/>
                    </a:cubicBezTo>
                    <a:cubicBezTo>
                      <a:pt x="212" y="45"/>
                      <a:pt x="196" y="56"/>
                      <a:pt x="189" y="60"/>
                    </a:cubicBezTo>
                    <a:cubicBezTo>
                      <a:pt x="188" y="60"/>
                      <a:pt x="188" y="60"/>
                      <a:pt x="188" y="60"/>
                    </a:cubicBezTo>
                    <a:cubicBezTo>
                      <a:pt x="167" y="70"/>
                      <a:pt x="142" y="74"/>
                      <a:pt x="120" y="85"/>
                    </a:cubicBezTo>
                    <a:cubicBezTo>
                      <a:pt x="88" y="101"/>
                      <a:pt x="64" y="132"/>
                      <a:pt x="49" y="166"/>
                    </a:cubicBezTo>
                    <a:cubicBezTo>
                      <a:pt x="35" y="199"/>
                      <a:pt x="29" y="236"/>
                      <a:pt x="22" y="272"/>
                    </a:cubicBezTo>
                    <a:cubicBezTo>
                      <a:pt x="20" y="274"/>
                      <a:pt x="18" y="274"/>
                      <a:pt x="15" y="274"/>
                    </a:cubicBezTo>
                    <a:cubicBezTo>
                      <a:pt x="13" y="274"/>
                      <a:pt x="12" y="273"/>
                      <a:pt x="10" y="272"/>
                    </a:cubicBezTo>
                    <a:cubicBezTo>
                      <a:pt x="8" y="270"/>
                      <a:pt x="6" y="268"/>
                      <a:pt x="5" y="266"/>
                    </a:cubicBezTo>
                    <a:cubicBezTo>
                      <a:pt x="2" y="260"/>
                      <a:pt x="0" y="250"/>
                      <a:pt x="1" y="243"/>
                    </a:cubicBezTo>
                    <a:cubicBezTo>
                      <a:pt x="5" y="216"/>
                      <a:pt x="6" y="191"/>
                      <a:pt x="12" y="164"/>
                    </a:cubicBezTo>
                    <a:cubicBezTo>
                      <a:pt x="18" y="136"/>
                      <a:pt x="32" y="107"/>
                      <a:pt x="47" y="84"/>
                    </a:cubicBezTo>
                    <a:cubicBezTo>
                      <a:pt x="66" y="55"/>
                      <a:pt x="95" y="35"/>
                      <a:pt x="127" y="23"/>
                    </a:cubicBezTo>
                    <a:cubicBezTo>
                      <a:pt x="139" y="18"/>
                      <a:pt x="176" y="4"/>
                      <a:pt x="201" y="1"/>
                    </a:cubicBezTo>
                    <a:cubicBezTo>
                      <a:pt x="206" y="0"/>
                      <a:pt x="211" y="0"/>
                      <a:pt x="214" y="0"/>
                    </a:cubicBezTo>
                    <a:cubicBezTo>
                      <a:pt x="215" y="0"/>
                      <a:pt x="216" y="0"/>
                      <a:pt x="216" y="1"/>
                    </a:cubicBezTo>
                    <a:cubicBezTo>
                      <a:pt x="219" y="1"/>
                      <a:pt x="222" y="2"/>
                      <a:pt x="223" y="3"/>
                    </a:cubicBezTo>
                    <a:cubicBezTo>
                      <a:pt x="232" y="11"/>
                      <a:pt x="229" y="20"/>
                      <a:pt x="223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íṧ1ïḋè">
                <a:extLst>
                  <a:ext uri="{FF2B5EF4-FFF2-40B4-BE49-F238E27FC236}">
                    <a16:creationId xmlns:a16="http://schemas.microsoft.com/office/drawing/2014/main" id="{F0879790-2106-4057-AF30-DEA6E19723B6}"/>
                  </a:ext>
                </a:extLst>
              </p:cNvPr>
              <p:cNvSpPr/>
              <p:nvPr/>
            </p:nvSpPr>
            <p:spPr bwMode="auto">
              <a:xfrm>
                <a:off x="4852988" y="3835400"/>
                <a:ext cx="423863" cy="1063625"/>
              </a:xfrm>
              <a:custGeom>
                <a:avLst/>
                <a:gdLst>
                  <a:gd name="T0" fmla="*/ 108 w 182"/>
                  <a:gd name="T1" fmla="*/ 258 h 459"/>
                  <a:gd name="T2" fmla="*/ 80 w 182"/>
                  <a:gd name="T3" fmla="*/ 449 h 459"/>
                  <a:gd name="T4" fmla="*/ 112 w 182"/>
                  <a:gd name="T5" fmla="*/ 446 h 459"/>
                  <a:gd name="T6" fmla="*/ 180 w 182"/>
                  <a:gd name="T7" fmla="*/ 225 h 459"/>
                  <a:gd name="T8" fmla="*/ 180 w 182"/>
                  <a:gd name="T9" fmla="*/ 214 h 459"/>
                  <a:gd name="T10" fmla="*/ 96 w 182"/>
                  <a:gd name="T11" fmla="*/ 36 h 459"/>
                  <a:gd name="T12" fmla="*/ 77 w 182"/>
                  <a:gd name="T13" fmla="*/ 13 h 459"/>
                  <a:gd name="T14" fmla="*/ 39 w 182"/>
                  <a:gd name="T15" fmla="*/ 17 h 459"/>
                  <a:gd name="T16" fmla="*/ 23 w 182"/>
                  <a:gd name="T17" fmla="*/ 136 h 459"/>
                  <a:gd name="T18" fmla="*/ 108 w 182"/>
                  <a:gd name="T19" fmla="*/ 258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2" h="459">
                    <a:moveTo>
                      <a:pt x="108" y="258"/>
                    </a:moveTo>
                    <a:cubicBezTo>
                      <a:pt x="106" y="275"/>
                      <a:pt x="89" y="400"/>
                      <a:pt x="80" y="449"/>
                    </a:cubicBezTo>
                    <a:cubicBezTo>
                      <a:pt x="94" y="459"/>
                      <a:pt x="100" y="458"/>
                      <a:pt x="112" y="446"/>
                    </a:cubicBezTo>
                    <a:cubicBezTo>
                      <a:pt x="122" y="435"/>
                      <a:pt x="171" y="260"/>
                      <a:pt x="180" y="225"/>
                    </a:cubicBezTo>
                    <a:cubicBezTo>
                      <a:pt x="182" y="222"/>
                      <a:pt x="181" y="218"/>
                      <a:pt x="180" y="214"/>
                    </a:cubicBezTo>
                    <a:cubicBezTo>
                      <a:pt x="177" y="203"/>
                      <a:pt x="122" y="84"/>
                      <a:pt x="96" y="36"/>
                    </a:cubicBezTo>
                    <a:cubicBezTo>
                      <a:pt x="94" y="33"/>
                      <a:pt x="80" y="16"/>
                      <a:pt x="77" y="13"/>
                    </a:cubicBezTo>
                    <a:cubicBezTo>
                      <a:pt x="63" y="0"/>
                      <a:pt x="50" y="9"/>
                      <a:pt x="39" y="17"/>
                    </a:cubicBezTo>
                    <a:cubicBezTo>
                      <a:pt x="14" y="39"/>
                      <a:pt x="0" y="101"/>
                      <a:pt x="23" y="136"/>
                    </a:cubicBezTo>
                    <a:cubicBezTo>
                      <a:pt x="33" y="151"/>
                      <a:pt x="105" y="244"/>
                      <a:pt x="108" y="258"/>
                    </a:cubicBezTo>
                    <a:close/>
                  </a:path>
                </a:pathLst>
              </a:custGeom>
              <a:solidFill>
                <a:srgbClr val="3B4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isḷîdê">
                <a:extLst>
                  <a:ext uri="{FF2B5EF4-FFF2-40B4-BE49-F238E27FC236}">
                    <a16:creationId xmlns:a16="http://schemas.microsoft.com/office/drawing/2014/main" id="{41C0FB88-897D-4F62-8945-9B4EC9A904B6}"/>
                  </a:ext>
                </a:extLst>
              </p:cNvPr>
              <p:cNvSpPr/>
              <p:nvPr/>
            </p:nvSpPr>
            <p:spPr bwMode="auto">
              <a:xfrm>
                <a:off x="4240213" y="3916363"/>
                <a:ext cx="798513" cy="1033463"/>
              </a:xfrm>
              <a:custGeom>
                <a:avLst/>
                <a:gdLst>
                  <a:gd name="T0" fmla="*/ 36 w 344"/>
                  <a:gd name="T1" fmla="*/ 428 h 446"/>
                  <a:gd name="T2" fmla="*/ 251 w 344"/>
                  <a:gd name="T3" fmla="*/ 253 h 446"/>
                  <a:gd name="T4" fmla="*/ 341 w 344"/>
                  <a:gd name="T5" fmla="*/ 29 h 446"/>
                  <a:gd name="T6" fmla="*/ 210 w 344"/>
                  <a:gd name="T7" fmla="*/ 22 h 446"/>
                  <a:gd name="T8" fmla="*/ 188 w 344"/>
                  <a:gd name="T9" fmla="*/ 227 h 446"/>
                  <a:gd name="T10" fmla="*/ 20 w 344"/>
                  <a:gd name="T11" fmla="*/ 413 h 446"/>
                  <a:gd name="T12" fmla="*/ 36 w 344"/>
                  <a:gd name="T13" fmla="*/ 428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4" h="446">
                    <a:moveTo>
                      <a:pt x="36" y="428"/>
                    </a:moveTo>
                    <a:cubicBezTo>
                      <a:pt x="88" y="388"/>
                      <a:pt x="210" y="299"/>
                      <a:pt x="251" y="253"/>
                    </a:cubicBezTo>
                    <a:cubicBezTo>
                      <a:pt x="331" y="107"/>
                      <a:pt x="344" y="49"/>
                      <a:pt x="341" y="29"/>
                    </a:cubicBezTo>
                    <a:cubicBezTo>
                      <a:pt x="337" y="0"/>
                      <a:pt x="242" y="21"/>
                      <a:pt x="210" y="22"/>
                    </a:cubicBezTo>
                    <a:cubicBezTo>
                      <a:pt x="190" y="23"/>
                      <a:pt x="188" y="227"/>
                      <a:pt x="188" y="227"/>
                    </a:cubicBezTo>
                    <a:cubicBezTo>
                      <a:pt x="188" y="227"/>
                      <a:pt x="54" y="370"/>
                      <a:pt x="20" y="413"/>
                    </a:cubicBezTo>
                    <a:cubicBezTo>
                      <a:pt x="0" y="437"/>
                      <a:pt x="12" y="446"/>
                      <a:pt x="36" y="428"/>
                    </a:cubicBezTo>
                    <a:close/>
                  </a:path>
                </a:pathLst>
              </a:custGeom>
              <a:solidFill>
                <a:srgbClr val="3B4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ïšľíďè">
                <a:extLst>
                  <a:ext uri="{FF2B5EF4-FFF2-40B4-BE49-F238E27FC236}">
                    <a16:creationId xmlns:a16="http://schemas.microsoft.com/office/drawing/2014/main" id="{04EF6A4F-C2D5-4D4A-A71B-90429A9145C3}"/>
                  </a:ext>
                </a:extLst>
              </p:cNvPr>
              <p:cNvSpPr/>
              <p:nvPr/>
            </p:nvSpPr>
            <p:spPr bwMode="auto">
              <a:xfrm>
                <a:off x="5910263" y="2894013"/>
                <a:ext cx="450850" cy="765175"/>
              </a:xfrm>
              <a:custGeom>
                <a:avLst/>
                <a:gdLst>
                  <a:gd name="T0" fmla="*/ 170 w 194"/>
                  <a:gd name="T1" fmla="*/ 291 h 330"/>
                  <a:gd name="T2" fmla="*/ 190 w 194"/>
                  <a:gd name="T3" fmla="*/ 113 h 330"/>
                  <a:gd name="T4" fmla="*/ 189 w 194"/>
                  <a:gd name="T5" fmla="*/ 55 h 330"/>
                  <a:gd name="T6" fmla="*/ 123 w 194"/>
                  <a:gd name="T7" fmla="*/ 53 h 330"/>
                  <a:gd name="T8" fmla="*/ 64 w 194"/>
                  <a:gd name="T9" fmla="*/ 117 h 330"/>
                  <a:gd name="T10" fmla="*/ 0 w 194"/>
                  <a:gd name="T11" fmla="*/ 304 h 330"/>
                  <a:gd name="T12" fmla="*/ 170 w 194"/>
                  <a:gd name="T13" fmla="*/ 291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330">
                    <a:moveTo>
                      <a:pt x="170" y="291"/>
                    </a:moveTo>
                    <a:cubicBezTo>
                      <a:pt x="189" y="238"/>
                      <a:pt x="194" y="185"/>
                      <a:pt x="190" y="113"/>
                    </a:cubicBezTo>
                    <a:cubicBezTo>
                      <a:pt x="189" y="97"/>
                      <a:pt x="191" y="71"/>
                      <a:pt x="189" y="55"/>
                    </a:cubicBezTo>
                    <a:cubicBezTo>
                      <a:pt x="180" y="0"/>
                      <a:pt x="146" y="25"/>
                      <a:pt x="123" y="53"/>
                    </a:cubicBezTo>
                    <a:cubicBezTo>
                      <a:pt x="100" y="80"/>
                      <a:pt x="82" y="86"/>
                      <a:pt x="64" y="117"/>
                    </a:cubicBezTo>
                    <a:cubicBezTo>
                      <a:pt x="40" y="156"/>
                      <a:pt x="5" y="259"/>
                      <a:pt x="0" y="304"/>
                    </a:cubicBezTo>
                    <a:cubicBezTo>
                      <a:pt x="47" y="329"/>
                      <a:pt x="157" y="330"/>
                      <a:pt x="170" y="2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îşḷïḑè">
                <a:extLst>
                  <a:ext uri="{FF2B5EF4-FFF2-40B4-BE49-F238E27FC236}">
                    <a16:creationId xmlns:a16="http://schemas.microsoft.com/office/drawing/2014/main" id="{F434890B-DABE-431B-B6C4-069F3394C30D}"/>
                  </a:ext>
                </a:extLst>
              </p:cNvPr>
              <p:cNvSpPr/>
              <p:nvPr/>
            </p:nvSpPr>
            <p:spPr bwMode="auto">
              <a:xfrm>
                <a:off x="5703888" y="2976563"/>
                <a:ext cx="552450" cy="633413"/>
              </a:xfrm>
              <a:custGeom>
                <a:avLst/>
                <a:gdLst>
                  <a:gd name="T0" fmla="*/ 230 w 238"/>
                  <a:gd name="T1" fmla="*/ 29 h 273"/>
                  <a:gd name="T2" fmla="*/ 228 w 238"/>
                  <a:gd name="T3" fmla="*/ 32 h 273"/>
                  <a:gd name="T4" fmla="*/ 195 w 238"/>
                  <a:gd name="T5" fmla="*/ 60 h 273"/>
                  <a:gd name="T6" fmla="*/ 89 w 238"/>
                  <a:gd name="T7" fmla="*/ 109 h 273"/>
                  <a:gd name="T8" fmla="*/ 60 w 238"/>
                  <a:gd name="T9" fmla="*/ 168 h 273"/>
                  <a:gd name="T10" fmla="*/ 33 w 238"/>
                  <a:gd name="T11" fmla="*/ 259 h 273"/>
                  <a:gd name="T12" fmla="*/ 12 w 238"/>
                  <a:gd name="T13" fmla="*/ 267 h 273"/>
                  <a:gd name="T14" fmla="*/ 11 w 238"/>
                  <a:gd name="T15" fmla="*/ 246 h 273"/>
                  <a:gd name="T16" fmla="*/ 5 w 238"/>
                  <a:gd name="T17" fmla="*/ 227 h 273"/>
                  <a:gd name="T18" fmla="*/ 53 w 238"/>
                  <a:gd name="T19" fmla="*/ 84 h 273"/>
                  <a:gd name="T20" fmla="*/ 134 w 238"/>
                  <a:gd name="T21" fmla="*/ 23 h 273"/>
                  <a:gd name="T22" fmla="*/ 217 w 238"/>
                  <a:gd name="T23" fmla="*/ 1 h 273"/>
                  <a:gd name="T24" fmla="*/ 226 w 238"/>
                  <a:gd name="T25" fmla="*/ 2 h 273"/>
                  <a:gd name="T26" fmla="*/ 226 w 238"/>
                  <a:gd name="T27" fmla="*/ 2 h 273"/>
                  <a:gd name="T28" fmla="*/ 230 w 238"/>
                  <a:gd name="T29" fmla="*/ 4 h 273"/>
                  <a:gd name="T30" fmla="*/ 230 w 238"/>
                  <a:gd name="T31" fmla="*/ 29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8" h="273">
                    <a:moveTo>
                      <a:pt x="230" y="29"/>
                    </a:moveTo>
                    <a:cubicBezTo>
                      <a:pt x="229" y="30"/>
                      <a:pt x="229" y="31"/>
                      <a:pt x="228" y="32"/>
                    </a:cubicBezTo>
                    <a:cubicBezTo>
                      <a:pt x="218" y="45"/>
                      <a:pt x="203" y="56"/>
                      <a:pt x="195" y="60"/>
                    </a:cubicBezTo>
                    <a:cubicBezTo>
                      <a:pt x="173" y="71"/>
                      <a:pt x="98" y="97"/>
                      <a:pt x="89" y="109"/>
                    </a:cubicBezTo>
                    <a:cubicBezTo>
                      <a:pt x="75" y="125"/>
                      <a:pt x="68" y="148"/>
                      <a:pt x="60" y="168"/>
                    </a:cubicBezTo>
                    <a:cubicBezTo>
                      <a:pt x="45" y="202"/>
                      <a:pt x="30" y="230"/>
                      <a:pt x="33" y="259"/>
                    </a:cubicBezTo>
                    <a:cubicBezTo>
                      <a:pt x="27" y="263"/>
                      <a:pt x="15" y="273"/>
                      <a:pt x="12" y="267"/>
                    </a:cubicBezTo>
                    <a:cubicBezTo>
                      <a:pt x="9" y="261"/>
                      <a:pt x="13" y="253"/>
                      <a:pt x="11" y="246"/>
                    </a:cubicBezTo>
                    <a:cubicBezTo>
                      <a:pt x="6" y="232"/>
                      <a:pt x="0" y="254"/>
                      <a:pt x="5" y="227"/>
                    </a:cubicBezTo>
                    <a:cubicBezTo>
                      <a:pt x="11" y="199"/>
                      <a:pt x="38" y="108"/>
                      <a:pt x="53" y="84"/>
                    </a:cubicBezTo>
                    <a:cubicBezTo>
                      <a:pt x="72" y="55"/>
                      <a:pt x="102" y="36"/>
                      <a:pt x="134" y="23"/>
                    </a:cubicBezTo>
                    <a:cubicBezTo>
                      <a:pt x="147" y="18"/>
                      <a:pt x="193" y="0"/>
                      <a:pt x="217" y="1"/>
                    </a:cubicBezTo>
                    <a:cubicBezTo>
                      <a:pt x="220" y="1"/>
                      <a:pt x="223" y="1"/>
                      <a:pt x="226" y="2"/>
                    </a:cubicBezTo>
                    <a:cubicBezTo>
                      <a:pt x="226" y="2"/>
                      <a:pt x="226" y="2"/>
                      <a:pt x="226" y="2"/>
                    </a:cubicBezTo>
                    <a:cubicBezTo>
                      <a:pt x="227" y="2"/>
                      <a:pt x="229" y="3"/>
                      <a:pt x="230" y="4"/>
                    </a:cubicBezTo>
                    <a:cubicBezTo>
                      <a:pt x="238" y="11"/>
                      <a:pt x="236" y="20"/>
                      <a:pt x="230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íṡḻîḓe">
                <a:extLst>
                  <a:ext uri="{FF2B5EF4-FFF2-40B4-BE49-F238E27FC236}">
                    <a16:creationId xmlns:a16="http://schemas.microsoft.com/office/drawing/2014/main" id="{08B64A19-3CEB-4C9B-B7E5-083A212A639A}"/>
                  </a:ext>
                </a:extLst>
              </p:cNvPr>
              <p:cNvSpPr/>
              <p:nvPr/>
            </p:nvSpPr>
            <p:spPr bwMode="auto">
              <a:xfrm>
                <a:off x="4449763" y="3398838"/>
                <a:ext cx="541338" cy="639763"/>
              </a:xfrm>
              <a:custGeom>
                <a:avLst/>
                <a:gdLst>
                  <a:gd name="T0" fmla="*/ 225 w 233"/>
                  <a:gd name="T1" fmla="*/ 29 h 276"/>
                  <a:gd name="T2" fmla="*/ 223 w 233"/>
                  <a:gd name="T3" fmla="*/ 32 h 276"/>
                  <a:gd name="T4" fmla="*/ 190 w 233"/>
                  <a:gd name="T5" fmla="*/ 59 h 276"/>
                  <a:gd name="T6" fmla="*/ 74 w 233"/>
                  <a:gd name="T7" fmla="*/ 127 h 276"/>
                  <a:gd name="T8" fmla="*/ 24 w 233"/>
                  <a:gd name="T9" fmla="*/ 272 h 276"/>
                  <a:gd name="T10" fmla="*/ 6 w 233"/>
                  <a:gd name="T11" fmla="*/ 266 h 276"/>
                  <a:gd name="T12" fmla="*/ 5 w 233"/>
                  <a:gd name="T13" fmla="*/ 246 h 276"/>
                  <a:gd name="T14" fmla="*/ 2 w 233"/>
                  <a:gd name="T15" fmla="*/ 235 h 276"/>
                  <a:gd name="T16" fmla="*/ 48 w 233"/>
                  <a:gd name="T17" fmla="*/ 83 h 276"/>
                  <a:gd name="T18" fmla="*/ 128 w 233"/>
                  <a:gd name="T19" fmla="*/ 23 h 276"/>
                  <a:gd name="T20" fmla="*/ 212 w 233"/>
                  <a:gd name="T21" fmla="*/ 0 h 276"/>
                  <a:gd name="T22" fmla="*/ 221 w 233"/>
                  <a:gd name="T23" fmla="*/ 1 h 276"/>
                  <a:gd name="T24" fmla="*/ 221 w 233"/>
                  <a:gd name="T25" fmla="*/ 1 h 276"/>
                  <a:gd name="T26" fmla="*/ 224 w 233"/>
                  <a:gd name="T27" fmla="*/ 3 h 276"/>
                  <a:gd name="T28" fmla="*/ 225 w 233"/>
                  <a:gd name="T29" fmla="*/ 29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3" h="276">
                    <a:moveTo>
                      <a:pt x="225" y="29"/>
                    </a:moveTo>
                    <a:cubicBezTo>
                      <a:pt x="224" y="30"/>
                      <a:pt x="224" y="31"/>
                      <a:pt x="223" y="32"/>
                    </a:cubicBezTo>
                    <a:cubicBezTo>
                      <a:pt x="213" y="44"/>
                      <a:pt x="197" y="56"/>
                      <a:pt x="190" y="59"/>
                    </a:cubicBezTo>
                    <a:cubicBezTo>
                      <a:pt x="168" y="70"/>
                      <a:pt x="84" y="116"/>
                      <a:pt x="74" y="127"/>
                    </a:cubicBezTo>
                    <a:cubicBezTo>
                      <a:pt x="61" y="143"/>
                      <a:pt x="20" y="243"/>
                      <a:pt x="24" y="272"/>
                    </a:cubicBezTo>
                    <a:cubicBezTo>
                      <a:pt x="18" y="276"/>
                      <a:pt x="10" y="272"/>
                      <a:pt x="6" y="266"/>
                    </a:cubicBezTo>
                    <a:cubicBezTo>
                      <a:pt x="3" y="260"/>
                      <a:pt x="7" y="252"/>
                      <a:pt x="5" y="246"/>
                    </a:cubicBezTo>
                    <a:cubicBezTo>
                      <a:pt x="1" y="232"/>
                      <a:pt x="0" y="263"/>
                      <a:pt x="2" y="235"/>
                    </a:cubicBezTo>
                    <a:cubicBezTo>
                      <a:pt x="6" y="179"/>
                      <a:pt x="33" y="107"/>
                      <a:pt x="48" y="83"/>
                    </a:cubicBezTo>
                    <a:cubicBezTo>
                      <a:pt x="67" y="55"/>
                      <a:pt x="97" y="35"/>
                      <a:pt x="128" y="23"/>
                    </a:cubicBezTo>
                    <a:cubicBezTo>
                      <a:pt x="142" y="18"/>
                      <a:pt x="188" y="0"/>
                      <a:pt x="212" y="0"/>
                    </a:cubicBezTo>
                    <a:cubicBezTo>
                      <a:pt x="215" y="0"/>
                      <a:pt x="218" y="0"/>
                      <a:pt x="221" y="1"/>
                    </a:cubicBezTo>
                    <a:cubicBezTo>
                      <a:pt x="221" y="1"/>
                      <a:pt x="221" y="1"/>
                      <a:pt x="221" y="1"/>
                    </a:cubicBezTo>
                    <a:cubicBezTo>
                      <a:pt x="222" y="2"/>
                      <a:pt x="224" y="2"/>
                      <a:pt x="224" y="3"/>
                    </a:cubicBezTo>
                    <a:cubicBezTo>
                      <a:pt x="233" y="10"/>
                      <a:pt x="231" y="19"/>
                      <a:pt x="225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i$ḷïḍé">
                <a:extLst>
                  <a:ext uri="{FF2B5EF4-FFF2-40B4-BE49-F238E27FC236}">
                    <a16:creationId xmlns:a16="http://schemas.microsoft.com/office/drawing/2014/main" id="{0BC35267-8728-4C30-857B-AAC0249229AC}"/>
                  </a:ext>
                </a:extLst>
              </p:cNvPr>
              <p:cNvSpPr/>
              <p:nvPr/>
            </p:nvSpPr>
            <p:spPr bwMode="auto">
              <a:xfrm>
                <a:off x="6281738" y="2784475"/>
                <a:ext cx="701675" cy="382588"/>
              </a:xfrm>
              <a:custGeom>
                <a:avLst/>
                <a:gdLst>
                  <a:gd name="T0" fmla="*/ 4 w 302"/>
                  <a:gd name="T1" fmla="*/ 92 h 165"/>
                  <a:gd name="T2" fmla="*/ 1 w 302"/>
                  <a:gd name="T3" fmla="*/ 127 h 165"/>
                  <a:gd name="T4" fmla="*/ 18 w 302"/>
                  <a:gd name="T5" fmla="*/ 156 h 165"/>
                  <a:gd name="T6" fmla="*/ 69 w 302"/>
                  <a:gd name="T7" fmla="*/ 152 h 165"/>
                  <a:gd name="T8" fmla="*/ 245 w 302"/>
                  <a:gd name="T9" fmla="*/ 0 h 165"/>
                  <a:gd name="T10" fmla="*/ 4 w 302"/>
                  <a:gd name="T11" fmla="*/ 92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2" h="165">
                    <a:moveTo>
                      <a:pt x="4" y="92"/>
                    </a:moveTo>
                    <a:cubicBezTo>
                      <a:pt x="2" y="103"/>
                      <a:pt x="0" y="115"/>
                      <a:pt x="1" y="127"/>
                    </a:cubicBezTo>
                    <a:cubicBezTo>
                      <a:pt x="2" y="138"/>
                      <a:pt x="8" y="150"/>
                      <a:pt x="18" y="156"/>
                    </a:cubicBezTo>
                    <a:cubicBezTo>
                      <a:pt x="33" y="165"/>
                      <a:pt x="53" y="159"/>
                      <a:pt x="69" y="152"/>
                    </a:cubicBezTo>
                    <a:cubicBezTo>
                      <a:pt x="85" y="146"/>
                      <a:pt x="302" y="30"/>
                      <a:pt x="245" y="0"/>
                    </a:cubicBezTo>
                    <a:cubicBezTo>
                      <a:pt x="248" y="2"/>
                      <a:pt x="1" y="108"/>
                      <a:pt x="4" y="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íṥļîdè">
                <a:extLst>
                  <a:ext uri="{FF2B5EF4-FFF2-40B4-BE49-F238E27FC236}">
                    <a16:creationId xmlns:a16="http://schemas.microsoft.com/office/drawing/2014/main" id="{55311D87-092C-45BE-9566-677D2AEC7C2D}"/>
                  </a:ext>
                </a:extLst>
              </p:cNvPr>
              <p:cNvSpPr/>
              <p:nvPr/>
            </p:nvSpPr>
            <p:spPr bwMode="auto">
              <a:xfrm>
                <a:off x="4676776" y="3297238"/>
                <a:ext cx="420688" cy="749300"/>
              </a:xfrm>
              <a:custGeom>
                <a:avLst/>
                <a:gdLst>
                  <a:gd name="T0" fmla="*/ 172 w 181"/>
                  <a:gd name="T1" fmla="*/ 268 h 323"/>
                  <a:gd name="T2" fmla="*/ 171 w 181"/>
                  <a:gd name="T3" fmla="*/ 264 h 323"/>
                  <a:gd name="T4" fmla="*/ 176 w 181"/>
                  <a:gd name="T5" fmla="*/ 98 h 323"/>
                  <a:gd name="T6" fmla="*/ 158 w 181"/>
                  <a:gd name="T7" fmla="*/ 51 h 323"/>
                  <a:gd name="T8" fmla="*/ 75 w 181"/>
                  <a:gd name="T9" fmla="*/ 65 h 323"/>
                  <a:gd name="T10" fmla="*/ 26 w 181"/>
                  <a:gd name="T11" fmla="*/ 153 h 323"/>
                  <a:gd name="T12" fmla="*/ 6 w 181"/>
                  <a:gd name="T13" fmla="*/ 320 h 323"/>
                  <a:gd name="T14" fmla="*/ 167 w 181"/>
                  <a:gd name="T15" fmla="*/ 270 h 323"/>
                  <a:gd name="T16" fmla="*/ 172 w 181"/>
                  <a:gd name="T17" fmla="*/ 26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323">
                    <a:moveTo>
                      <a:pt x="172" y="268"/>
                    </a:moveTo>
                    <a:cubicBezTo>
                      <a:pt x="172" y="268"/>
                      <a:pt x="172" y="266"/>
                      <a:pt x="171" y="264"/>
                    </a:cubicBezTo>
                    <a:cubicBezTo>
                      <a:pt x="164" y="210"/>
                      <a:pt x="181" y="153"/>
                      <a:pt x="176" y="98"/>
                    </a:cubicBezTo>
                    <a:cubicBezTo>
                      <a:pt x="175" y="82"/>
                      <a:pt x="165" y="65"/>
                      <a:pt x="158" y="51"/>
                    </a:cubicBezTo>
                    <a:cubicBezTo>
                      <a:pt x="136" y="0"/>
                      <a:pt x="90" y="33"/>
                      <a:pt x="75" y="65"/>
                    </a:cubicBezTo>
                    <a:cubicBezTo>
                      <a:pt x="59" y="97"/>
                      <a:pt x="36" y="119"/>
                      <a:pt x="26" y="153"/>
                    </a:cubicBezTo>
                    <a:cubicBezTo>
                      <a:pt x="13" y="197"/>
                      <a:pt x="0" y="275"/>
                      <a:pt x="6" y="320"/>
                    </a:cubicBezTo>
                    <a:cubicBezTo>
                      <a:pt x="33" y="323"/>
                      <a:pt x="137" y="280"/>
                      <a:pt x="167" y="270"/>
                    </a:cubicBezTo>
                    <a:cubicBezTo>
                      <a:pt x="169" y="269"/>
                      <a:pt x="172" y="268"/>
                      <a:pt x="172" y="2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iSḷîḋê">
                <a:extLst>
                  <a:ext uri="{FF2B5EF4-FFF2-40B4-BE49-F238E27FC236}">
                    <a16:creationId xmlns:a16="http://schemas.microsoft.com/office/drawing/2014/main" id="{6401A12E-6EB5-42B7-957D-492E794ACF9C}"/>
                  </a:ext>
                </a:extLst>
              </p:cNvPr>
              <p:cNvSpPr/>
              <p:nvPr/>
            </p:nvSpPr>
            <p:spPr bwMode="auto">
              <a:xfrm>
                <a:off x="4930776" y="3297238"/>
                <a:ext cx="57150" cy="77788"/>
              </a:xfrm>
              <a:prstGeom prst="ellipse">
                <a:avLst/>
              </a:prstGeom>
              <a:solidFill>
                <a:srgbClr val="852C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iṡḷîdê">
                <a:extLst>
                  <a:ext uri="{FF2B5EF4-FFF2-40B4-BE49-F238E27FC236}">
                    <a16:creationId xmlns:a16="http://schemas.microsoft.com/office/drawing/2014/main" id="{D762509B-CECC-4EEC-BE82-BF3CFAA146CB}"/>
                  </a:ext>
                </a:extLst>
              </p:cNvPr>
              <p:cNvSpPr/>
              <p:nvPr/>
            </p:nvSpPr>
            <p:spPr bwMode="auto">
              <a:xfrm>
                <a:off x="7385051" y="2273300"/>
                <a:ext cx="84138" cy="515938"/>
              </a:xfrm>
              <a:custGeom>
                <a:avLst/>
                <a:gdLst>
                  <a:gd name="T0" fmla="*/ 25 w 36"/>
                  <a:gd name="T1" fmla="*/ 66 h 222"/>
                  <a:gd name="T2" fmla="*/ 25 w 36"/>
                  <a:gd name="T3" fmla="*/ 207 h 222"/>
                  <a:gd name="T4" fmla="*/ 0 w 36"/>
                  <a:gd name="T5" fmla="*/ 222 h 222"/>
                  <a:gd name="T6" fmla="*/ 24 w 36"/>
                  <a:gd name="T7" fmla="*/ 0 h 222"/>
                  <a:gd name="T8" fmla="*/ 25 w 36"/>
                  <a:gd name="T9" fmla="*/ 6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22">
                    <a:moveTo>
                      <a:pt x="25" y="66"/>
                    </a:moveTo>
                    <a:cubicBezTo>
                      <a:pt x="25" y="66"/>
                      <a:pt x="36" y="130"/>
                      <a:pt x="25" y="207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22"/>
                      <a:pt x="18" y="38"/>
                      <a:pt x="24" y="0"/>
                    </a:cubicBezTo>
                    <a:lnTo>
                      <a:pt x="25" y="66"/>
                    </a:lnTo>
                    <a:close/>
                  </a:path>
                </a:pathLst>
              </a:custGeom>
              <a:solidFill>
                <a:srgbClr val="3B4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îṥlîḑê">
                <a:extLst>
                  <a:ext uri="{FF2B5EF4-FFF2-40B4-BE49-F238E27FC236}">
                    <a16:creationId xmlns:a16="http://schemas.microsoft.com/office/drawing/2014/main" id="{894EA768-B926-4120-9203-513B8A0A6491}"/>
                  </a:ext>
                </a:extLst>
              </p:cNvPr>
              <p:cNvSpPr/>
              <p:nvPr/>
            </p:nvSpPr>
            <p:spPr bwMode="auto">
              <a:xfrm>
                <a:off x="7361238" y="2262188"/>
                <a:ext cx="123825" cy="200025"/>
              </a:xfrm>
              <a:custGeom>
                <a:avLst/>
                <a:gdLst>
                  <a:gd name="T0" fmla="*/ 23 w 53"/>
                  <a:gd name="T1" fmla="*/ 0 h 86"/>
                  <a:gd name="T2" fmla="*/ 0 w 53"/>
                  <a:gd name="T3" fmla="*/ 23 h 86"/>
                  <a:gd name="T4" fmla="*/ 17 w 53"/>
                  <a:gd name="T5" fmla="*/ 18 h 86"/>
                  <a:gd name="T6" fmla="*/ 35 w 53"/>
                  <a:gd name="T7" fmla="*/ 24 h 86"/>
                  <a:gd name="T8" fmla="*/ 52 w 53"/>
                  <a:gd name="T9" fmla="*/ 61 h 86"/>
                  <a:gd name="T10" fmla="*/ 53 w 53"/>
                  <a:gd name="T11" fmla="*/ 78 h 86"/>
                  <a:gd name="T12" fmla="*/ 36 w 53"/>
                  <a:gd name="T13" fmla="*/ 86 h 86"/>
                  <a:gd name="T14" fmla="*/ 44 w 53"/>
                  <a:gd name="T15" fmla="*/ 82 h 86"/>
                  <a:gd name="T16" fmla="*/ 49 w 53"/>
                  <a:gd name="T17" fmla="*/ 74 h 86"/>
                  <a:gd name="T18" fmla="*/ 52 w 53"/>
                  <a:gd name="T19" fmla="*/ 61 h 86"/>
                  <a:gd name="T20" fmla="*/ 50 w 53"/>
                  <a:gd name="T21" fmla="*/ 44 h 86"/>
                  <a:gd name="T22" fmla="*/ 32 w 53"/>
                  <a:gd name="T23" fmla="*/ 16 h 86"/>
                  <a:gd name="T24" fmla="*/ 23 w 53"/>
                  <a:gd name="T2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86">
                    <a:moveTo>
                      <a:pt x="23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4" y="22"/>
                      <a:pt x="16" y="18"/>
                      <a:pt x="17" y="18"/>
                    </a:cubicBezTo>
                    <a:cubicBezTo>
                      <a:pt x="22" y="25"/>
                      <a:pt x="31" y="23"/>
                      <a:pt x="35" y="24"/>
                    </a:cubicBezTo>
                    <a:cubicBezTo>
                      <a:pt x="36" y="24"/>
                      <a:pt x="51" y="51"/>
                      <a:pt x="52" y="61"/>
                    </a:cubicBezTo>
                    <a:cubicBezTo>
                      <a:pt x="53" y="65"/>
                      <a:pt x="53" y="73"/>
                      <a:pt x="53" y="78"/>
                    </a:cubicBezTo>
                    <a:cubicBezTo>
                      <a:pt x="52" y="83"/>
                      <a:pt x="40" y="83"/>
                      <a:pt x="36" y="86"/>
                    </a:cubicBezTo>
                    <a:cubicBezTo>
                      <a:pt x="39" y="86"/>
                      <a:pt x="42" y="84"/>
                      <a:pt x="44" y="82"/>
                    </a:cubicBezTo>
                    <a:cubicBezTo>
                      <a:pt x="46" y="79"/>
                      <a:pt x="47" y="76"/>
                      <a:pt x="49" y="74"/>
                    </a:cubicBezTo>
                    <a:cubicBezTo>
                      <a:pt x="50" y="69"/>
                      <a:pt x="52" y="65"/>
                      <a:pt x="52" y="61"/>
                    </a:cubicBezTo>
                    <a:cubicBezTo>
                      <a:pt x="53" y="55"/>
                      <a:pt x="52" y="49"/>
                      <a:pt x="50" y="44"/>
                    </a:cubicBezTo>
                    <a:cubicBezTo>
                      <a:pt x="46" y="34"/>
                      <a:pt x="40" y="24"/>
                      <a:pt x="32" y="16"/>
                    </a:cubicBezTo>
                    <a:cubicBezTo>
                      <a:pt x="27" y="12"/>
                      <a:pt x="26" y="5"/>
                      <a:pt x="23" y="0"/>
                    </a:cubicBezTo>
                    <a:close/>
                  </a:path>
                </a:pathLst>
              </a:custGeom>
              <a:solidFill>
                <a:srgbClr val="D1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íṥľîḑê">
                <a:extLst>
                  <a:ext uri="{FF2B5EF4-FFF2-40B4-BE49-F238E27FC236}">
                    <a16:creationId xmlns:a16="http://schemas.microsoft.com/office/drawing/2014/main" id="{E200DDC5-86FA-4650-9E11-4D7C5F7B6A77}"/>
                  </a:ext>
                </a:extLst>
              </p:cNvPr>
              <p:cNvSpPr/>
              <p:nvPr/>
            </p:nvSpPr>
            <p:spPr bwMode="auto">
              <a:xfrm>
                <a:off x="4978401" y="3409950"/>
                <a:ext cx="720725" cy="287338"/>
              </a:xfrm>
              <a:custGeom>
                <a:avLst/>
                <a:gdLst>
                  <a:gd name="T0" fmla="*/ 28 w 310"/>
                  <a:gd name="T1" fmla="*/ 0 h 124"/>
                  <a:gd name="T2" fmla="*/ 7 w 310"/>
                  <a:gd name="T3" fmla="*/ 35 h 124"/>
                  <a:gd name="T4" fmla="*/ 5 w 310"/>
                  <a:gd name="T5" fmla="*/ 70 h 124"/>
                  <a:gd name="T6" fmla="*/ 34 w 310"/>
                  <a:gd name="T7" fmla="*/ 72 h 124"/>
                  <a:gd name="T8" fmla="*/ 280 w 310"/>
                  <a:gd name="T9" fmla="*/ 67 h 124"/>
                  <a:gd name="T10" fmla="*/ 28 w 310"/>
                  <a:gd name="T1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124">
                    <a:moveTo>
                      <a:pt x="28" y="0"/>
                    </a:moveTo>
                    <a:cubicBezTo>
                      <a:pt x="28" y="0"/>
                      <a:pt x="13" y="25"/>
                      <a:pt x="7" y="35"/>
                    </a:cubicBezTo>
                    <a:cubicBezTo>
                      <a:pt x="2" y="46"/>
                      <a:pt x="0" y="59"/>
                      <a:pt x="5" y="70"/>
                    </a:cubicBezTo>
                    <a:cubicBezTo>
                      <a:pt x="12" y="86"/>
                      <a:pt x="17" y="70"/>
                      <a:pt x="34" y="72"/>
                    </a:cubicBezTo>
                    <a:cubicBezTo>
                      <a:pt x="245" y="87"/>
                      <a:pt x="310" y="124"/>
                      <a:pt x="280" y="67"/>
                    </a:cubicBezTo>
                    <a:cubicBezTo>
                      <a:pt x="282" y="7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isľîdè">
                <a:extLst>
                  <a:ext uri="{FF2B5EF4-FFF2-40B4-BE49-F238E27FC236}">
                    <a16:creationId xmlns:a16="http://schemas.microsoft.com/office/drawing/2014/main" id="{AFFF8ACC-51D7-4371-84BD-20C73F7A22EC}"/>
                  </a:ext>
                </a:extLst>
              </p:cNvPr>
              <p:cNvSpPr/>
              <p:nvPr/>
            </p:nvSpPr>
            <p:spPr bwMode="auto">
              <a:xfrm>
                <a:off x="7324726" y="2303463"/>
                <a:ext cx="90488" cy="517525"/>
              </a:xfrm>
              <a:custGeom>
                <a:avLst/>
                <a:gdLst>
                  <a:gd name="T0" fmla="*/ 39 w 39"/>
                  <a:gd name="T1" fmla="*/ 0 h 223"/>
                  <a:gd name="T2" fmla="*/ 33 w 39"/>
                  <a:gd name="T3" fmla="*/ 56 h 223"/>
                  <a:gd name="T4" fmla="*/ 25 w 39"/>
                  <a:gd name="T5" fmla="*/ 112 h 223"/>
                  <a:gd name="T6" fmla="*/ 14 w 39"/>
                  <a:gd name="T7" fmla="*/ 168 h 223"/>
                  <a:gd name="T8" fmla="*/ 0 w 39"/>
                  <a:gd name="T9" fmla="*/ 223 h 223"/>
                  <a:gd name="T10" fmla="*/ 3 w 39"/>
                  <a:gd name="T11" fmla="*/ 209 h 223"/>
                  <a:gd name="T12" fmla="*/ 6 w 39"/>
                  <a:gd name="T13" fmla="*/ 195 h 223"/>
                  <a:gd name="T14" fmla="*/ 11 w 39"/>
                  <a:gd name="T15" fmla="*/ 167 h 223"/>
                  <a:gd name="T16" fmla="*/ 21 w 39"/>
                  <a:gd name="T17" fmla="*/ 112 h 223"/>
                  <a:gd name="T18" fmla="*/ 30 w 39"/>
                  <a:gd name="T19" fmla="*/ 56 h 223"/>
                  <a:gd name="T20" fmla="*/ 39 w 39"/>
                  <a:gd name="T21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223">
                    <a:moveTo>
                      <a:pt x="39" y="0"/>
                    </a:moveTo>
                    <a:cubicBezTo>
                      <a:pt x="37" y="19"/>
                      <a:pt x="35" y="38"/>
                      <a:pt x="33" y="56"/>
                    </a:cubicBezTo>
                    <a:cubicBezTo>
                      <a:pt x="31" y="75"/>
                      <a:pt x="28" y="94"/>
                      <a:pt x="25" y="112"/>
                    </a:cubicBezTo>
                    <a:cubicBezTo>
                      <a:pt x="22" y="131"/>
                      <a:pt x="18" y="149"/>
                      <a:pt x="14" y="168"/>
                    </a:cubicBezTo>
                    <a:cubicBezTo>
                      <a:pt x="10" y="186"/>
                      <a:pt x="6" y="205"/>
                      <a:pt x="0" y="223"/>
                    </a:cubicBezTo>
                    <a:cubicBezTo>
                      <a:pt x="3" y="209"/>
                      <a:pt x="3" y="209"/>
                      <a:pt x="3" y="209"/>
                    </a:cubicBezTo>
                    <a:cubicBezTo>
                      <a:pt x="4" y="204"/>
                      <a:pt x="5" y="199"/>
                      <a:pt x="6" y="195"/>
                    </a:cubicBezTo>
                    <a:cubicBezTo>
                      <a:pt x="8" y="186"/>
                      <a:pt x="10" y="176"/>
                      <a:pt x="11" y="167"/>
                    </a:cubicBezTo>
                    <a:cubicBezTo>
                      <a:pt x="15" y="149"/>
                      <a:pt x="18" y="130"/>
                      <a:pt x="21" y="112"/>
                    </a:cubicBezTo>
                    <a:cubicBezTo>
                      <a:pt x="24" y="93"/>
                      <a:pt x="27" y="74"/>
                      <a:pt x="30" y="56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D1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ïşḻíḓè">
                <a:extLst>
                  <a:ext uri="{FF2B5EF4-FFF2-40B4-BE49-F238E27FC236}">
                    <a16:creationId xmlns:a16="http://schemas.microsoft.com/office/drawing/2014/main" id="{3DF54E79-E302-45A0-87F4-B15B05DF1377}"/>
                  </a:ext>
                </a:extLst>
              </p:cNvPr>
              <p:cNvSpPr/>
              <p:nvPr/>
            </p:nvSpPr>
            <p:spPr bwMode="auto">
              <a:xfrm>
                <a:off x="4956176" y="3308350"/>
                <a:ext cx="95250" cy="169863"/>
              </a:xfrm>
              <a:custGeom>
                <a:avLst/>
                <a:gdLst>
                  <a:gd name="T0" fmla="*/ 0 w 41"/>
                  <a:gd name="T1" fmla="*/ 26 h 73"/>
                  <a:gd name="T2" fmla="*/ 34 w 41"/>
                  <a:gd name="T3" fmla="*/ 73 h 73"/>
                  <a:gd name="T4" fmla="*/ 41 w 41"/>
                  <a:gd name="T5" fmla="*/ 0 h 73"/>
                  <a:gd name="T6" fmla="*/ 18 w 41"/>
                  <a:gd name="T7" fmla="*/ 2 h 73"/>
                  <a:gd name="T8" fmla="*/ 11 w 41"/>
                  <a:gd name="T9" fmla="*/ 3 h 73"/>
                  <a:gd name="T10" fmla="*/ 4 w 41"/>
                  <a:gd name="T11" fmla="*/ 1 h 73"/>
                  <a:gd name="T12" fmla="*/ 2 w 41"/>
                  <a:gd name="T13" fmla="*/ 12 h 73"/>
                  <a:gd name="T14" fmla="*/ 0 w 41"/>
                  <a:gd name="T15" fmla="*/ 2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73">
                    <a:moveTo>
                      <a:pt x="0" y="26"/>
                    </a:moveTo>
                    <a:cubicBezTo>
                      <a:pt x="7" y="34"/>
                      <a:pt x="20" y="73"/>
                      <a:pt x="34" y="73"/>
                    </a:cubicBezTo>
                    <a:cubicBezTo>
                      <a:pt x="36" y="63"/>
                      <a:pt x="41" y="10"/>
                      <a:pt x="41" y="0"/>
                    </a:cubicBezTo>
                    <a:cubicBezTo>
                      <a:pt x="41" y="1"/>
                      <a:pt x="20" y="2"/>
                      <a:pt x="18" y="2"/>
                    </a:cubicBezTo>
                    <a:cubicBezTo>
                      <a:pt x="16" y="2"/>
                      <a:pt x="13" y="3"/>
                      <a:pt x="11" y="3"/>
                    </a:cubicBezTo>
                    <a:cubicBezTo>
                      <a:pt x="9" y="3"/>
                      <a:pt x="4" y="1"/>
                      <a:pt x="4" y="1"/>
                    </a:cubicBezTo>
                    <a:cubicBezTo>
                      <a:pt x="4" y="1"/>
                      <a:pt x="3" y="9"/>
                      <a:pt x="2" y="12"/>
                    </a:cubicBezTo>
                    <a:cubicBezTo>
                      <a:pt x="2" y="17"/>
                      <a:pt x="1" y="21"/>
                      <a:pt x="0" y="26"/>
                    </a:cubicBezTo>
                    <a:close/>
                  </a:path>
                </a:pathLst>
              </a:custGeom>
              <a:solidFill>
                <a:srgbClr val="FF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ïṣ1iḍè">
                <a:extLst>
                  <a:ext uri="{FF2B5EF4-FFF2-40B4-BE49-F238E27FC236}">
                    <a16:creationId xmlns:a16="http://schemas.microsoft.com/office/drawing/2014/main" id="{3FEA3ABD-5E54-46C7-8731-DA310EFDAA0D}"/>
                  </a:ext>
                </a:extLst>
              </p:cNvPr>
              <p:cNvSpPr/>
              <p:nvPr/>
            </p:nvSpPr>
            <p:spPr bwMode="auto">
              <a:xfrm>
                <a:off x="7213601" y="1757363"/>
                <a:ext cx="346075" cy="414338"/>
              </a:xfrm>
              <a:custGeom>
                <a:avLst/>
                <a:gdLst>
                  <a:gd name="T0" fmla="*/ 79 w 149"/>
                  <a:gd name="T1" fmla="*/ 102 h 179"/>
                  <a:gd name="T2" fmla="*/ 124 w 149"/>
                  <a:gd name="T3" fmla="*/ 75 h 179"/>
                  <a:gd name="T4" fmla="*/ 147 w 149"/>
                  <a:gd name="T5" fmla="*/ 39 h 179"/>
                  <a:gd name="T6" fmla="*/ 137 w 149"/>
                  <a:gd name="T7" fmla="*/ 3 h 179"/>
                  <a:gd name="T8" fmla="*/ 135 w 149"/>
                  <a:gd name="T9" fmla="*/ 1 h 179"/>
                  <a:gd name="T10" fmla="*/ 130 w 149"/>
                  <a:gd name="T11" fmla="*/ 2 h 179"/>
                  <a:gd name="T12" fmla="*/ 106 w 149"/>
                  <a:gd name="T13" fmla="*/ 16 h 179"/>
                  <a:gd name="T14" fmla="*/ 54 w 149"/>
                  <a:gd name="T15" fmla="*/ 30 h 179"/>
                  <a:gd name="T16" fmla="*/ 1 w 149"/>
                  <a:gd name="T17" fmla="*/ 94 h 179"/>
                  <a:gd name="T18" fmla="*/ 18 w 149"/>
                  <a:gd name="T19" fmla="*/ 140 h 179"/>
                  <a:gd name="T20" fmla="*/ 34 w 149"/>
                  <a:gd name="T21" fmla="*/ 159 h 179"/>
                  <a:gd name="T22" fmla="*/ 49 w 149"/>
                  <a:gd name="T23" fmla="*/ 179 h 179"/>
                  <a:gd name="T24" fmla="*/ 59 w 149"/>
                  <a:gd name="T25" fmla="*/ 176 h 179"/>
                  <a:gd name="T26" fmla="*/ 62 w 149"/>
                  <a:gd name="T27" fmla="*/ 171 h 179"/>
                  <a:gd name="T28" fmla="*/ 61 w 149"/>
                  <a:gd name="T29" fmla="*/ 167 h 179"/>
                  <a:gd name="T30" fmla="*/ 57 w 149"/>
                  <a:gd name="T31" fmla="*/ 142 h 179"/>
                  <a:gd name="T32" fmla="*/ 52 w 149"/>
                  <a:gd name="T33" fmla="*/ 139 h 179"/>
                  <a:gd name="T34" fmla="*/ 46 w 149"/>
                  <a:gd name="T35" fmla="*/ 137 h 179"/>
                  <a:gd name="T36" fmla="*/ 40 w 149"/>
                  <a:gd name="T37" fmla="*/ 120 h 179"/>
                  <a:gd name="T38" fmla="*/ 48 w 149"/>
                  <a:gd name="T39" fmla="*/ 116 h 179"/>
                  <a:gd name="T40" fmla="*/ 58 w 149"/>
                  <a:gd name="T41" fmla="*/ 120 h 179"/>
                  <a:gd name="T42" fmla="*/ 64 w 149"/>
                  <a:gd name="T43" fmla="*/ 128 h 179"/>
                  <a:gd name="T44" fmla="*/ 62 w 149"/>
                  <a:gd name="T45" fmla="*/ 113 h 179"/>
                  <a:gd name="T46" fmla="*/ 63 w 149"/>
                  <a:gd name="T47" fmla="*/ 110 h 179"/>
                  <a:gd name="T48" fmla="*/ 65 w 149"/>
                  <a:gd name="T49" fmla="*/ 109 h 179"/>
                  <a:gd name="T50" fmla="*/ 79 w 149"/>
                  <a:gd name="T51" fmla="*/ 10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9" h="179">
                    <a:moveTo>
                      <a:pt x="79" y="102"/>
                    </a:moveTo>
                    <a:cubicBezTo>
                      <a:pt x="94" y="94"/>
                      <a:pt x="109" y="85"/>
                      <a:pt x="124" y="75"/>
                    </a:cubicBezTo>
                    <a:cubicBezTo>
                      <a:pt x="136" y="66"/>
                      <a:pt x="145" y="54"/>
                      <a:pt x="147" y="39"/>
                    </a:cubicBezTo>
                    <a:cubicBezTo>
                      <a:pt x="149" y="26"/>
                      <a:pt x="145" y="13"/>
                      <a:pt x="137" y="3"/>
                    </a:cubicBezTo>
                    <a:cubicBezTo>
                      <a:pt x="137" y="2"/>
                      <a:pt x="136" y="1"/>
                      <a:pt x="135" y="1"/>
                    </a:cubicBezTo>
                    <a:cubicBezTo>
                      <a:pt x="133" y="0"/>
                      <a:pt x="132" y="1"/>
                      <a:pt x="130" y="2"/>
                    </a:cubicBezTo>
                    <a:cubicBezTo>
                      <a:pt x="122" y="7"/>
                      <a:pt x="114" y="12"/>
                      <a:pt x="106" y="16"/>
                    </a:cubicBezTo>
                    <a:cubicBezTo>
                      <a:pt x="89" y="24"/>
                      <a:pt x="71" y="23"/>
                      <a:pt x="54" y="30"/>
                    </a:cubicBezTo>
                    <a:cubicBezTo>
                      <a:pt x="27" y="41"/>
                      <a:pt x="2" y="64"/>
                      <a:pt x="1" y="94"/>
                    </a:cubicBezTo>
                    <a:cubicBezTo>
                      <a:pt x="0" y="111"/>
                      <a:pt x="8" y="127"/>
                      <a:pt x="18" y="140"/>
                    </a:cubicBezTo>
                    <a:cubicBezTo>
                      <a:pt x="23" y="147"/>
                      <a:pt x="29" y="153"/>
                      <a:pt x="34" y="159"/>
                    </a:cubicBezTo>
                    <a:cubicBezTo>
                      <a:pt x="36" y="162"/>
                      <a:pt x="48" y="179"/>
                      <a:pt x="49" y="179"/>
                    </a:cubicBezTo>
                    <a:cubicBezTo>
                      <a:pt x="53" y="179"/>
                      <a:pt x="56" y="177"/>
                      <a:pt x="59" y="176"/>
                    </a:cubicBezTo>
                    <a:cubicBezTo>
                      <a:pt x="62" y="175"/>
                      <a:pt x="63" y="174"/>
                      <a:pt x="62" y="171"/>
                    </a:cubicBezTo>
                    <a:cubicBezTo>
                      <a:pt x="62" y="170"/>
                      <a:pt x="61" y="169"/>
                      <a:pt x="61" y="167"/>
                    </a:cubicBezTo>
                    <a:cubicBezTo>
                      <a:pt x="61" y="157"/>
                      <a:pt x="56" y="150"/>
                      <a:pt x="57" y="142"/>
                    </a:cubicBezTo>
                    <a:cubicBezTo>
                      <a:pt x="57" y="140"/>
                      <a:pt x="53" y="139"/>
                      <a:pt x="52" y="139"/>
                    </a:cubicBezTo>
                    <a:cubicBezTo>
                      <a:pt x="50" y="138"/>
                      <a:pt x="48" y="138"/>
                      <a:pt x="46" y="137"/>
                    </a:cubicBezTo>
                    <a:cubicBezTo>
                      <a:pt x="41" y="134"/>
                      <a:pt x="35" y="126"/>
                      <a:pt x="40" y="120"/>
                    </a:cubicBezTo>
                    <a:cubicBezTo>
                      <a:pt x="42" y="117"/>
                      <a:pt x="45" y="116"/>
                      <a:pt x="48" y="116"/>
                    </a:cubicBezTo>
                    <a:cubicBezTo>
                      <a:pt x="52" y="117"/>
                      <a:pt x="55" y="118"/>
                      <a:pt x="58" y="120"/>
                    </a:cubicBezTo>
                    <a:cubicBezTo>
                      <a:pt x="60" y="123"/>
                      <a:pt x="62" y="125"/>
                      <a:pt x="64" y="128"/>
                    </a:cubicBezTo>
                    <a:cubicBezTo>
                      <a:pt x="64" y="123"/>
                      <a:pt x="62" y="118"/>
                      <a:pt x="62" y="113"/>
                    </a:cubicBezTo>
                    <a:cubicBezTo>
                      <a:pt x="62" y="112"/>
                      <a:pt x="62" y="111"/>
                      <a:pt x="63" y="110"/>
                    </a:cubicBezTo>
                    <a:cubicBezTo>
                      <a:pt x="63" y="109"/>
                      <a:pt x="64" y="109"/>
                      <a:pt x="65" y="109"/>
                    </a:cubicBezTo>
                    <a:cubicBezTo>
                      <a:pt x="70" y="106"/>
                      <a:pt x="74" y="104"/>
                      <a:pt x="79" y="102"/>
                    </a:cubicBezTo>
                    <a:close/>
                  </a:path>
                </a:pathLst>
              </a:custGeom>
              <a:solidFill>
                <a:srgbClr val="852C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íś1ïḋê">
                <a:extLst>
                  <a:ext uri="{FF2B5EF4-FFF2-40B4-BE49-F238E27FC236}">
                    <a16:creationId xmlns:a16="http://schemas.microsoft.com/office/drawing/2014/main" id="{4BB570B9-10E5-413C-AA77-75DA2D5A45CF}"/>
                  </a:ext>
                </a:extLst>
              </p:cNvPr>
              <p:cNvSpPr/>
              <p:nvPr/>
            </p:nvSpPr>
            <p:spPr bwMode="auto">
              <a:xfrm>
                <a:off x="6207126" y="2670175"/>
                <a:ext cx="271463" cy="315913"/>
              </a:xfrm>
              <a:custGeom>
                <a:avLst/>
                <a:gdLst>
                  <a:gd name="T0" fmla="*/ 111 w 117"/>
                  <a:gd name="T1" fmla="*/ 61 h 136"/>
                  <a:gd name="T2" fmla="*/ 45 w 117"/>
                  <a:gd name="T3" fmla="*/ 124 h 136"/>
                  <a:gd name="T4" fmla="*/ 10 w 117"/>
                  <a:gd name="T5" fmla="*/ 55 h 136"/>
                  <a:gd name="T6" fmla="*/ 82 w 117"/>
                  <a:gd name="T7" fmla="*/ 8 h 136"/>
                  <a:gd name="T8" fmla="*/ 111 w 117"/>
                  <a:gd name="T9" fmla="*/ 6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36">
                    <a:moveTo>
                      <a:pt x="111" y="61"/>
                    </a:moveTo>
                    <a:cubicBezTo>
                      <a:pt x="104" y="106"/>
                      <a:pt x="101" y="136"/>
                      <a:pt x="45" y="124"/>
                    </a:cubicBezTo>
                    <a:cubicBezTo>
                      <a:pt x="16" y="119"/>
                      <a:pt x="0" y="89"/>
                      <a:pt x="10" y="55"/>
                    </a:cubicBezTo>
                    <a:cubicBezTo>
                      <a:pt x="19" y="21"/>
                      <a:pt x="54" y="0"/>
                      <a:pt x="82" y="8"/>
                    </a:cubicBezTo>
                    <a:cubicBezTo>
                      <a:pt x="110" y="16"/>
                      <a:pt x="117" y="25"/>
                      <a:pt x="111" y="61"/>
                    </a:cubicBezTo>
                    <a:close/>
                  </a:path>
                </a:pathLst>
              </a:custGeom>
              <a:solidFill>
                <a:srgbClr val="FF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íšḻïḋé">
                <a:extLst>
                  <a:ext uri="{FF2B5EF4-FFF2-40B4-BE49-F238E27FC236}">
                    <a16:creationId xmlns:a16="http://schemas.microsoft.com/office/drawing/2014/main" id="{8BD5240C-C675-4BB8-8CFF-15F8DCC92C7B}"/>
                  </a:ext>
                </a:extLst>
              </p:cNvPr>
              <p:cNvSpPr/>
              <p:nvPr/>
            </p:nvSpPr>
            <p:spPr bwMode="auto">
              <a:xfrm>
                <a:off x="6149976" y="2579688"/>
                <a:ext cx="406400" cy="346075"/>
              </a:xfrm>
              <a:custGeom>
                <a:avLst/>
                <a:gdLst>
                  <a:gd name="T0" fmla="*/ 83 w 175"/>
                  <a:gd name="T1" fmla="*/ 92 h 149"/>
                  <a:gd name="T2" fmla="*/ 92 w 175"/>
                  <a:gd name="T3" fmla="*/ 86 h 149"/>
                  <a:gd name="T4" fmla="*/ 96 w 175"/>
                  <a:gd name="T5" fmla="*/ 85 h 149"/>
                  <a:gd name="T6" fmla="*/ 101 w 175"/>
                  <a:gd name="T7" fmla="*/ 86 h 149"/>
                  <a:gd name="T8" fmla="*/ 112 w 175"/>
                  <a:gd name="T9" fmla="*/ 85 h 149"/>
                  <a:gd name="T10" fmla="*/ 122 w 175"/>
                  <a:gd name="T11" fmla="*/ 79 h 149"/>
                  <a:gd name="T12" fmla="*/ 126 w 175"/>
                  <a:gd name="T13" fmla="*/ 75 h 149"/>
                  <a:gd name="T14" fmla="*/ 132 w 175"/>
                  <a:gd name="T15" fmla="*/ 72 h 149"/>
                  <a:gd name="T16" fmla="*/ 164 w 175"/>
                  <a:gd name="T17" fmla="*/ 20 h 149"/>
                  <a:gd name="T18" fmla="*/ 147 w 175"/>
                  <a:gd name="T19" fmla="*/ 3 h 149"/>
                  <a:gd name="T20" fmla="*/ 123 w 175"/>
                  <a:gd name="T21" fmla="*/ 1 h 149"/>
                  <a:gd name="T22" fmla="*/ 111 w 175"/>
                  <a:gd name="T23" fmla="*/ 4 h 149"/>
                  <a:gd name="T24" fmla="*/ 106 w 175"/>
                  <a:gd name="T25" fmla="*/ 7 h 149"/>
                  <a:gd name="T26" fmla="*/ 104 w 175"/>
                  <a:gd name="T27" fmla="*/ 8 h 149"/>
                  <a:gd name="T28" fmla="*/ 101 w 175"/>
                  <a:gd name="T29" fmla="*/ 8 h 149"/>
                  <a:gd name="T30" fmla="*/ 76 w 175"/>
                  <a:gd name="T31" fmla="*/ 3 h 149"/>
                  <a:gd name="T32" fmla="*/ 66 w 175"/>
                  <a:gd name="T33" fmla="*/ 6 h 149"/>
                  <a:gd name="T34" fmla="*/ 60 w 175"/>
                  <a:gd name="T35" fmla="*/ 11 h 149"/>
                  <a:gd name="T36" fmla="*/ 47 w 175"/>
                  <a:gd name="T37" fmla="*/ 12 h 149"/>
                  <a:gd name="T38" fmla="*/ 30 w 175"/>
                  <a:gd name="T39" fmla="*/ 16 h 149"/>
                  <a:gd name="T40" fmla="*/ 17 w 175"/>
                  <a:gd name="T41" fmla="*/ 34 h 149"/>
                  <a:gd name="T42" fmla="*/ 16 w 175"/>
                  <a:gd name="T43" fmla="*/ 40 h 149"/>
                  <a:gd name="T44" fmla="*/ 12 w 175"/>
                  <a:gd name="T45" fmla="*/ 43 h 149"/>
                  <a:gd name="T46" fmla="*/ 4 w 175"/>
                  <a:gd name="T47" fmla="*/ 52 h 149"/>
                  <a:gd name="T48" fmla="*/ 0 w 175"/>
                  <a:gd name="T49" fmla="*/ 68 h 149"/>
                  <a:gd name="T50" fmla="*/ 4 w 175"/>
                  <a:gd name="T51" fmla="*/ 86 h 149"/>
                  <a:gd name="T52" fmla="*/ 7 w 175"/>
                  <a:gd name="T53" fmla="*/ 91 h 149"/>
                  <a:gd name="T54" fmla="*/ 6 w 175"/>
                  <a:gd name="T55" fmla="*/ 96 h 149"/>
                  <a:gd name="T56" fmla="*/ 7 w 175"/>
                  <a:gd name="T57" fmla="*/ 108 h 149"/>
                  <a:gd name="T58" fmla="*/ 10 w 175"/>
                  <a:gd name="T59" fmla="*/ 113 h 149"/>
                  <a:gd name="T60" fmla="*/ 15 w 175"/>
                  <a:gd name="T61" fmla="*/ 119 h 149"/>
                  <a:gd name="T62" fmla="*/ 15 w 175"/>
                  <a:gd name="T63" fmla="*/ 127 h 149"/>
                  <a:gd name="T64" fmla="*/ 22 w 175"/>
                  <a:gd name="T65" fmla="*/ 142 h 149"/>
                  <a:gd name="T66" fmla="*/ 46 w 175"/>
                  <a:gd name="T67" fmla="*/ 145 h 149"/>
                  <a:gd name="T68" fmla="*/ 49 w 175"/>
                  <a:gd name="T69" fmla="*/ 133 h 149"/>
                  <a:gd name="T70" fmla="*/ 50 w 175"/>
                  <a:gd name="T71" fmla="*/ 119 h 149"/>
                  <a:gd name="T72" fmla="*/ 46 w 175"/>
                  <a:gd name="T73" fmla="*/ 116 h 149"/>
                  <a:gd name="T74" fmla="*/ 41 w 175"/>
                  <a:gd name="T75" fmla="*/ 111 h 149"/>
                  <a:gd name="T76" fmla="*/ 39 w 175"/>
                  <a:gd name="T77" fmla="*/ 94 h 149"/>
                  <a:gd name="T78" fmla="*/ 48 w 175"/>
                  <a:gd name="T79" fmla="*/ 93 h 149"/>
                  <a:gd name="T80" fmla="*/ 56 w 175"/>
                  <a:gd name="T81" fmla="*/ 99 h 149"/>
                  <a:gd name="T82" fmla="*/ 61 w 175"/>
                  <a:gd name="T83" fmla="*/ 108 h 149"/>
                  <a:gd name="T84" fmla="*/ 63 w 175"/>
                  <a:gd name="T85" fmla="*/ 93 h 149"/>
                  <a:gd name="T86" fmla="*/ 64 w 175"/>
                  <a:gd name="T87" fmla="*/ 91 h 149"/>
                  <a:gd name="T88" fmla="*/ 72 w 175"/>
                  <a:gd name="T89" fmla="*/ 91 h 149"/>
                  <a:gd name="T90" fmla="*/ 82 w 175"/>
                  <a:gd name="T91" fmla="*/ 92 h 149"/>
                  <a:gd name="T92" fmla="*/ 83 w 175"/>
                  <a:gd name="T93" fmla="*/ 9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5" h="149">
                    <a:moveTo>
                      <a:pt x="83" y="92"/>
                    </a:moveTo>
                    <a:cubicBezTo>
                      <a:pt x="86" y="91"/>
                      <a:pt x="90" y="89"/>
                      <a:pt x="92" y="86"/>
                    </a:cubicBezTo>
                    <a:cubicBezTo>
                      <a:pt x="94" y="85"/>
                      <a:pt x="94" y="84"/>
                      <a:pt x="96" y="85"/>
                    </a:cubicBezTo>
                    <a:cubicBezTo>
                      <a:pt x="98" y="85"/>
                      <a:pt x="99" y="86"/>
                      <a:pt x="101" y="86"/>
                    </a:cubicBezTo>
                    <a:cubicBezTo>
                      <a:pt x="105" y="86"/>
                      <a:pt x="108" y="86"/>
                      <a:pt x="112" y="85"/>
                    </a:cubicBezTo>
                    <a:cubicBezTo>
                      <a:pt x="116" y="84"/>
                      <a:pt x="119" y="82"/>
                      <a:pt x="122" y="79"/>
                    </a:cubicBezTo>
                    <a:cubicBezTo>
                      <a:pt x="123" y="78"/>
                      <a:pt x="124" y="76"/>
                      <a:pt x="126" y="75"/>
                    </a:cubicBezTo>
                    <a:cubicBezTo>
                      <a:pt x="127" y="73"/>
                      <a:pt x="130" y="73"/>
                      <a:pt x="132" y="72"/>
                    </a:cubicBezTo>
                    <a:cubicBezTo>
                      <a:pt x="152" y="65"/>
                      <a:pt x="175" y="43"/>
                      <a:pt x="164" y="20"/>
                    </a:cubicBezTo>
                    <a:cubicBezTo>
                      <a:pt x="161" y="12"/>
                      <a:pt x="154" y="6"/>
                      <a:pt x="147" y="3"/>
                    </a:cubicBezTo>
                    <a:cubicBezTo>
                      <a:pt x="139" y="0"/>
                      <a:pt x="131" y="0"/>
                      <a:pt x="123" y="1"/>
                    </a:cubicBezTo>
                    <a:cubicBezTo>
                      <a:pt x="119" y="1"/>
                      <a:pt x="115" y="2"/>
                      <a:pt x="111" y="4"/>
                    </a:cubicBezTo>
                    <a:cubicBezTo>
                      <a:pt x="109" y="5"/>
                      <a:pt x="108" y="5"/>
                      <a:pt x="106" y="7"/>
                    </a:cubicBezTo>
                    <a:cubicBezTo>
                      <a:pt x="105" y="7"/>
                      <a:pt x="105" y="8"/>
                      <a:pt x="104" y="8"/>
                    </a:cubicBezTo>
                    <a:cubicBezTo>
                      <a:pt x="103" y="9"/>
                      <a:pt x="102" y="8"/>
                      <a:pt x="101" y="8"/>
                    </a:cubicBezTo>
                    <a:cubicBezTo>
                      <a:pt x="93" y="4"/>
                      <a:pt x="85" y="2"/>
                      <a:pt x="76" y="3"/>
                    </a:cubicBezTo>
                    <a:cubicBezTo>
                      <a:pt x="73" y="4"/>
                      <a:pt x="69" y="4"/>
                      <a:pt x="66" y="6"/>
                    </a:cubicBezTo>
                    <a:cubicBezTo>
                      <a:pt x="64" y="7"/>
                      <a:pt x="62" y="9"/>
                      <a:pt x="60" y="11"/>
                    </a:cubicBezTo>
                    <a:cubicBezTo>
                      <a:pt x="57" y="16"/>
                      <a:pt x="52" y="12"/>
                      <a:pt x="47" y="12"/>
                    </a:cubicBezTo>
                    <a:cubicBezTo>
                      <a:pt x="41" y="12"/>
                      <a:pt x="35" y="13"/>
                      <a:pt x="30" y="16"/>
                    </a:cubicBezTo>
                    <a:cubicBezTo>
                      <a:pt x="24" y="20"/>
                      <a:pt x="19" y="27"/>
                      <a:pt x="17" y="34"/>
                    </a:cubicBezTo>
                    <a:cubicBezTo>
                      <a:pt x="17" y="36"/>
                      <a:pt x="17" y="39"/>
                      <a:pt x="16" y="40"/>
                    </a:cubicBezTo>
                    <a:cubicBezTo>
                      <a:pt x="15" y="42"/>
                      <a:pt x="14" y="42"/>
                      <a:pt x="12" y="43"/>
                    </a:cubicBezTo>
                    <a:cubicBezTo>
                      <a:pt x="9" y="45"/>
                      <a:pt x="6" y="49"/>
                      <a:pt x="4" y="52"/>
                    </a:cubicBezTo>
                    <a:cubicBezTo>
                      <a:pt x="2" y="57"/>
                      <a:pt x="1" y="62"/>
                      <a:pt x="0" y="68"/>
                    </a:cubicBezTo>
                    <a:cubicBezTo>
                      <a:pt x="0" y="74"/>
                      <a:pt x="2" y="80"/>
                      <a:pt x="4" y="86"/>
                    </a:cubicBezTo>
                    <a:cubicBezTo>
                      <a:pt x="5" y="87"/>
                      <a:pt x="6" y="89"/>
                      <a:pt x="7" y="91"/>
                    </a:cubicBezTo>
                    <a:cubicBezTo>
                      <a:pt x="8" y="93"/>
                      <a:pt x="7" y="94"/>
                      <a:pt x="6" y="96"/>
                    </a:cubicBezTo>
                    <a:cubicBezTo>
                      <a:pt x="5" y="100"/>
                      <a:pt x="5" y="104"/>
                      <a:pt x="7" y="108"/>
                    </a:cubicBezTo>
                    <a:cubicBezTo>
                      <a:pt x="7" y="110"/>
                      <a:pt x="9" y="112"/>
                      <a:pt x="10" y="113"/>
                    </a:cubicBezTo>
                    <a:cubicBezTo>
                      <a:pt x="12" y="115"/>
                      <a:pt x="16" y="116"/>
                      <a:pt x="15" y="119"/>
                    </a:cubicBezTo>
                    <a:cubicBezTo>
                      <a:pt x="15" y="121"/>
                      <a:pt x="14" y="124"/>
                      <a:pt x="15" y="127"/>
                    </a:cubicBezTo>
                    <a:cubicBezTo>
                      <a:pt x="15" y="133"/>
                      <a:pt x="18" y="138"/>
                      <a:pt x="22" y="142"/>
                    </a:cubicBezTo>
                    <a:cubicBezTo>
                      <a:pt x="29" y="147"/>
                      <a:pt x="39" y="149"/>
                      <a:pt x="46" y="145"/>
                    </a:cubicBezTo>
                    <a:cubicBezTo>
                      <a:pt x="50" y="143"/>
                      <a:pt x="49" y="136"/>
                      <a:pt x="49" y="133"/>
                    </a:cubicBezTo>
                    <a:cubicBezTo>
                      <a:pt x="49" y="128"/>
                      <a:pt x="49" y="124"/>
                      <a:pt x="50" y="119"/>
                    </a:cubicBezTo>
                    <a:cubicBezTo>
                      <a:pt x="50" y="118"/>
                      <a:pt x="47" y="116"/>
                      <a:pt x="46" y="116"/>
                    </a:cubicBezTo>
                    <a:cubicBezTo>
                      <a:pt x="44" y="114"/>
                      <a:pt x="43" y="113"/>
                      <a:pt x="41" y="111"/>
                    </a:cubicBezTo>
                    <a:cubicBezTo>
                      <a:pt x="37" y="107"/>
                      <a:pt x="33" y="98"/>
                      <a:pt x="39" y="94"/>
                    </a:cubicBezTo>
                    <a:cubicBezTo>
                      <a:pt x="42" y="92"/>
                      <a:pt x="45" y="92"/>
                      <a:pt x="48" y="93"/>
                    </a:cubicBezTo>
                    <a:cubicBezTo>
                      <a:pt x="52" y="94"/>
                      <a:pt x="54" y="96"/>
                      <a:pt x="56" y="99"/>
                    </a:cubicBezTo>
                    <a:cubicBezTo>
                      <a:pt x="58" y="102"/>
                      <a:pt x="60" y="105"/>
                      <a:pt x="61" y="108"/>
                    </a:cubicBezTo>
                    <a:cubicBezTo>
                      <a:pt x="62" y="103"/>
                      <a:pt x="61" y="98"/>
                      <a:pt x="63" y="93"/>
                    </a:cubicBezTo>
                    <a:cubicBezTo>
                      <a:pt x="63" y="92"/>
                      <a:pt x="63" y="91"/>
                      <a:pt x="64" y="91"/>
                    </a:cubicBezTo>
                    <a:cubicBezTo>
                      <a:pt x="66" y="88"/>
                      <a:pt x="69" y="91"/>
                      <a:pt x="72" y="91"/>
                    </a:cubicBezTo>
                    <a:cubicBezTo>
                      <a:pt x="75" y="92"/>
                      <a:pt x="79" y="92"/>
                      <a:pt x="82" y="92"/>
                    </a:cubicBezTo>
                    <a:lnTo>
                      <a:pt x="83" y="92"/>
                    </a:lnTo>
                    <a:close/>
                  </a:path>
                </a:pathLst>
              </a:custGeom>
              <a:solidFill>
                <a:srgbClr val="852C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iṡľïḍe">
                <a:extLst>
                  <a:ext uri="{FF2B5EF4-FFF2-40B4-BE49-F238E27FC236}">
                    <a16:creationId xmlns:a16="http://schemas.microsoft.com/office/drawing/2014/main" id="{C2BB7146-94D3-4CBA-BE27-B20125656096}"/>
                  </a:ext>
                </a:extLst>
              </p:cNvPr>
              <p:cNvSpPr/>
              <p:nvPr/>
            </p:nvSpPr>
            <p:spPr bwMode="auto">
              <a:xfrm>
                <a:off x="4903788" y="3043238"/>
                <a:ext cx="255588" cy="301625"/>
              </a:xfrm>
              <a:custGeom>
                <a:avLst/>
                <a:gdLst>
                  <a:gd name="T0" fmla="*/ 107 w 110"/>
                  <a:gd name="T1" fmla="*/ 55 h 130"/>
                  <a:gd name="T2" fmla="*/ 48 w 110"/>
                  <a:gd name="T3" fmla="*/ 124 h 130"/>
                  <a:gd name="T4" fmla="*/ 6 w 110"/>
                  <a:gd name="T5" fmla="*/ 58 h 130"/>
                  <a:gd name="T6" fmla="*/ 73 w 110"/>
                  <a:gd name="T7" fmla="*/ 5 h 130"/>
                  <a:gd name="T8" fmla="*/ 107 w 110"/>
                  <a:gd name="T9" fmla="*/ 5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30">
                    <a:moveTo>
                      <a:pt x="107" y="55"/>
                    </a:moveTo>
                    <a:cubicBezTo>
                      <a:pt x="105" y="100"/>
                      <a:pt x="105" y="130"/>
                      <a:pt x="48" y="124"/>
                    </a:cubicBezTo>
                    <a:cubicBezTo>
                      <a:pt x="19" y="121"/>
                      <a:pt x="0" y="93"/>
                      <a:pt x="6" y="58"/>
                    </a:cubicBezTo>
                    <a:cubicBezTo>
                      <a:pt x="12" y="23"/>
                      <a:pt x="45" y="0"/>
                      <a:pt x="73" y="5"/>
                    </a:cubicBezTo>
                    <a:cubicBezTo>
                      <a:pt x="102" y="9"/>
                      <a:pt x="110" y="18"/>
                      <a:pt x="107" y="55"/>
                    </a:cubicBezTo>
                    <a:close/>
                  </a:path>
                </a:pathLst>
              </a:custGeom>
              <a:solidFill>
                <a:srgbClr val="FF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íṩľíďe">
                <a:extLst>
                  <a:ext uri="{FF2B5EF4-FFF2-40B4-BE49-F238E27FC236}">
                    <a16:creationId xmlns:a16="http://schemas.microsoft.com/office/drawing/2014/main" id="{3134570A-7088-4731-975B-D516FD979766}"/>
                  </a:ext>
                </a:extLst>
              </p:cNvPr>
              <p:cNvSpPr/>
              <p:nvPr/>
            </p:nvSpPr>
            <p:spPr bwMode="auto">
              <a:xfrm>
                <a:off x="4702176" y="2944813"/>
                <a:ext cx="530225" cy="539750"/>
              </a:xfrm>
              <a:custGeom>
                <a:avLst/>
                <a:gdLst>
                  <a:gd name="T0" fmla="*/ 34 w 228"/>
                  <a:gd name="T1" fmla="*/ 151 h 233"/>
                  <a:gd name="T2" fmla="*/ 34 w 228"/>
                  <a:gd name="T3" fmla="*/ 152 h 233"/>
                  <a:gd name="T4" fmla="*/ 27 w 228"/>
                  <a:gd name="T5" fmla="*/ 171 h 233"/>
                  <a:gd name="T6" fmla="*/ 38 w 228"/>
                  <a:gd name="T7" fmla="*/ 201 h 233"/>
                  <a:gd name="T8" fmla="*/ 68 w 228"/>
                  <a:gd name="T9" fmla="*/ 209 h 233"/>
                  <a:gd name="T10" fmla="*/ 85 w 228"/>
                  <a:gd name="T11" fmla="*/ 201 h 233"/>
                  <a:gd name="T12" fmla="*/ 98 w 228"/>
                  <a:gd name="T13" fmla="*/ 190 h 233"/>
                  <a:gd name="T14" fmla="*/ 112 w 228"/>
                  <a:gd name="T15" fmla="*/ 161 h 233"/>
                  <a:gd name="T16" fmla="*/ 112 w 228"/>
                  <a:gd name="T17" fmla="*/ 146 h 233"/>
                  <a:gd name="T18" fmla="*/ 112 w 228"/>
                  <a:gd name="T19" fmla="*/ 131 h 233"/>
                  <a:gd name="T20" fmla="*/ 111 w 228"/>
                  <a:gd name="T21" fmla="*/ 130 h 233"/>
                  <a:gd name="T22" fmla="*/ 110 w 228"/>
                  <a:gd name="T23" fmla="*/ 129 h 233"/>
                  <a:gd name="T24" fmla="*/ 101 w 228"/>
                  <a:gd name="T25" fmla="*/ 125 h 233"/>
                  <a:gd name="T26" fmla="*/ 96 w 228"/>
                  <a:gd name="T27" fmla="*/ 117 h 233"/>
                  <a:gd name="T28" fmla="*/ 98 w 228"/>
                  <a:gd name="T29" fmla="*/ 105 h 233"/>
                  <a:gd name="T30" fmla="*/ 102 w 228"/>
                  <a:gd name="T31" fmla="*/ 101 h 233"/>
                  <a:gd name="T32" fmla="*/ 108 w 228"/>
                  <a:gd name="T33" fmla="*/ 101 h 233"/>
                  <a:gd name="T34" fmla="*/ 117 w 228"/>
                  <a:gd name="T35" fmla="*/ 106 h 233"/>
                  <a:gd name="T36" fmla="*/ 122 w 228"/>
                  <a:gd name="T37" fmla="*/ 115 h 233"/>
                  <a:gd name="T38" fmla="*/ 123 w 228"/>
                  <a:gd name="T39" fmla="*/ 100 h 233"/>
                  <a:gd name="T40" fmla="*/ 126 w 228"/>
                  <a:gd name="T41" fmla="*/ 98 h 233"/>
                  <a:gd name="T42" fmla="*/ 133 w 228"/>
                  <a:gd name="T43" fmla="*/ 98 h 233"/>
                  <a:gd name="T44" fmla="*/ 143 w 228"/>
                  <a:gd name="T45" fmla="*/ 98 h 233"/>
                  <a:gd name="T46" fmla="*/ 147 w 228"/>
                  <a:gd name="T47" fmla="*/ 97 h 233"/>
                  <a:gd name="T48" fmla="*/ 162 w 228"/>
                  <a:gd name="T49" fmla="*/ 93 h 233"/>
                  <a:gd name="T50" fmla="*/ 175 w 228"/>
                  <a:gd name="T51" fmla="*/ 85 h 233"/>
                  <a:gd name="T52" fmla="*/ 187 w 228"/>
                  <a:gd name="T53" fmla="*/ 74 h 233"/>
                  <a:gd name="T54" fmla="*/ 199 w 228"/>
                  <a:gd name="T55" fmla="*/ 67 h 233"/>
                  <a:gd name="T56" fmla="*/ 216 w 228"/>
                  <a:gd name="T57" fmla="*/ 16 h 233"/>
                  <a:gd name="T58" fmla="*/ 197 w 228"/>
                  <a:gd name="T59" fmla="*/ 2 h 233"/>
                  <a:gd name="T60" fmla="*/ 173 w 228"/>
                  <a:gd name="T61" fmla="*/ 2 h 233"/>
                  <a:gd name="T62" fmla="*/ 160 w 228"/>
                  <a:gd name="T63" fmla="*/ 5 h 233"/>
                  <a:gd name="T64" fmla="*/ 143 w 228"/>
                  <a:gd name="T65" fmla="*/ 3 h 233"/>
                  <a:gd name="T66" fmla="*/ 109 w 228"/>
                  <a:gd name="T67" fmla="*/ 5 h 233"/>
                  <a:gd name="T68" fmla="*/ 55 w 228"/>
                  <a:gd name="T69" fmla="*/ 49 h 233"/>
                  <a:gd name="T70" fmla="*/ 15 w 228"/>
                  <a:gd name="T71" fmla="*/ 125 h 233"/>
                  <a:gd name="T72" fmla="*/ 12 w 228"/>
                  <a:gd name="T73" fmla="*/ 202 h 233"/>
                  <a:gd name="T74" fmla="*/ 44 w 228"/>
                  <a:gd name="T75" fmla="*/ 229 h 233"/>
                  <a:gd name="T76" fmla="*/ 83 w 228"/>
                  <a:gd name="T77" fmla="*/ 220 h 233"/>
                  <a:gd name="T78" fmla="*/ 110 w 228"/>
                  <a:gd name="T79" fmla="*/ 189 h 233"/>
                  <a:gd name="T80" fmla="*/ 112 w 228"/>
                  <a:gd name="T81" fmla="*/ 14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8" h="233">
                    <a:moveTo>
                      <a:pt x="34" y="151"/>
                    </a:moveTo>
                    <a:cubicBezTo>
                      <a:pt x="34" y="152"/>
                      <a:pt x="34" y="152"/>
                      <a:pt x="34" y="152"/>
                    </a:cubicBezTo>
                    <a:cubicBezTo>
                      <a:pt x="29" y="157"/>
                      <a:pt x="27" y="164"/>
                      <a:pt x="27" y="171"/>
                    </a:cubicBezTo>
                    <a:cubicBezTo>
                      <a:pt x="26" y="182"/>
                      <a:pt x="30" y="194"/>
                      <a:pt x="38" y="201"/>
                    </a:cubicBezTo>
                    <a:cubicBezTo>
                      <a:pt x="46" y="208"/>
                      <a:pt x="58" y="211"/>
                      <a:pt x="68" y="209"/>
                    </a:cubicBezTo>
                    <a:cubicBezTo>
                      <a:pt x="74" y="207"/>
                      <a:pt x="80" y="204"/>
                      <a:pt x="85" y="201"/>
                    </a:cubicBezTo>
                    <a:cubicBezTo>
                      <a:pt x="89" y="198"/>
                      <a:pt x="94" y="194"/>
                      <a:pt x="98" y="190"/>
                    </a:cubicBezTo>
                    <a:cubicBezTo>
                      <a:pt x="106" y="183"/>
                      <a:pt x="111" y="172"/>
                      <a:pt x="112" y="161"/>
                    </a:cubicBezTo>
                    <a:cubicBezTo>
                      <a:pt x="113" y="156"/>
                      <a:pt x="112" y="151"/>
                      <a:pt x="112" y="146"/>
                    </a:cubicBezTo>
                    <a:cubicBezTo>
                      <a:pt x="113" y="141"/>
                      <a:pt x="113" y="136"/>
                      <a:pt x="112" y="131"/>
                    </a:cubicBezTo>
                    <a:cubicBezTo>
                      <a:pt x="112" y="131"/>
                      <a:pt x="112" y="130"/>
                      <a:pt x="111" y="130"/>
                    </a:cubicBezTo>
                    <a:cubicBezTo>
                      <a:pt x="111" y="129"/>
                      <a:pt x="110" y="129"/>
                      <a:pt x="110" y="129"/>
                    </a:cubicBezTo>
                    <a:cubicBezTo>
                      <a:pt x="107" y="128"/>
                      <a:pt x="104" y="127"/>
                      <a:pt x="101" y="125"/>
                    </a:cubicBezTo>
                    <a:cubicBezTo>
                      <a:pt x="99" y="123"/>
                      <a:pt x="97" y="120"/>
                      <a:pt x="96" y="117"/>
                    </a:cubicBezTo>
                    <a:cubicBezTo>
                      <a:pt x="95" y="113"/>
                      <a:pt x="95" y="109"/>
                      <a:pt x="98" y="105"/>
                    </a:cubicBezTo>
                    <a:cubicBezTo>
                      <a:pt x="99" y="103"/>
                      <a:pt x="100" y="102"/>
                      <a:pt x="102" y="101"/>
                    </a:cubicBezTo>
                    <a:cubicBezTo>
                      <a:pt x="104" y="100"/>
                      <a:pt x="106" y="100"/>
                      <a:pt x="108" y="101"/>
                    </a:cubicBezTo>
                    <a:cubicBezTo>
                      <a:pt x="112" y="101"/>
                      <a:pt x="115" y="104"/>
                      <a:pt x="117" y="106"/>
                    </a:cubicBezTo>
                    <a:cubicBezTo>
                      <a:pt x="119" y="109"/>
                      <a:pt x="121" y="112"/>
                      <a:pt x="122" y="115"/>
                    </a:cubicBezTo>
                    <a:cubicBezTo>
                      <a:pt x="123" y="110"/>
                      <a:pt x="122" y="105"/>
                      <a:pt x="123" y="100"/>
                    </a:cubicBezTo>
                    <a:cubicBezTo>
                      <a:pt x="123" y="97"/>
                      <a:pt x="124" y="97"/>
                      <a:pt x="126" y="98"/>
                    </a:cubicBezTo>
                    <a:cubicBezTo>
                      <a:pt x="129" y="98"/>
                      <a:pt x="131" y="98"/>
                      <a:pt x="133" y="98"/>
                    </a:cubicBezTo>
                    <a:cubicBezTo>
                      <a:pt x="136" y="98"/>
                      <a:pt x="140" y="98"/>
                      <a:pt x="143" y="98"/>
                    </a:cubicBezTo>
                    <a:cubicBezTo>
                      <a:pt x="144" y="98"/>
                      <a:pt x="146" y="98"/>
                      <a:pt x="147" y="97"/>
                    </a:cubicBezTo>
                    <a:cubicBezTo>
                      <a:pt x="152" y="96"/>
                      <a:pt x="157" y="95"/>
                      <a:pt x="162" y="93"/>
                    </a:cubicBezTo>
                    <a:cubicBezTo>
                      <a:pt x="166" y="91"/>
                      <a:pt x="170" y="87"/>
                      <a:pt x="175" y="85"/>
                    </a:cubicBezTo>
                    <a:cubicBezTo>
                      <a:pt x="179" y="82"/>
                      <a:pt x="183" y="78"/>
                      <a:pt x="187" y="74"/>
                    </a:cubicBezTo>
                    <a:cubicBezTo>
                      <a:pt x="191" y="71"/>
                      <a:pt x="195" y="69"/>
                      <a:pt x="199" y="67"/>
                    </a:cubicBezTo>
                    <a:cubicBezTo>
                      <a:pt x="214" y="56"/>
                      <a:pt x="228" y="35"/>
                      <a:pt x="216" y="16"/>
                    </a:cubicBezTo>
                    <a:cubicBezTo>
                      <a:pt x="212" y="9"/>
                      <a:pt x="205" y="4"/>
                      <a:pt x="197" y="2"/>
                    </a:cubicBezTo>
                    <a:cubicBezTo>
                      <a:pt x="189" y="0"/>
                      <a:pt x="181" y="0"/>
                      <a:pt x="173" y="2"/>
                    </a:cubicBezTo>
                    <a:cubicBezTo>
                      <a:pt x="168" y="3"/>
                      <a:pt x="165" y="5"/>
                      <a:pt x="160" y="5"/>
                    </a:cubicBezTo>
                    <a:cubicBezTo>
                      <a:pt x="154" y="5"/>
                      <a:pt x="149" y="3"/>
                      <a:pt x="143" y="3"/>
                    </a:cubicBezTo>
                    <a:cubicBezTo>
                      <a:pt x="131" y="2"/>
                      <a:pt x="120" y="3"/>
                      <a:pt x="109" y="5"/>
                    </a:cubicBezTo>
                    <a:cubicBezTo>
                      <a:pt x="82" y="12"/>
                      <a:pt x="69" y="28"/>
                      <a:pt x="55" y="49"/>
                    </a:cubicBezTo>
                    <a:cubicBezTo>
                      <a:pt x="40" y="73"/>
                      <a:pt x="26" y="98"/>
                      <a:pt x="15" y="125"/>
                    </a:cubicBezTo>
                    <a:cubicBezTo>
                      <a:pt x="5" y="149"/>
                      <a:pt x="0" y="177"/>
                      <a:pt x="12" y="202"/>
                    </a:cubicBezTo>
                    <a:cubicBezTo>
                      <a:pt x="19" y="214"/>
                      <a:pt x="30" y="225"/>
                      <a:pt x="44" y="229"/>
                    </a:cubicBezTo>
                    <a:cubicBezTo>
                      <a:pt x="59" y="233"/>
                      <a:pt x="70" y="227"/>
                      <a:pt x="83" y="220"/>
                    </a:cubicBezTo>
                    <a:cubicBezTo>
                      <a:pt x="95" y="213"/>
                      <a:pt x="105" y="203"/>
                      <a:pt x="110" y="189"/>
                    </a:cubicBezTo>
                    <a:cubicBezTo>
                      <a:pt x="115" y="175"/>
                      <a:pt x="113" y="168"/>
                      <a:pt x="112" y="146"/>
                    </a:cubicBezTo>
                  </a:path>
                </a:pathLst>
              </a:custGeom>
              <a:solidFill>
                <a:srgbClr val="852C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ïṡḷïďê">
                <a:extLst>
                  <a:ext uri="{FF2B5EF4-FFF2-40B4-BE49-F238E27FC236}">
                    <a16:creationId xmlns:a16="http://schemas.microsoft.com/office/drawing/2014/main" id="{11127F82-9B79-47BB-A6C4-C747C85BD8F3}"/>
                  </a:ext>
                </a:extLst>
              </p:cNvPr>
              <p:cNvSpPr/>
              <p:nvPr/>
            </p:nvSpPr>
            <p:spPr bwMode="auto">
              <a:xfrm>
                <a:off x="7339013" y="2146300"/>
                <a:ext cx="104775" cy="115888"/>
              </a:xfrm>
              <a:custGeom>
                <a:avLst/>
                <a:gdLst>
                  <a:gd name="T0" fmla="*/ 0 w 45"/>
                  <a:gd name="T1" fmla="*/ 24 h 50"/>
                  <a:gd name="T2" fmla="*/ 33 w 45"/>
                  <a:gd name="T3" fmla="*/ 50 h 50"/>
                  <a:gd name="T4" fmla="*/ 45 w 45"/>
                  <a:gd name="T5" fmla="*/ 7 h 50"/>
                  <a:gd name="T6" fmla="*/ 22 w 45"/>
                  <a:gd name="T7" fmla="*/ 4 h 50"/>
                  <a:gd name="T8" fmla="*/ 15 w 45"/>
                  <a:gd name="T9" fmla="*/ 3 h 50"/>
                  <a:gd name="T10" fmla="*/ 9 w 45"/>
                  <a:gd name="T11" fmla="*/ 0 h 50"/>
                  <a:gd name="T12" fmla="*/ 5 w 45"/>
                  <a:gd name="T13" fmla="*/ 10 h 50"/>
                  <a:gd name="T14" fmla="*/ 0 w 45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50">
                    <a:moveTo>
                      <a:pt x="0" y="24"/>
                    </a:moveTo>
                    <a:cubicBezTo>
                      <a:pt x="5" y="34"/>
                      <a:pt x="20" y="47"/>
                      <a:pt x="33" y="50"/>
                    </a:cubicBezTo>
                    <a:cubicBezTo>
                      <a:pt x="37" y="41"/>
                      <a:pt x="43" y="16"/>
                      <a:pt x="45" y="7"/>
                    </a:cubicBezTo>
                    <a:cubicBezTo>
                      <a:pt x="45" y="8"/>
                      <a:pt x="24" y="5"/>
                      <a:pt x="22" y="4"/>
                    </a:cubicBezTo>
                    <a:cubicBezTo>
                      <a:pt x="20" y="4"/>
                      <a:pt x="18" y="4"/>
                      <a:pt x="15" y="3"/>
                    </a:cubicBezTo>
                    <a:cubicBezTo>
                      <a:pt x="13" y="3"/>
                      <a:pt x="9" y="0"/>
                      <a:pt x="9" y="0"/>
                    </a:cubicBezTo>
                    <a:cubicBezTo>
                      <a:pt x="9" y="0"/>
                      <a:pt x="6" y="8"/>
                      <a:pt x="5" y="10"/>
                    </a:cubicBezTo>
                    <a:cubicBezTo>
                      <a:pt x="4" y="15"/>
                      <a:pt x="2" y="20"/>
                      <a:pt x="0" y="24"/>
                    </a:cubicBezTo>
                    <a:close/>
                  </a:path>
                </a:pathLst>
              </a:custGeom>
              <a:solidFill>
                <a:srgbClr val="FF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îś1iḋè">
                <a:extLst>
                  <a:ext uri="{FF2B5EF4-FFF2-40B4-BE49-F238E27FC236}">
                    <a16:creationId xmlns:a16="http://schemas.microsoft.com/office/drawing/2014/main" id="{FB0F3FF0-E72A-45D6-81CD-8916B22E30FB}"/>
                  </a:ext>
                </a:extLst>
              </p:cNvPr>
              <p:cNvSpPr/>
              <p:nvPr/>
            </p:nvSpPr>
            <p:spPr bwMode="auto">
              <a:xfrm>
                <a:off x="6245226" y="2914650"/>
                <a:ext cx="106363" cy="112713"/>
              </a:xfrm>
              <a:custGeom>
                <a:avLst/>
                <a:gdLst>
                  <a:gd name="T0" fmla="*/ 0 w 46"/>
                  <a:gd name="T1" fmla="*/ 24 h 49"/>
                  <a:gd name="T2" fmla="*/ 34 w 46"/>
                  <a:gd name="T3" fmla="*/ 49 h 49"/>
                  <a:gd name="T4" fmla="*/ 46 w 46"/>
                  <a:gd name="T5" fmla="*/ 6 h 49"/>
                  <a:gd name="T6" fmla="*/ 23 w 46"/>
                  <a:gd name="T7" fmla="*/ 4 h 49"/>
                  <a:gd name="T8" fmla="*/ 16 w 46"/>
                  <a:gd name="T9" fmla="*/ 3 h 49"/>
                  <a:gd name="T10" fmla="*/ 9 w 46"/>
                  <a:gd name="T11" fmla="*/ 0 h 49"/>
                  <a:gd name="T12" fmla="*/ 6 w 46"/>
                  <a:gd name="T13" fmla="*/ 10 h 49"/>
                  <a:gd name="T14" fmla="*/ 0 w 46"/>
                  <a:gd name="T1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9">
                    <a:moveTo>
                      <a:pt x="0" y="24"/>
                    </a:moveTo>
                    <a:cubicBezTo>
                      <a:pt x="6" y="33"/>
                      <a:pt x="20" y="46"/>
                      <a:pt x="34" y="49"/>
                    </a:cubicBezTo>
                    <a:cubicBezTo>
                      <a:pt x="38" y="40"/>
                      <a:pt x="44" y="16"/>
                      <a:pt x="46" y="6"/>
                    </a:cubicBezTo>
                    <a:cubicBezTo>
                      <a:pt x="46" y="7"/>
                      <a:pt x="25" y="4"/>
                      <a:pt x="23" y="4"/>
                    </a:cubicBezTo>
                    <a:cubicBezTo>
                      <a:pt x="20" y="3"/>
                      <a:pt x="18" y="3"/>
                      <a:pt x="16" y="3"/>
                    </a:cubicBezTo>
                    <a:cubicBezTo>
                      <a:pt x="14" y="2"/>
                      <a:pt x="9" y="0"/>
                      <a:pt x="9" y="0"/>
                    </a:cubicBezTo>
                    <a:cubicBezTo>
                      <a:pt x="9" y="0"/>
                      <a:pt x="6" y="8"/>
                      <a:pt x="6" y="10"/>
                    </a:cubicBezTo>
                    <a:cubicBezTo>
                      <a:pt x="4" y="15"/>
                      <a:pt x="2" y="19"/>
                      <a:pt x="0" y="24"/>
                    </a:cubicBezTo>
                    <a:close/>
                  </a:path>
                </a:pathLst>
              </a:custGeom>
              <a:solidFill>
                <a:srgbClr val="FF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ïśḻîde">
                <a:extLst>
                  <a:ext uri="{FF2B5EF4-FFF2-40B4-BE49-F238E27FC236}">
                    <a16:creationId xmlns:a16="http://schemas.microsoft.com/office/drawing/2014/main" id="{21482777-8051-48CE-9B6E-F33B68359239}"/>
                  </a:ext>
                </a:extLst>
              </p:cNvPr>
              <p:cNvSpPr/>
              <p:nvPr/>
            </p:nvSpPr>
            <p:spPr bwMode="auto">
              <a:xfrm>
                <a:off x="7404101" y="2252663"/>
                <a:ext cx="41275" cy="55563"/>
              </a:xfrm>
              <a:custGeom>
                <a:avLst/>
                <a:gdLst>
                  <a:gd name="T0" fmla="*/ 2 w 18"/>
                  <a:gd name="T1" fmla="*/ 6 h 24"/>
                  <a:gd name="T2" fmla="*/ 0 w 18"/>
                  <a:gd name="T3" fmla="*/ 7 h 24"/>
                  <a:gd name="T4" fmla="*/ 0 w 18"/>
                  <a:gd name="T5" fmla="*/ 9 h 24"/>
                  <a:gd name="T6" fmla="*/ 3 w 18"/>
                  <a:gd name="T7" fmla="*/ 15 h 24"/>
                  <a:gd name="T8" fmla="*/ 16 w 18"/>
                  <a:gd name="T9" fmla="*/ 24 h 24"/>
                  <a:gd name="T10" fmla="*/ 16 w 18"/>
                  <a:gd name="T11" fmla="*/ 9 h 24"/>
                  <a:gd name="T12" fmla="*/ 14 w 18"/>
                  <a:gd name="T13" fmla="*/ 4 h 24"/>
                  <a:gd name="T14" fmla="*/ 2 w 18"/>
                  <a:gd name="T15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24">
                    <a:moveTo>
                      <a:pt x="2" y="6"/>
                    </a:moveTo>
                    <a:cubicBezTo>
                      <a:pt x="1" y="6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11"/>
                      <a:pt x="2" y="13"/>
                      <a:pt x="3" y="15"/>
                    </a:cubicBezTo>
                    <a:cubicBezTo>
                      <a:pt x="7" y="19"/>
                      <a:pt x="11" y="22"/>
                      <a:pt x="16" y="24"/>
                    </a:cubicBezTo>
                    <a:cubicBezTo>
                      <a:pt x="18" y="19"/>
                      <a:pt x="17" y="14"/>
                      <a:pt x="16" y="9"/>
                    </a:cubicBezTo>
                    <a:cubicBezTo>
                      <a:pt x="15" y="7"/>
                      <a:pt x="15" y="5"/>
                      <a:pt x="14" y="4"/>
                    </a:cubicBezTo>
                    <a:cubicBezTo>
                      <a:pt x="11" y="0"/>
                      <a:pt x="5" y="4"/>
                      <a:pt x="2" y="6"/>
                    </a:cubicBezTo>
                    <a:close/>
                  </a:path>
                </a:pathLst>
              </a:custGeom>
              <a:solidFill>
                <a:srgbClr val="709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íşḷíḋè">
                <a:extLst>
                  <a:ext uri="{FF2B5EF4-FFF2-40B4-BE49-F238E27FC236}">
                    <a16:creationId xmlns:a16="http://schemas.microsoft.com/office/drawing/2014/main" id="{0EA0AB32-AFF2-46D7-9A69-6C26B9CFD69C}"/>
                  </a:ext>
                </a:extLst>
              </p:cNvPr>
              <p:cNvSpPr/>
              <p:nvPr/>
            </p:nvSpPr>
            <p:spPr bwMode="auto">
              <a:xfrm>
                <a:off x="7183438" y="2300288"/>
                <a:ext cx="325438" cy="254000"/>
              </a:xfrm>
              <a:custGeom>
                <a:avLst/>
                <a:gdLst>
                  <a:gd name="T0" fmla="*/ 128 w 140"/>
                  <a:gd name="T1" fmla="*/ 25 h 110"/>
                  <a:gd name="T2" fmla="*/ 139 w 140"/>
                  <a:gd name="T3" fmla="*/ 54 h 110"/>
                  <a:gd name="T4" fmla="*/ 128 w 140"/>
                  <a:gd name="T5" fmla="*/ 83 h 110"/>
                  <a:gd name="T6" fmla="*/ 99 w 140"/>
                  <a:gd name="T7" fmla="*/ 92 h 110"/>
                  <a:gd name="T8" fmla="*/ 56 w 140"/>
                  <a:gd name="T9" fmla="*/ 92 h 110"/>
                  <a:gd name="T10" fmla="*/ 19 w 140"/>
                  <a:gd name="T11" fmla="*/ 110 h 110"/>
                  <a:gd name="T12" fmla="*/ 0 w 140"/>
                  <a:gd name="T13" fmla="*/ 101 h 110"/>
                  <a:gd name="T14" fmla="*/ 9 w 140"/>
                  <a:gd name="T15" fmla="*/ 80 h 110"/>
                  <a:gd name="T16" fmla="*/ 15 w 140"/>
                  <a:gd name="T17" fmla="*/ 77 h 110"/>
                  <a:gd name="T18" fmla="*/ 28 w 140"/>
                  <a:gd name="T19" fmla="*/ 73 h 110"/>
                  <a:gd name="T20" fmla="*/ 55 w 140"/>
                  <a:gd name="T21" fmla="*/ 70 h 110"/>
                  <a:gd name="T22" fmla="*/ 86 w 140"/>
                  <a:gd name="T23" fmla="*/ 72 h 110"/>
                  <a:gd name="T24" fmla="*/ 111 w 140"/>
                  <a:gd name="T25" fmla="*/ 70 h 110"/>
                  <a:gd name="T26" fmla="*/ 115 w 140"/>
                  <a:gd name="T27" fmla="*/ 68 h 110"/>
                  <a:gd name="T28" fmla="*/ 122 w 140"/>
                  <a:gd name="T29" fmla="*/ 40 h 110"/>
                  <a:gd name="T30" fmla="*/ 107 w 140"/>
                  <a:gd name="T31" fmla="*/ 0 h 110"/>
                  <a:gd name="T32" fmla="*/ 110 w 140"/>
                  <a:gd name="T33" fmla="*/ 0 h 110"/>
                  <a:gd name="T34" fmla="*/ 113 w 140"/>
                  <a:gd name="T35" fmla="*/ 2 h 110"/>
                  <a:gd name="T36" fmla="*/ 118 w 140"/>
                  <a:gd name="T37" fmla="*/ 10 h 110"/>
                  <a:gd name="T38" fmla="*/ 128 w 140"/>
                  <a:gd name="T39" fmla="*/ 2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0" h="110">
                    <a:moveTo>
                      <a:pt x="128" y="25"/>
                    </a:moveTo>
                    <a:cubicBezTo>
                      <a:pt x="134" y="34"/>
                      <a:pt x="138" y="44"/>
                      <a:pt x="139" y="54"/>
                    </a:cubicBezTo>
                    <a:cubicBezTo>
                      <a:pt x="140" y="65"/>
                      <a:pt x="136" y="76"/>
                      <a:pt x="128" y="83"/>
                    </a:cubicBezTo>
                    <a:cubicBezTo>
                      <a:pt x="121" y="90"/>
                      <a:pt x="109" y="92"/>
                      <a:pt x="99" y="92"/>
                    </a:cubicBezTo>
                    <a:cubicBezTo>
                      <a:pt x="85" y="93"/>
                      <a:pt x="70" y="91"/>
                      <a:pt x="56" y="92"/>
                    </a:cubicBezTo>
                    <a:cubicBezTo>
                      <a:pt x="42" y="93"/>
                      <a:pt x="30" y="101"/>
                      <a:pt x="19" y="110"/>
                    </a:cubicBezTo>
                    <a:cubicBezTo>
                      <a:pt x="13" y="108"/>
                      <a:pt x="5" y="102"/>
                      <a:pt x="0" y="101"/>
                    </a:cubicBezTo>
                    <a:cubicBezTo>
                      <a:pt x="2" y="95"/>
                      <a:pt x="8" y="80"/>
                      <a:pt x="9" y="80"/>
                    </a:cubicBezTo>
                    <a:cubicBezTo>
                      <a:pt x="9" y="78"/>
                      <a:pt x="14" y="77"/>
                      <a:pt x="15" y="77"/>
                    </a:cubicBezTo>
                    <a:cubicBezTo>
                      <a:pt x="19" y="76"/>
                      <a:pt x="24" y="74"/>
                      <a:pt x="28" y="73"/>
                    </a:cubicBezTo>
                    <a:cubicBezTo>
                      <a:pt x="37" y="71"/>
                      <a:pt x="46" y="71"/>
                      <a:pt x="55" y="70"/>
                    </a:cubicBezTo>
                    <a:cubicBezTo>
                      <a:pt x="65" y="70"/>
                      <a:pt x="75" y="71"/>
                      <a:pt x="86" y="72"/>
                    </a:cubicBezTo>
                    <a:cubicBezTo>
                      <a:pt x="94" y="72"/>
                      <a:pt x="103" y="73"/>
                      <a:pt x="111" y="70"/>
                    </a:cubicBezTo>
                    <a:cubicBezTo>
                      <a:pt x="112" y="70"/>
                      <a:pt x="114" y="69"/>
                      <a:pt x="115" y="68"/>
                    </a:cubicBezTo>
                    <a:cubicBezTo>
                      <a:pt x="125" y="62"/>
                      <a:pt x="126" y="50"/>
                      <a:pt x="122" y="40"/>
                    </a:cubicBezTo>
                    <a:cubicBezTo>
                      <a:pt x="118" y="26"/>
                      <a:pt x="112" y="13"/>
                      <a:pt x="107" y="0"/>
                    </a:cubicBezTo>
                    <a:cubicBezTo>
                      <a:pt x="107" y="0"/>
                      <a:pt x="110" y="0"/>
                      <a:pt x="110" y="0"/>
                    </a:cubicBezTo>
                    <a:cubicBezTo>
                      <a:pt x="111" y="0"/>
                      <a:pt x="112" y="1"/>
                      <a:pt x="113" y="2"/>
                    </a:cubicBezTo>
                    <a:cubicBezTo>
                      <a:pt x="114" y="5"/>
                      <a:pt x="116" y="8"/>
                      <a:pt x="118" y="10"/>
                    </a:cubicBezTo>
                    <a:cubicBezTo>
                      <a:pt x="121" y="15"/>
                      <a:pt x="125" y="20"/>
                      <a:pt x="128" y="25"/>
                    </a:cubicBezTo>
                    <a:close/>
                  </a:path>
                </a:pathLst>
              </a:custGeom>
              <a:solidFill>
                <a:srgbClr val="709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iş1ïḓe">
                <a:extLst>
                  <a:ext uri="{FF2B5EF4-FFF2-40B4-BE49-F238E27FC236}">
                    <a16:creationId xmlns:a16="http://schemas.microsoft.com/office/drawing/2014/main" id="{86286067-3868-4B0A-925D-B558B5082C5D}"/>
                  </a:ext>
                </a:extLst>
              </p:cNvPr>
              <p:cNvSpPr/>
              <p:nvPr/>
            </p:nvSpPr>
            <p:spPr bwMode="auto">
              <a:xfrm>
                <a:off x="7305676" y="2216150"/>
                <a:ext cx="55563" cy="96838"/>
              </a:xfrm>
              <a:custGeom>
                <a:avLst/>
                <a:gdLst>
                  <a:gd name="T0" fmla="*/ 24 w 24"/>
                  <a:gd name="T1" fmla="*/ 42 h 42"/>
                  <a:gd name="T2" fmla="*/ 12 w 24"/>
                  <a:gd name="T3" fmla="*/ 33 h 42"/>
                  <a:gd name="T4" fmla="*/ 0 w 24"/>
                  <a:gd name="T5" fmla="*/ 0 h 42"/>
                  <a:gd name="T6" fmla="*/ 5 w 24"/>
                  <a:gd name="T7" fmla="*/ 0 h 42"/>
                  <a:gd name="T8" fmla="*/ 14 w 24"/>
                  <a:gd name="T9" fmla="*/ 30 h 42"/>
                  <a:gd name="T10" fmla="*/ 24 w 24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2">
                    <a:moveTo>
                      <a:pt x="24" y="42"/>
                    </a:moveTo>
                    <a:cubicBezTo>
                      <a:pt x="20" y="40"/>
                      <a:pt x="16" y="37"/>
                      <a:pt x="12" y="33"/>
                    </a:cubicBezTo>
                    <a:cubicBezTo>
                      <a:pt x="3" y="22"/>
                      <a:pt x="0" y="7"/>
                      <a:pt x="0" y="0"/>
                    </a:cubicBezTo>
                    <a:cubicBezTo>
                      <a:pt x="2" y="0"/>
                      <a:pt x="2" y="0"/>
                      <a:pt x="5" y="0"/>
                    </a:cubicBezTo>
                    <a:cubicBezTo>
                      <a:pt x="5" y="12"/>
                      <a:pt x="9" y="22"/>
                      <a:pt x="14" y="30"/>
                    </a:cubicBezTo>
                    <a:cubicBezTo>
                      <a:pt x="19" y="37"/>
                      <a:pt x="24" y="42"/>
                      <a:pt x="24" y="42"/>
                    </a:cubicBezTo>
                    <a:close/>
                  </a:path>
                </a:pathLst>
              </a:custGeom>
              <a:solidFill>
                <a:srgbClr val="D1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ïšľïďê">
                <a:extLst>
                  <a:ext uri="{FF2B5EF4-FFF2-40B4-BE49-F238E27FC236}">
                    <a16:creationId xmlns:a16="http://schemas.microsoft.com/office/drawing/2014/main" id="{3C9266C0-5A18-4C10-94B2-0836F010243A}"/>
                  </a:ext>
                </a:extLst>
              </p:cNvPr>
              <p:cNvSpPr/>
              <p:nvPr/>
            </p:nvSpPr>
            <p:spPr bwMode="auto">
              <a:xfrm>
                <a:off x="6265863" y="3027363"/>
                <a:ext cx="79375" cy="53975"/>
              </a:xfrm>
              <a:custGeom>
                <a:avLst/>
                <a:gdLst>
                  <a:gd name="T0" fmla="*/ 25 w 34"/>
                  <a:gd name="T1" fmla="*/ 0 h 23"/>
                  <a:gd name="T2" fmla="*/ 0 w 34"/>
                  <a:gd name="T3" fmla="*/ 23 h 23"/>
                  <a:gd name="T4" fmla="*/ 23 w 34"/>
                  <a:gd name="T5" fmla="*/ 7 h 23"/>
                  <a:gd name="T6" fmla="*/ 34 w 34"/>
                  <a:gd name="T7" fmla="*/ 21 h 23"/>
                  <a:gd name="T8" fmla="*/ 25 w 34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3">
                    <a:moveTo>
                      <a:pt x="25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4" y="22"/>
                      <a:pt x="23" y="7"/>
                      <a:pt x="23" y="7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27" y="6"/>
                      <a:pt x="25" y="0"/>
                    </a:cubicBezTo>
                    <a:close/>
                  </a:path>
                </a:pathLst>
              </a:custGeom>
              <a:solidFill>
                <a:srgbClr val="D1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iŝḻidê">
                <a:extLst>
                  <a:ext uri="{FF2B5EF4-FFF2-40B4-BE49-F238E27FC236}">
                    <a16:creationId xmlns:a16="http://schemas.microsoft.com/office/drawing/2014/main" id="{BA5FA499-5D16-44EA-B946-9B3173AE8612}"/>
                  </a:ext>
                </a:extLst>
              </p:cNvPr>
              <p:cNvSpPr/>
              <p:nvPr/>
            </p:nvSpPr>
            <p:spPr bwMode="auto">
              <a:xfrm>
                <a:off x="6215063" y="2979738"/>
                <a:ext cx="50800" cy="101600"/>
              </a:xfrm>
              <a:custGeom>
                <a:avLst/>
                <a:gdLst>
                  <a:gd name="T0" fmla="*/ 22 w 22"/>
                  <a:gd name="T1" fmla="*/ 44 h 44"/>
                  <a:gd name="T2" fmla="*/ 10 w 22"/>
                  <a:gd name="T3" fmla="*/ 34 h 44"/>
                  <a:gd name="T4" fmla="*/ 8 w 22"/>
                  <a:gd name="T5" fmla="*/ 31 h 44"/>
                  <a:gd name="T6" fmla="*/ 1 w 22"/>
                  <a:gd name="T7" fmla="*/ 0 h 44"/>
                  <a:gd name="T8" fmla="*/ 6 w 22"/>
                  <a:gd name="T9" fmla="*/ 1 h 44"/>
                  <a:gd name="T10" fmla="*/ 6 w 22"/>
                  <a:gd name="T11" fmla="*/ 1 h 44"/>
                  <a:gd name="T12" fmla="*/ 10 w 22"/>
                  <a:gd name="T13" fmla="*/ 28 h 44"/>
                  <a:gd name="T14" fmla="*/ 12 w 22"/>
                  <a:gd name="T15" fmla="*/ 31 h 44"/>
                  <a:gd name="T16" fmla="*/ 22 w 22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44">
                    <a:moveTo>
                      <a:pt x="22" y="44"/>
                    </a:moveTo>
                    <a:cubicBezTo>
                      <a:pt x="17" y="42"/>
                      <a:pt x="13" y="38"/>
                      <a:pt x="10" y="34"/>
                    </a:cubicBezTo>
                    <a:cubicBezTo>
                      <a:pt x="9" y="33"/>
                      <a:pt x="8" y="32"/>
                      <a:pt x="8" y="31"/>
                    </a:cubicBezTo>
                    <a:cubicBezTo>
                      <a:pt x="0" y="21"/>
                      <a:pt x="1" y="6"/>
                      <a:pt x="1" y="0"/>
                    </a:cubicBezTo>
                    <a:cubicBezTo>
                      <a:pt x="5" y="0"/>
                      <a:pt x="3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1"/>
                      <a:pt x="6" y="21"/>
                      <a:pt x="10" y="28"/>
                    </a:cubicBezTo>
                    <a:cubicBezTo>
                      <a:pt x="10" y="29"/>
                      <a:pt x="11" y="30"/>
                      <a:pt x="12" y="31"/>
                    </a:cubicBezTo>
                    <a:cubicBezTo>
                      <a:pt x="16" y="38"/>
                      <a:pt x="21" y="43"/>
                      <a:pt x="22" y="44"/>
                    </a:cubicBezTo>
                    <a:close/>
                  </a:path>
                </a:pathLst>
              </a:custGeom>
              <a:solidFill>
                <a:srgbClr val="D1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íş1ide">
                <a:extLst>
                  <a:ext uri="{FF2B5EF4-FFF2-40B4-BE49-F238E27FC236}">
                    <a16:creationId xmlns:a16="http://schemas.microsoft.com/office/drawing/2014/main" id="{FA4B53C6-62B4-46E5-9875-ED8093F79EF7}"/>
                  </a:ext>
                </a:extLst>
              </p:cNvPr>
              <p:cNvSpPr/>
              <p:nvPr/>
            </p:nvSpPr>
            <p:spPr bwMode="auto">
              <a:xfrm>
                <a:off x="6813551" y="2216150"/>
                <a:ext cx="506413" cy="695325"/>
              </a:xfrm>
              <a:custGeom>
                <a:avLst/>
                <a:gdLst>
                  <a:gd name="T0" fmla="*/ 200 w 218"/>
                  <a:gd name="T1" fmla="*/ 42 h 300"/>
                  <a:gd name="T2" fmla="*/ 191 w 218"/>
                  <a:gd name="T3" fmla="*/ 60 h 300"/>
                  <a:gd name="T4" fmla="*/ 185 w 218"/>
                  <a:gd name="T5" fmla="*/ 75 h 300"/>
                  <a:gd name="T6" fmla="*/ 140 w 218"/>
                  <a:gd name="T7" fmla="*/ 214 h 300"/>
                  <a:gd name="T8" fmla="*/ 128 w 218"/>
                  <a:gd name="T9" fmla="*/ 296 h 300"/>
                  <a:gd name="T10" fmla="*/ 65 w 218"/>
                  <a:gd name="T11" fmla="*/ 288 h 300"/>
                  <a:gd name="T12" fmla="*/ 133 w 218"/>
                  <a:gd name="T13" fmla="*/ 89 h 300"/>
                  <a:gd name="T14" fmla="*/ 18 w 218"/>
                  <a:gd name="T15" fmla="*/ 274 h 300"/>
                  <a:gd name="T16" fmla="*/ 17 w 218"/>
                  <a:gd name="T17" fmla="*/ 273 h 300"/>
                  <a:gd name="T18" fmla="*/ 13 w 218"/>
                  <a:gd name="T19" fmla="*/ 272 h 300"/>
                  <a:gd name="T20" fmla="*/ 8 w 218"/>
                  <a:gd name="T21" fmla="*/ 266 h 300"/>
                  <a:gd name="T22" fmla="*/ 0 w 218"/>
                  <a:gd name="T23" fmla="*/ 242 h 300"/>
                  <a:gd name="T24" fmla="*/ 50 w 218"/>
                  <a:gd name="T25" fmla="*/ 84 h 300"/>
                  <a:gd name="T26" fmla="*/ 130 w 218"/>
                  <a:gd name="T27" fmla="*/ 23 h 300"/>
                  <a:gd name="T28" fmla="*/ 204 w 218"/>
                  <a:gd name="T29" fmla="*/ 1 h 300"/>
                  <a:gd name="T30" fmla="*/ 217 w 218"/>
                  <a:gd name="T31" fmla="*/ 0 h 300"/>
                  <a:gd name="T32" fmla="*/ 200 w 218"/>
                  <a:gd name="T33" fmla="*/ 4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300">
                    <a:moveTo>
                      <a:pt x="200" y="42"/>
                    </a:moveTo>
                    <a:cubicBezTo>
                      <a:pt x="197" y="48"/>
                      <a:pt x="194" y="54"/>
                      <a:pt x="191" y="60"/>
                    </a:cubicBezTo>
                    <a:cubicBezTo>
                      <a:pt x="189" y="65"/>
                      <a:pt x="187" y="70"/>
                      <a:pt x="185" y="75"/>
                    </a:cubicBezTo>
                    <a:cubicBezTo>
                      <a:pt x="166" y="120"/>
                      <a:pt x="151" y="167"/>
                      <a:pt x="140" y="214"/>
                    </a:cubicBezTo>
                    <a:cubicBezTo>
                      <a:pt x="134" y="241"/>
                      <a:pt x="132" y="268"/>
                      <a:pt x="128" y="296"/>
                    </a:cubicBezTo>
                    <a:cubicBezTo>
                      <a:pt x="92" y="299"/>
                      <a:pt x="75" y="300"/>
                      <a:pt x="65" y="288"/>
                    </a:cubicBezTo>
                    <a:cubicBezTo>
                      <a:pt x="62" y="233"/>
                      <a:pt x="115" y="132"/>
                      <a:pt x="133" y="89"/>
                    </a:cubicBezTo>
                    <a:cubicBezTo>
                      <a:pt x="28" y="113"/>
                      <a:pt x="35" y="287"/>
                      <a:pt x="18" y="274"/>
                    </a:cubicBezTo>
                    <a:cubicBezTo>
                      <a:pt x="17" y="273"/>
                      <a:pt x="17" y="273"/>
                      <a:pt x="17" y="273"/>
                    </a:cubicBezTo>
                    <a:cubicBezTo>
                      <a:pt x="15" y="272"/>
                      <a:pt x="14" y="272"/>
                      <a:pt x="13" y="272"/>
                    </a:cubicBezTo>
                    <a:cubicBezTo>
                      <a:pt x="11" y="270"/>
                      <a:pt x="9" y="268"/>
                      <a:pt x="8" y="266"/>
                    </a:cubicBezTo>
                    <a:cubicBezTo>
                      <a:pt x="5" y="260"/>
                      <a:pt x="0" y="249"/>
                      <a:pt x="0" y="242"/>
                    </a:cubicBezTo>
                    <a:cubicBezTo>
                      <a:pt x="1" y="151"/>
                      <a:pt x="35" y="107"/>
                      <a:pt x="50" y="84"/>
                    </a:cubicBezTo>
                    <a:cubicBezTo>
                      <a:pt x="69" y="55"/>
                      <a:pt x="98" y="35"/>
                      <a:pt x="130" y="23"/>
                    </a:cubicBezTo>
                    <a:cubicBezTo>
                      <a:pt x="142" y="18"/>
                      <a:pt x="179" y="4"/>
                      <a:pt x="204" y="1"/>
                    </a:cubicBezTo>
                    <a:cubicBezTo>
                      <a:pt x="209" y="0"/>
                      <a:pt x="214" y="0"/>
                      <a:pt x="217" y="0"/>
                    </a:cubicBezTo>
                    <a:cubicBezTo>
                      <a:pt x="218" y="0"/>
                      <a:pt x="203" y="35"/>
                      <a:pt x="200" y="42"/>
                    </a:cubicBezTo>
                    <a:close/>
                  </a:path>
                </a:pathLst>
              </a:custGeom>
              <a:solidFill>
                <a:srgbClr val="3B4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íṧlidê">
                <a:extLst>
                  <a:ext uri="{FF2B5EF4-FFF2-40B4-BE49-F238E27FC236}">
                    <a16:creationId xmlns:a16="http://schemas.microsoft.com/office/drawing/2014/main" id="{018AFC7D-BA77-4616-B034-ED64E5A2B14D}"/>
                  </a:ext>
                </a:extLst>
              </p:cNvPr>
              <p:cNvSpPr/>
              <p:nvPr/>
            </p:nvSpPr>
            <p:spPr bwMode="auto">
              <a:xfrm>
                <a:off x="6918326" y="1477963"/>
                <a:ext cx="447675" cy="109538"/>
              </a:xfrm>
              <a:custGeom>
                <a:avLst/>
                <a:gdLst>
                  <a:gd name="T0" fmla="*/ 193 w 193"/>
                  <a:gd name="T1" fmla="*/ 0 h 47"/>
                  <a:gd name="T2" fmla="*/ 92 w 193"/>
                  <a:gd name="T3" fmla="*/ 45 h 47"/>
                  <a:gd name="T4" fmla="*/ 33 w 193"/>
                  <a:gd name="T5" fmla="*/ 41 h 47"/>
                  <a:gd name="T6" fmla="*/ 0 w 193"/>
                  <a:gd name="T7" fmla="*/ 29 h 47"/>
                  <a:gd name="T8" fmla="*/ 185 w 193"/>
                  <a:gd name="T9" fmla="*/ 5 h 47"/>
                  <a:gd name="T10" fmla="*/ 193 w 193"/>
                  <a:gd name="T1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47">
                    <a:moveTo>
                      <a:pt x="193" y="0"/>
                    </a:moveTo>
                    <a:cubicBezTo>
                      <a:pt x="165" y="25"/>
                      <a:pt x="129" y="41"/>
                      <a:pt x="92" y="45"/>
                    </a:cubicBezTo>
                    <a:cubicBezTo>
                      <a:pt x="72" y="47"/>
                      <a:pt x="52" y="45"/>
                      <a:pt x="33" y="41"/>
                    </a:cubicBezTo>
                    <a:cubicBezTo>
                      <a:pt x="22" y="38"/>
                      <a:pt x="10" y="34"/>
                      <a:pt x="0" y="29"/>
                    </a:cubicBezTo>
                    <a:cubicBezTo>
                      <a:pt x="63" y="38"/>
                      <a:pt x="127" y="32"/>
                      <a:pt x="185" y="5"/>
                    </a:cubicBezTo>
                    <a:cubicBezTo>
                      <a:pt x="188" y="3"/>
                      <a:pt x="191" y="2"/>
                      <a:pt x="193" y="0"/>
                    </a:cubicBezTo>
                    <a:close/>
                  </a:path>
                </a:pathLst>
              </a:custGeom>
              <a:solidFill>
                <a:srgbClr val="961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íṥ1íḓê">
                <a:extLst>
                  <a:ext uri="{FF2B5EF4-FFF2-40B4-BE49-F238E27FC236}">
                    <a16:creationId xmlns:a16="http://schemas.microsoft.com/office/drawing/2014/main" id="{B0CC9B0B-C228-4CE3-9E5A-2C33258A40EE}"/>
                  </a:ext>
                </a:extLst>
              </p:cNvPr>
              <p:cNvSpPr/>
              <p:nvPr/>
            </p:nvSpPr>
            <p:spPr bwMode="auto">
              <a:xfrm>
                <a:off x="7850188" y="2149475"/>
                <a:ext cx="61913" cy="96838"/>
              </a:xfrm>
              <a:custGeom>
                <a:avLst/>
                <a:gdLst>
                  <a:gd name="T0" fmla="*/ 2 w 27"/>
                  <a:gd name="T1" fmla="*/ 16 h 42"/>
                  <a:gd name="T2" fmla="*/ 3 w 27"/>
                  <a:gd name="T3" fmla="*/ 34 h 42"/>
                  <a:gd name="T4" fmla="*/ 8 w 27"/>
                  <a:gd name="T5" fmla="*/ 41 h 42"/>
                  <a:gd name="T6" fmla="*/ 15 w 27"/>
                  <a:gd name="T7" fmla="*/ 41 h 42"/>
                  <a:gd name="T8" fmla="*/ 21 w 27"/>
                  <a:gd name="T9" fmla="*/ 37 h 42"/>
                  <a:gd name="T10" fmla="*/ 26 w 27"/>
                  <a:gd name="T11" fmla="*/ 19 h 42"/>
                  <a:gd name="T12" fmla="*/ 21 w 27"/>
                  <a:gd name="T13" fmla="*/ 7 h 42"/>
                  <a:gd name="T14" fmla="*/ 9 w 27"/>
                  <a:gd name="T15" fmla="*/ 2 h 42"/>
                  <a:gd name="T16" fmla="*/ 5 w 27"/>
                  <a:gd name="T17" fmla="*/ 9 h 42"/>
                  <a:gd name="T18" fmla="*/ 2 w 27"/>
                  <a:gd name="T19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42">
                    <a:moveTo>
                      <a:pt x="2" y="16"/>
                    </a:moveTo>
                    <a:cubicBezTo>
                      <a:pt x="0" y="22"/>
                      <a:pt x="1" y="28"/>
                      <a:pt x="3" y="34"/>
                    </a:cubicBezTo>
                    <a:cubicBezTo>
                      <a:pt x="4" y="36"/>
                      <a:pt x="6" y="39"/>
                      <a:pt x="8" y="41"/>
                    </a:cubicBezTo>
                    <a:cubicBezTo>
                      <a:pt x="10" y="42"/>
                      <a:pt x="13" y="42"/>
                      <a:pt x="15" y="41"/>
                    </a:cubicBezTo>
                    <a:cubicBezTo>
                      <a:pt x="18" y="41"/>
                      <a:pt x="20" y="39"/>
                      <a:pt x="21" y="37"/>
                    </a:cubicBezTo>
                    <a:cubicBezTo>
                      <a:pt x="26" y="32"/>
                      <a:pt x="27" y="25"/>
                      <a:pt x="26" y="19"/>
                    </a:cubicBezTo>
                    <a:cubicBezTo>
                      <a:pt x="25" y="15"/>
                      <a:pt x="24" y="11"/>
                      <a:pt x="21" y="7"/>
                    </a:cubicBezTo>
                    <a:cubicBezTo>
                      <a:pt x="19" y="5"/>
                      <a:pt x="13" y="0"/>
                      <a:pt x="9" y="2"/>
                    </a:cubicBezTo>
                    <a:cubicBezTo>
                      <a:pt x="7" y="4"/>
                      <a:pt x="6" y="6"/>
                      <a:pt x="5" y="9"/>
                    </a:cubicBezTo>
                    <a:cubicBezTo>
                      <a:pt x="3" y="11"/>
                      <a:pt x="2" y="14"/>
                      <a:pt x="2" y="16"/>
                    </a:cubicBezTo>
                    <a:close/>
                  </a:path>
                </a:pathLst>
              </a:custGeom>
              <a:solidFill>
                <a:srgbClr val="FF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îŝļiḋè">
                <a:extLst>
                  <a:ext uri="{FF2B5EF4-FFF2-40B4-BE49-F238E27FC236}">
                    <a16:creationId xmlns:a16="http://schemas.microsoft.com/office/drawing/2014/main" id="{26A3E877-C471-4471-8775-0EBAEEDF8966}"/>
                  </a:ext>
                </a:extLst>
              </p:cNvPr>
              <p:cNvSpPr/>
              <p:nvPr/>
            </p:nvSpPr>
            <p:spPr bwMode="auto">
              <a:xfrm>
                <a:off x="7832726" y="2120900"/>
                <a:ext cx="33338" cy="92075"/>
              </a:xfrm>
              <a:custGeom>
                <a:avLst/>
                <a:gdLst>
                  <a:gd name="T0" fmla="*/ 6 w 14"/>
                  <a:gd name="T1" fmla="*/ 10 h 40"/>
                  <a:gd name="T2" fmla="*/ 2 w 14"/>
                  <a:gd name="T3" fmla="*/ 26 h 40"/>
                  <a:gd name="T4" fmla="*/ 0 w 14"/>
                  <a:gd name="T5" fmla="*/ 38 h 40"/>
                  <a:gd name="T6" fmla="*/ 7 w 14"/>
                  <a:gd name="T7" fmla="*/ 33 h 40"/>
                  <a:gd name="T8" fmla="*/ 9 w 14"/>
                  <a:gd name="T9" fmla="*/ 31 h 40"/>
                  <a:gd name="T10" fmla="*/ 14 w 14"/>
                  <a:gd name="T11" fmla="*/ 8 h 40"/>
                  <a:gd name="T12" fmla="*/ 10 w 14"/>
                  <a:gd name="T13" fmla="*/ 1 h 40"/>
                  <a:gd name="T14" fmla="*/ 6 w 14"/>
                  <a:gd name="T15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0">
                    <a:moveTo>
                      <a:pt x="6" y="10"/>
                    </a:moveTo>
                    <a:cubicBezTo>
                      <a:pt x="5" y="16"/>
                      <a:pt x="4" y="21"/>
                      <a:pt x="2" y="26"/>
                    </a:cubicBezTo>
                    <a:cubicBezTo>
                      <a:pt x="2" y="28"/>
                      <a:pt x="0" y="36"/>
                      <a:pt x="0" y="38"/>
                    </a:cubicBezTo>
                    <a:cubicBezTo>
                      <a:pt x="1" y="40"/>
                      <a:pt x="5" y="34"/>
                      <a:pt x="7" y="33"/>
                    </a:cubicBezTo>
                    <a:cubicBezTo>
                      <a:pt x="8" y="33"/>
                      <a:pt x="8" y="32"/>
                      <a:pt x="9" y="31"/>
                    </a:cubicBezTo>
                    <a:cubicBezTo>
                      <a:pt x="12" y="24"/>
                      <a:pt x="14" y="16"/>
                      <a:pt x="14" y="8"/>
                    </a:cubicBezTo>
                    <a:cubicBezTo>
                      <a:pt x="14" y="6"/>
                      <a:pt x="13" y="0"/>
                      <a:pt x="10" y="1"/>
                    </a:cubicBezTo>
                    <a:cubicBezTo>
                      <a:pt x="7" y="2"/>
                      <a:pt x="6" y="8"/>
                      <a:pt x="6" y="10"/>
                    </a:cubicBezTo>
                    <a:close/>
                  </a:path>
                </a:pathLst>
              </a:custGeom>
              <a:solidFill>
                <a:srgbClr val="FF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ïṧľiḍè">
                <a:extLst>
                  <a:ext uri="{FF2B5EF4-FFF2-40B4-BE49-F238E27FC236}">
                    <a16:creationId xmlns:a16="http://schemas.microsoft.com/office/drawing/2014/main" id="{6975128C-938D-445B-B024-9B867B24A87C}"/>
                  </a:ext>
                </a:extLst>
              </p:cNvPr>
              <p:cNvSpPr/>
              <p:nvPr/>
            </p:nvSpPr>
            <p:spPr bwMode="auto">
              <a:xfrm>
                <a:off x="7832726" y="2170113"/>
                <a:ext cx="69850" cy="77788"/>
              </a:xfrm>
              <a:custGeom>
                <a:avLst/>
                <a:gdLst>
                  <a:gd name="T0" fmla="*/ 1 w 30"/>
                  <a:gd name="T1" fmla="*/ 13 h 34"/>
                  <a:gd name="T2" fmla="*/ 2 w 30"/>
                  <a:gd name="T3" fmla="*/ 25 h 34"/>
                  <a:gd name="T4" fmla="*/ 12 w 30"/>
                  <a:gd name="T5" fmla="*/ 33 h 34"/>
                  <a:gd name="T6" fmla="*/ 20 w 30"/>
                  <a:gd name="T7" fmla="*/ 33 h 34"/>
                  <a:gd name="T8" fmla="*/ 27 w 30"/>
                  <a:gd name="T9" fmla="*/ 30 h 34"/>
                  <a:gd name="T10" fmla="*/ 29 w 30"/>
                  <a:gd name="T11" fmla="*/ 19 h 34"/>
                  <a:gd name="T12" fmla="*/ 13 w 30"/>
                  <a:gd name="T13" fmla="*/ 1 h 34"/>
                  <a:gd name="T14" fmla="*/ 9 w 30"/>
                  <a:gd name="T15" fmla="*/ 0 h 34"/>
                  <a:gd name="T16" fmla="*/ 3 w 30"/>
                  <a:gd name="T17" fmla="*/ 4 h 34"/>
                  <a:gd name="T18" fmla="*/ 1 w 30"/>
                  <a:gd name="T1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4">
                    <a:moveTo>
                      <a:pt x="1" y="13"/>
                    </a:moveTo>
                    <a:cubicBezTo>
                      <a:pt x="0" y="17"/>
                      <a:pt x="0" y="22"/>
                      <a:pt x="2" y="25"/>
                    </a:cubicBezTo>
                    <a:cubicBezTo>
                      <a:pt x="4" y="29"/>
                      <a:pt x="7" y="32"/>
                      <a:pt x="12" y="33"/>
                    </a:cubicBezTo>
                    <a:cubicBezTo>
                      <a:pt x="14" y="34"/>
                      <a:pt x="17" y="34"/>
                      <a:pt x="20" y="33"/>
                    </a:cubicBezTo>
                    <a:cubicBezTo>
                      <a:pt x="23" y="33"/>
                      <a:pt x="25" y="32"/>
                      <a:pt x="27" y="30"/>
                    </a:cubicBezTo>
                    <a:cubicBezTo>
                      <a:pt x="30" y="27"/>
                      <a:pt x="30" y="22"/>
                      <a:pt x="29" y="19"/>
                    </a:cubicBezTo>
                    <a:cubicBezTo>
                      <a:pt x="27" y="11"/>
                      <a:pt x="21" y="4"/>
                      <a:pt x="13" y="1"/>
                    </a:cubicBezTo>
                    <a:cubicBezTo>
                      <a:pt x="12" y="0"/>
                      <a:pt x="10" y="0"/>
                      <a:pt x="9" y="0"/>
                    </a:cubicBezTo>
                    <a:cubicBezTo>
                      <a:pt x="6" y="0"/>
                      <a:pt x="4" y="1"/>
                      <a:pt x="3" y="4"/>
                    </a:cubicBezTo>
                    <a:cubicBezTo>
                      <a:pt x="2" y="7"/>
                      <a:pt x="1" y="10"/>
                      <a:pt x="1" y="13"/>
                    </a:cubicBezTo>
                    <a:close/>
                  </a:path>
                </a:pathLst>
              </a:custGeom>
              <a:solidFill>
                <a:srgbClr val="FF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iśḷïďè">
                <a:extLst>
                  <a:ext uri="{FF2B5EF4-FFF2-40B4-BE49-F238E27FC236}">
                    <a16:creationId xmlns:a16="http://schemas.microsoft.com/office/drawing/2014/main" id="{DDA27B88-D671-4346-912C-95F537CCEABD}"/>
                  </a:ext>
                </a:extLst>
              </p:cNvPr>
              <p:cNvSpPr/>
              <p:nvPr/>
            </p:nvSpPr>
            <p:spPr bwMode="auto">
              <a:xfrm>
                <a:off x="7637463" y="3424238"/>
                <a:ext cx="139700" cy="63500"/>
              </a:xfrm>
              <a:custGeom>
                <a:avLst/>
                <a:gdLst>
                  <a:gd name="T0" fmla="*/ 35 w 60"/>
                  <a:gd name="T1" fmla="*/ 0 h 27"/>
                  <a:gd name="T2" fmla="*/ 60 w 60"/>
                  <a:gd name="T3" fmla="*/ 27 h 27"/>
                  <a:gd name="T4" fmla="*/ 2 w 60"/>
                  <a:gd name="T5" fmla="*/ 26 h 27"/>
                  <a:gd name="T6" fmla="*/ 0 w 60"/>
                  <a:gd name="T7" fmla="*/ 2 h 27"/>
                  <a:gd name="T8" fmla="*/ 8 w 60"/>
                  <a:gd name="T9" fmla="*/ 3 h 27"/>
                  <a:gd name="T10" fmla="*/ 22 w 60"/>
                  <a:gd name="T11" fmla="*/ 5 h 27"/>
                  <a:gd name="T12" fmla="*/ 35 w 60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7">
                    <a:moveTo>
                      <a:pt x="35" y="0"/>
                    </a:moveTo>
                    <a:cubicBezTo>
                      <a:pt x="47" y="5"/>
                      <a:pt x="57" y="14"/>
                      <a:pt x="60" y="27"/>
                    </a:cubicBezTo>
                    <a:cubicBezTo>
                      <a:pt x="36" y="26"/>
                      <a:pt x="22" y="27"/>
                      <a:pt x="2" y="26"/>
                    </a:cubicBezTo>
                    <a:cubicBezTo>
                      <a:pt x="2" y="21"/>
                      <a:pt x="0" y="2"/>
                      <a:pt x="0" y="2"/>
                    </a:cubicBezTo>
                    <a:cubicBezTo>
                      <a:pt x="0" y="2"/>
                      <a:pt x="3" y="2"/>
                      <a:pt x="8" y="3"/>
                    </a:cubicBezTo>
                    <a:cubicBezTo>
                      <a:pt x="13" y="5"/>
                      <a:pt x="17" y="6"/>
                      <a:pt x="22" y="5"/>
                    </a:cubicBezTo>
                    <a:cubicBezTo>
                      <a:pt x="24" y="5"/>
                      <a:pt x="34" y="0"/>
                      <a:pt x="35" y="0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íşḻïḓê">
                <a:extLst>
                  <a:ext uri="{FF2B5EF4-FFF2-40B4-BE49-F238E27FC236}">
                    <a16:creationId xmlns:a16="http://schemas.microsoft.com/office/drawing/2014/main" id="{897A3707-9C48-459E-8E0F-587F8C7E9BC4}"/>
                  </a:ext>
                </a:extLst>
              </p:cNvPr>
              <p:cNvSpPr/>
              <p:nvPr/>
            </p:nvSpPr>
            <p:spPr bwMode="auto">
              <a:xfrm>
                <a:off x="6537326" y="4167188"/>
                <a:ext cx="139700" cy="63500"/>
              </a:xfrm>
              <a:custGeom>
                <a:avLst/>
                <a:gdLst>
                  <a:gd name="T0" fmla="*/ 34 w 60"/>
                  <a:gd name="T1" fmla="*/ 0 h 28"/>
                  <a:gd name="T2" fmla="*/ 60 w 60"/>
                  <a:gd name="T3" fmla="*/ 28 h 28"/>
                  <a:gd name="T4" fmla="*/ 2 w 60"/>
                  <a:gd name="T5" fmla="*/ 27 h 28"/>
                  <a:gd name="T6" fmla="*/ 0 w 60"/>
                  <a:gd name="T7" fmla="*/ 3 h 28"/>
                  <a:gd name="T8" fmla="*/ 8 w 60"/>
                  <a:gd name="T9" fmla="*/ 4 h 28"/>
                  <a:gd name="T10" fmla="*/ 22 w 60"/>
                  <a:gd name="T11" fmla="*/ 6 h 28"/>
                  <a:gd name="T12" fmla="*/ 34 w 6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8">
                    <a:moveTo>
                      <a:pt x="34" y="0"/>
                    </a:moveTo>
                    <a:cubicBezTo>
                      <a:pt x="47" y="5"/>
                      <a:pt x="56" y="14"/>
                      <a:pt x="60" y="28"/>
                    </a:cubicBezTo>
                    <a:cubicBezTo>
                      <a:pt x="35" y="26"/>
                      <a:pt x="21" y="28"/>
                      <a:pt x="2" y="27"/>
                    </a:cubicBezTo>
                    <a:cubicBezTo>
                      <a:pt x="1" y="21"/>
                      <a:pt x="0" y="3"/>
                      <a:pt x="0" y="3"/>
                    </a:cubicBezTo>
                    <a:cubicBezTo>
                      <a:pt x="0" y="3"/>
                      <a:pt x="3" y="3"/>
                      <a:pt x="8" y="4"/>
                    </a:cubicBezTo>
                    <a:cubicBezTo>
                      <a:pt x="13" y="5"/>
                      <a:pt x="17" y="6"/>
                      <a:pt x="22" y="6"/>
                    </a:cubicBezTo>
                    <a:cubicBezTo>
                      <a:pt x="24" y="5"/>
                      <a:pt x="33" y="0"/>
                      <a:pt x="34" y="0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îṧḻíḑè">
                <a:extLst>
                  <a:ext uri="{FF2B5EF4-FFF2-40B4-BE49-F238E27FC236}">
                    <a16:creationId xmlns:a16="http://schemas.microsoft.com/office/drawing/2014/main" id="{1A66556F-B5F7-4037-932A-B10665FCDF2F}"/>
                  </a:ext>
                </a:extLst>
              </p:cNvPr>
              <p:cNvSpPr/>
              <p:nvPr/>
            </p:nvSpPr>
            <p:spPr bwMode="auto">
              <a:xfrm>
                <a:off x="5037138" y="4867275"/>
                <a:ext cx="139700" cy="61913"/>
              </a:xfrm>
              <a:custGeom>
                <a:avLst/>
                <a:gdLst>
                  <a:gd name="T0" fmla="*/ 35 w 60"/>
                  <a:gd name="T1" fmla="*/ 0 h 27"/>
                  <a:gd name="T2" fmla="*/ 60 w 60"/>
                  <a:gd name="T3" fmla="*/ 27 h 27"/>
                  <a:gd name="T4" fmla="*/ 2 w 60"/>
                  <a:gd name="T5" fmla="*/ 27 h 27"/>
                  <a:gd name="T6" fmla="*/ 0 w 60"/>
                  <a:gd name="T7" fmla="*/ 3 h 27"/>
                  <a:gd name="T8" fmla="*/ 8 w 60"/>
                  <a:gd name="T9" fmla="*/ 4 h 27"/>
                  <a:gd name="T10" fmla="*/ 22 w 60"/>
                  <a:gd name="T11" fmla="*/ 6 h 27"/>
                  <a:gd name="T12" fmla="*/ 35 w 60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27">
                    <a:moveTo>
                      <a:pt x="35" y="0"/>
                    </a:moveTo>
                    <a:cubicBezTo>
                      <a:pt x="47" y="5"/>
                      <a:pt x="57" y="14"/>
                      <a:pt x="60" y="27"/>
                    </a:cubicBezTo>
                    <a:cubicBezTo>
                      <a:pt x="36" y="26"/>
                      <a:pt x="22" y="27"/>
                      <a:pt x="2" y="27"/>
                    </a:cubicBezTo>
                    <a:cubicBezTo>
                      <a:pt x="2" y="21"/>
                      <a:pt x="0" y="3"/>
                      <a:pt x="0" y="3"/>
                    </a:cubicBezTo>
                    <a:cubicBezTo>
                      <a:pt x="0" y="3"/>
                      <a:pt x="3" y="2"/>
                      <a:pt x="8" y="4"/>
                    </a:cubicBezTo>
                    <a:cubicBezTo>
                      <a:pt x="13" y="5"/>
                      <a:pt x="17" y="6"/>
                      <a:pt x="22" y="6"/>
                    </a:cubicBezTo>
                    <a:cubicBezTo>
                      <a:pt x="25" y="5"/>
                      <a:pt x="34" y="0"/>
                      <a:pt x="35" y="0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îšḻiḍè">
                <a:extLst>
                  <a:ext uri="{FF2B5EF4-FFF2-40B4-BE49-F238E27FC236}">
                    <a16:creationId xmlns:a16="http://schemas.microsoft.com/office/drawing/2014/main" id="{72F7220A-F726-489A-9555-A0D2494AC46C}"/>
                  </a:ext>
                </a:extLst>
              </p:cNvPr>
              <p:cNvSpPr/>
              <p:nvPr/>
            </p:nvSpPr>
            <p:spPr bwMode="auto">
              <a:xfrm>
                <a:off x="6942138" y="3654425"/>
                <a:ext cx="98425" cy="125413"/>
              </a:xfrm>
              <a:custGeom>
                <a:avLst/>
                <a:gdLst>
                  <a:gd name="T0" fmla="*/ 30 w 43"/>
                  <a:gd name="T1" fmla="*/ 13 h 54"/>
                  <a:gd name="T2" fmla="*/ 31 w 43"/>
                  <a:gd name="T3" fmla="*/ 54 h 54"/>
                  <a:gd name="T4" fmla="*/ 1 w 43"/>
                  <a:gd name="T5" fmla="*/ 17 h 54"/>
                  <a:gd name="T6" fmla="*/ 1 w 43"/>
                  <a:gd name="T7" fmla="*/ 12 h 54"/>
                  <a:gd name="T8" fmla="*/ 12 w 43"/>
                  <a:gd name="T9" fmla="*/ 0 h 54"/>
                  <a:gd name="T10" fmla="*/ 16 w 43"/>
                  <a:gd name="T11" fmla="*/ 9 h 54"/>
                  <a:gd name="T12" fmla="*/ 30 w 43"/>
                  <a:gd name="T13" fmla="*/ 1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54">
                    <a:moveTo>
                      <a:pt x="30" y="13"/>
                    </a:moveTo>
                    <a:cubicBezTo>
                      <a:pt x="30" y="13"/>
                      <a:pt x="43" y="35"/>
                      <a:pt x="31" y="54"/>
                    </a:cubicBezTo>
                    <a:cubicBezTo>
                      <a:pt x="18" y="39"/>
                      <a:pt x="10" y="31"/>
                      <a:pt x="1" y="17"/>
                    </a:cubicBezTo>
                    <a:cubicBezTo>
                      <a:pt x="0" y="16"/>
                      <a:pt x="0" y="14"/>
                      <a:pt x="1" y="12"/>
                    </a:cubicBezTo>
                    <a:cubicBezTo>
                      <a:pt x="5" y="8"/>
                      <a:pt x="12" y="0"/>
                      <a:pt x="12" y="0"/>
                    </a:cubicBezTo>
                    <a:cubicBezTo>
                      <a:pt x="12" y="0"/>
                      <a:pt x="12" y="5"/>
                      <a:pt x="16" y="9"/>
                    </a:cubicBezTo>
                    <a:cubicBezTo>
                      <a:pt x="22" y="15"/>
                      <a:pt x="30" y="13"/>
                      <a:pt x="30" y="13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íṩḷîde">
                <a:extLst>
                  <a:ext uri="{FF2B5EF4-FFF2-40B4-BE49-F238E27FC236}">
                    <a16:creationId xmlns:a16="http://schemas.microsoft.com/office/drawing/2014/main" id="{A46ED80D-4B63-4E5F-9132-86DB8F3BDDE3}"/>
                  </a:ext>
                </a:extLst>
              </p:cNvPr>
              <p:cNvSpPr/>
              <p:nvPr/>
            </p:nvSpPr>
            <p:spPr bwMode="auto">
              <a:xfrm>
                <a:off x="5543551" y="4379913"/>
                <a:ext cx="92075" cy="130175"/>
              </a:xfrm>
              <a:custGeom>
                <a:avLst/>
                <a:gdLst>
                  <a:gd name="T0" fmla="*/ 30 w 40"/>
                  <a:gd name="T1" fmla="*/ 15 h 56"/>
                  <a:gd name="T2" fmla="*/ 26 w 40"/>
                  <a:gd name="T3" fmla="*/ 56 h 56"/>
                  <a:gd name="T4" fmla="*/ 1 w 40"/>
                  <a:gd name="T5" fmla="*/ 16 h 56"/>
                  <a:gd name="T6" fmla="*/ 2 w 40"/>
                  <a:gd name="T7" fmla="*/ 11 h 56"/>
                  <a:gd name="T8" fmla="*/ 14 w 40"/>
                  <a:gd name="T9" fmla="*/ 0 h 56"/>
                  <a:gd name="T10" fmla="*/ 17 w 40"/>
                  <a:gd name="T11" fmla="*/ 10 h 56"/>
                  <a:gd name="T12" fmla="*/ 30 w 40"/>
                  <a:gd name="T13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56">
                    <a:moveTo>
                      <a:pt x="30" y="15"/>
                    </a:moveTo>
                    <a:cubicBezTo>
                      <a:pt x="30" y="15"/>
                      <a:pt x="40" y="38"/>
                      <a:pt x="26" y="56"/>
                    </a:cubicBezTo>
                    <a:cubicBezTo>
                      <a:pt x="15" y="39"/>
                      <a:pt x="8" y="31"/>
                      <a:pt x="1" y="16"/>
                    </a:cubicBezTo>
                    <a:cubicBezTo>
                      <a:pt x="0" y="14"/>
                      <a:pt x="0" y="12"/>
                      <a:pt x="2" y="11"/>
                    </a:cubicBezTo>
                    <a:cubicBezTo>
                      <a:pt x="6" y="7"/>
                      <a:pt x="14" y="0"/>
                      <a:pt x="14" y="0"/>
                    </a:cubicBezTo>
                    <a:cubicBezTo>
                      <a:pt x="14" y="0"/>
                      <a:pt x="13" y="5"/>
                      <a:pt x="17" y="10"/>
                    </a:cubicBezTo>
                    <a:cubicBezTo>
                      <a:pt x="22" y="17"/>
                      <a:pt x="30" y="15"/>
                      <a:pt x="30" y="15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îslïďê">
                <a:extLst>
                  <a:ext uri="{FF2B5EF4-FFF2-40B4-BE49-F238E27FC236}">
                    <a16:creationId xmlns:a16="http://schemas.microsoft.com/office/drawing/2014/main" id="{927A2D03-FA4B-4899-B97D-A72B2DE0C9FD}"/>
                  </a:ext>
                </a:extLst>
              </p:cNvPr>
              <p:cNvSpPr/>
              <p:nvPr/>
            </p:nvSpPr>
            <p:spPr bwMode="auto">
              <a:xfrm>
                <a:off x="4254501" y="4873625"/>
                <a:ext cx="92075" cy="127000"/>
              </a:xfrm>
              <a:custGeom>
                <a:avLst/>
                <a:gdLst>
                  <a:gd name="T0" fmla="*/ 30 w 40"/>
                  <a:gd name="T1" fmla="*/ 15 h 55"/>
                  <a:gd name="T2" fmla="*/ 26 w 40"/>
                  <a:gd name="T3" fmla="*/ 55 h 55"/>
                  <a:gd name="T4" fmla="*/ 1 w 40"/>
                  <a:gd name="T5" fmla="*/ 16 h 55"/>
                  <a:gd name="T6" fmla="*/ 2 w 40"/>
                  <a:gd name="T7" fmla="*/ 11 h 55"/>
                  <a:gd name="T8" fmla="*/ 14 w 40"/>
                  <a:gd name="T9" fmla="*/ 0 h 55"/>
                  <a:gd name="T10" fmla="*/ 17 w 40"/>
                  <a:gd name="T11" fmla="*/ 10 h 55"/>
                  <a:gd name="T12" fmla="*/ 30 w 40"/>
                  <a:gd name="T13" fmla="*/ 1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55">
                    <a:moveTo>
                      <a:pt x="30" y="15"/>
                    </a:moveTo>
                    <a:cubicBezTo>
                      <a:pt x="30" y="15"/>
                      <a:pt x="40" y="38"/>
                      <a:pt x="26" y="55"/>
                    </a:cubicBezTo>
                    <a:cubicBezTo>
                      <a:pt x="15" y="39"/>
                      <a:pt x="8" y="31"/>
                      <a:pt x="1" y="16"/>
                    </a:cubicBezTo>
                    <a:cubicBezTo>
                      <a:pt x="0" y="14"/>
                      <a:pt x="0" y="12"/>
                      <a:pt x="2" y="11"/>
                    </a:cubicBezTo>
                    <a:cubicBezTo>
                      <a:pt x="6" y="7"/>
                      <a:pt x="14" y="0"/>
                      <a:pt x="14" y="0"/>
                    </a:cubicBezTo>
                    <a:cubicBezTo>
                      <a:pt x="14" y="0"/>
                      <a:pt x="13" y="5"/>
                      <a:pt x="17" y="10"/>
                    </a:cubicBezTo>
                    <a:cubicBezTo>
                      <a:pt x="22" y="16"/>
                      <a:pt x="30" y="15"/>
                      <a:pt x="30" y="15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iṩļïďê">
                <a:extLst>
                  <a:ext uri="{FF2B5EF4-FFF2-40B4-BE49-F238E27FC236}">
                    <a16:creationId xmlns:a16="http://schemas.microsoft.com/office/drawing/2014/main" id="{850BA8AB-5A08-4BE3-9BE3-3D8585CFEFD6}"/>
                  </a:ext>
                </a:extLst>
              </p:cNvPr>
              <p:cNvSpPr/>
              <p:nvPr/>
            </p:nvSpPr>
            <p:spPr bwMode="auto">
              <a:xfrm>
                <a:off x="6799263" y="2773363"/>
                <a:ext cx="93663" cy="117475"/>
              </a:xfrm>
              <a:custGeom>
                <a:avLst/>
                <a:gdLst>
                  <a:gd name="T0" fmla="*/ 0 w 40"/>
                  <a:gd name="T1" fmla="*/ 30 h 51"/>
                  <a:gd name="T2" fmla="*/ 3 w 40"/>
                  <a:gd name="T3" fmla="*/ 42 h 51"/>
                  <a:gd name="T4" fmla="*/ 14 w 40"/>
                  <a:gd name="T5" fmla="*/ 49 h 51"/>
                  <a:gd name="T6" fmla="*/ 25 w 40"/>
                  <a:gd name="T7" fmla="*/ 50 h 51"/>
                  <a:gd name="T8" fmla="*/ 35 w 40"/>
                  <a:gd name="T9" fmla="*/ 42 h 51"/>
                  <a:gd name="T10" fmla="*/ 34 w 40"/>
                  <a:gd name="T11" fmla="*/ 15 h 51"/>
                  <a:gd name="T12" fmla="*/ 10 w 40"/>
                  <a:gd name="T13" fmla="*/ 4 h 51"/>
                  <a:gd name="T14" fmla="*/ 4 w 40"/>
                  <a:gd name="T15" fmla="*/ 14 h 51"/>
                  <a:gd name="T16" fmla="*/ 0 w 40"/>
                  <a:gd name="T17" fmla="*/ 3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51">
                    <a:moveTo>
                      <a:pt x="0" y="30"/>
                    </a:moveTo>
                    <a:cubicBezTo>
                      <a:pt x="0" y="34"/>
                      <a:pt x="0" y="39"/>
                      <a:pt x="3" y="42"/>
                    </a:cubicBezTo>
                    <a:cubicBezTo>
                      <a:pt x="5" y="46"/>
                      <a:pt x="10" y="47"/>
                      <a:pt x="14" y="49"/>
                    </a:cubicBezTo>
                    <a:cubicBezTo>
                      <a:pt x="18" y="50"/>
                      <a:pt x="22" y="51"/>
                      <a:pt x="25" y="50"/>
                    </a:cubicBezTo>
                    <a:cubicBezTo>
                      <a:pt x="30" y="50"/>
                      <a:pt x="33" y="46"/>
                      <a:pt x="35" y="42"/>
                    </a:cubicBezTo>
                    <a:cubicBezTo>
                      <a:pt x="40" y="34"/>
                      <a:pt x="39" y="23"/>
                      <a:pt x="34" y="15"/>
                    </a:cubicBezTo>
                    <a:cubicBezTo>
                      <a:pt x="30" y="9"/>
                      <a:pt x="18" y="0"/>
                      <a:pt x="10" y="4"/>
                    </a:cubicBezTo>
                    <a:cubicBezTo>
                      <a:pt x="7" y="5"/>
                      <a:pt x="5" y="11"/>
                      <a:pt x="4" y="14"/>
                    </a:cubicBezTo>
                    <a:cubicBezTo>
                      <a:pt x="2" y="19"/>
                      <a:pt x="1" y="24"/>
                      <a:pt x="0" y="30"/>
                    </a:cubicBezTo>
                    <a:close/>
                  </a:path>
                </a:pathLst>
              </a:custGeom>
              <a:solidFill>
                <a:srgbClr val="FF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ïŝ1îḋè">
                <a:extLst>
                  <a:ext uri="{FF2B5EF4-FFF2-40B4-BE49-F238E27FC236}">
                    <a16:creationId xmlns:a16="http://schemas.microsoft.com/office/drawing/2014/main" id="{4AE432D2-DC0C-4A2E-92DD-AD990B67CA76}"/>
                  </a:ext>
                </a:extLst>
              </p:cNvPr>
              <p:cNvSpPr/>
              <p:nvPr/>
            </p:nvSpPr>
            <p:spPr bwMode="auto">
              <a:xfrm>
                <a:off x="5691188" y="3494088"/>
                <a:ext cx="93663" cy="117475"/>
              </a:xfrm>
              <a:custGeom>
                <a:avLst/>
                <a:gdLst>
                  <a:gd name="T0" fmla="*/ 0 w 40"/>
                  <a:gd name="T1" fmla="*/ 30 h 51"/>
                  <a:gd name="T2" fmla="*/ 3 w 40"/>
                  <a:gd name="T3" fmla="*/ 42 h 51"/>
                  <a:gd name="T4" fmla="*/ 14 w 40"/>
                  <a:gd name="T5" fmla="*/ 49 h 51"/>
                  <a:gd name="T6" fmla="*/ 25 w 40"/>
                  <a:gd name="T7" fmla="*/ 50 h 51"/>
                  <a:gd name="T8" fmla="*/ 35 w 40"/>
                  <a:gd name="T9" fmla="*/ 42 h 51"/>
                  <a:gd name="T10" fmla="*/ 34 w 40"/>
                  <a:gd name="T11" fmla="*/ 14 h 51"/>
                  <a:gd name="T12" fmla="*/ 10 w 40"/>
                  <a:gd name="T13" fmla="*/ 4 h 51"/>
                  <a:gd name="T14" fmla="*/ 4 w 40"/>
                  <a:gd name="T15" fmla="*/ 14 h 51"/>
                  <a:gd name="T16" fmla="*/ 0 w 40"/>
                  <a:gd name="T17" fmla="*/ 3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51">
                    <a:moveTo>
                      <a:pt x="0" y="30"/>
                    </a:moveTo>
                    <a:cubicBezTo>
                      <a:pt x="0" y="34"/>
                      <a:pt x="0" y="38"/>
                      <a:pt x="3" y="42"/>
                    </a:cubicBezTo>
                    <a:cubicBezTo>
                      <a:pt x="5" y="45"/>
                      <a:pt x="10" y="47"/>
                      <a:pt x="14" y="49"/>
                    </a:cubicBezTo>
                    <a:cubicBezTo>
                      <a:pt x="18" y="50"/>
                      <a:pt x="22" y="51"/>
                      <a:pt x="25" y="50"/>
                    </a:cubicBezTo>
                    <a:cubicBezTo>
                      <a:pt x="30" y="50"/>
                      <a:pt x="33" y="46"/>
                      <a:pt x="35" y="42"/>
                    </a:cubicBezTo>
                    <a:cubicBezTo>
                      <a:pt x="40" y="34"/>
                      <a:pt x="39" y="22"/>
                      <a:pt x="34" y="14"/>
                    </a:cubicBezTo>
                    <a:cubicBezTo>
                      <a:pt x="30" y="9"/>
                      <a:pt x="18" y="0"/>
                      <a:pt x="10" y="4"/>
                    </a:cubicBezTo>
                    <a:cubicBezTo>
                      <a:pt x="7" y="5"/>
                      <a:pt x="5" y="11"/>
                      <a:pt x="4" y="14"/>
                    </a:cubicBezTo>
                    <a:cubicBezTo>
                      <a:pt x="2" y="19"/>
                      <a:pt x="1" y="24"/>
                      <a:pt x="0" y="30"/>
                    </a:cubicBezTo>
                    <a:close/>
                  </a:path>
                </a:pathLst>
              </a:custGeom>
              <a:solidFill>
                <a:srgbClr val="FF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îṥ1iḍé">
                <a:extLst>
                  <a:ext uri="{FF2B5EF4-FFF2-40B4-BE49-F238E27FC236}">
                    <a16:creationId xmlns:a16="http://schemas.microsoft.com/office/drawing/2014/main" id="{E5A8ED58-075C-44C9-BDF6-CE90BE956685}"/>
                  </a:ext>
                </a:extLst>
              </p:cNvPr>
              <p:cNvSpPr/>
              <p:nvPr/>
            </p:nvSpPr>
            <p:spPr bwMode="auto">
              <a:xfrm>
                <a:off x="6342063" y="2987675"/>
                <a:ext cx="19050" cy="88900"/>
              </a:xfrm>
              <a:custGeom>
                <a:avLst/>
                <a:gdLst>
                  <a:gd name="T0" fmla="*/ 0 w 8"/>
                  <a:gd name="T1" fmla="*/ 1 h 38"/>
                  <a:gd name="T2" fmla="*/ 1 w 8"/>
                  <a:gd name="T3" fmla="*/ 38 h 38"/>
                  <a:gd name="T4" fmla="*/ 5 w 8"/>
                  <a:gd name="T5" fmla="*/ 0 h 38"/>
                  <a:gd name="T6" fmla="*/ 0 w 8"/>
                  <a:gd name="T7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8">
                    <a:moveTo>
                      <a:pt x="0" y="1"/>
                    </a:moveTo>
                    <a:cubicBezTo>
                      <a:pt x="0" y="1"/>
                      <a:pt x="5" y="15"/>
                      <a:pt x="1" y="38"/>
                    </a:cubicBezTo>
                    <a:cubicBezTo>
                      <a:pt x="1" y="38"/>
                      <a:pt x="8" y="16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1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îSḻíḑé">
                <a:extLst>
                  <a:ext uri="{FF2B5EF4-FFF2-40B4-BE49-F238E27FC236}">
                    <a16:creationId xmlns:a16="http://schemas.microsoft.com/office/drawing/2014/main" id="{CBEB7008-EE7A-449C-A4E6-CE3E84469A34}"/>
                  </a:ext>
                </a:extLst>
              </p:cNvPr>
              <p:cNvSpPr/>
              <p:nvPr/>
            </p:nvSpPr>
            <p:spPr bwMode="auto">
              <a:xfrm>
                <a:off x="4224338" y="3952875"/>
                <a:ext cx="446088" cy="306388"/>
              </a:xfrm>
              <a:custGeom>
                <a:avLst/>
                <a:gdLst>
                  <a:gd name="T0" fmla="*/ 31 w 192"/>
                  <a:gd name="T1" fmla="*/ 0 h 132"/>
                  <a:gd name="T2" fmla="*/ 0 w 192"/>
                  <a:gd name="T3" fmla="*/ 96 h 132"/>
                  <a:gd name="T4" fmla="*/ 161 w 192"/>
                  <a:gd name="T5" fmla="*/ 132 h 132"/>
                  <a:gd name="T6" fmla="*/ 192 w 192"/>
                  <a:gd name="T7" fmla="*/ 35 h 132"/>
                  <a:gd name="T8" fmla="*/ 31 w 192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32">
                    <a:moveTo>
                      <a:pt x="31" y="0"/>
                    </a:moveTo>
                    <a:cubicBezTo>
                      <a:pt x="22" y="30"/>
                      <a:pt x="9" y="66"/>
                      <a:pt x="0" y="96"/>
                    </a:cubicBezTo>
                    <a:cubicBezTo>
                      <a:pt x="53" y="108"/>
                      <a:pt x="107" y="120"/>
                      <a:pt x="161" y="132"/>
                    </a:cubicBezTo>
                    <a:cubicBezTo>
                      <a:pt x="175" y="89"/>
                      <a:pt x="182" y="69"/>
                      <a:pt x="192" y="35"/>
                    </a:cubicBezTo>
                    <a:cubicBezTo>
                      <a:pt x="133" y="25"/>
                      <a:pt x="90" y="10"/>
                      <a:pt x="31" y="0"/>
                    </a:cubicBezTo>
                    <a:close/>
                  </a:path>
                </a:pathLst>
              </a:custGeom>
              <a:solidFill>
                <a:srgbClr val="C23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îṣḷîḋé">
                <a:extLst>
                  <a:ext uri="{FF2B5EF4-FFF2-40B4-BE49-F238E27FC236}">
                    <a16:creationId xmlns:a16="http://schemas.microsoft.com/office/drawing/2014/main" id="{5ECF33CE-A5EB-4BA1-B943-846BBFE971B1}"/>
                  </a:ext>
                </a:extLst>
              </p:cNvPr>
              <p:cNvSpPr/>
              <p:nvPr/>
            </p:nvSpPr>
            <p:spPr bwMode="auto">
              <a:xfrm>
                <a:off x="6300788" y="3043238"/>
                <a:ext cx="34925" cy="57150"/>
              </a:xfrm>
              <a:custGeom>
                <a:avLst/>
                <a:gdLst>
                  <a:gd name="T0" fmla="*/ 4 w 15"/>
                  <a:gd name="T1" fmla="*/ 1 h 24"/>
                  <a:gd name="T2" fmla="*/ 2 w 15"/>
                  <a:gd name="T3" fmla="*/ 1 h 24"/>
                  <a:gd name="T4" fmla="*/ 0 w 15"/>
                  <a:gd name="T5" fmla="*/ 2 h 24"/>
                  <a:gd name="T6" fmla="*/ 0 w 15"/>
                  <a:gd name="T7" fmla="*/ 9 h 24"/>
                  <a:gd name="T8" fmla="*/ 6 w 15"/>
                  <a:gd name="T9" fmla="*/ 24 h 24"/>
                  <a:gd name="T10" fmla="*/ 14 w 15"/>
                  <a:gd name="T11" fmla="*/ 11 h 24"/>
                  <a:gd name="T12" fmla="*/ 15 w 15"/>
                  <a:gd name="T13" fmla="*/ 6 h 24"/>
                  <a:gd name="T14" fmla="*/ 4 w 15"/>
                  <a:gd name="T1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24">
                    <a:moveTo>
                      <a:pt x="4" y="1"/>
                    </a:move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4"/>
                      <a:pt x="0" y="7"/>
                      <a:pt x="0" y="9"/>
                    </a:cubicBezTo>
                    <a:cubicBezTo>
                      <a:pt x="0" y="14"/>
                      <a:pt x="2" y="19"/>
                      <a:pt x="6" y="24"/>
                    </a:cubicBezTo>
                    <a:cubicBezTo>
                      <a:pt x="10" y="21"/>
                      <a:pt x="12" y="16"/>
                      <a:pt x="14" y="11"/>
                    </a:cubicBezTo>
                    <a:cubicBezTo>
                      <a:pt x="15" y="9"/>
                      <a:pt x="15" y="8"/>
                      <a:pt x="15" y="6"/>
                    </a:cubicBezTo>
                    <a:cubicBezTo>
                      <a:pt x="15" y="0"/>
                      <a:pt x="7" y="1"/>
                      <a:pt x="4" y="1"/>
                    </a:cubicBezTo>
                    <a:close/>
                  </a:path>
                </a:pathLst>
              </a:custGeom>
              <a:solidFill>
                <a:srgbClr val="709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îšḷiḋe">
                <a:extLst>
                  <a:ext uri="{FF2B5EF4-FFF2-40B4-BE49-F238E27FC236}">
                    <a16:creationId xmlns:a16="http://schemas.microsoft.com/office/drawing/2014/main" id="{5546E51F-D564-4374-8373-911F6E6C7906}"/>
                  </a:ext>
                </a:extLst>
              </p:cNvPr>
              <p:cNvSpPr/>
              <p:nvPr/>
            </p:nvSpPr>
            <p:spPr bwMode="auto">
              <a:xfrm>
                <a:off x="6142038" y="3065463"/>
                <a:ext cx="193675" cy="442913"/>
              </a:xfrm>
              <a:custGeom>
                <a:avLst/>
                <a:gdLst>
                  <a:gd name="T0" fmla="*/ 42 w 83"/>
                  <a:gd name="T1" fmla="*/ 149 h 191"/>
                  <a:gd name="T2" fmla="*/ 23 w 83"/>
                  <a:gd name="T3" fmla="*/ 157 h 191"/>
                  <a:gd name="T4" fmla="*/ 12 w 83"/>
                  <a:gd name="T5" fmla="*/ 159 h 191"/>
                  <a:gd name="T6" fmla="*/ 10 w 83"/>
                  <a:gd name="T7" fmla="*/ 163 h 191"/>
                  <a:gd name="T8" fmla="*/ 2 w 83"/>
                  <a:gd name="T9" fmla="*/ 183 h 191"/>
                  <a:gd name="T10" fmla="*/ 1 w 83"/>
                  <a:gd name="T11" fmla="*/ 186 h 191"/>
                  <a:gd name="T12" fmla="*/ 7 w 83"/>
                  <a:gd name="T13" fmla="*/ 188 h 191"/>
                  <a:gd name="T14" fmla="*/ 18 w 83"/>
                  <a:gd name="T15" fmla="*/ 189 h 191"/>
                  <a:gd name="T16" fmla="*/ 31 w 83"/>
                  <a:gd name="T17" fmla="*/ 189 h 191"/>
                  <a:gd name="T18" fmla="*/ 47 w 83"/>
                  <a:gd name="T19" fmla="*/ 176 h 191"/>
                  <a:gd name="T20" fmla="*/ 73 w 83"/>
                  <a:gd name="T21" fmla="*/ 146 h 191"/>
                  <a:gd name="T22" fmla="*/ 82 w 83"/>
                  <a:gd name="T23" fmla="*/ 92 h 191"/>
                  <a:gd name="T24" fmla="*/ 81 w 83"/>
                  <a:gd name="T25" fmla="*/ 42 h 191"/>
                  <a:gd name="T26" fmla="*/ 73 w 83"/>
                  <a:gd name="T27" fmla="*/ 4 h 191"/>
                  <a:gd name="T28" fmla="*/ 67 w 83"/>
                  <a:gd name="T29" fmla="*/ 95 h 191"/>
                  <a:gd name="T30" fmla="*/ 42 w 83"/>
                  <a:gd name="T31" fmla="*/ 14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3" h="191">
                    <a:moveTo>
                      <a:pt x="42" y="149"/>
                    </a:moveTo>
                    <a:cubicBezTo>
                      <a:pt x="37" y="154"/>
                      <a:pt x="30" y="156"/>
                      <a:pt x="23" y="157"/>
                    </a:cubicBezTo>
                    <a:cubicBezTo>
                      <a:pt x="20" y="158"/>
                      <a:pt x="15" y="157"/>
                      <a:pt x="12" y="159"/>
                    </a:cubicBezTo>
                    <a:cubicBezTo>
                      <a:pt x="11" y="160"/>
                      <a:pt x="11" y="162"/>
                      <a:pt x="10" y="163"/>
                    </a:cubicBezTo>
                    <a:cubicBezTo>
                      <a:pt x="7" y="169"/>
                      <a:pt x="5" y="176"/>
                      <a:pt x="2" y="183"/>
                    </a:cubicBezTo>
                    <a:cubicBezTo>
                      <a:pt x="1" y="184"/>
                      <a:pt x="1" y="185"/>
                      <a:pt x="1" y="186"/>
                    </a:cubicBezTo>
                    <a:cubicBezTo>
                      <a:pt x="0" y="189"/>
                      <a:pt x="5" y="188"/>
                      <a:pt x="7" y="188"/>
                    </a:cubicBezTo>
                    <a:cubicBezTo>
                      <a:pt x="11" y="188"/>
                      <a:pt x="14" y="189"/>
                      <a:pt x="18" y="189"/>
                    </a:cubicBezTo>
                    <a:cubicBezTo>
                      <a:pt x="22" y="189"/>
                      <a:pt x="27" y="191"/>
                      <a:pt x="31" y="189"/>
                    </a:cubicBezTo>
                    <a:cubicBezTo>
                      <a:pt x="37" y="186"/>
                      <a:pt x="42" y="180"/>
                      <a:pt x="47" y="176"/>
                    </a:cubicBezTo>
                    <a:cubicBezTo>
                      <a:pt x="56" y="168"/>
                      <a:pt x="68" y="158"/>
                      <a:pt x="73" y="146"/>
                    </a:cubicBezTo>
                    <a:cubicBezTo>
                      <a:pt x="79" y="129"/>
                      <a:pt x="81" y="111"/>
                      <a:pt x="82" y="92"/>
                    </a:cubicBezTo>
                    <a:cubicBezTo>
                      <a:pt x="83" y="76"/>
                      <a:pt x="82" y="59"/>
                      <a:pt x="81" y="42"/>
                    </a:cubicBezTo>
                    <a:cubicBezTo>
                      <a:pt x="81" y="37"/>
                      <a:pt x="79" y="0"/>
                      <a:pt x="73" y="4"/>
                    </a:cubicBezTo>
                    <a:cubicBezTo>
                      <a:pt x="69" y="6"/>
                      <a:pt x="70" y="72"/>
                      <a:pt x="67" y="95"/>
                    </a:cubicBezTo>
                    <a:cubicBezTo>
                      <a:pt x="67" y="97"/>
                      <a:pt x="56" y="137"/>
                      <a:pt x="42" y="149"/>
                    </a:cubicBezTo>
                    <a:close/>
                  </a:path>
                </a:pathLst>
              </a:custGeom>
              <a:solidFill>
                <a:srgbClr val="709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ïšḻiḋé">
                <a:extLst>
                  <a:ext uri="{FF2B5EF4-FFF2-40B4-BE49-F238E27FC236}">
                    <a16:creationId xmlns:a16="http://schemas.microsoft.com/office/drawing/2014/main" id="{3375AE00-A6C9-4C62-86E3-CAB050384F1E}"/>
                  </a:ext>
                </a:extLst>
              </p:cNvPr>
              <p:cNvSpPr/>
              <p:nvPr/>
            </p:nvSpPr>
            <p:spPr bwMode="auto">
              <a:xfrm>
                <a:off x="5608638" y="3533775"/>
                <a:ext cx="125413" cy="96838"/>
              </a:xfrm>
              <a:custGeom>
                <a:avLst/>
                <a:gdLst>
                  <a:gd name="T0" fmla="*/ 22 w 54"/>
                  <a:gd name="T1" fmla="*/ 2 h 42"/>
                  <a:gd name="T2" fmla="*/ 45 w 54"/>
                  <a:gd name="T3" fmla="*/ 6 h 42"/>
                  <a:gd name="T4" fmla="*/ 50 w 54"/>
                  <a:gd name="T5" fmla="*/ 28 h 42"/>
                  <a:gd name="T6" fmla="*/ 40 w 54"/>
                  <a:gd name="T7" fmla="*/ 38 h 42"/>
                  <a:gd name="T8" fmla="*/ 27 w 54"/>
                  <a:gd name="T9" fmla="*/ 41 h 42"/>
                  <a:gd name="T10" fmla="*/ 13 w 54"/>
                  <a:gd name="T11" fmla="*/ 42 h 42"/>
                  <a:gd name="T12" fmla="*/ 6 w 54"/>
                  <a:gd name="T13" fmla="*/ 41 h 42"/>
                  <a:gd name="T14" fmla="*/ 1 w 54"/>
                  <a:gd name="T15" fmla="*/ 30 h 42"/>
                  <a:gd name="T16" fmla="*/ 22 w 54"/>
                  <a:gd name="T17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42">
                    <a:moveTo>
                      <a:pt x="22" y="2"/>
                    </a:moveTo>
                    <a:cubicBezTo>
                      <a:pt x="30" y="0"/>
                      <a:pt x="39" y="1"/>
                      <a:pt x="45" y="6"/>
                    </a:cubicBezTo>
                    <a:cubicBezTo>
                      <a:pt x="51" y="12"/>
                      <a:pt x="54" y="21"/>
                      <a:pt x="50" y="28"/>
                    </a:cubicBezTo>
                    <a:cubicBezTo>
                      <a:pt x="48" y="33"/>
                      <a:pt x="44" y="36"/>
                      <a:pt x="40" y="38"/>
                    </a:cubicBezTo>
                    <a:cubicBezTo>
                      <a:pt x="36" y="40"/>
                      <a:pt x="31" y="41"/>
                      <a:pt x="27" y="41"/>
                    </a:cubicBezTo>
                    <a:cubicBezTo>
                      <a:pt x="22" y="42"/>
                      <a:pt x="18" y="42"/>
                      <a:pt x="13" y="42"/>
                    </a:cubicBezTo>
                    <a:cubicBezTo>
                      <a:pt x="11" y="42"/>
                      <a:pt x="8" y="42"/>
                      <a:pt x="6" y="41"/>
                    </a:cubicBezTo>
                    <a:cubicBezTo>
                      <a:pt x="2" y="39"/>
                      <a:pt x="0" y="34"/>
                      <a:pt x="1" y="30"/>
                    </a:cubicBezTo>
                    <a:cubicBezTo>
                      <a:pt x="1" y="17"/>
                      <a:pt x="10" y="6"/>
                      <a:pt x="22" y="2"/>
                    </a:cubicBezTo>
                    <a:close/>
                  </a:path>
                </a:pathLst>
              </a:custGeom>
              <a:solidFill>
                <a:srgbClr val="FF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íṥ1ídé">
                <a:extLst>
                  <a:ext uri="{FF2B5EF4-FFF2-40B4-BE49-F238E27FC236}">
                    <a16:creationId xmlns:a16="http://schemas.microsoft.com/office/drawing/2014/main" id="{5391A8E5-3157-412B-B399-33DB21361574}"/>
                  </a:ext>
                </a:extLst>
              </p:cNvPr>
              <p:cNvSpPr/>
              <p:nvPr/>
            </p:nvSpPr>
            <p:spPr bwMode="auto">
              <a:xfrm>
                <a:off x="4419601" y="3938588"/>
                <a:ext cx="100013" cy="128588"/>
              </a:xfrm>
              <a:custGeom>
                <a:avLst/>
                <a:gdLst>
                  <a:gd name="T0" fmla="*/ 41 w 43"/>
                  <a:gd name="T1" fmla="*/ 35 h 55"/>
                  <a:gd name="T2" fmla="*/ 26 w 43"/>
                  <a:gd name="T3" fmla="*/ 53 h 55"/>
                  <a:gd name="T4" fmla="*/ 4 w 43"/>
                  <a:gd name="T5" fmla="*/ 46 h 55"/>
                  <a:gd name="T6" fmla="*/ 1 w 43"/>
                  <a:gd name="T7" fmla="*/ 33 h 55"/>
                  <a:gd name="T8" fmla="*/ 4 w 43"/>
                  <a:gd name="T9" fmla="*/ 19 h 55"/>
                  <a:gd name="T10" fmla="*/ 11 w 43"/>
                  <a:gd name="T11" fmla="*/ 7 h 55"/>
                  <a:gd name="T12" fmla="*/ 15 w 43"/>
                  <a:gd name="T13" fmla="*/ 2 h 55"/>
                  <a:gd name="T14" fmla="*/ 28 w 43"/>
                  <a:gd name="T15" fmla="*/ 2 h 55"/>
                  <a:gd name="T16" fmla="*/ 41 w 43"/>
                  <a:gd name="T17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55">
                    <a:moveTo>
                      <a:pt x="41" y="35"/>
                    </a:moveTo>
                    <a:cubicBezTo>
                      <a:pt x="39" y="42"/>
                      <a:pt x="33" y="50"/>
                      <a:pt x="26" y="53"/>
                    </a:cubicBezTo>
                    <a:cubicBezTo>
                      <a:pt x="18" y="55"/>
                      <a:pt x="9" y="53"/>
                      <a:pt x="4" y="46"/>
                    </a:cubicBezTo>
                    <a:cubicBezTo>
                      <a:pt x="1" y="42"/>
                      <a:pt x="0" y="38"/>
                      <a:pt x="1" y="33"/>
                    </a:cubicBezTo>
                    <a:cubicBezTo>
                      <a:pt x="1" y="28"/>
                      <a:pt x="3" y="24"/>
                      <a:pt x="4" y="19"/>
                    </a:cubicBezTo>
                    <a:cubicBezTo>
                      <a:pt x="6" y="15"/>
                      <a:pt x="8" y="11"/>
                      <a:pt x="11" y="7"/>
                    </a:cubicBezTo>
                    <a:cubicBezTo>
                      <a:pt x="12" y="5"/>
                      <a:pt x="13" y="3"/>
                      <a:pt x="15" y="2"/>
                    </a:cubicBezTo>
                    <a:cubicBezTo>
                      <a:pt x="19" y="0"/>
                      <a:pt x="24" y="0"/>
                      <a:pt x="28" y="2"/>
                    </a:cubicBezTo>
                    <a:cubicBezTo>
                      <a:pt x="38" y="9"/>
                      <a:pt x="43" y="23"/>
                      <a:pt x="41" y="35"/>
                    </a:cubicBezTo>
                    <a:close/>
                  </a:path>
                </a:pathLst>
              </a:custGeom>
              <a:solidFill>
                <a:srgbClr val="FF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iŝḷïḋê">
                <a:extLst>
                  <a:ext uri="{FF2B5EF4-FFF2-40B4-BE49-F238E27FC236}">
                    <a16:creationId xmlns:a16="http://schemas.microsoft.com/office/drawing/2014/main" id="{EE21FAEB-4D11-4C20-B1A9-CD772E42CC31}"/>
                  </a:ext>
                </a:extLst>
              </p:cNvPr>
              <p:cNvSpPr/>
              <p:nvPr/>
            </p:nvSpPr>
            <p:spPr bwMode="auto">
              <a:xfrm>
                <a:off x="6838951" y="2763838"/>
                <a:ext cx="60325" cy="90488"/>
              </a:xfrm>
              <a:custGeom>
                <a:avLst/>
                <a:gdLst>
                  <a:gd name="T0" fmla="*/ 13 w 26"/>
                  <a:gd name="T1" fmla="*/ 1 h 39"/>
                  <a:gd name="T2" fmla="*/ 23 w 26"/>
                  <a:gd name="T3" fmla="*/ 9 h 39"/>
                  <a:gd name="T4" fmla="*/ 25 w 26"/>
                  <a:gd name="T5" fmla="*/ 22 h 39"/>
                  <a:gd name="T6" fmla="*/ 25 w 26"/>
                  <a:gd name="T7" fmla="*/ 32 h 39"/>
                  <a:gd name="T8" fmla="*/ 17 w 26"/>
                  <a:gd name="T9" fmla="*/ 39 h 39"/>
                  <a:gd name="T10" fmla="*/ 8 w 26"/>
                  <a:gd name="T11" fmla="*/ 31 h 39"/>
                  <a:gd name="T12" fmla="*/ 1 w 26"/>
                  <a:gd name="T13" fmla="*/ 10 h 39"/>
                  <a:gd name="T14" fmla="*/ 13 w 26"/>
                  <a:gd name="T1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9">
                    <a:moveTo>
                      <a:pt x="13" y="1"/>
                    </a:moveTo>
                    <a:cubicBezTo>
                      <a:pt x="18" y="1"/>
                      <a:pt x="21" y="5"/>
                      <a:pt x="23" y="9"/>
                    </a:cubicBezTo>
                    <a:cubicBezTo>
                      <a:pt x="24" y="13"/>
                      <a:pt x="25" y="18"/>
                      <a:pt x="25" y="22"/>
                    </a:cubicBezTo>
                    <a:cubicBezTo>
                      <a:pt x="25" y="26"/>
                      <a:pt x="26" y="29"/>
                      <a:pt x="25" y="32"/>
                    </a:cubicBezTo>
                    <a:cubicBezTo>
                      <a:pt x="24" y="36"/>
                      <a:pt x="21" y="39"/>
                      <a:pt x="17" y="39"/>
                    </a:cubicBezTo>
                    <a:cubicBezTo>
                      <a:pt x="13" y="39"/>
                      <a:pt x="10" y="35"/>
                      <a:pt x="8" y="31"/>
                    </a:cubicBezTo>
                    <a:cubicBezTo>
                      <a:pt x="5" y="26"/>
                      <a:pt x="0" y="16"/>
                      <a:pt x="1" y="10"/>
                    </a:cubicBezTo>
                    <a:cubicBezTo>
                      <a:pt x="1" y="5"/>
                      <a:pt x="8" y="0"/>
                      <a:pt x="13" y="1"/>
                    </a:cubicBezTo>
                    <a:close/>
                  </a:path>
                </a:pathLst>
              </a:custGeom>
              <a:solidFill>
                <a:srgbClr val="FF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ïŝḻidè">
                <a:extLst>
                  <a:ext uri="{FF2B5EF4-FFF2-40B4-BE49-F238E27FC236}">
                    <a16:creationId xmlns:a16="http://schemas.microsoft.com/office/drawing/2014/main" id="{F00BCAC4-24BB-45E5-9273-7ECCA88EA176}"/>
                  </a:ext>
                </a:extLst>
              </p:cNvPr>
              <p:cNvSpPr/>
              <p:nvPr/>
            </p:nvSpPr>
            <p:spPr bwMode="auto">
              <a:xfrm>
                <a:off x="5011738" y="3478213"/>
                <a:ext cx="22225" cy="430213"/>
              </a:xfrm>
              <a:custGeom>
                <a:avLst/>
                <a:gdLst>
                  <a:gd name="T0" fmla="*/ 10 w 10"/>
                  <a:gd name="T1" fmla="*/ 0 h 186"/>
                  <a:gd name="T2" fmla="*/ 9 w 10"/>
                  <a:gd name="T3" fmla="*/ 23 h 186"/>
                  <a:gd name="T4" fmla="*/ 7 w 10"/>
                  <a:gd name="T5" fmla="*/ 47 h 186"/>
                  <a:gd name="T6" fmla="*/ 5 w 10"/>
                  <a:gd name="T7" fmla="*/ 93 h 186"/>
                  <a:gd name="T8" fmla="*/ 5 w 10"/>
                  <a:gd name="T9" fmla="*/ 140 h 186"/>
                  <a:gd name="T10" fmla="*/ 6 w 10"/>
                  <a:gd name="T11" fmla="*/ 152 h 186"/>
                  <a:gd name="T12" fmla="*/ 7 w 10"/>
                  <a:gd name="T13" fmla="*/ 163 h 186"/>
                  <a:gd name="T14" fmla="*/ 8 w 10"/>
                  <a:gd name="T15" fmla="*/ 175 h 186"/>
                  <a:gd name="T16" fmla="*/ 10 w 10"/>
                  <a:gd name="T17" fmla="*/ 186 h 186"/>
                  <a:gd name="T18" fmla="*/ 2 w 10"/>
                  <a:gd name="T19" fmla="*/ 140 h 186"/>
                  <a:gd name="T20" fmla="*/ 1 w 10"/>
                  <a:gd name="T21" fmla="*/ 93 h 186"/>
                  <a:gd name="T22" fmla="*/ 4 w 10"/>
                  <a:gd name="T23" fmla="*/ 46 h 186"/>
                  <a:gd name="T24" fmla="*/ 10 w 10"/>
                  <a:gd name="T25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186">
                    <a:moveTo>
                      <a:pt x="10" y="0"/>
                    </a:moveTo>
                    <a:cubicBezTo>
                      <a:pt x="10" y="8"/>
                      <a:pt x="9" y="16"/>
                      <a:pt x="9" y="23"/>
                    </a:cubicBezTo>
                    <a:cubicBezTo>
                      <a:pt x="8" y="31"/>
                      <a:pt x="7" y="39"/>
                      <a:pt x="7" y="47"/>
                    </a:cubicBezTo>
                    <a:cubicBezTo>
                      <a:pt x="6" y="62"/>
                      <a:pt x="5" y="78"/>
                      <a:pt x="5" y="93"/>
                    </a:cubicBezTo>
                    <a:cubicBezTo>
                      <a:pt x="4" y="109"/>
                      <a:pt x="4" y="124"/>
                      <a:pt x="5" y="140"/>
                    </a:cubicBezTo>
                    <a:cubicBezTo>
                      <a:pt x="5" y="144"/>
                      <a:pt x="5" y="148"/>
                      <a:pt x="6" y="152"/>
                    </a:cubicBezTo>
                    <a:cubicBezTo>
                      <a:pt x="6" y="156"/>
                      <a:pt x="6" y="159"/>
                      <a:pt x="7" y="163"/>
                    </a:cubicBezTo>
                    <a:cubicBezTo>
                      <a:pt x="7" y="167"/>
                      <a:pt x="8" y="171"/>
                      <a:pt x="8" y="175"/>
                    </a:cubicBezTo>
                    <a:cubicBezTo>
                      <a:pt x="9" y="179"/>
                      <a:pt x="10" y="182"/>
                      <a:pt x="10" y="186"/>
                    </a:cubicBezTo>
                    <a:cubicBezTo>
                      <a:pt x="5" y="171"/>
                      <a:pt x="3" y="156"/>
                      <a:pt x="2" y="140"/>
                    </a:cubicBezTo>
                    <a:cubicBezTo>
                      <a:pt x="0" y="125"/>
                      <a:pt x="0" y="109"/>
                      <a:pt x="1" y="93"/>
                    </a:cubicBezTo>
                    <a:cubicBezTo>
                      <a:pt x="1" y="78"/>
                      <a:pt x="2" y="62"/>
                      <a:pt x="4" y="46"/>
                    </a:cubicBezTo>
                    <a:cubicBezTo>
                      <a:pt x="5" y="31"/>
                      <a:pt x="7" y="15"/>
                      <a:pt x="10" y="0"/>
                    </a:cubicBezTo>
                    <a:close/>
                  </a:path>
                </a:pathLst>
              </a:custGeom>
              <a:solidFill>
                <a:srgbClr val="D1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i$ľîdè">
                <a:extLst>
                  <a:ext uri="{FF2B5EF4-FFF2-40B4-BE49-F238E27FC236}">
                    <a16:creationId xmlns:a16="http://schemas.microsoft.com/office/drawing/2014/main" id="{C95D44CB-9433-44C2-9315-AF458C004CB7}"/>
                  </a:ext>
                </a:extLst>
              </p:cNvPr>
              <p:cNvSpPr/>
              <p:nvPr/>
            </p:nvSpPr>
            <p:spPr bwMode="auto">
              <a:xfrm>
                <a:off x="4826001" y="3575050"/>
                <a:ext cx="122238" cy="55563"/>
              </a:xfrm>
              <a:custGeom>
                <a:avLst/>
                <a:gdLst>
                  <a:gd name="T0" fmla="*/ 0 w 77"/>
                  <a:gd name="T1" fmla="*/ 18 h 35"/>
                  <a:gd name="T2" fmla="*/ 0 w 77"/>
                  <a:gd name="T3" fmla="*/ 35 h 35"/>
                  <a:gd name="T4" fmla="*/ 77 w 77"/>
                  <a:gd name="T5" fmla="*/ 18 h 35"/>
                  <a:gd name="T6" fmla="*/ 77 w 77"/>
                  <a:gd name="T7" fmla="*/ 0 h 35"/>
                  <a:gd name="T8" fmla="*/ 0 w 77"/>
                  <a:gd name="T9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35">
                    <a:moveTo>
                      <a:pt x="0" y="18"/>
                    </a:moveTo>
                    <a:lnTo>
                      <a:pt x="0" y="35"/>
                    </a:lnTo>
                    <a:lnTo>
                      <a:pt x="77" y="18"/>
                    </a:lnTo>
                    <a:lnTo>
                      <a:pt x="7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D1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îṡlïḋé">
                <a:extLst>
                  <a:ext uri="{FF2B5EF4-FFF2-40B4-BE49-F238E27FC236}">
                    <a16:creationId xmlns:a16="http://schemas.microsoft.com/office/drawing/2014/main" id="{C9903D29-E63C-4284-8C13-BFDDC85DF65E}"/>
                  </a:ext>
                </a:extLst>
              </p:cNvPr>
              <p:cNvSpPr/>
              <p:nvPr/>
            </p:nvSpPr>
            <p:spPr bwMode="auto">
              <a:xfrm>
                <a:off x="6767513" y="3173413"/>
                <a:ext cx="206375" cy="134938"/>
              </a:xfrm>
              <a:custGeom>
                <a:avLst/>
                <a:gdLst>
                  <a:gd name="T0" fmla="*/ 86 w 89"/>
                  <a:gd name="T1" fmla="*/ 0 h 58"/>
                  <a:gd name="T2" fmla="*/ 85 w 89"/>
                  <a:gd name="T3" fmla="*/ 0 h 58"/>
                  <a:gd name="T4" fmla="*/ 1 w 89"/>
                  <a:gd name="T5" fmla="*/ 55 h 58"/>
                  <a:gd name="T6" fmla="*/ 1 w 89"/>
                  <a:gd name="T7" fmla="*/ 58 h 58"/>
                  <a:gd name="T8" fmla="*/ 2 w 89"/>
                  <a:gd name="T9" fmla="*/ 58 h 58"/>
                  <a:gd name="T10" fmla="*/ 3 w 89"/>
                  <a:gd name="T11" fmla="*/ 58 h 58"/>
                  <a:gd name="T12" fmla="*/ 87 w 89"/>
                  <a:gd name="T13" fmla="*/ 4 h 58"/>
                  <a:gd name="T14" fmla="*/ 88 w 89"/>
                  <a:gd name="T15" fmla="*/ 1 h 58"/>
                  <a:gd name="T16" fmla="*/ 86 w 89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8">
                    <a:moveTo>
                      <a:pt x="86" y="0"/>
                    </a:moveTo>
                    <a:cubicBezTo>
                      <a:pt x="86" y="0"/>
                      <a:pt x="86" y="0"/>
                      <a:pt x="85" y="0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5"/>
                      <a:pt x="0" y="57"/>
                      <a:pt x="1" y="58"/>
                    </a:cubicBezTo>
                    <a:cubicBezTo>
                      <a:pt x="1" y="58"/>
                      <a:pt x="2" y="58"/>
                      <a:pt x="2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88" y="3"/>
                      <a:pt x="89" y="2"/>
                      <a:pt x="88" y="1"/>
                    </a:cubicBezTo>
                    <a:cubicBezTo>
                      <a:pt x="88" y="0"/>
                      <a:pt x="87" y="0"/>
                      <a:pt x="86" y="0"/>
                    </a:cubicBezTo>
                  </a:path>
                </a:pathLst>
              </a:custGeom>
              <a:solidFill>
                <a:srgbClr val="62C8FB">
                  <a:alpha val="5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îṥḻide">
                <a:extLst>
                  <a:ext uri="{FF2B5EF4-FFF2-40B4-BE49-F238E27FC236}">
                    <a16:creationId xmlns:a16="http://schemas.microsoft.com/office/drawing/2014/main" id="{22C2F294-D1CB-4E45-A871-217C0BF4635F}"/>
                  </a:ext>
                </a:extLst>
              </p:cNvPr>
              <p:cNvSpPr/>
              <p:nvPr/>
            </p:nvSpPr>
            <p:spPr bwMode="auto">
              <a:xfrm>
                <a:off x="6718301" y="3367088"/>
                <a:ext cx="204788" cy="136525"/>
              </a:xfrm>
              <a:custGeom>
                <a:avLst/>
                <a:gdLst>
                  <a:gd name="T0" fmla="*/ 86 w 88"/>
                  <a:gd name="T1" fmla="*/ 0 h 59"/>
                  <a:gd name="T2" fmla="*/ 85 w 88"/>
                  <a:gd name="T3" fmla="*/ 1 h 59"/>
                  <a:gd name="T4" fmla="*/ 1 w 88"/>
                  <a:gd name="T5" fmla="*/ 55 h 59"/>
                  <a:gd name="T6" fmla="*/ 0 w 88"/>
                  <a:gd name="T7" fmla="*/ 58 h 59"/>
                  <a:gd name="T8" fmla="*/ 2 w 88"/>
                  <a:gd name="T9" fmla="*/ 59 h 59"/>
                  <a:gd name="T10" fmla="*/ 3 w 88"/>
                  <a:gd name="T11" fmla="*/ 59 h 59"/>
                  <a:gd name="T12" fmla="*/ 87 w 88"/>
                  <a:gd name="T13" fmla="*/ 4 h 59"/>
                  <a:gd name="T14" fmla="*/ 88 w 88"/>
                  <a:gd name="T15" fmla="*/ 1 h 59"/>
                  <a:gd name="T16" fmla="*/ 86 w 88"/>
                  <a:gd name="T1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59">
                    <a:moveTo>
                      <a:pt x="86" y="0"/>
                    </a:moveTo>
                    <a:cubicBezTo>
                      <a:pt x="86" y="0"/>
                      <a:pt x="85" y="0"/>
                      <a:pt x="85" y="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1" y="59"/>
                      <a:pt x="1" y="59"/>
                      <a:pt x="2" y="59"/>
                    </a:cubicBezTo>
                    <a:cubicBezTo>
                      <a:pt x="2" y="59"/>
                      <a:pt x="3" y="59"/>
                      <a:pt x="3" y="59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88" y="3"/>
                      <a:pt x="88" y="2"/>
                      <a:pt x="88" y="1"/>
                    </a:cubicBezTo>
                    <a:cubicBezTo>
                      <a:pt x="87" y="1"/>
                      <a:pt x="87" y="0"/>
                      <a:pt x="86" y="0"/>
                    </a:cubicBezTo>
                  </a:path>
                </a:pathLst>
              </a:custGeom>
              <a:solidFill>
                <a:srgbClr val="62C8FB">
                  <a:alpha val="5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íṡľiḓé">
                <a:extLst>
                  <a:ext uri="{FF2B5EF4-FFF2-40B4-BE49-F238E27FC236}">
                    <a16:creationId xmlns:a16="http://schemas.microsoft.com/office/drawing/2014/main" id="{ADCEEF93-7EEB-4EA0-86F8-43B8058E5D49}"/>
                  </a:ext>
                </a:extLst>
              </p:cNvPr>
              <p:cNvSpPr/>
              <p:nvPr/>
            </p:nvSpPr>
            <p:spPr bwMode="auto">
              <a:xfrm>
                <a:off x="7910513" y="2628900"/>
                <a:ext cx="203200" cy="134938"/>
              </a:xfrm>
              <a:custGeom>
                <a:avLst/>
                <a:gdLst>
                  <a:gd name="T0" fmla="*/ 86 w 88"/>
                  <a:gd name="T1" fmla="*/ 0 h 58"/>
                  <a:gd name="T2" fmla="*/ 85 w 88"/>
                  <a:gd name="T3" fmla="*/ 0 h 58"/>
                  <a:gd name="T4" fmla="*/ 1 w 88"/>
                  <a:gd name="T5" fmla="*/ 55 h 58"/>
                  <a:gd name="T6" fmla="*/ 0 w 88"/>
                  <a:gd name="T7" fmla="*/ 57 h 58"/>
                  <a:gd name="T8" fmla="*/ 2 w 88"/>
                  <a:gd name="T9" fmla="*/ 58 h 58"/>
                  <a:gd name="T10" fmla="*/ 3 w 88"/>
                  <a:gd name="T11" fmla="*/ 58 h 58"/>
                  <a:gd name="T12" fmla="*/ 87 w 88"/>
                  <a:gd name="T13" fmla="*/ 4 h 58"/>
                  <a:gd name="T14" fmla="*/ 88 w 88"/>
                  <a:gd name="T15" fmla="*/ 1 h 58"/>
                  <a:gd name="T16" fmla="*/ 86 w 88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58">
                    <a:moveTo>
                      <a:pt x="86" y="0"/>
                    </a:moveTo>
                    <a:cubicBezTo>
                      <a:pt x="86" y="0"/>
                      <a:pt x="85" y="0"/>
                      <a:pt x="85" y="0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5"/>
                      <a:pt x="0" y="57"/>
                      <a:pt x="0" y="57"/>
                    </a:cubicBezTo>
                    <a:cubicBezTo>
                      <a:pt x="1" y="58"/>
                      <a:pt x="1" y="58"/>
                      <a:pt x="2" y="58"/>
                    </a:cubicBezTo>
                    <a:cubicBezTo>
                      <a:pt x="2" y="58"/>
                      <a:pt x="3" y="58"/>
                      <a:pt x="3" y="58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88" y="3"/>
                      <a:pt x="88" y="2"/>
                      <a:pt x="88" y="1"/>
                    </a:cubicBezTo>
                    <a:cubicBezTo>
                      <a:pt x="87" y="0"/>
                      <a:pt x="87" y="0"/>
                      <a:pt x="86" y="0"/>
                    </a:cubicBezTo>
                  </a:path>
                </a:pathLst>
              </a:custGeom>
              <a:solidFill>
                <a:srgbClr val="62C8FB">
                  <a:alpha val="5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ïṧļïḋé">
                <a:extLst>
                  <a:ext uri="{FF2B5EF4-FFF2-40B4-BE49-F238E27FC236}">
                    <a16:creationId xmlns:a16="http://schemas.microsoft.com/office/drawing/2014/main" id="{A6FA1C95-5064-4898-95C8-A445D80386AE}"/>
                  </a:ext>
                </a:extLst>
              </p:cNvPr>
              <p:cNvSpPr/>
              <p:nvPr/>
            </p:nvSpPr>
            <p:spPr bwMode="auto">
              <a:xfrm>
                <a:off x="7827963" y="2740025"/>
                <a:ext cx="193675" cy="131763"/>
              </a:xfrm>
              <a:custGeom>
                <a:avLst/>
                <a:gdLst>
                  <a:gd name="T0" fmla="*/ 81 w 83"/>
                  <a:gd name="T1" fmla="*/ 0 h 57"/>
                  <a:gd name="T2" fmla="*/ 80 w 83"/>
                  <a:gd name="T3" fmla="*/ 1 h 57"/>
                  <a:gd name="T4" fmla="*/ 0 w 83"/>
                  <a:gd name="T5" fmla="*/ 52 h 57"/>
                  <a:gd name="T6" fmla="*/ 0 w 83"/>
                  <a:gd name="T7" fmla="*/ 57 h 57"/>
                  <a:gd name="T8" fmla="*/ 82 w 83"/>
                  <a:gd name="T9" fmla="*/ 4 h 57"/>
                  <a:gd name="T10" fmla="*/ 82 w 83"/>
                  <a:gd name="T11" fmla="*/ 1 h 57"/>
                  <a:gd name="T12" fmla="*/ 81 w 83"/>
                  <a:gd name="T1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57">
                    <a:moveTo>
                      <a:pt x="81" y="0"/>
                    </a:moveTo>
                    <a:cubicBezTo>
                      <a:pt x="80" y="0"/>
                      <a:pt x="80" y="1"/>
                      <a:pt x="80" y="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3" y="4"/>
                      <a:pt x="83" y="2"/>
                      <a:pt x="82" y="1"/>
                    </a:cubicBezTo>
                    <a:cubicBezTo>
                      <a:pt x="82" y="1"/>
                      <a:pt x="81" y="0"/>
                      <a:pt x="81" y="0"/>
                    </a:cubicBezTo>
                  </a:path>
                </a:pathLst>
              </a:custGeom>
              <a:solidFill>
                <a:srgbClr val="62C8FB">
                  <a:alpha val="5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íṧḷîde">
                <a:extLst>
                  <a:ext uri="{FF2B5EF4-FFF2-40B4-BE49-F238E27FC236}">
                    <a16:creationId xmlns:a16="http://schemas.microsoft.com/office/drawing/2014/main" id="{06CAFF3C-5343-4C01-A74F-C1DFD209CE1B}"/>
                  </a:ext>
                </a:extLst>
              </p:cNvPr>
              <p:cNvSpPr/>
              <p:nvPr/>
            </p:nvSpPr>
            <p:spPr bwMode="auto">
              <a:xfrm>
                <a:off x="7815263" y="2860675"/>
                <a:ext cx="12700" cy="15875"/>
              </a:xfrm>
              <a:custGeom>
                <a:avLst/>
                <a:gdLst>
                  <a:gd name="T0" fmla="*/ 6 w 6"/>
                  <a:gd name="T1" fmla="*/ 0 h 7"/>
                  <a:gd name="T2" fmla="*/ 2 w 6"/>
                  <a:gd name="T3" fmla="*/ 3 h 7"/>
                  <a:gd name="T4" fmla="*/ 1 w 6"/>
                  <a:gd name="T5" fmla="*/ 6 h 7"/>
                  <a:gd name="T6" fmla="*/ 3 w 6"/>
                  <a:gd name="T7" fmla="*/ 7 h 7"/>
                  <a:gd name="T8" fmla="*/ 4 w 6"/>
                  <a:gd name="T9" fmla="*/ 7 h 7"/>
                  <a:gd name="T10" fmla="*/ 6 w 6"/>
                  <a:gd name="T11" fmla="*/ 5 h 7"/>
                  <a:gd name="T12" fmla="*/ 6 w 6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0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1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0F1F27">
                  <a:alpha val="5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iṧľîḑê">
                <a:extLst>
                  <a:ext uri="{FF2B5EF4-FFF2-40B4-BE49-F238E27FC236}">
                    <a16:creationId xmlns:a16="http://schemas.microsoft.com/office/drawing/2014/main" id="{B9CFD385-765B-464B-A5B1-390EFB18A2C2}"/>
                  </a:ext>
                </a:extLst>
              </p:cNvPr>
              <p:cNvSpPr/>
              <p:nvPr/>
            </p:nvSpPr>
            <p:spPr bwMode="auto">
              <a:xfrm>
                <a:off x="5218113" y="3735388"/>
                <a:ext cx="206375" cy="136525"/>
              </a:xfrm>
              <a:custGeom>
                <a:avLst/>
                <a:gdLst>
                  <a:gd name="T0" fmla="*/ 87 w 89"/>
                  <a:gd name="T1" fmla="*/ 0 h 59"/>
                  <a:gd name="T2" fmla="*/ 86 w 89"/>
                  <a:gd name="T3" fmla="*/ 1 h 59"/>
                  <a:gd name="T4" fmla="*/ 1 w 89"/>
                  <a:gd name="T5" fmla="*/ 55 h 59"/>
                  <a:gd name="T6" fmla="*/ 1 w 89"/>
                  <a:gd name="T7" fmla="*/ 58 h 59"/>
                  <a:gd name="T8" fmla="*/ 3 w 89"/>
                  <a:gd name="T9" fmla="*/ 59 h 59"/>
                  <a:gd name="T10" fmla="*/ 4 w 89"/>
                  <a:gd name="T11" fmla="*/ 59 h 59"/>
                  <a:gd name="T12" fmla="*/ 88 w 89"/>
                  <a:gd name="T13" fmla="*/ 4 h 59"/>
                  <a:gd name="T14" fmla="*/ 88 w 89"/>
                  <a:gd name="T15" fmla="*/ 1 h 59"/>
                  <a:gd name="T16" fmla="*/ 87 w 89"/>
                  <a:gd name="T1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9">
                    <a:moveTo>
                      <a:pt x="87" y="0"/>
                    </a:moveTo>
                    <a:cubicBezTo>
                      <a:pt x="86" y="0"/>
                      <a:pt x="86" y="0"/>
                      <a:pt x="86" y="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6"/>
                      <a:pt x="0" y="57"/>
                      <a:pt x="1" y="58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3" y="59"/>
                      <a:pt x="3" y="59"/>
                      <a:pt x="4" y="59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9" y="3"/>
                      <a:pt x="89" y="2"/>
                      <a:pt x="88" y="1"/>
                    </a:cubicBezTo>
                    <a:cubicBezTo>
                      <a:pt x="88" y="1"/>
                      <a:pt x="87" y="0"/>
                      <a:pt x="87" y="0"/>
                    </a:cubicBezTo>
                  </a:path>
                </a:pathLst>
              </a:custGeom>
              <a:solidFill>
                <a:srgbClr val="62C8FB">
                  <a:alpha val="5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íSļidé">
                <a:extLst>
                  <a:ext uri="{FF2B5EF4-FFF2-40B4-BE49-F238E27FC236}">
                    <a16:creationId xmlns:a16="http://schemas.microsoft.com/office/drawing/2014/main" id="{C5F0A94E-1C81-464F-A54C-FC2C1BBD4744}"/>
                  </a:ext>
                </a:extLst>
              </p:cNvPr>
              <p:cNvSpPr/>
              <p:nvPr/>
            </p:nvSpPr>
            <p:spPr bwMode="auto">
              <a:xfrm>
                <a:off x="5224463" y="3881438"/>
                <a:ext cx="207963" cy="134938"/>
              </a:xfrm>
              <a:custGeom>
                <a:avLst/>
                <a:gdLst>
                  <a:gd name="T0" fmla="*/ 87 w 89"/>
                  <a:gd name="T1" fmla="*/ 0 h 58"/>
                  <a:gd name="T2" fmla="*/ 86 w 89"/>
                  <a:gd name="T3" fmla="*/ 0 h 58"/>
                  <a:gd name="T4" fmla="*/ 2 w 89"/>
                  <a:gd name="T5" fmla="*/ 54 h 58"/>
                  <a:gd name="T6" fmla="*/ 1 w 89"/>
                  <a:gd name="T7" fmla="*/ 57 h 58"/>
                  <a:gd name="T8" fmla="*/ 3 w 89"/>
                  <a:gd name="T9" fmla="*/ 58 h 58"/>
                  <a:gd name="T10" fmla="*/ 4 w 89"/>
                  <a:gd name="T11" fmla="*/ 58 h 58"/>
                  <a:gd name="T12" fmla="*/ 88 w 89"/>
                  <a:gd name="T13" fmla="*/ 3 h 58"/>
                  <a:gd name="T14" fmla="*/ 88 w 89"/>
                  <a:gd name="T15" fmla="*/ 1 h 58"/>
                  <a:gd name="T16" fmla="*/ 87 w 89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8">
                    <a:moveTo>
                      <a:pt x="87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" y="55"/>
                      <a:pt x="0" y="56"/>
                      <a:pt x="1" y="57"/>
                    </a:cubicBezTo>
                    <a:cubicBezTo>
                      <a:pt x="1" y="58"/>
                      <a:pt x="2" y="58"/>
                      <a:pt x="3" y="58"/>
                    </a:cubicBezTo>
                    <a:cubicBezTo>
                      <a:pt x="3" y="58"/>
                      <a:pt x="3" y="58"/>
                      <a:pt x="4" y="58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9" y="3"/>
                      <a:pt x="89" y="2"/>
                      <a:pt x="88" y="1"/>
                    </a:cubicBezTo>
                    <a:cubicBezTo>
                      <a:pt x="88" y="0"/>
                      <a:pt x="87" y="0"/>
                      <a:pt x="87" y="0"/>
                    </a:cubicBezTo>
                  </a:path>
                </a:pathLst>
              </a:custGeom>
              <a:solidFill>
                <a:srgbClr val="62C8FB">
                  <a:alpha val="5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iŝļïḑê">
                <a:extLst>
                  <a:ext uri="{FF2B5EF4-FFF2-40B4-BE49-F238E27FC236}">
                    <a16:creationId xmlns:a16="http://schemas.microsoft.com/office/drawing/2014/main" id="{3EC2B1AD-87DC-4506-8768-4217CBA70597}"/>
                  </a:ext>
                </a:extLst>
              </p:cNvPr>
              <p:cNvSpPr/>
              <p:nvPr/>
            </p:nvSpPr>
            <p:spPr bwMode="auto">
              <a:xfrm>
                <a:off x="4038601" y="4497388"/>
                <a:ext cx="206375" cy="134938"/>
              </a:xfrm>
              <a:custGeom>
                <a:avLst/>
                <a:gdLst>
                  <a:gd name="T0" fmla="*/ 86 w 89"/>
                  <a:gd name="T1" fmla="*/ 0 h 58"/>
                  <a:gd name="T2" fmla="*/ 85 w 89"/>
                  <a:gd name="T3" fmla="*/ 0 h 58"/>
                  <a:gd name="T4" fmla="*/ 1 w 89"/>
                  <a:gd name="T5" fmla="*/ 55 h 58"/>
                  <a:gd name="T6" fmla="*/ 1 w 89"/>
                  <a:gd name="T7" fmla="*/ 57 h 58"/>
                  <a:gd name="T8" fmla="*/ 2 w 89"/>
                  <a:gd name="T9" fmla="*/ 58 h 58"/>
                  <a:gd name="T10" fmla="*/ 3 w 89"/>
                  <a:gd name="T11" fmla="*/ 58 h 58"/>
                  <a:gd name="T12" fmla="*/ 87 w 89"/>
                  <a:gd name="T13" fmla="*/ 3 h 58"/>
                  <a:gd name="T14" fmla="*/ 88 w 89"/>
                  <a:gd name="T15" fmla="*/ 1 h 58"/>
                  <a:gd name="T16" fmla="*/ 86 w 89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8">
                    <a:moveTo>
                      <a:pt x="86" y="0"/>
                    </a:moveTo>
                    <a:cubicBezTo>
                      <a:pt x="86" y="0"/>
                      <a:pt x="86" y="0"/>
                      <a:pt x="85" y="0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5"/>
                      <a:pt x="0" y="56"/>
                      <a:pt x="1" y="57"/>
                    </a:cubicBezTo>
                    <a:cubicBezTo>
                      <a:pt x="1" y="58"/>
                      <a:pt x="2" y="58"/>
                      <a:pt x="2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8" y="3"/>
                      <a:pt x="89" y="2"/>
                      <a:pt x="88" y="1"/>
                    </a:cubicBezTo>
                    <a:cubicBezTo>
                      <a:pt x="88" y="0"/>
                      <a:pt x="87" y="0"/>
                      <a:pt x="86" y="0"/>
                    </a:cubicBezTo>
                  </a:path>
                </a:pathLst>
              </a:custGeom>
              <a:solidFill>
                <a:srgbClr val="62C8FB">
                  <a:alpha val="5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ïṧľïḓè">
                <a:extLst>
                  <a:ext uri="{FF2B5EF4-FFF2-40B4-BE49-F238E27FC236}">
                    <a16:creationId xmlns:a16="http://schemas.microsoft.com/office/drawing/2014/main" id="{61B2AF42-EA16-44C2-882F-8F8D8D4FB360}"/>
                  </a:ext>
                </a:extLst>
              </p:cNvPr>
              <p:cNvSpPr/>
              <p:nvPr/>
            </p:nvSpPr>
            <p:spPr bwMode="auto">
              <a:xfrm>
                <a:off x="4140201" y="4460875"/>
                <a:ext cx="206375" cy="134938"/>
              </a:xfrm>
              <a:custGeom>
                <a:avLst/>
                <a:gdLst>
                  <a:gd name="T0" fmla="*/ 86 w 89"/>
                  <a:gd name="T1" fmla="*/ 0 h 58"/>
                  <a:gd name="T2" fmla="*/ 85 w 89"/>
                  <a:gd name="T3" fmla="*/ 0 h 58"/>
                  <a:gd name="T4" fmla="*/ 1 w 89"/>
                  <a:gd name="T5" fmla="*/ 54 h 58"/>
                  <a:gd name="T6" fmla="*/ 1 w 89"/>
                  <a:gd name="T7" fmla="*/ 57 h 58"/>
                  <a:gd name="T8" fmla="*/ 2 w 89"/>
                  <a:gd name="T9" fmla="*/ 58 h 58"/>
                  <a:gd name="T10" fmla="*/ 3 w 89"/>
                  <a:gd name="T11" fmla="*/ 58 h 58"/>
                  <a:gd name="T12" fmla="*/ 87 w 89"/>
                  <a:gd name="T13" fmla="*/ 3 h 58"/>
                  <a:gd name="T14" fmla="*/ 88 w 89"/>
                  <a:gd name="T15" fmla="*/ 1 h 58"/>
                  <a:gd name="T16" fmla="*/ 86 w 89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8">
                    <a:moveTo>
                      <a:pt x="86" y="0"/>
                    </a:moveTo>
                    <a:cubicBezTo>
                      <a:pt x="86" y="0"/>
                      <a:pt x="86" y="0"/>
                      <a:pt x="85" y="0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5"/>
                      <a:pt x="0" y="56"/>
                      <a:pt x="1" y="57"/>
                    </a:cubicBezTo>
                    <a:cubicBezTo>
                      <a:pt x="1" y="58"/>
                      <a:pt x="2" y="58"/>
                      <a:pt x="2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8" y="3"/>
                      <a:pt x="89" y="2"/>
                      <a:pt x="88" y="1"/>
                    </a:cubicBezTo>
                    <a:cubicBezTo>
                      <a:pt x="88" y="0"/>
                      <a:pt x="87" y="0"/>
                      <a:pt x="86" y="0"/>
                    </a:cubicBezTo>
                  </a:path>
                </a:pathLst>
              </a:custGeom>
              <a:solidFill>
                <a:srgbClr val="62C8FB">
                  <a:alpha val="5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" name="îSḷîďé">
              <a:extLst>
                <a:ext uri="{FF2B5EF4-FFF2-40B4-BE49-F238E27FC236}">
                  <a16:creationId xmlns:a16="http://schemas.microsoft.com/office/drawing/2014/main" id="{74130E44-F051-4050-8ED3-0398D99A865B}"/>
                </a:ext>
              </a:extLst>
            </p:cNvPr>
            <p:cNvGrpSpPr/>
            <p:nvPr/>
          </p:nvGrpSpPr>
          <p:grpSpPr>
            <a:xfrm>
              <a:off x="6643026" y="1232310"/>
              <a:ext cx="6820431" cy="4923961"/>
              <a:chOff x="6643026" y="1232310"/>
              <a:chExt cx="6820431" cy="4923961"/>
            </a:xfrm>
          </p:grpSpPr>
          <p:grpSp>
            <p:nvGrpSpPr>
              <p:cNvPr id="6" name="îṡḻîḍè">
                <a:extLst>
                  <a:ext uri="{FF2B5EF4-FFF2-40B4-BE49-F238E27FC236}">
                    <a16:creationId xmlns:a16="http://schemas.microsoft.com/office/drawing/2014/main" id="{7EB6F9AA-20A5-4665-9602-9224AB25E84B}"/>
                  </a:ext>
                </a:extLst>
              </p:cNvPr>
              <p:cNvGrpSpPr/>
              <p:nvPr/>
            </p:nvGrpSpPr>
            <p:grpSpPr>
              <a:xfrm>
                <a:off x="7284267" y="1232310"/>
                <a:ext cx="6179190" cy="791924"/>
                <a:chOff x="7514820" y="2090252"/>
                <a:chExt cx="5840576" cy="791924"/>
              </a:xfrm>
            </p:grpSpPr>
            <p:sp>
              <p:nvSpPr>
                <p:cNvPr id="34" name="ïšlîḑè">
                  <a:extLst>
                    <a:ext uri="{FF2B5EF4-FFF2-40B4-BE49-F238E27FC236}">
                      <a16:creationId xmlns:a16="http://schemas.microsoft.com/office/drawing/2014/main" id="{2DFCD1CA-C86B-4C4B-AB25-5859D0A5E56A}"/>
                    </a:ext>
                  </a:extLst>
                </p:cNvPr>
                <p:cNvSpPr txBox="1"/>
                <p:nvPr/>
              </p:nvSpPr>
              <p:spPr>
                <a:xfrm>
                  <a:off x="7514820" y="2090252"/>
                  <a:ext cx="4285193" cy="3618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>
                  <a:normAutofit fontScale="92500" lnSpcReduction="10000"/>
                </a:bodyPr>
                <a:lstStyle/>
                <a:p>
                  <a:r>
                    <a:rPr lang="zh-CN" altLang="en-US" sz="2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此处添加标题</a:t>
                  </a:r>
                </a:p>
              </p:txBody>
            </p:sp>
            <p:sp>
              <p:nvSpPr>
                <p:cNvPr id="35" name="îşľïďè">
                  <a:extLst>
                    <a:ext uri="{FF2B5EF4-FFF2-40B4-BE49-F238E27FC236}">
                      <a16:creationId xmlns:a16="http://schemas.microsoft.com/office/drawing/2014/main" id="{92842D9B-E0ED-4EBD-A6A8-9B73EE0DEAA9}"/>
                    </a:ext>
                  </a:extLst>
                </p:cNvPr>
                <p:cNvSpPr txBox="1"/>
                <p:nvPr/>
              </p:nvSpPr>
              <p:spPr>
                <a:xfrm>
                  <a:off x="7514821" y="2452129"/>
                  <a:ext cx="5840575" cy="43004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通过复制您的文本后，在此框中选择粘贴。</a:t>
                  </a:r>
                </a:p>
              </p:txBody>
            </p:sp>
          </p:grp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555D1D09-98EE-4EDA-9791-F0BCDAB6EB59}"/>
                  </a:ext>
                </a:extLst>
              </p:cNvPr>
              <p:cNvCxnSpPr/>
              <p:nvPr/>
            </p:nvCxnSpPr>
            <p:spPr>
              <a:xfrm>
                <a:off x="7255694" y="1266531"/>
                <a:ext cx="0" cy="612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îŝḷîďé">
                <a:extLst>
                  <a:ext uri="{FF2B5EF4-FFF2-40B4-BE49-F238E27FC236}">
                    <a16:creationId xmlns:a16="http://schemas.microsoft.com/office/drawing/2014/main" id="{B6D94698-14B5-42D1-BAD1-86EF57749AB4}"/>
                  </a:ext>
                </a:extLst>
              </p:cNvPr>
              <p:cNvSpPr/>
              <p:nvPr/>
            </p:nvSpPr>
            <p:spPr>
              <a:xfrm>
                <a:off x="6643026" y="1341699"/>
                <a:ext cx="612668" cy="46166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01.</a:t>
                </a:r>
                <a:endPara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" name="íṧḻíḑé">
                <a:extLst>
                  <a:ext uri="{FF2B5EF4-FFF2-40B4-BE49-F238E27FC236}">
                    <a16:creationId xmlns:a16="http://schemas.microsoft.com/office/drawing/2014/main" id="{F7734278-AD17-4690-8166-DC4065E6753C}"/>
                  </a:ext>
                </a:extLst>
              </p:cNvPr>
              <p:cNvGrpSpPr/>
              <p:nvPr/>
            </p:nvGrpSpPr>
            <p:grpSpPr>
              <a:xfrm>
                <a:off x="7284267" y="2058720"/>
                <a:ext cx="6179190" cy="791924"/>
                <a:chOff x="7514820" y="2090252"/>
                <a:chExt cx="5840576" cy="791924"/>
              </a:xfrm>
            </p:grpSpPr>
            <p:sp>
              <p:nvSpPr>
                <p:cNvPr id="32" name="iṥļïḓè">
                  <a:extLst>
                    <a:ext uri="{FF2B5EF4-FFF2-40B4-BE49-F238E27FC236}">
                      <a16:creationId xmlns:a16="http://schemas.microsoft.com/office/drawing/2014/main" id="{31973240-9ACB-4D21-A6F5-6C73B67D4475}"/>
                    </a:ext>
                  </a:extLst>
                </p:cNvPr>
                <p:cNvSpPr txBox="1"/>
                <p:nvPr/>
              </p:nvSpPr>
              <p:spPr>
                <a:xfrm>
                  <a:off x="7514820" y="2090252"/>
                  <a:ext cx="4285193" cy="3618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>
                  <a:normAutofit fontScale="92500" lnSpcReduction="10000"/>
                </a:bodyPr>
                <a:lstStyle/>
                <a:p>
                  <a:r>
                    <a:rPr lang="zh-CN" altLang="en-US" sz="2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此处添加标题</a:t>
                  </a:r>
                </a:p>
              </p:txBody>
            </p:sp>
            <p:sp>
              <p:nvSpPr>
                <p:cNvPr id="33" name="ïṥlïḓe">
                  <a:extLst>
                    <a:ext uri="{FF2B5EF4-FFF2-40B4-BE49-F238E27FC236}">
                      <a16:creationId xmlns:a16="http://schemas.microsoft.com/office/drawing/2014/main" id="{2F1EF0E6-D2D5-43E7-9CF4-A4A4F54A188B}"/>
                    </a:ext>
                  </a:extLst>
                </p:cNvPr>
                <p:cNvSpPr txBox="1"/>
                <p:nvPr/>
              </p:nvSpPr>
              <p:spPr>
                <a:xfrm>
                  <a:off x="7514821" y="2452129"/>
                  <a:ext cx="5840575" cy="43004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通过复制您的文本后，在此框中选择粘贴。</a:t>
                  </a:r>
                </a:p>
              </p:txBody>
            </p:sp>
          </p:grp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32BA843D-8A62-4E32-A4D8-934A8A0D4EB0}"/>
                  </a:ext>
                </a:extLst>
              </p:cNvPr>
              <p:cNvCxnSpPr/>
              <p:nvPr/>
            </p:nvCxnSpPr>
            <p:spPr>
              <a:xfrm>
                <a:off x="7255694" y="2092941"/>
                <a:ext cx="0" cy="612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î$1iďé">
                <a:extLst>
                  <a:ext uri="{FF2B5EF4-FFF2-40B4-BE49-F238E27FC236}">
                    <a16:creationId xmlns:a16="http://schemas.microsoft.com/office/drawing/2014/main" id="{E39D05EF-8FBD-4D8D-84F7-4C06033C1686}"/>
                  </a:ext>
                </a:extLst>
              </p:cNvPr>
              <p:cNvSpPr/>
              <p:nvPr/>
            </p:nvSpPr>
            <p:spPr>
              <a:xfrm>
                <a:off x="6643026" y="2168109"/>
                <a:ext cx="612668" cy="46166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02.</a:t>
                </a:r>
                <a:endPara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" name="îṧļîďê">
                <a:extLst>
                  <a:ext uri="{FF2B5EF4-FFF2-40B4-BE49-F238E27FC236}">
                    <a16:creationId xmlns:a16="http://schemas.microsoft.com/office/drawing/2014/main" id="{74762684-56DE-4C1A-BB43-106EBA99C5FC}"/>
                  </a:ext>
                </a:extLst>
              </p:cNvPr>
              <p:cNvGrpSpPr/>
              <p:nvPr/>
            </p:nvGrpSpPr>
            <p:grpSpPr>
              <a:xfrm>
                <a:off x="7284267" y="2885128"/>
                <a:ext cx="6179190" cy="791924"/>
                <a:chOff x="7514820" y="2090252"/>
                <a:chExt cx="5840576" cy="791924"/>
              </a:xfrm>
            </p:grpSpPr>
            <p:sp>
              <p:nvSpPr>
                <p:cNvPr id="30" name="îṣľiḍe">
                  <a:extLst>
                    <a:ext uri="{FF2B5EF4-FFF2-40B4-BE49-F238E27FC236}">
                      <a16:creationId xmlns:a16="http://schemas.microsoft.com/office/drawing/2014/main" id="{6D7FE336-C731-4B5D-BC07-C86D57B252D3}"/>
                    </a:ext>
                  </a:extLst>
                </p:cNvPr>
                <p:cNvSpPr txBox="1"/>
                <p:nvPr/>
              </p:nvSpPr>
              <p:spPr>
                <a:xfrm>
                  <a:off x="7514820" y="2090252"/>
                  <a:ext cx="4285193" cy="3618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>
                  <a:normAutofit fontScale="92500" lnSpcReduction="10000"/>
                </a:bodyPr>
                <a:lstStyle/>
                <a:p>
                  <a:r>
                    <a:rPr lang="zh-CN" altLang="en-US" sz="2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此处添加标题</a:t>
                  </a:r>
                </a:p>
              </p:txBody>
            </p:sp>
            <p:sp>
              <p:nvSpPr>
                <p:cNvPr id="31" name="i$ḷíḋê">
                  <a:extLst>
                    <a:ext uri="{FF2B5EF4-FFF2-40B4-BE49-F238E27FC236}">
                      <a16:creationId xmlns:a16="http://schemas.microsoft.com/office/drawing/2014/main" id="{52CE406C-2775-4174-AAC5-2AC4F11F0947}"/>
                    </a:ext>
                  </a:extLst>
                </p:cNvPr>
                <p:cNvSpPr txBox="1"/>
                <p:nvPr/>
              </p:nvSpPr>
              <p:spPr>
                <a:xfrm>
                  <a:off x="7514821" y="2452129"/>
                  <a:ext cx="5840575" cy="43004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通过复制您的文本后，在此框中选择粘贴。</a:t>
                  </a:r>
                </a:p>
              </p:txBody>
            </p:sp>
          </p:grp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27F4C685-E0F2-43A8-B65C-E3382F80DEE0}"/>
                  </a:ext>
                </a:extLst>
              </p:cNvPr>
              <p:cNvCxnSpPr/>
              <p:nvPr/>
            </p:nvCxnSpPr>
            <p:spPr>
              <a:xfrm>
                <a:off x="7255694" y="2919349"/>
                <a:ext cx="0" cy="612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isḻïďe">
                <a:extLst>
                  <a:ext uri="{FF2B5EF4-FFF2-40B4-BE49-F238E27FC236}">
                    <a16:creationId xmlns:a16="http://schemas.microsoft.com/office/drawing/2014/main" id="{1663A517-4748-4B89-9970-5D9C134A6034}"/>
                  </a:ext>
                </a:extLst>
              </p:cNvPr>
              <p:cNvSpPr/>
              <p:nvPr/>
            </p:nvSpPr>
            <p:spPr>
              <a:xfrm>
                <a:off x="6643026" y="2994517"/>
                <a:ext cx="612668" cy="46166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03.</a:t>
                </a:r>
                <a:endPara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" name="îṥḻiḓè">
                <a:extLst>
                  <a:ext uri="{FF2B5EF4-FFF2-40B4-BE49-F238E27FC236}">
                    <a16:creationId xmlns:a16="http://schemas.microsoft.com/office/drawing/2014/main" id="{A4E48EAA-1559-4B4B-99CA-0CA57FE32A5E}"/>
                  </a:ext>
                </a:extLst>
              </p:cNvPr>
              <p:cNvGrpSpPr/>
              <p:nvPr/>
            </p:nvGrpSpPr>
            <p:grpSpPr>
              <a:xfrm>
                <a:off x="7284267" y="3711531"/>
                <a:ext cx="6179190" cy="791924"/>
                <a:chOff x="7514820" y="2090252"/>
                <a:chExt cx="5840576" cy="791924"/>
              </a:xfrm>
            </p:grpSpPr>
            <p:sp>
              <p:nvSpPr>
                <p:cNvPr id="28" name="îš1îḓe">
                  <a:extLst>
                    <a:ext uri="{FF2B5EF4-FFF2-40B4-BE49-F238E27FC236}">
                      <a16:creationId xmlns:a16="http://schemas.microsoft.com/office/drawing/2014/main" id="{8E9FE074-36F3-49AD-B165-F4D712837E34}"/>
                    </a:ext>
                  </a:extLst>
                </p:cNvPr>
                <p:cNvSpPr txBox="1"/>
                <p:nvPr/>
              </p:nvSpPr>
              <p:spPr>
                <a:xfrm>
                  <a:off x="7514820" y="2090252"/>
                  <a:ext cx="4285193" cy="3618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>
                  <a:normAutofit fontScale="92500" lnSpcReduction="10000"/>
                </a:bodyPr>
                <a:lstStyle/>
                <a:p>
                  <a:r>
                    <a:rPr lang="zh-CN" altLang="en-US" sz="2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此处添加标题</a:t>
                  </a:r>
                </a:p>
              </p:txBody>
            </p:sp>
            <p:sp>
              <p:nvSpPr>
                <p:cNvPr id="29" name="iṧlíḋê">
                  <a:extLst>
                    <a:ext uri="{FF2B5EF4-FFF2-40B4-BE49-F238E27FC236}">
                      <a16:creationId xmlns:a16="http://schemas.microsoft.com/office/drawing/2014/main" id="{0DF7242C-E452-4798-9188-55280C381DF4}"/>
                    </a:ext>
                  </a:extLst>
                </p:cNvPr>
                <p:cNvSpPr txBox="1"/>
                <p:nvPr/>
              </p:nvSpPr>
              <p:spPr>
                <a:xfrm>
                  <a:off x="7514821" y="2452129"/>
                  <a:ext cx="5840575" cy="43004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通过复制您的文本后，在此框中选择粘贴。</a:t>
                  </a:r>
                </a:p>
              </p:txBody>
            </p:sp>
          </p:grp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60AD4CB0-57DD-491D-A911-B511AF06027E}"/>
                  </a:ext>
                </a:extLst>
              </p:cNvPr>
              <p:cNvCxnSpPr/>
              <p:nvPr/>
            </p:nvCxnSpPr>
            <p:spPr>
              <a:xfrm>
                <a:off x="7255694" y="3745752"/>
                <a:ext cx="0" cy="612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iṩḷidè">
                <a:extLst>
                  <a:ext uri="{FF2B5EF4-FFF2-40B4-BE49-F238E27FC236}">
                    <a16:creationId xmlns:a16="http://schemas.microsoft.com/office/drawing/2014/main" id="{F788DFD9-D4CA-4F33-B8B2-E936C37D83ED}"/>
                  </a:ext>
                </a:extLst>
              </p:cNvPr>
              <p:cNvSpPr/>
              <p:nvPr/>
            </p:nvSpPr>
            <p:spPr>
              <a:xfrm>
                <a:off x="6643026" y="3820920"/>
                <a:ext cx="612668" cy="46166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04.</a:t>
                </a:r>
                <a:endPara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" name="ïSḻîḑê">
                <a:extLst>
                  <a:ext uri="{FF2B5EF4-FFF2-40B4-BE49-F238E27FC236}">
                    <a16:creationId xmlns:a16="http://schemas.microsoft.com/office/drawing/2014/main" id="{0686B2EC-A9B1-411C-81A1-46FB51D391A3}"/>
                  </a:ext>
                </a:extLst>
              </p:cNvPr>
              <p:cNvGrpSpPr/>
              <p:nvPr/>
            </p:nvGrpSpPr>
            <p:grpSpPr>
              <a:xfrm>
                <a:off x="7284267" y="4537939"/>
                <a:ext cx="6179190" cy="791924"/>
                <a:chOff x="7514820" y="2090252"/>
                <a:chExt cx="5840576" cy="791924"/>
              </a:xfrm>
            </p:grpSpPr>
            <p:sp>
              <p:nvSpPr>
                <p:cNvPr id="26" name="iš1íḓé">
                  <a:extLst>
                    <a:ext uri="{FF2B5EF4-FFF2-40B4-BE49-F238E27FC236}">
                      <a16:creationId xmlns:a16="http://schemas.microsoft.com/office/drawing/2014/main" id="{F98AA829-458D-4850-B786-DADA48CAC0FE}"/>
                    </a:ext>
                  </a:extLst>
                </p:cNvPr>
                <p:cNvSpPr txBox="1"/>
                <p:nvPr/>
              </p:nvSpPr>
              <p:spPr>
                <a:xfrm>
                  <a:off x="7514820" y="2090252"/>
                  <a:ext cx="4285193" cy="3618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>
                  <a:normAutofit fontScale="92500" lnSpcReduction="10000"/>
                </a:bodyPr>
                <a:lstStyle/>
                <a:p>
                  <a:r>
                    <a:rPr lang="zh-CN" altLang="en-US" sz="2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此处添加标题</a:t>
                  </a:r>
                </a:p>
              </p:txBody>
            </p:sp>
            <p:sp>
              <p:nvSpPr>
                <p:cNvPr id="27" name="îṣľiďé">
                  <a:extLst>
                    <a:ext uri="{FF2B5EF4-FFF2-40B4-BE49-F238E27FC236}">
                      <a16:creationId xmlns:a16="http://schemas.microsoft.com/office/drawing/2014/main" id="{208FC103-5B33-4523-B635-FF6848A8EDB7}"/>
                    </a:ext>
                  </a:extLst>
                </p:cNvPr>
                <p:cNvSpPr txBox="1"/>
                <p:nvPr/>
              </p:nvSpPr>
              <p:spPr>
                <a:xfrm>
                  <a:off x="7514821" y="2452129"/>
                  <a:ext cx="5840575" cy="43004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通过复制您的文本后，在此框中选择粘贴。</a:t>
                  </a:r>
                </a:p>
              </p:txBody>
            </p:sp>
          </p:grp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9C920B21-7AFE-4543-B265-E8FD6A79F517}"/>
                  </a:ext>
                </a:extLst>
              </p:cNvPr>
              <p:cNvCxnSpPr/>
              <p:nvPr/>
            </p:nvCxnSpPr>
            <p:spPr>
              <a:xfrm>
                <a:off x="7255694" y="4572160"/>
                <a:ext cx="0" cy="612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íṣlïḍe">
                <a:extLst>
                  <a:ext uri="{FF2B5EF4-FFF2-40B4-BE49-F238E27FC236}">
                    <a16:creationId xmlns:a16="http://schemas.microsoft.com/office/drawing/2014/main" id="{8E8771AB-B8D0-4BD8-AE09-4C5C38060A82}"/>
                  </a:ext>
                </a:extLst>
              </p:cNvPr>
              <p:cNvSpPr/>
              <p:nvPr/>
            </p:nvSpPr>
            <p:spPr>
              <a:xfrm>
                <a:off x="6643026" y="4647328"/>
                <a:ext cx="612668" cy="46166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05.</a:t>
                </a:r>
                <a:endPara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ïṡḻíḍé">
                <a:extLst>
                  <a:ext uri="{FF2B5EF4-FFF2-40B4-BE49-F238E27FC236}">
                    <a16:creationId xmlns:a16="http://schemas.microsoft.com/office/drawing/2014/main" id="{A2E1ED08-2C0D-4556-8350-A6974FC06AAA}"/>
                  </a:ext>
                </a:extLst>
              </p:cNvPr>
              <p:cNvGrpSpPr/>
              <p:nvPr/>
            </p:nvGrpSpPr>
            <p:grpSpPr>
              <a:xfrm>
                <a:off x="7284267" y="5364347"/>
                <a:ext cx="6179190" cy="791924"/>
                <a:chOff x="7514820" y="2090252"/>
                <a:chExt cx="5840576" cy="791924"/>
              </a:xfrm>
            </p:grpSpPr>
            <p:sp>
              <p:nvSpPr>
                <p:cNvPr id="24" name="îšḷíďé">
                  <a:extLst>
                    <a:ext uri="{FF2B5EF4-FFF2-40B4-BE49-F238E27FC236}">
                      <a16:creationId xmlns:a16="http://schemas.microsoft.com/office/drawing/2014/main" id="{6D03746A-DC10-4D0A-A8FD-F0B14C26AE9F}"/>
                    </a:ext>
                  </a:extLst>
                </p:cNvPr>
                <p:cNvSpPr txBox="1"/>
                <p:nvPr/>
              </p:nvSpPr>
              <p:spPr>
                <a:xfrm>
                  <a:off x="7514820" y="2090252"/>
                  <a:ext cx="4285193" cy="3618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>
                  <a:normAutofit fontScale="92500" lnSpcReduction="10000"/>
                </a:bodyPr>
                <a:lstStyle/>
                <a:p>
                  <a:r>
                    <a:rPr lang="zh-CN" altLang="en-US" sz="2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此处添加标题</a:t>
                  </a:r>
                </a:p>
              </p:txBody>
            </p:sp>
            <p:sp>
              <p:nvSpPr>
                <p:cNvPr id="25" name="ïşḻïdé">
                  <a:extLst>
                    <a:ext uri="{FF2B5EF4-FFF2-40B4-BE49-F238E27FC236}">
                      <a16:creationId xmlns:a16="http://schemas.microsoft.com/office/drawing/2014/main" id="{41720487-86A0-4B46-817F-0D3B1C453687}"/>
                    </a:ext>
                  </a:extLst>
                </p:cNvPr>
                <p:cNvSpPr txBox="1"/>
                <p:nvPr/>
              </p:nvSpPr>
              <p:spPr>
                <a:xfrm>
                  <a:off x="7514821" y="2452129"/>
                  <a:ext cx="5840575" cy="43004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通过复制您的文本后，在此框中选择粘贴。</a:t>
                  </a:r>
                </a:p>
              </p:txBody>
            </p:sp>
          </p:grp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9CDCCAED-8E73-41C0-9CBD-33DA1EFF5C28}"/>
                  </a:ext>
                </a:extLst>
              </p:cNvPr>
              <p:cNvCxnSpPr/>
              <p:nvPr/>
            </p:nvCxnSpPr>
            <p:spPr>
              <a:xfrm>
                <a:off x="7255694" y="5398568"/>
                <a:ext cx="0" cy="612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íS1îḓe">
                <a:extLst>
                  <a:ext uri="{FF2B5EF4-FFF2-40B4-BE49-F238E27FC236}">
                    <a16:creationId xmlns:a16="http://schemas.microsoft.com/office/drawing/2014/main" id="{EC326F7C-5713-4232-8C94-32B734E252A5}"/>
                  </a:ext>
                </a:extLst>
              </p:cNvPr>
              <p:cNvSpPr/>
              <p:nvPr/>
            </p:nvSpPr>
            <p:spPr>
              <a:xfrm>
                <a:off x="6643026" y="5473736"/>
                <a:ext cx="612668" cy="46166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</a:rPr>
                  <a:t>06.</a:t>
                </a:r>
                <a:endParaRPr lang="zh-CN" alt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2F54F905-8E5C-4FCE-B5D6-737CD0AB9180}"/>
              </a:ext>
            </a:extLst>
          </p:cNvPr>
          <p:cNvGrpSpPr/>
          <p:nvPr/>
        </p:nvGrpSpPr>
        <p:grpSpPr>
          <a:xfrm>
            <a:off x="270510" y="256070"/>
            <a:ext cx="4320310" cy="904455"/>
            <a:chOff x="270510" y="256070"/>
            <a:chExt cx="4320310" cy="904455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162F6CE4-17F6-4D5E-8A30-07A6EE4F4A89}"/>
                </a:ext>
              </a:extLst>
            </p:cNvPr>
            <p:cNvSpPr/>
            <p:nvPr/>
          </p:nvSpPr>
          <p:spPr>
            <a:xfrm>
              <a:off x="909493" y="419746"/>
              <a:ext cx="3681327" cy="588295"/>
            </a:xfrm>
            <a:prstGeom prst="rect">
              <a:avLst/>
            </a:prstGeom>
            <a:solidFill>
              <a:srgbClr val="8F0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îşľîḍe">
              <a:extLst>
                <a:ext uri="{FF2B5EF4-FFF2-40B4-BE49-F238E27FC236}">
                  <a16:creationId xmlns:a16="http://schemas.microsoft.com/office/drawing/2014/main" id="{20401F28-5439-4350-8949-60871929676E}"/>
                </a:ext>
              </a:extLst>
            </p:cNvPr>
            <p:cNvSpPr/>
            <p:nvPr/>
          </p:nvSpPr>
          <p:spPr bwMode="auto">
            <a:xfrm>
              <a:off x="270510" y="256070"/>
              <a:ext cx="805185" cy="904455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8F0C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3FC6E70-36BA-40FE-A88F-C281E65649B7}"/>
                </a:ext>
              </a:extLst>
            </p:cNvPr>
            <p:cNvSpPr/>
            <p:nvPr/>
          </p:nvSpPr>
          <p:spPr>
            <a:xfrm>
              <a:off x="1168705" y="415909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0" name="图片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6" y="130313"/>
            <a:ext cx="1077679" cy="1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0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209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08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0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089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6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f47cdbd-5e24-4a56-89ef-764be4e41b2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f47cdbd-5e24-4a56-89ef-764be4e41b2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68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20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98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65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37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367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1235</Words>
  <Application>Microsoft Office PowerPoint</Application>
  <PresentationFormat>宽屏</PresentationFormat>
  <Paragraphs>222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Dell</dc:creator>
  <cp:lastModifiedBy>Arthas</cp:lastModifiedBy>
  <cp:revision>10</cp:revision>
  <dcterms:created xsi:type="dcterms:W3CDTF">2019-02-26T09:18:25Z</dcterms:created>
  <dcterms:modified xsi:type="dcterms:W3CDTF">2019-07-18T04:54:39Z</dcterms:modified>
</cp:coreProperties>
</file>