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5" r:id="rId2"/>
    <p:sldId id="257" r:id="rId3"/>
    <p:sldId id="258" r:id="rId4"/>
    <p:sldId id="266" r:id="rId5"/>
    <p:sldId id="270" r:id="rId6"/>
    <p:sldId id="276" r:id="rId7"/>
    <p:sldId id="273" r:id="rId8"/>
    <p:sldId id="277" r:id="rId9"/>
    <p:sldId id="286" r:id="rId10"/>
    <p:sldId id="263" r:id="rId11"/>
    <p:sldId id="261" r:id="rId12"/>
    <p:sldId id="274" r:id="rId13"/>
    <p:sldId id="278" r:id="rId14"/>
    <p:sldId id="287" r:id="rId15"/>
    <p:sldId id="262" r:id="rId16"/>
    <p:sldId id="271" r:id="rId17"/>
    <p:sldId id="272" r:id="rId18"/>
    <p:sldId id="264" r:id="rId19"/>
    <p:sldId id="288" r:id="rId20"/>
    <p:sldId id="265" r:id="rId21"/>
    <p:sldId id="267" r:id="rId22"/>
    <p:sldId id="269" r:id="rId23"/>
    <p:sldId id="275" r:id="rId24"/>
    <p:sldId id="289"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3E50"/>
    <a:srgbClr val="DF213B"/>
    <a:srgbClr val="FB4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02" autoAdjust="0"/>
    <p:restoredTop sz="94660"/>
  </p:normalViewPr>
  <p:slideViewPr>
    <p:cSldViewPr snapToGrid="0" showGuides="1">
      <p:cViewPr varScale="1">
        <p:scale>
          <a:sx n="81" d="100"/>
          <a:sy n="81" d="100"/>
        </p:scale>
        <p:origin x="907" y="67"/>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AE1-4D99-8C2A-8C8C0844479E}"/>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AE1-4D99-8C2A-8C8C0844479E}"/>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AE1-4D99-8C2A-8C8C0844479E}"/>
            </c:ext>
          </c:extLst>
        </c:ser>
        <c:dLbls>
          <c:showLegendKey val="0"/>
          <c:showVal val="0"/>
          <c:showCatName val="0"/>
          <c:showSerName val="0"/>
          <c:showPercent val="0"/>
          <c:showBubbleSize val="0"/>
        </c:dLbls>
        <c:gapWidth val="219"/>
        <c:overlap val="-27"/>
        <c:axId val="1257916464"/>
        <c:axId val="1257924624"/>
      </c:barChart>
      <c:catAx>
        <c:axId val="125791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57924624"/>
        <c:crosses val="autoZero"/>
        <c:auto val="1"/>
        <c:lblAlgn val="ctr"/>
        <c:lblOffset val="100"/>
        <c:noMultiLvlLbl val="0"/>
      </c:catAx>
      <c:valAx>
        <c:axId val="1257924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57916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2019/7/18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10</a:t>
            </a:fld>
            <a:endParaRPr lang="zh-CN" altLang="en-US"/>
          </a:p>
        </p:txBody>
      </p:sp>
    </p:spTree>
    <p:extLst>
      <p:ext uri="{BB962C8B-B14F-4D97-AF65-F5344CB8AC3E}">
        <p14:creationId xmlns:p14="http://schemas.microsoft.com/office/powerpoint/2010/main" val="1215969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11</a:t>
            </a:fld>
            <a:endParaRPr lang="zh-CN" altLang="en-US"/>
          </a:p>
        </p:txBody>
      </p:sp>
    </p:spTree>
    <p:extLst>
      <p:ext uri="{BB962C8B-B14F-4D97-AF65-F5344CB8AC3E}">
        <p14:creationId xmlns:p14="http://schemas.microsoft.com/office/powerpoint/2010/main" val="1873643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12</a:t>
            </a:fld>
            <a:endParaRPr lang="zh-CN" altLang="en-US"/>
          </a:p>
        </p:txBody>
      </p:sp>
    </p:spTree>
    <p:extLst>
      <p:ext uri="{BB962C8B-B14F-4D97-AF65-F5344CB8AC3E}">
        <p14:creationId xmlns:p14="http://schemas.microsoft.com/office/powerpoint/2010/main" val="1837521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13</a:t>
            </a:fld>
            <a:endParaRPr lang="zh-CN" altLang="en-US"/>
          </a:p>
        </p:txBody>
      </p:sp>
    </p:spTree>
    <p:extLst>
      <p:ext uri="{BB962C8B-B14F-4D97-AF65-F5344CB8AC3E}">
        <p14:creationId xmlns:p14="http://schemas.microsoft.com/office/powerpoint/2010/main" val="371813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14</a:t>
            </a:fld>
            <a:endParaRPr lang="zh-CN" altLang="en-US"/>
          </a:p>
        </p:txBody>
      </p:sp>
    </p:spTree>
    <p:extLst>
      <p:ext uri="{BB962C8B-B14F-4D97-AF65-F5344CB8AC3E}">
        <p14:creationId xmlns:p14="http://schemas.microsoft.com/office/powerpoint/2010/main" val="3558479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15</a:t>
            </a:fld>
            <a:endParaRPr lang="zh-CN" altLang="en-US"/>
          </a:p>
        </p:txBody>
      </p:sp>
    </p:spTree>
    <p:extLst>
      <p:ext uri="{BB962C8B-B14F-4D97-AF65-F5344CB8AC3E}">
        <p14:creationId xmlns:p14="http://schemas.microsoft.com/office/powerpoint/2010/main" val="2223885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16</a:t>
            </a:fld>
            <a:endParaRPr lang="zh-CN" altLang="en-US"/>
          </a:p>
        </p:txBody>
      </p:sp>
    </p:spTree>
    <p:extLst>
      <p:ext uri="{BB962C8B-B14F-4D97-AF65-F5344CB8AC3E}">
        <p14:creationId xmlns:p14="http://schemas.microsoft.com/office/powerpoint/2010/main" val="3110635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17</a:t>
            </a:fld>
            <a:endParaRPr lang="zh-CN" altLang="en-US"/>
          </a:p>
        </p:txBody>
      </p:sp>
    </p:spTree>
    <p:extLst>
      <p:ext uri="{BB962C8B-B14F-4D97-AF65-F5344CB8AC3E}">
        <p14:creationId xmlns:p14="http://schemas.microsoft.com/office/powerpoint/2010/main" val="3644775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563B10B-FAAD-449F-A02E-689967197FD6}" type="slidenum">
              <a:rPr lang="zh-CN" altLang="en-US" smtClean="0">
                <a:latin typeface="Calibri" panose="020F0502020204030204" pitchFamily="34" charset="0"/>
              </a:rPr>
              <a:pPr/>
              <a:t>18</a:t>
            </a:fld>
            <a:endParaRPr lang="zh-CN" altLang="en-US">
              <a:latin typeface="Calibri" panose="020F0502020204030204" pitchFamily="34" charset="0"/>
            </a:endParaRPr>
          </a:p>
        </p:txBody>
      </p:sp>
    </p:spTree>
    <p:extLst>
      <p:ext uri="{BB962C8B-B14F-4D97-AF65-F5344CB8AC3E}">
        <p14:creationId xmlns:p14="http://schemas.microsoft.com/office/powerpoint/2010/main" val="1929010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19</a:t>
            </a:fld>
            <a:endParaRPr lang="zh-CN" altLang="en-US"/>
          </a:p>
        </p:txBody>
      </p:sp>
    </p:spTree>
    <p:extLst>
      <p:ext uri="{BB962C8B-B14F-4D97-AF65-F5344CB8AC3E}">
        <p14:creationId xmlns:p14="http://schemas.microsoft.com/office/powerpoint/2010/main" val="341545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989418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742B8BD-2DF1-4114-9775-958CEF11CBEF}" type="slidenum">
              <a:rPr lang="zh-CN" altLang="en-US" smtClean="0">
                <a:latin typeface="Calibri" panose="020F0502020204030204" pitchFamily="34" charset="0"/>
              </a:rPr>
              <a:pPr/>
              <a:t>20</a:t>
            </a:fld>
            <a:endParaRPr lang="zh-CN" altLang="en-US">
              <a:latin typeface="Calibri" panose="020F0502020204030204" pitchFamily="34" charset="0"/>
            </a:endParaRPr>
          </a:p>
        </p:txBody>
      </p:sp>
    </p:spTree>
    <p:extLst>
      <p:ext uri="{BB962C8B-B14F-4D97-AF65-F5344CB8AC3E}">
        <p14:creationId xmlns:p14="http://schemas.microsoft.com/office/powerpoint/2010/main" val="2079767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21</a:t>
            </a:fld>
            <a:endParaRPr lang="zh-CN" altLang="en-US"/>
          </a:p>
        </p:txBody>
      </p:sp>
    </p:spTree>
    <p:extLst>
      <p:ext uri="{BB962C8B-B14F-4D97-AF65-F5344CB8AC3E}">
        <p14:creationId xmlns:p14="http://schemas.microsoft.com/office/powerpoint/2010/main" val="3260245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22</a:t>
            </a:fld>
            <a:endParaRPr lang="zh-CN" altLang="en-US"/>
          </a:p>
        </p:txBody>
      </p:sp>
    </p:spTree>
    <p:extLst>
      <p:ext uri="{BB962C8B-B14F-4D97-AF65-F5344CB8AC3E}">
        <p14:creationId xmlns:p14="http://schemas.microsoft.com/office/powerpoint/2010/main" val="2703636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23</a:t>
            </a:fld>
            <a:endParaRPr lang="zh-CN" altLang="en-US"/>
          </a:p>
        </p:txBody>
      </p:sp>
    </p:spTree>
    <p:extLst>
      <p:ext uri="{BB962C8B-B14F-4D97-AF65-F5344CB8AC3E}">
        <p14:creationId xmlns:p14="http://schemas.microsoft.com/office/powerpoint/2010/main" val="2399241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24</a:t>
            </a:fld>
            <a:endParaRPr lang="zh-CN" altLang="en-US"/>
          </a:p>
        </p:txBody>
      </p:sp>
    </p:spTree>
    <p:extLst>
      <p:ext uri="{BB962C8B-B14F-4D97-AF65-F5344CB8AC3E}">
        <p14:creationId xmlns:p14="http://schemas.microsoft.com/office/powerpoint/2010/main" val="238997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a:t>
            </a:fld>
            <a:endParaRPr lang="zh-CN" altLang="en-US"/>
          </a:p>
        </p:txBody>
      </p:sp>
    </p:spTree>
    <p:extLst>
      <p:ext uri="{BB962C8B-B14F-4D97-AF65-F5344CB8AC3E}">
        <p14:creationId xmlns:p14="http://schemas.microsoft.com/office/powerpoint/2010/main" val="945672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4</a:t>
            </a:fld>
            <a:endParaRPr lang="zh-CN" altLang="en-US"/>
          </a:p>
        </p:txBody>
      </p:sp>
    </p:spTree>
    <p:extLst>
      <p:ext uri="{BB962C8B-B14F-4D97-AF65-F5344CB8AC3E}">
        <p14:creationId xmlns:p14="http://schemas.microsoft.com/office/powerpoint/2010/main" val="3999215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5</a:t>
            </a:fld>
            <a:endParaRPr lang="zh-CN" altLang="en-US"/>
          </a:p>
        </p:txBody>
      </p:sp>
    </p:spTree>
    <p:extLst>
      <p:ext uri="{BB962C8B-B14F-4D97-AF65-F5344CB8AC3E}">
        <p14:creationId xmlns:p14="http://schemas.microsoft.com/office/powerpoint/2010/main" val="232051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6</a:t>
            </a:fld>
            <a:endParaRPr lang="zh-CN" altLang="en-US"/>
          </a:p>
        </p:txBody>
      </p:sp>
    </p:spTree>
    <p:extLst>
      <p:ext uri="{BB962C8B-B14F-4D97-AF65-F5344CB8AC3E}">
        <p14:creationId xmlns:p14="http://schemas.microsoft.com/office/powerpoint/2010/main" val="2632374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7</a:t>
            </a:fld>
            <a:endParaRPr lang="zh-CN" altLang="en-US"/>
          </a:p>
        </p:txBody>
      </p:sp>
    </p:spTree>
    <p:extLst>
      <p:ext uri="{BB962C8B-B14F-4D97-AF65-F5344CB8AC3E}">
        <p14:creationId xmlns:p14="http://schemas.microsoft.com/office/powerpoint/2010/main" val="554430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8</a:t>
            </a:fld>
            <a:endParaRPr lang="zh-CN" altLang="en-US"/>
          </a:p>
        </p:txBody>
      </p:sp>
    </p:spTree>
    <p:extLst>
      <p:ext uri="{BB962C8B-B14F-4D97-AF65-F5344CB8AC3E}">
        <p14:creationId xmlns:p14="http://schemas.microsoft.com/office/powerpoint/2010/main" val="2629451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9</a:t>
            </a:fld>
            <a:endParaRPr lang="zh-CN" altLang="en-US"/>
          </a:p>
        </p:txBody>
      </p:sp>
    </p:spTree>
    <p:extLst>
      <p:ext uri="{BB962C8B-B14F-4D97-AF65-F5344CB8AC3E}">
        <p14:creationId xmlns:p14="http://schemas.microsoft.com/office/powerpoint/2010/main" val="955030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55650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456418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0689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834025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399266820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6309178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6635806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9359873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0773861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6.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notesSlide" Target="../notesSlides/notesSlide4.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E78F0028-327C-49A0-9AC0-738847EF36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sp>
        <p:nvSpPr>
          <p:cNvPr id="36" name="文本框 35">
            <a:extLst>
              <a:ext uri="{FF2B5EF4-FFF2-40B4-BE49-F238E27FC236}">
                <a16:creationId xmlns:a16="http://schemas.microsoft.com/office/drawing/2014/main" id="{90094307-0546-4BBE-8606-D7DA096DE662}"/>
              </a:ext>
            </a:extLst>
          </p:cNvPr>
          <p:cNvSpPr txBox="1"/>
          <p:nvPr/>
        </p:nvSpPr>
        <p:spPr>
          <a:xfrm>
            <a:off x="921847" y="3129730"/>
            <a:ext cx="5109091" cy="830997"/>
          </a:xfrm>
          <a:prstGeom prst="rect">
            <a:avLst/>
          </a:prstGeom>
          <a:noFill/>
        </p:spPr>
        <p:txBody>
          <a:bodyPr wrap="none" rtlCol="0">
            <a:spAutoFit/>
            <a:scene3d>
              <a:camera prst="orthographicFront"/>
              <a:lightRig rig="threePt" dir="t"/>
            </a:scene3d>
            <a:sp3d contourW="12700"/>
          </a:bodyPr>
          <a:lstStyle/>
          <a:p>
            <a:r>
              <a:rPr lang="zh-CN" altLang="en-US" sz="4800" b="1" dirty="0">
                <a:solidFill>
                  <a:schemeClr val="tx1">
                    <a:lumMod val="75000"/>
                    <a:lumOff val="25000"/>
                  </a:schemeClr>
                </a:solidFill>
                <a:latin typeface="+mj-ea"/>
                <a:ea typeface="+mj-ea"/>
              </a:rPr>
              <a:t>四川大学年终总结</a:t>
            </a:r>
          </a:p>
        </p:txBody>
      </p:sp>
      <p:sp>
        <p:nvSpPr>
          <p:cNvPr id="37" name="文本框 36">
            <a:extLst>
              <a:ext uri="{FF2B5EF4-FFF2-40B4-BE49-F238E27FC236}">
                <a16:creationId xmlns:a16="http://schemas.microsoft.com/office/drawing/2014/main" id="{9721D994-EB88-4A6C-8F49-D812E77CC728}"/>
              </a:ext>
            </a:extLst>
          </p:cNvPr>
          <p:cNvSpPr txBox="1"/>
          <p:nvPr/>
        </p:nvSpPr>
        <p:spPr>
          <a:xfrm>
            <a:off x="921847" y="3996430"/>
            <a:ext cx="5487987"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grpSp>
        <p:nvGrpSpPr>
          <p:cNvPr id="38" name="组合 37">
            <a:extLst>
              <a:ext uri="{FF2B5EF4-FFF2-40B4-BE49-F238E27FC236}">
                <a16:creationId xmlns:a16="http://schemas.microsoft.com/office/drawing/2014/main" id="{A5FA6920-EB30-4C21-91E3-B197F049B72B}"/>
              </a:ext>
            </a:extLst>
          </p:cNvPr>
          <p:cNvGrpSpPr/>
          <p:nvPr/>
        </p:nvGrpSpPr>
        <p:grpSpPr>
          <a:xfrm>
            <a:off x="1009406" y="4824891"/>
            <a:ext cx="416937" cy="416934"/>
            <a:chOff x="891974" y="4415843"/>
            <a:chExt cx="450443" cy="450443"/>
          </a:xfrm>
        </p:grpSpPr>
        <p:sp>
          <p:nvSpPr>
            <p:cNvPr id="39" name="椭圆 38">
              <a:extLst>
                <a:ext uri="{FF2B5EF4-FFF2-40B4-BE49-F238E27FC236}">
                  <a16:creationId xmlns:a16="http://schemas.microsoft.com/office/drawing/2014/main" id="{A20B9580-F0F2-4341-90E3-E68CE2E8CAD6}"/>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a:extLst>
                <a:ext uri="{FF2B5EF4-FFF2-40B4-BE49-F238E27FC236}">
                  <a16:creationId xmlns:a16="http://schemas.microsoft.com/office/drawing/2014/main" id="{96546186-D156-4465-9C24-BD54CFBD2C04}"/>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文本框 40">
            <a:extLst>
              <a:ext uri="{FF2B5EF4-FFF2-40B4-BE49-F238E27FC236}">
                <a16:creationId xmlns:a16="http://schemas.microsoft.com/office/drawing/2014/main" id="{42A288D9-939F-40FC-AA9C-90B68AEAD2EA}"/>
              </a:ext>
            </a:extLst>
          </p:cNvPr>
          <p:cNvSpPr txBox="1"/>
          <p:nvPr/>
        </p:nvSpPr>
        <p:spPr>
          <a:xfrm>
            <a:off x="1480213" y="4892170"/>
            <a:ext cx="1263487"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汇报人：</a:t>
            </a:r>
            <a:r>
              <a:rPr lang="en-US" altLang="zh-CN" sz="1400" dirty="0">
                <a:solidFill>
                  <a:schemeClr val="tx1">
                    <a:lumMod val="50000"/>
                    <a:lumOff val="50000"/>
                  </a:schemeClr>
                </a:solidFill>
                <a:latin typeface="+mj-lt"/>
                <a:ea typeface="+mj-ea"/>
              </a:rPr>
              <a:t>XXX</a:t>
            </a:r>
            <a:endParaRPr lang="zh-CN" altLang="en-US" sz="1400" dirty="0">
              <a:solidFill>
                <a:schemeClr val="tx1">
                  <a:lumMod val="50000"/>
                  <a:lumOff val="50000"/>
                </a:schemeClr>
              </a:solidFill>
              <a:latin typeface="+mj-lt"/>
              <a:ea typeface="+mj-ea"/>
            </a:endParaRPr>
          </a:p>
        </p:txBody>
      </p:sp>
      <p:grpSp>
        <p:nvGrpSpPr>
          <p:cNvPr id="42" name="组合 41">
            <a:extLst>
              <a:ext uri="{FF2B5EF4-FFF2-40B4-BE49-F238E27FC236}">
                <a16:creationId xmlns:a16="http://schemas.microsoft.com/office/drawing/2014/main" id="{843FBDFE-4650-4A36-A6BE-4A109A1289CD}"/>
              </a:ext>
            </a:extLst>
          </p:cNvPr>
          <p:cNvGrpSpPr/>
          <p:nvPr/>
        </p:nvGrpSpPr>
        <p:grpSpPr>
          <a:xfrm>
            <a:off x="3145571" y="4824891"/>
            <a:ext cx="416937" cy="416934"/>
            <a:chOff x="891974" y="4415843"/>
            <a:chExt cx="450443" cy="450443"/>
          </a:xfrm>
        </p:grpSpPr>
        <p:sp>
          <p:nvSpPr>
            <p:cNvPr id="43" name="椭圆 42">
              <a:extLst>
                <a:ext uri="{FF2B5EF4-FFF2-40B4-BE49-F238E27FC236}">
                  <a16:creationId xmlns:a16="http://schemas.microsoft.com/office/drawing/2014/main" id="{109A50F4-769E-4B2C-A5C6-3023EF43547C}"/>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44">
              <a:extLst>
                <a:ext uri="{FF2B5EF4-FFF2-40B4-BE49-F238E27FC236}">
                  <a16:creationId xmlns:a16="http://schemas.microsoft.com/office/drawing/2014/main" id="{D445F834-8826-4EDF-A68C-CBF8646F147E}"/>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5" name="文本框 44">
            <a:extLst>
              <a:ext uri="{FF2B5EF4-FFF2-40B4-BE49-F238E27FC236}">
                <a16:creationId xmlns:a16="http://schemas.microsoft.com/office/drawing/2014/main" id="{8AF1689F-6553-40A1-A1C5-A421A0320A92}"/>
              </a:ext>
            </a:extLst>
          </p:cNvPr>
          <p:cNvSpPr txBox="1"/>
          <p:nvPr/>
        </p:nvSpPr>
        <p:spPr>
          <a:xfrm>
            <a:off x="3616378" y="4892170"/>
            <a:ext cx="1083951"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时间：</a:t>
            </a:r>
            <a:r>
              <a:rPr lang="en-US" altLang="zh-CN" sz="1400" dirty="0">
                <a:solidFill>
                  <a:schemeClr val="tx1">
                    <a:lumMod val="50000"/>
                    <a:lumOff val="50000"/>
                  </a:schemeClr>
                </a:solidFill>
                <a:latin typeface="+mj-lt"/>
                <a:ea typeface="+mj-ea"/>
              </a:rPr>
              <a:t>XXX</a:t>
            </a:r>
            <a:endParaRPr lang="zh-CN" altLang="en-US" sz="1400" dirty="0">
              <a:solidFill>
                <a:schemeClr val="tx1">
                  <a:lumMod val="50000"/>
                  <a:lumOff val="50000"/>
                </a:schemeClr>
              </a:solidFill>
              <a:latin typeface="+mj-lt"/>
              <a:ea typeface="+mj-ea"/>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1292" y="1084538"/>
            <a:ext cx="1869095" cy="1861794"/>
          </a:xfrm>
          <a:prstGeom prst="rect">
            <a:avLst/>
          </a:prstGeom>
        </p:spPr>
      </p:pic>
    </p:spTree>
    <p:extLst>
      <p:ext uri="{BB962C8B-B14F-4D97-AF65-F5344CB8AC3E}">
        <p14:creationId xmlns:p14="http://schemas.microsoft.com/office/powerpoint/2010/main" val="367136365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p:tgtEl>
                                          <p:spTgt spid="37"/>
                                        </p:tgtEl>
                                        <p:attrNameLst>
                                          <p:attrName>ppt_x</p:attrName>
                                        </p:attrNameLst>
                                      </p:cBhvr>
                                      <p:tavLst>
                                        <p:tav tm="0">
                                          <p:val>
                                            <p:strVal val="#ppt_x-#ppt_w*1.125000"/>
                                          </p:val>
                                        </p:tav>
                                        <p:tav tm="100000">
                                          <p:val>
                                            <p:strVal val="#ppt_x"/>
                                          </p:val>
                                        </p:tav>
                                      </p:tavLst>
                                    </p:anim>
                                    <p:animEffect transition="in" filter="wipe(right)">
                                      <p:cBhvr>
                                        <p:cTn id="13" dur="500"/>
                                        <p:tgtEl>
                                          <p:spTgt spid="3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1" grpId="0"/>
      <p:bldP spid="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nvGraphicFramePr>
        <p:xfrm>
          <a:off x="931863" y="1615546"/>
          <a:ext cx="5221287" cy="4347633"/>
        </p:xfrm>
        <a:graphic>
          <a:graphicData uri="http://schemas.openxmlformats.org/drawingml/2006/chart">
            <c:chart xmlns:c="http://schemas.openxmlformats.org/drawingml/2006/chart" xmlns:r="http://schemas.openxmlformats.org/officeDocument/2006/relationships" r:id="rId3"/>
          </a:graphicData>
        </a:graphic>
      </p:graphicFrame>
      <p:grpSp>
        <p:nvGrpSpPr>
          <p:cNvPr id="66" name="组合 65"/>
          <p:cNvGrpSpPr/>
          <p:nvPr/>
        </p:nvGrpSpPr>
        <p:grpSpPr>
          <a:xfrm>
            <a:off x="7060396" y="2196740"/>
            <a:ext cx="1607355" cy="859836"/>
            <a:chOff x="7060396" y="2196740"/>
            <a:chExt cx="1607355" cy="859836"/>
          </a:xfrm>
        </p:grpSpPr>
        <p:sp>
          <p:nvSpPr>
            <p:cNvPr id="14" name="矩形 13"/>
            <p:cNvSpPr/>
            <p:nvPr/>
          </p:nvSpPr>
          <p:spPr>
            <a:xfrm>
              <a:off x="7060397"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15" name="矩形 14"/>
            <p:cNvSpPr/>
            <p:nvPr/>
          </p:nvSpPr>
          <p:spPr>
            <a:xfrm>
              <a:off x="7060396"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45" name="组合 44"/>
          <p:cNvGrpSpPr/>
          <p:nvPr/>
        </p:nvGrpSpPr>
        <p:grpSpPr>
          <a:xfrm>
            <a:off x="6433964" y="2376819"/>
            <a:ext cx="484300" cy="484300"/>
            <a:chOff x="1028700" y="1853169"/>
            <a:chExt cx="787400" cy="787400"/>
          </a:xfrm>
        </p:grpSpPr>
        <p:sp>
          <p:nvSpPr>
            <p:cNvPr id="46" name="椭圆 45"/>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7" name="椭圆 12"/>
            <p:cNvSpPr/>
            <p:nvPr/>
          </p:nvSpPr>
          <p:spPr>
            <a:xfrm>
              <a:off x="1259475" y="2062163"/>
              <a:ext cx="325849" cy="369412"/>
            </a:xfrm>
            <a:custGeom>
              <a:avLst/>
              <a:gdLst>
                <a:gd name="connsiteX0" fmla="*/ 85348 w 296863"/>
                <a:gd name="connsiteY0" fmla="*/ 236537 h 336550"/>
                <a:gd name="connsiteX1" fmla="*/ 211516 w 296863"/>
                <a:gd name="connsiteY1" fmla="*/ 236537 h 336550"/>
                <a:gd name="connsiteX2" fmla="*/ 228601 w 296863"/>
                <a:gd name="connsiteY2" fmla="*/ 253206 h 336550"/>
                <a:gd name="connsiteX3" fmla="*/ 211516 w 296863"/>
                <a:gd name="connsiteY3" fmla="*/ 269875 h 336550"/>
                <a:gd name="connsiteX4" fmla="*/ 85348 w 296863"/>
                <a:gd name="connsiteY4" fmla="*/ 269875 h 336550"/>
                <a:gd name="connsiteX5" fmla="*/ 68263 w 296863"/>
                <a:gd name="connsiteY5" fmla="*/ 253206 h 336550"/>
                <a:gd name="connsiteX6" fmla="*/ 85348 w 296863"/>
                <a:gd name="connsiteY6" fmla="*/ 236537 h 336550"/>
                <a:gd name="connsiteX7" fmla="*/ 85348 w 296863"/>
                <a:gd name="connsiteY7" fmla="*/ 173037 h 336550"/>
                <a:gd name="connsiteX8" fmla="*/ 211516 w 296863"/>
                <a:gd name="connsiteY8" fmla="*/ 173037 h 336550"/>
                <a:gd name="connsiteX9" fmla="*/ 228601 w 296863"/>
                <a:gd name="connsiteY9" fmla="*/ 190373 h 336550"/>
                <a:gd name="connsiteX10" fmla="*/ 211516 w 296863"/>
                <a:gd name="connsiteY10" fmla="*/ 206375 h 336550"/>
                <a:gd name="connsiteX11" fmla="*/ 85348 w 296863"/>
                <a:gd name="connsiteY11" fmla="*/ 206375 h 336550"/>
                <a:gd name="connsiteX12" fmla="*/ 68263 w 296863"/>
                <a:gd name="connsiteY12" fmla="*/ 190373 h 336550"/>
                <a:gd name="connsiteX13" fmla="*/ 85348 w 296863"/>
                <a:gd name="connsiteY13" fmla="*/ 173037 h 336550"/>
                <a:gd name="connsiteX14" fmla="*/ 164614 w 296863"/>
                <a:gd name="connsiteY14" fmla="*/ 115887 h 336550"/>
                <a:gd name="connsiteX15" fmla="*/ 211625 w 296863"/>
                <a:gd name="connsiteY15" fmla="*/ 115887 h 336550"/>
                <a:gd name="connsiteX16" fmla="*/ 228601 w 296863"/>
                <a:gd name="connsiteY16" fmla="*/ 133349 h 336550"/>
                <a:gd name="connsiteX17" fmla="*/ 211625 w 296863"/>
                <a:gd name="connsiteY17" fmla="*/ 150812 h 336550"/>
                <a:gd name="connsiteX18" fmla="*/ 164614 w 296863"/>
                <a:gd name="connsiteY18" fmla="*/ 150812 h 336550"/>
                <a:gd name="connsiteX19" fmla="*/ 147638 w 296863"/>
                <a:gd name="connsiteY19" fmla="*/ 133349 h 336550"/>
                <a:gd name="connsiteX20" fmla="*/ 164614 w 296863"/>
                <a:gd name="connsiteY20" fmla="*/ 115887 h 336550"/>
                <a:gd name="connsiteX21" fmla="*/ 164614 w 296863"/>
                <a:gd name="connsiteY21" fmla="*/ 61912 h 336550"/>
                <a:gd name="connsiteX22" fmla="*/ 211625 w 296863"/>
                <a:gd name="connsiteY22" fmla="*/ 61912 h 336550"/>
                <a:gd name="connsiteX23" fmla="*/ 228601 w 296863"/>
                <a:gd name="connsiteY23" fmla="*/ 77152 h 336550"/>
                <a:gd name="connsiteX24" fmla="*/ 211625 w 296863"/>
                <a:gd name="connsiteY24" fmla="*/ 93662 h 336550"/>
                <a:gd name="connsiteX25" fmla="*/ 164614 w 296863"/>
                <a:gd name="connsiteY25" fmla="*/ 93662 h 336550"/>
                <a:gd name="connsiteX26" fmla="*/ 147638 w 296863"/>
                <a:gd name="connsiteY26" fmla="*/ 77152 h 336550"/>
                <a:gd name="connsiteX27" fmla="*/ 164614 w 296863"/>
                <a:gd name="connsiteY27" fmla="*/ 61912 h 336550"/>
                <a:gd name="connsiteX28" fmla="*/ 127397 w 296863"/>
                <a:gd name="connsiteY28" fmla="*/ 22225 h 336550"/>
                <a:gd name="connsiteX29" fmla="*/ 127397 w 296863"/>
                <a:gd name="connsiteY29" fmla="*/ 110381 h 336550"/>
                <a:gd name="connsiteX30" fmla="*/ 111621 w 296863"/>
                <a:gd name="connsiteY30" fmla="*/ 124854 h 336550"/>
                <a:gd name="connsiteX31" fmla="*/ 22225 w 296863"/>
                <a:gd name="connsiteY31" fmla="*/ 124854 h 336550"/>
                <a:gd name="connsiteX32" fmla="*/ 22225 w 296863"/>
                <a:gd name="connsiteY32" fmla="*/ 305115 h 336550"/>
                <a:gd name="connsiteX33" fmla="*/ 31427 w 296863"/>
                <a:gd name="connsiteY33" fmla="*/ 314325 h 336550"/>
                <a:gd name="connsiteX34" fmla="*/ 265436 w 296863"/>
                <a:gd name="connsiteY34" fmla="*/ 314325 h 336550"/>
                <a:gd name="connsiteX35" fmla="*/ 274638 w 296863"/>
                <a:gd name="connsiteY35" fmla="*/ 305115 h 336550"/>
                <a:gd name="connsiteX36" fmla="*/ 274638 w 296863"/>
                <a:gd name="connsiteY36" fmla="*/ 31435 h 336550"/>
                <a:gd name="connsiteX37" fmla="*/ 265436 w 296863"/>
                <a:gd name="connsiteY37" fmla="*/ 22225 h 336550"/>
                <a:gd name="connsiteX38" fmla="*/ 127397 w 296863"/>
                <a:gd name="connsiteY38" fmla="*/ 22225 h 336550"/>
                <a:gd name="connsiteX39" fmla="*/ 118220 w 296863"/>
                <a:gd name="connsiteY39" fmla="*/ 0 h 336550"/>
                <a:gd name="connsiteX40" fmla="*/ 265338 w 296863"/>
                <a:gd name="connsiteY40" fmla="*/ 0 h 336550"/>
                <a:gd name="connsiteX41" fmla="*/ 296863 w 296863"/>
                <a:gd name="connsiteY41" fmla="*/ 31551 h 336550"/>
                <a:gd name="connsiteX42" fmla="*/ 296863 w 296863"/>
                <a:gd name="connsiteY42" fmla="*/ 304999 h 336550"/>
                <a:gd name="connsiteX43" fmla="*/ 265338 w 296863"/>
                <a:gd name="connsiteY43" fmla="*/ 336550 h 336550"/>
                <a:gd name="connsiteX44" fmla="*/ 31525 w 296863"/>
                <a:gd name="connsiteY44" fmla="*/ 336550 h 336550"/>
                <a:gd name="connsiteX45" fmla="*/ 0 w 296863"/>
                <a:gd name="connsiteY45" fmla="*/ 304999 h 336550"/>
                <a:gd name="connsiteX46" fmla="*/ 0 w 296863"/>
                <a:gd name="connsiteY46" fmla="*/ 119633 h 336550"/>
                <a:gd name="connsiteX47" fmla="*/ 9195 w 296863"/>
                <a:gd name="connsiteY47" fmla="*/ 97284 h 336550"/>
                <a:gd name="connsiteX48" fmla="*/ 95889 w 296863"/>
                <a:gd name="connsiteY48" fmla="*/ 9202 h 336550"/>
                <a:gd name="connsiteX49" fmla="*/ 118220 w 296863"/>
                <a:gd name="connsiteY4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96863" h="336550">
                  <a:moveTo>
                    <a:pt x="85348" y="236537"/>
                  </a:moveTo>
                  <a:cubicBezTo>
                    <a:pt x="85348" y="236537"/>
                    <a:pt x="85348" y="236537"/>
                    <a:pt x="211516" y="236537"/>
                  </a:cubicBezTo>
                  <a:cubicBezTo>
                    <a:pt x="220716" y="236537"/>
                    <a:pt x="228601" y="244231"/>
                    <a:pt x="228601" y="253206"/>
                  </a:cubicBezTo>
                  <a:cubicBezTo>
                    <a:pt x="228601" y="262182"/>
                    <a:pt x="220716" y="269875"/>
                    <a:pt x="211516" y="269875"/>
                  </a:cubicBezTo>
                  <a:cubicBezTo>
                    <a:pt x="211516" y="269875"/>
                    <a:pt x="211516" y="269875"/>
                    <a:pt x="85348" y="269875"/>
                  </a:cubicBezTo>
                  <a:cubicBezTo>
                    <a:pt x="76149" y="269875"/>
                    <a:pt x="68263" y="262182"/>
                    <a:pt x="68263" y="253206"/>
                  </a:cubicBezTo>
                  <a:cubicBezTo>
                    <a:pt x="68263" y="244231"/>
                    <a:pt x="76149" y="236537"/>
                    <a:pt x="85348" y="236537"/>
                  </a:cubicBezTo>
                  <a:close/>
                  <a:moveTo>
                    <a:pt x="85348" y="173037"/>
                  </a:moveTo>
                  <a:cubicBezTo>
                    <a:pt x="85348" y="173037"/>
                    <a:pt x="85348" y="173037"/>
                    <a:pt x="211516" y="173037"/>
                  </a:cubicBezTo>
                  <a:cubicBezTo>
                    <a:pt x="220716" y="173037"/>
                    <a:pt x="228601" y="181038"/>
                    <a:pt x="228601" y="190373"/>
                  </a:cubicBezTo>
                  <a:cubicBezTo>
                    <a:pt x="228601" y="199707"/>
                    <a:pt x="220716" y="206375"/>
                    <a:pt x="211516" y="206375"/>
                  </a:cubicBezTo>
                  <a:cubicBezTo>
                    <a:pt x="211516" y="206375"/>
                    <a:pt x="211516" y="206375"/>
                    <a:pt x="85348" y="206375"/>
                  </a:cubicBezTo>
                  <a:cubicBezTo>
                    <a:pt x="76149" y="206375"/>
                    <a:pt x="68263" y="199707"/>
                    <a:pt x="68263" y="190373"/>
                  </a:cubicBezTo>
                  <a:cubicBezTo>
                    <a:pt x="68263" y="181038"/>
                    <a:pt x="76149" y="173037"/>
                    <a:pt x="85348" y="173037"/>
                  </a:cubicBezTo>
                  <a:close/>
                  <a:moveTo>
                    <a:pt x="164614" y="115887"/>
                  </a:moveTo>
                  <a:cubicBezTo>
                    <a:pt x="164614" y="115887"/>
                    <a:pt x="164614" y="115887"/>
                    <a:pt x="211625" y="115887"/>
                  </a:cubicBezTo>
                  <a:cubicBezTo>
                    <a:pt x="220766" y="115887"/>
                    <a:pt x="228601" y="123946"/>
                    <a:pt x="228601" y="133349"/>
                  </a:cubicBezTo>
                  <a:cubicBezTo>
                    <a:pt x="228601" y="142752"/>
                    <a:pt x="220766" y="150812"/>
                    <a:pt x="211625" y="150812"/>
                  </a:cubicBezTo>
                  <a:cubicBezTo>
                    <a:pt x="211625" y="150812"/>
                    <a:pt x="211625" y="150812"/>
                    <a:pt x="164614" y="150812"/>
                  </a:cubicBezTo>
                  <a:cubicBezTo>
                    <a:pt x="155473" y="150812"/>
                    <a:pt x="147638" y="142752"/>
                    <a:pt x="147638" y="133349"/>
                  </a:cubicBezTo>
                  <a:cubicBezTo>
                    <a:pt x="147638" y="123946"/>
                    <a:pt x="155473" y="115887"/>
                    <a:pt x="164614" y="115887"/>
                  </a:cubicBezTo>
                  <a:close/>
                  <a:moveTo>
                    <a:pt x="164614" y="61912"/>
                  </a:moveTo>
                  <a:cubicBezTo>
                    <a:pt x="164614" y="61912"/>
                    <a:pt x="164614" y="61912"/>
                    <a:pt x="211625" y="61912"/>
                  </a:cubicBezTo>
                  <a:cubicBezTo>
                    <a:pt x="220766" y="61912"/>
                    <a:pt x="228601" y="68262"/>
                    <a:pt x="228601" y="77152"/>
                  </a:cubicBezTo>
                  <a:cubicBezTo>
                    <a:pt x="228601" y="86042"/>
                    <a:pt x="220766" y="93662"/>
                    <a:pt x="211625" y="93662"/>
                  </a:cubicBezTo>
                  <a:cubicBezTo>
                    <a:pt x="211625" y="93662"/>
                    <a:pt x="211625" y="93662"/>
                    <a:pt x="164614" y="93662"/>
                  </a:cubicBezTo>
                  <a:cubicBezTo>
                    <a:pt x="155473" y="93662"/>
                    <a:pt x="147638" y="86042"/>
                    <a:pt x="147638" y="77152"/>
                  </a:cubicBezTo>
                  <a:cubicBezTo>
                    <a:pt x="147638" y="68262"/>
                    <a:pt x="155473" y="61912"/>
                    <a:pt x="164614" y="61912"/>
                  </a:cubicBezTo>
                  <a:close/>
                  <a:moveTo>
                    <a:pt x="127397" y="22225"/>
                  </a:moveTo>
                  <a:cubicBezTo>
                    <a:pt x="127397" y="22225"/>
                    <a:pt x="127397" y="22225"/>
                    <a:pt x="127397" y="110381"/>
                  </a:cubicBezTo>
                  <a:cubicBezTo>
                    <a:pt x="127397" y="118276"/>
                    <a:pt x="119509" y="124854"/>
                    <a:pt x="111621" y="124854"/>
                  </a:cubicBezTo>
                  <a:cubicBezTo>
                    <a:pt x="111621" y="124854"/>
                    <a:pt x="111621" y="124854"/>
                    <a:pt x="22225" y="124854"/>
                  </a:cubicBezTo>
                  <a:cubicBezTo>
                    <a:pt x="22225" y="124854"/>
                    <a:pt x="22225" y="124854"/>
                    <a:pt x="22225" y="305115"/>
                  </a:cubicBezTo>
                  <a:cubicBezTo>
                    <a:pt x="22225" y="310378"/>
                    <a:pt x="26169" y="314325"/>
                    <a:pt x="31427" y="314325"/>
                  </a:cubicBezTo>
                  <a:cubicBezTo>
                    <a:pt x="31427" y="314325"/>
                    <a:pt x="31427" y="314325"/>
                    <a:pt x="265436" y="314325"/>
                  </a:cubicBezTo>
                  <a:cubicBezTo>
                    <a:pt x="270694" y="314325"/>
                    <a:pt x="274638" y="310378"/>
                    <a:pt x="274638" y="305115"/>
                  </a:cubicBezTo>
                  <a:lnTo>
                    <a:pt x="274638" y="31435"/>
                  </a:lnTo>
                  <a:cubicBezTo>
                    <a:pt x="274638" y="26172"/>
                    <a:pt x="270694" y="22225"/>
                    <a:pt x="265436" y="22225"/>
                  </a:cubicBezTo>
                  <a:cubicBezTo>
                    <a:pt x="265436" y="22225"/>
                    <a:pt x="265436" y="22225"/>
                    <a:pt x="127397" y="22225"/>
                  </a:cubicBezTo>
                  <a:close/>
                  <a:moveTo>
                    <a:pt x="118220" y="0"/>
                  </a:moveTo>
                  <a:cubicBezTo>
                    <a:pt x="118220" y="0"/>
                    <a:pt x="118220" y="0"/>
                    <a:pt x="265338" y="0"/>
                  </a:cubicBezTo>
                  <a:cubicBezTo>
                    <a:pt x="282414" y="0"/>
                    <a:pt x="296863" y="14461"/>
                    <a:pt x="296863" y="31551"/>
                  </a:cubicBezTo>
                  <a:cubicBezTo>
                    <a:pt x="296863" y="31551"/>
                    <a:pt x="296863" y="31551"/>
                    <a:pt x="296863" y="304999"/>
                  </a:cubicBezTo>
                  <a:cubicBezTo>
                    <a:pt x="296863" y="322089"/>
                    <a:pt x="282414" y="336550"/>
                    <a:pt x="265338" y="336550"/>
                  </a:cubicBezTo>
                  <a:cubicBezTo>
                    <a:pt x="265338" y="336550"/>
                    <a:pt x="265338" y="336550"/>
                    <a:pt x="31525" y="336550"/>
                  </a:cubicBezTo>
                  <a:cubicBezTo>
                    <a:pt x="14449" y="336550"/>
                    <a:pt x="0" y="322089"/>
                    <a:pt x="0" y="304999"/>
                  </a:cubicBezTo>
                  <a:cubicBezTo>
                    <a:pt x="0" y="304999"/>
                    <a:pt x="0" y="304999"/>
                    <a:pt x="0" y="119633"/>
                  </a:cubicBezTo>
                  <a:cubicBezTo>
                    <a:pt x="0" y="110430"/>
                    <a:pt x="3941" y="102542"/>
                    <a:pt x="9195" y="97284"/>
                  </a:cubicBezTo>
                  <a:cubicBezTo>
                    <a:pt x="9195" y="97284"/>
                    <a:pt x="9195" y="97284"/>
                    <a:pt x="95889" y="9202"/>
                  </a:cubicBezTo>
                  <a:cubicBezTo>
                    <a:pt x="102457" y="3944"/>
                    <a:pt x="110339" y="0"/>
                    <a:pt x="11822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9" name="组合 68"/>
          <p:cNvGrpSpPr/>
          <p:nvPr/>
        </p:nvGrpSpPr>
        <p:grpSpPr>
          <a:xfrm>
            <a:off x="7060397" y="3444515"/>
            <a:ext cx="1607354" cy="859836"/>
            <a:chOff x="7060397" y="3444515"/>
            <a:chExt cx="1607354" cy="859836"/>
          </a:xfrm>
        </p:grpSpPr>
        <p:sp>
          <p:nvSpPr>
            <p:cNvPr id="21" name="矩形 20"/>
            <p:cNvSpPr/>
            <p:nvPr/>
          </p:nvSpPr>
          <p:spPr>
            <a:xfrm>
              <a:off x="7060397"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22" name="矩形 21"/>
            <p:cNvSpPr/>
            <p:nvPr/>
          </p:nvSpPr>
          <p:spPr>
            <a:xfrm>
              <a:off x="7060397"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54" name="组合 53"/>
          <p:cNvGrpSpPr/>
          <p:nvPr/>
        </p:nvGrpSpPr>
        <p:grpSpPr>
          <a:xfrm>
            <a:off x="6433964" y="3624594"/>
            <a:ext cx="484300" cy="484300"/>
            <a:chOff x="1028700" y="1853169"/>
            <a:chExt cx="787400" cy="787400"/>
          </a:xfrm>
        </p:grpSpPr>
        <p:sp>
          <p:nvSpPr>
            <p:cNvPr id="55" name="椭圆 54"/>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6" name="椭圆 19"/>
            <p:cNvSpPr/>
            <p:nvPr/>
          </p:nvSpPr>
          <p:spPr>
            <a:xfrm>
              <a:off x="1317849" y="2062163"/>
              <a:ext cx="209101" cy="369412"/>
            </a:xfrm>
            <a:custGeom>
              <a:avLst/>
              <a:gdLst>
                <a:gd name="connsiteX0" fmla="*/ 149226 w 190500"/>
                <a:gd name="connsiteY0" fmla="*/ 301625 h 336550"/>
                <a:gd name="connsiteX1" fmla="*/ 150815 w 190500"/>
                <a:gd name="connsiteY1" fmla="*/ 303213 h 336550"/>
                <a:gd name="connsiteX2" fmla="*/ 149226 w 190500"/>
                <a:gd name="connsiteY2" fmla="*/ 304802 h 336550"/>
                <a:gd name="connsiteX3" fmla="*/ 147638 w 190500"/>
                <a:gd name="connsiteY3" fmla="*/ 303213 h 336550"/>
                <a:gd name="connsiteX4" fmla="*/ 149226 w 190500"/>
                <a:gd name="connsiteY4" fmla="*/ 301625 h 336550"/>
                <a:gd name="connsiteX5" fmla="*/ 148828 w 190500"/>
                <a:gd name="connsiteY5" fmla="*/ 298450 h 336550"/>
                <a:gd name="connsiteX6" fmla="*/ 145256 w 190500"/>
                <a:gd name="connsiteY6" fmla="*/ 302532 h 336550"/>
                <a:gd name="connsiteX7" fmla="*/ 145256 w 190500"/>
                <a:gd name="connsiteY7" fmla="*/ 303893 h 336550"/>
                <a:gd name="connsiteX8" fmla="*/ 144065 w 190500"/>
                <a:gd name="connsiteY8" fmla="*/ 305254 h 336550"/>
                <a:gd name="connsiteX9" fmla="*/ 144065 w 190500"/>
                <a:gd name="connsiteY9" fmla="*/ 307975 h 336550"/>
                <a:gd name="connsiteX10" fmla="*/ 145256 w 190500"/>
                <a:gd name="connsiteY10" fmla="*/ 307975 h 336550"/>
                <a:gd name="connsiteX11" fmla="*/ 147637 w 190500"/>
                <a:gd name="connsiteY11" fmla="*/ 306615 h 336550"/>
                <a:gd name="connsiteX12" fmla="*/ 148828 w 190500"/>
                <a:gd name="connsiteY12" fmla="*/ 306615 h 336550"/>
                <a:gd name="connsiteX13" fmla="*/ 152400 w 190500"/>
                <a:gd name="connsiteY13" fmla="*/ 302532 h 336550"/>
                <a:gd name="connsiteX14" fmla="*/ 148828 w 190500"/>
                <a:gd name="connsiteY14" fmla="*/ 298450 h 336550"/>
                <a:gd name="connsiteX15" fmla="*/ 98426 w 190500"/>
                <a:gd name="connsiteY15" fmla="*/ 296863 h 336550"/>
                <a:gd name="connsiteX16" fmla="*/ 93663 w 190500"/>
                <a:gd name="connsiteY16" fmla="*/ 298450 h 336550"/>
                <a:gd name="connsiteX17" fmla="*/ 93663 w 190500"/>
                <a:gd name="connsiteY17" fmla="*/ 298450 h 336550"/>
                <a:gd name="connsiteX18" fmla="*/ 88900 w 190500"/>
                <a:gd name="connsiteY18" fmla="*/ 298450 h 336550"/>
                <a:gd name="connsiteX19" fmla="*/ 88900 w 190500"/>
                <a:gd name="connsiteY19" fmla="*/ 303213 h 336550"/>
                <a:gd name="connsiteX20" fmla="*/ 88900 w 190500"/>
                <a:gd name="connsiteY20" fmla="*/ 304801 h 336550"/>
                <a:gd name="connsiteX21" fmla="*/ 93663 w 190500"/>
                <a:gd name="connsiteY21" fmla="*/ 306388 h 336550"/>
                <a:gd name="connsiteX22" fmla="*/ 93663 w 190500"/>
                <a:gd name="connsiteY22" fmla="*/ 306389 h 336550"/>
                <a:gd name="connsiteX23" fmla="*/ 98426 w 190500"/>
                <a:gd name="connsiteY23" fmla="*/ 307976 h 336550"/>
                <a:gd name="connsiteX24" fmla="*/ 98426 w 190500"/>
                <a:gd name="connsiteY24" fmla="*/ 303213 h 336550"/>
                <a:gd name="connsiteX25" fmla="*/ 39007 w 190500"/>
                <a:gd name="connsiteY25" fmla="*/ 296863 h 336550"/>
                <a:gd name="connsiteX26" fmla="*/ 37646 w 190500"/>
                <a:gd name="connsiteY26" fmla="*/ 298223 h 336550"/>
                <a:gd name="connsiteX27" fmla="*/ 34925 w 190500"/>
                <a:gd name="connsiteY27" fmla="*/ 300945 h 336550"/>
                <a:gd name="connsiteX28" fmla="*/ 34925 w 190500"/>
                <a:gd name="connsiteY28" fmla="*/ 302306 h 336550"/>
                <a:gd name="connsiteX29" fmla="*/ 37646 w 190500"/>
                <a:gd name="connsiteY29" fmla="*/ 305028 h 336550"/>
                <a:gd name="connsiteX30" fmla="*/ 37646 w 190500"/>
                <a:gd name="connsiteY30" fmla="*/ 306388 h 336550"/>
                <a:gd name="connsiteX31" fmla="*/ 39007 w 190500"/>
                <a:gd name="connsiteY31" fmla="*/ 306388 h 336550"/>
                <a:gd name="connsiteX32" fmla="*/ 39007 w 190500"/>
                <a:gd name="connsiteY32" fmla="*/ 303667 h 336550"/>
                <a:gd name="connsiteX33" fmla="*/ 43089 w 190500"/>
                <a:gd name="connsiteY33" fmla="*/ 303667 h 336550"/>
                <a:gd name="connsiteX34" fmla="*/ 44450 w 190500"/>
                <a:gd name="connsiteY34" fmla="*/ 302306 h 336550"/>
                <a:gd name="connsiteX35" fmla="*/ 43089 w 190500"/>
                <a:gd name="connsiteY35" fmla="*/ 300945 h 336550"/>
                <a:gd name="connsiteX36" fmla="*/ 39007 w 190500"/>
                <a:gd name="connsiteY36" fmla="*/ 300945 h 336550"/>
                <a:gd name="connsiteX37" fmla="*/ 40368 w 190500"/>
                <a:gd name="connsiteY37" fmla="*/ 299584 h 336550"/>
                <a:gd name="connsiteX38" fmla="*/ 39007 w 190500"/>
                <a:gd name="connsiteY38" fmla="*/ 296863 h 336550"/>
                <a:gd name="connsiteX39" fmla="*/ 20638 w 190500"/>
                <a:gd name="connsiteY39" fmla="*/ 38100 h 336550"/>
                <a:gd name="connsiteX40" fmla="*/ 20638 w 190500"/>
                <a:gd name="connsiteY40" fmla="*/ 282575 h 336550"/>
                <a:gd name="connsiteX41" fmla="*/ 168276 w 190500"/>
                <a:gd name="connsiteY41" fmla="*/ 282575 h 336550"/>
                <a:gd name="connsiteX42" fmla="*/ 168276 w 190500"/>
                <a:gd name="connsiteY42" fmla="*/ 38100 h 336550"/>
                <a:gd name="connsiteX43" fmla="*/ 116609 w 190500"/>
                <a:gd name="connsiteY43" fmla="*/ 17463 h 336550"/>
                <a:gd name="connsiteX44" fmla="*/ 112713 w 190500"/>
                <a:gd name="connsiteY44" fmla="*/ 21273 h 336550"/>
                <a:gd name="connsiteX45" fmla="*/ 116609 w 190500"/>
                <a:gd name="connsiteY45" fmla="*/ 23813 h 336550"/>
                <a:gd name="connsiteX46" fmla="*/ 123104 w 190500"/>
                <a:gd name="connsiteY46" fmla="*/ 23813 h 336550"/>
                <a:gd name="connsiteX47" fmla="*/ 127001 w 190500"/>
                <a:gd name="connsiteY47" fmla="*/ 21273 h 336550"/>
                <a:gd name="connsiteX48" fmla="*/ 123104 w 190500"/>
                <a:gd name="connsiteY48" fmla="*/ 17463 h 336550"/>
                <a:gd name="connsiteX49" fmla="*/ 116609 w 190500"/>
                <a:gd name="connsiteY49" fmla="*/ 17463 h 336550"/>
                <a:gd name="connsiteX50" fmla="*/ 138907 w 190500"/>
                <a:gd name="connsiteY50" fmla="*/ 15875 h 336550"/>
                <a:gd name="connsiteX51" fmla="*/ 134938 w 190500"/>
                <a:gd name="connsiteY51" fmla="*/ 20638 h 336550"/>
                <a:gd name="connsiteX52" fmla="*/ 138907 w 190500"/>
                <a:gd name="connsiteY52" fmla="*/ 25402 h 336550"/>
                <a:gd name="connsiteX53" fmla="*/ 142876 w 190500"/>
                <a:gd name="connsiteY53" fmla="*/ 20638 h 336550"/>
                <a:gd name="connsiteX54" fmla="*/ 138907 w 190500"/>
                <a:gd name="connsiteY54" fmla="*/ 15875 h 336550"/>
                <a:gd name="connsiteX55" fmla="*/ 71438 w 190500"/>
                <a:gd name="connsiteY55" fmla="*/ 0 h 336550"/>
                <a:gd name="connsiteX56" fmla="*/ 107951 w 190500"/>
                <a:gd name="connsiteY56" fmla="*/ 0 h 336550"/>
                <a:gd name="connsiteX57" fmla="*/ 106363 w 190500"/>
                <a:gd name="connsiteY57" fmla="*/ 4763 h 336550"/>
                <a:gd name="connsiteX58" fmla="*/ 73025 w 190500"/>
                <a:gd name="connsiteY58" fmla="*/ 4763 h 336550"/>
                <a:gd name="connsiteX59" fmla="*/ 23812 w 190500"/>
                <a:gd name="connsiteY59" fmla="*/ 0 h 336550"/>
                <a:gd name="connsiteX60" fmla="*/ 66146 w 190500"/>
                <a:gd name="connsiteY60" fmla="*/ 0 h 336550"/>
                <a:gd name="connsiteX61" fmla="*/ 66146 w 190500"/>
                <a:gd name="connsiteY61" fmla="*/ 2629 h 336550"/>
                <a:gd name="connsiteX62" fmla="*/ 68791 w 190500"/>
                <a:gd name="connsiteY62" fmla="*/ 7888 h 336550"/>
                <a:gd name="connsiteX63" fmla="*/ 71437 w 190500"/>
                <a:gd name="connsiteY63" fmla="*/ 9202 h 336550"/>
                <a:gd name="connsiteX64" fmla="*/ 108479 w 190500"/>
                <a:gd name="connsiteY64" fmla="*/ 9202 h 336550"/>
                <a:gd name="connsiteX65" fmla="*/ 111125 w 190500"/>
                <a:gd name="connsiteY65" fmla="*/ 7888 h 336550"/>
                <a:gd name="connsiteX66" fmla="*/ 113771 w 190500"/>
                <a:gd name="connsiteY66" fmla="*/ 2629 h 336550"/>
                <a:gd name="connsiteX67" fmla="*/ 113771 w 190500"/>
                <a:gd name="connsiteY67" fmla="*/ 0 h 336550"/>
                <a:gd name="connsiteX68" fmla="*/ 166688 w 190500"/>
                <a:gd name="connsiteY68" fmla="*/ 0 h 336550"/>
                <a:gd name="connsiteX69" fmla="*/ 190500 w 190500"/>
                <a:gd name="connsiteY69" fmla="*/ 23663 h 336550"/>
                <a:gd name="connsiteX70" fmla="*/ 190500 w 190500"/>
                <a:gd name="connsiteY70" fmla="*/ 312887 h 336550"/>
                <a:gd name="connsiteX71" fmla="*/ 166688 w 190500"/>
                <a:gd name="connsiteY71" fmla="*/ 336550 h 336550"/>
                <a:gd name="connsiteX72" fmla="*/ 23812 w 190500"/>
                <a:gd name="connsiteY72" fmla="*/ 336550 h 336550"/>
                <a:gd name="connsiteX73" fmla="*/ 0 w 190500"/>
                <a:gd name="connsiteY73" fmla="*/ 312887 h 336550"/>
                <a:gd name="connsiteX74" fmla="*/ 0 w 190500"/>
                <a:gd name="connsiteY74" fmla="*/ 23663 h 336550"/>
                <a:gd name="connsiteX75" fmla="*/ 23812 w 190500"/>
                <a:gd name="connsiteY7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190500" h="336550">
                  <a:moveTo>
                    <a:pt x="149226" y="301625"/>
                  </a:moveTo>
                  <a:cubicBezTo>
                    <a:pt x="150104" y="301625"/>
                    <a:pt x="150815" y="302336"/>
                    <a:pt x="150815" y="303213"/>
                  </a:cubicBezTo>
                  <a:cubicBezTo>
                    <a:pt x="150815" y="304091"/>
                    <a:pt x="150104" y="304802"/>
                    <a:pt x="149226" y="304802"/>
                  </a:cubicBezTo>
                  <a:cubicBezTo>
                    <a:pt x="148349" y="304802"/>
                    <a:pt x="147638" y="304091"/>
                    <a:pt x="147638" y="303213"/>
                  </a:cubicBezTo>
                  <a:cubicBezTo>
                    <a:pt x="147638" y="302336"/>
                    <a:pt x="148349" y="301625"/>
                    <a:pt x="149226" y="301625"/>
                  </a:cubicBezTo>
                  <a:close/>
                  <a:moveTo>
                    <a:pt x="148828" y="298450"/>
                  </a:moveTo>
                  <a:cubicBezTo>
                    <a:pt x="146447" y="298450"/>
                    <a:pt x="145256" y="299810"/>
                    <a:pt x="145256" y="302532"/>
                  </a:cubicBezTo>
                  <a:cubicBezTo>
                    <a:pt x="145256" y="302532"/>
                    <a:pt x="145256" y="303893"/>
                    <a:pt x="145256" y="303893"/>
                  </a:cubicBezTo>
                  <a:cubicBezTo>
                    <a:pt x="145256" y="303893"/>
                    <a:pt x="145256" y="303893"/>
                    <a:pt x="144065" y="305254"/>
                  </a:cubicBezTo>
                  <a:cubicBezTo>
                    <a:pt x="144065" y="305254"/>
                    <a:pt x="142875" y="306615"/>
                    <a:pt x="144065" y="307975"/>
                  </a:cubicBezTo>
                  <a:cubicBezTo>
                    <a:pt x="144065" y="307975"/>
                    <a:pt x="144065" y="307975"/>
                    <a:pt x="145256" y="307975"/>
                  </a:cubicBezTo>
                  <a:cubicBezTo>
                    <a:pt x="145256" y="307975"/>
                    <a:pt x="145256" y="307975"/>
                    <a:pt x="147637" y="306615"/>
                  </a:cubicBezTo>
                  <a:cubicBezTo>
                    <a:pt x="147637" y="306615"/>
                    <a:pt x="148828" y="306615"/>
                    <a:pt x="148828" y="306615"/>
                  </a:cubicBezTo>
                  <a:cubicBezTo>
                    <a:pt x="151210" y="306615"/>
                    <a:pt x="152400" y="305254"/>
                    <a:pt x="152400" y="302532"/>
                  </a:cubicBezTo>
                  <a:cubicBezTo>
                    <a:pt x="152400" y="299810"/>
                    <a:pt x="151210" y="298450"/>
                    <a:pt x="148828" y="298450"/>
                  </a:cubicBezTo>
                  <a:close/>
                  <a:moveTo>
                    <a:pt x="98426" y="296863"/>
                  </a:moveTo>
                  <a:lnTo>
                    <a:pt x="93663" y="298450"/>
                  </a:lnTo>
                  <a:lnTo>
                    <a:pt x="93663" y="298450"/>
                  </a:lnTo>
                  <a:lnTo>
                    <a:pt x="88900" y="298450"/>
                  </a:lnTo>
                  <a:lnTo>
                    <a:pt x="88900" y="303213"/>
                  </a:lnTo>
                  <a:lnTo>
                    <a:pt x="88900" y="304801"/>
                  </a:lnTo>
                  <a:lnTo>
                    <a:pt x="93663" y="306388"/>
                  </a:lnTo>
                  <a:lnTo>
                    <a:pt x="93663" y="306389"/>
                  </a:lnTo>
                  <a:lnTo>
                    <a:pt x="98426" y="307976"/>
                  </a:lnTo>
                  <a:lnTo>
                    <a:pt x="98426" y="303213"/>
                  </a:lnTo>
                  <a:close/>
                  <a:moveTo>
                    <a:pt x="39007" y="296863"/>
                  </a:moveTo>
                  <a:cubicBezTo>
                    <a:pt x="39007" y="296863"/>
                    <a:pt x="37646" y="296863"/>
                    <a:pt x="37646" y="298223"/>
                  </a:cubicBezTo>
                  <a:cubicBezTo>
                    <a:pt x="37646" y="298223"/>
                    <a:pt x="37646" y="298223"/>
                    <a:pt x="34925" y="300945"/>
                  </a:cubicBezTo>
                  <a:cubicBezTo>
                    <a:pt x="34925" y="300945"/>
                    <a:pt x="34925" y="302306"/>
                    <a:pt x="34925" y="302306"/>
                  </a:cubicBezTo>
                  <a:cubicBezTo>
                    <a:pt x="34925" y="302306"/>
                    <a:pt x="34925" y="302306"/>
                    <a:pt x="37646" y="305028"/>
                  </a:cubicBezTo>
                  <a:cubicBezTo>
                    <a:pt x="37646" y="306388"/>
                    <a:pt x="37646" y="306388"/>
                    <a:pt x="37646" y="306388"/>
                  </a:cubicBezTo>
                  <a:cubicBezTo>
                    <a:pt x="39007" y="306388"/>
                    <a:pt x="39007" y="306388"/>
                    <a:pt x="39007" y="306388"/>
                  </a:cubicBezTo>
                  <a:cubicBezTo>
                    <a:pt x="40368" y="305028"/>
                    <a:pt x="40368" y="305028"/>
                    <a:pt x="39007" y="303667"/>
                  </a:cubicBezTo>
                  <a:cubicBezTo>
                    <a:pt x="39007" y="303667"/>
                    <a:pt x="39007" y="303667"/>
                    <a:pt x="43089" y="303667"/>
                  </a:cubicBezTo>
                  <a:cubicBezTo>
                    <a:pt x="43089" y="303667"/>
                    <a:pt x="44450" y="302306"/>
                    <a:pt x="44450" y="302306"/>
                  </a:cubicBezTo>
                  <a:cubicBezTo>
                    <a:pt x="44450" y="300945"/>
                    <a:pt x="43089" y="300945"/>
                    <a:pt x="43089" y="300945"/>
                  </a:cubicBezTo>
                  <a:cubicBezTo>
                    <a:pt x="43089" y="300945"/>
                    <a:pt x="43089" y="300945"/>
                    <a:pt x="39007" y="300945"/>
                  </a:cubicBezTo>
                  <a:cubicBezTo>
                    <a:pt x="39007" y="300945"/>
                    <a:pt x="39007" y="300945"/>
                    <a:pt x="40368" y="299584"/>
                  </a:cubicBezTo>
                  <a:cubicBezTo>
                    <a:pt x="40368" y="298223"/>
                    <a:pt x="40368" y="298223"/>
                    <a:pt x="39007" y="296863"/>
                  </a:cubicBezTo>
                  <a:close/>
                  <a:moveTo>
                    <a:pt x="20638" y="38100"/>
                  </a:moveTo>
                  <a:lnTo>
                    <a:pt x="20638" y="282575"/>
                  </a:lnTo>
                  <a:lnTo>
                    <a:pt x="168276" y="282575"/>
                  </a:lnTo>
                  <a:lnTo>
                    <a:pt x="168276" y="38100"/>
                  </a:lnTo>
                  <a:close/>
                  <a:moveTo>
                    <a:pt x="116609" y="17463"/>
                  </a:moveTo>
                  <a:cubicBezTo>
                    <a:pt x="114012" y="17463"/>
                    <a:pt x="112713" y="18733"/>
                    <a:pt x="112713" y="21273"/>
                  </a:cubicBezTo>
                  <a:cubicBezTo>
                    <a:pt x="112713" y="22543"/>
                    <a:pt x="114012" y="23813"/>
                    <a:pt x="116609" y="23813"/>
                  </a:cubicBezTo>
                  <a:cubicBezTo>
                    <a:pt x="116609" y="23813"/>
                    <a:pt x="116609" y="23813"/>
                    <a:pt x="123104" y="23813"/>
                  </a:cubicBezTo>
                  <a:cubicBezTo>
                    <a:pt x="124403" y="23813"/>
                    <a:pt x="127001" y="22543"/>
                    <a:pt x="127001" y="21273"/>
                  </a:cubicBezTo>
                  <a:cubicBezTo>
                    <a:pt x="127001" y="18733"/>
                    <a:pt x="124403" y="17463"/>
                    <a:pt x="123104" y="17463"/>
                  </a:cubicBezTo>
                  <a:cubicBezTo>
                    <a:pt x="123104" y="17463"/>
                    <a:pt x="123104" y="17463"/>
                    <a:pt x="116609" y="17463"/>
                  </a:cubicBezTo>
                  <a:close/>
                  <a:moveTo>
                    <a:pt x="138907" y="15875"/>
                  </a:moveTo>
                  <a:cubicBezTo>
                    <a:pt x="136715" y="15875"/>
                    <a:pt x="134938" y="18007"/>
                    <a:pt x="134938" y="20638"/>
                  </a:cubicBezTo>
                  <a:cubicBezTo>
                    <a:pt x="134938" y="23269"/>
                    <a:pt x="136715" y="25402"/>
                    <a:pt x="138907" y="25402"/>
                  </a:cubicBezTo>
                  <a:cubicBezTo>
                    <a:pt x="141098" y="25402"/>
                    <a:pt x="142876" y="23269"/>
                    <a:pt x="142876" y="20638"/>
                  </a:cubicBezTo>
                  <a:cubicBezTo>
                    <a:pt x="142876" y="18007"/>
                    <a:pt x="141098" y="15875"/>
                    <a:pt x="138907" y="15875"/>
                  </a:cubicBezTo>
                  <a:close/>
                  <a:moveTo>
                    <a:pt x="71438" y="0"/>
                  </a:moveTo>
                  <a:lnTo>
                    <a:pt x="107951" y="0"/>
                  </a:lnTo>
                  <a:lnTo>
                    <a:pt x="106363" y="4763"/>
                  </a:lnTo>
                  <a:lnTo>
                    <a:pt x="73025" y="4763"/>
                  </a:lnTo>
                  <a:close/>
                  <a:moveTo>
                    <a:pt x="23812" y="0"/>
                  </a:moveTo>
                  <a:cubicBezTo>
                    <a:pt x="23812" y="0"/>
                    <a:pt x="23812" y="0"/>
                    <a:pt x="66146" y="0"/>
                  </a:cubicBezTo>
                  <a:cubicBezTo>
                    <a:pt x="64823" y="1314"/>
                    <a:pt x="64823" y="1314"/>
                    <a:pt x="66146" y="2629"/>
                  </a:cubicBezTo>
                  <a:cubicBezTo>
                    <a:pt x="66146" y="2629"/>
                    <a:pt x="66146" y="2629"/>
                    <a:pt x="68791" y="7888"/>
                  </a:cubicBezTo>
                  <a:cubicBezTo>
                    <a:pt x="70114" y="9202"/>
                    <a:pt x="70114" y="9202"/>
                    <a:pt x="71437" y="9202"/>
                  </a:cubicBezTo>
                  <a:cubicBezTo>
                    <a:pt x="71437" y="9202"/>
                    <a:pt x="71437" y="9202"/>
                    <a:pt x="108479" y="9202"/>
                  </a:cubicBezTo>
                  <a:cubicBezTo>
                    <a:pt x="109802" y="9202"/>
                    <a:pt x="109802" y="9202"/>
                    <a:pt x="111125" y="7888"/>
                  </a:cubicBezTo>
                  <a:cubicBezTo>
                    <a:pt x="111125" y="7888"/>
                    <a:pt x="111125" y="7888"/>
                    <a:pt x="113771" y="2629"/>
                  </a:cubicBezTo>
                  <a:cubicBezTo>
                    <a:pt x="115094" y="1314"/>
                    <a:pt x="115094" y="1314"/>
                    <a:pt x="113771" y="0"/>
                  </a:cubicBezTo>
                  <a:cubicBezTo>
                    <a:pt x="113771" y="0"/>
                    <a:pt x="113771" y="0"/>
                    <a:pt x="166688" y="0"/>
                  </a:cubicBezTo>
                  <a:cubicBezTo>
                    <a:pt x="179917" y="0"/>
                    <a:pt x="190500" y="10517"/>
                    <a:pt x="190500" y="23663"/>
                  </a:cubicBezTo>
                  <a:cubicBezTo>
                    <a:pt x="190500" y="23663"/>
                    <a:pt x="190500" y="23663"/>
                    <a:pt x="190500" y="312887"/>
                  </a:cubicBezTo>
                  <a:cubicBezTo>
                    <a:pt x="190500" y="326033"/>
                    <a:pt x="179917" y="336550"/>
                    <a:pt x="166688" y="336550"/>
                  </a:cubicBezTo>
                  <a:cubicBezTo>
                    <a:pt x="166688" y="336550"/>
                    <a:pt x="166688" y="336550"/>
                    <a:pt x="23812" y="336550"/>
                  </a:cubicBezTo>
                  <a:cubicBezTo>
                    <a:pt x="10583" y="336550"/>
                    <a:pt x="0" y="326033"/>
                    <a:pt x="0" y="312887"/>
                  </a:cubicBezTo>
                  <a:cubicBezTo>
                    <a:pt x="0" y="312887"/>
                    <a:pt x="0" y="312887"/>
                    <a:pt x="0" y="23663"/>
                  </a:cubicBezTo>
                  <a:cubicBezTo>
                    <a:pt x="0" y="10517"/>
                    <a:pt x="10583" y="0"/>
                    <a:pt x="238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0" name="组合 69"/>
          <p:cNvGrpSpPr/>
          <p:nvPr/>
        </p:nvGrpSpPr>
        <p:grpSpPr>
          <a:xfrm>
            <a:off x="7060397" y="4692290"/>
            <a:ext cx="1607354" cy="859836"/>
            <a:chOff x="7060397" y="4692290"/>
            <a:chExt cx="1607354" cy="859836"/>
          </a:xfrm>
        </p:grpSpPr>
        <p:sp>
          <p:nvSpPr>
            <p:cNvPr id="28" name="矩形 27"/>
            <p:cNvSpPr/>
            <p:nvPr/>
          </p:nvSpPr>
          <p:spPr>
            <a:xfrm>
              <a:off x="7060397"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29" name="矩形 28"/>
            <p:cNvSpPr/>
            <p:nvPr/>
          </p:nvSpPr>
          <p:spPr>
            <a:xfrm>
              <a:off x="7060397"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60" name="组合 59"/>
          <p:cNvGrpSpPr/>
          <p:nvPr/>
        </p:nvGrpSpPr>
        <p:grpSpPr>
          <a:xfrm>
            <a:off x="6433964" y="4872369"/>
            <a:ext cx="484300" cy="484300"/>
            <a:chOff x="1028700" y="1853169"/>
            <a:chExt cx="787400" cy="787400"/>
          </a:xfrm>
        </p:grpSpPr>
        <p:sp>
          <p:nvSpPr>
            <p:cNvPr id="61" name="椭圆 60"/>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2" name="椭圆 2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7" name="组合 66"/>
          <p:cNvGrpSpPr/>
          <p:nvPr/>
        </p:nvGrpSpPr>
        <p:grpSpPr>
          <a:xfrm>
            <a:off x="9587695" y="2196740"/>
            <a:ext cx="1607355" cy="859836"/>
            <a:chOff x="9587695" y="2196740"/>
            <a:chExt cx="1607355" cy="859836"/>
          </a:xfrm>
        </p:grpSpPr>
        <p:sp>
          <p:nvSpPr>
            <p:cNvPr id="30" name="矩形 29"/>
            <p:cNvSpPr/>
            <p:nvPr/>
          </p:nvSpPr>
          <p:spPr>
            <a:xfrm>
              <a:off x="9587696" y="252104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31" name="矩形 30"/>
            <p:cNvSpPr/>
            <p:nvPr/>
          </p:nvSpPr>
          <p:spPr>
            <a:xfrm>
              <a:off x="9587695" y="2196740"/>
              <a:ext cx="1474003"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48" name="组合 47"/>
          <p:cNvGrpSpPr/>
          <p:nvPr/>
        </p:nvGrpSpPr>
        <p:grpSpPr>
          <a:xfrm>
            <a:off x="8961263" y="2376819"/>
            <a:ext cx="484300" cy="484300"/>
            <a:chOff x="1028700" y="1853169"/>
            <a:chExt cx="787400" cy="787400"/>
          </a:xfrm>
        </p:grpSpPr>
        <p:sp>
          <p:nvSpPr>
            <p:cNvPr id="49" name="椭圆 48"/>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0" name="椭圆 33"/>
            <p:cNvSpPr/>
            <p:nvPr/>
          </p:nvSpPr>
          <p:spPr>
            <a:xfrm>
              <a:off x="1258613" y="2062163"/>
              <a:ext cx="327574" cy="369412"/>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68" name="组合 67"/>
          <p:cNvGrpSpPr/>
          <p:nvPr/>
        </p:nvGrpSpPr>
        <p:grpSpPr>
          <a:xfrm>
            <a:off x="9587696" y="3444515"/>
            <a:ext cx="1607354" cy="859836"/>
            <a:chOff x="9587696" y="3444515"/>
            <a:chExt cx="1607354" cy="859836"/>
          </a:xfrm>
        </p:grpSpPr>
        <p:sp>
          <p:nvSpPr>
            <p:cNvPr id="35" name="矩形 34"/>
            <p:cNvSpPr/>
            <p:nvPr/>
          </p:nvSpPr>
          <p:spPr>
            <a:xfrm>
              <a:off x="9587696" y="3768820"/>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36" name="矩形 35"/>
            <p:cNvSpPr/>
            <p:nvPr/>
          </p:nvSpPr>
          <p:spPr>
            <a:xfrm>
              <a:off x="9587696" y="3444515"/>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57" name="组合 56"/>
          <p:cNvGrpSpPr/>
          <p:nvPr/>
        </p:nvGrpSpPr>
        <p:grpSpPr>
          <a:xfrm>
            <a:off x="8961263" y="3624594"/>
            <a:ext cx="484300" cy="484300"/>
            <a:chOff x="1028700" y="1853169"/>
            <a:chExt cx="787400" cy="787400"/>
          </a:xfrm>
        </p:grpSpPr>
        <p:sp>
          <p:nvSpPr>
            <p:cNvPr id="58" name="椭圆 57"/>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9" name="椭圆 38"/>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71" name="组合 70"/>
          <p:cNvGrpSpPr/>
          <p:nvPr/>
        </p:nvGrpSpPr>
        <p:grpSpPr>
          <a:xfrm>
            <a:off x="9587696" y="4692290"/>
            <a:ext cx="1607354" cy="859836"/>
            <a:chOff x="9587696" y="4692290"/>
            <a:chExt cx="1607354" cy="859836"/>
          </a:xfrm>
        </p:grpSpPr>
        <p:sp>
          <p:nvSpPr>
            <p:cNvPr id="40" name="矩形 39"/>
            <p:cNvSpPr/>
            <p:nvPr/>
          </p:nvSpPr>
          <p:spPr>
            <a:xfrm>
              <a:off x="9587696" y="5016595"/>
              <a:ext cx="1607354" cy="535531"/>
            </a:xfrm>
            <a:prstGeom prst="rect">
              <a:avLst/>
            </a:prstGeom>
            <a:ln>
              <a:noFill/>
            </a:ln>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65000"/>
                      <a:lumOff val="35000"/>
                    </a:schemeClr>
                  </a:solidFill>
                  <a:latin typeface="+mn-ea"/>
                </a:rPr>
                <a:t>用户可以在投影仪或者计算机上进行演示</a:t>
              </a:r>
            </a:p>
          </p:txBody>
        </p:sp>
        <p:sp>
          <p:nvSpPr>
            <p:cNvPr id="41" name="矩形 40"/>
            <p:cNvSpPr/>
            <p:nvPr/>
          </p:nvSpPr>
          <p:spPr>
            <a:xfrm>
              <a:off x="9587696" y="4692290"/>
              <a:ext cx="1607354" cy="36279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tx1">
                      <a:lumMod val="65000"/>
                      <a:lumOff val="35000"/>
                    </a:schemeClr>
                  </a:solidFill>
                  <a:latin typeface="+mn-ea"/>
                </a:rPr>
                <a:t>文字添加</a:t>
              </a:r>
            </a:p>
          </p:txBody>
        </p:sp>
      </p:grpSp>
      <p:grpSp>
        <p:nvGrpSpPr>
          <p:cNvPr id="63" name="组合 62"/>
          <p:cNvGrpSpPr/>
          <p:nvPr/>
        </p:nvGrpSpPr>
        <p:grpSpPr>
          <a:xfrm>
            <a:off x="8961263" y="4872369"/>
            <a:ext cx="484300" cy="484300"/>
            <a:chOff x="1028700" y="1853169"/>
            <a:chExt cx="787400" cy="787400"/>
          </a:xfrm>
        </p:grpSpPr>
        <p:sp>
          <p:nvSpPr>
            <p:cNvPr id="64" name="椭圆 63"/>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65" name="椭圆 43"/>
            <p:cNvSpPr/>
            <p:nvPr/>
          </p:nvSpPr>
          <p:spPr>
            <a:xfrm>
              <a:off x="1238578" y="2062163"/>
              <a:ext cx="367643" cy="369412"/>
            </a:xfrm>
            <a:custGeom>
              <a:avLst/>
              <a:gdLst>
                <a:gd name="connsiteX0" fmla="*/ 104237 w 330200"/>
                <a:gd name="connsiteY0" fmla="*/ 80507 h 331788"/>
                <a:gd name="connsiteX1" fmla="*/ 112148 w 330200"/>
                <a:gd name="connsiteY1" fmla="*/ 84551 h 331788"/>
                <a:gd name="connsiteX2" fmla="*/ 163809 w 330200"/>
                <a:gd name="connsiteY2" fmla="*/ 154423 h 331788"/>
                <a:gd name="connsiteX3" fmla="*/ 166392 w 330200"/>
                <a:gd name="connsiteY3" fmla="*/ 154423 h 331788"/>
                <a:gd name="connsiteX4" fmla="*/ 219344 w 330200"/>
                <a:gd name="connsiteY4" fmla="*/ 84551 h 331788"/>
                <a:gd name="connsiteX5" fmla="*/ 234842 w 330200"/>
                <a:gd name="connsiteY5" fmla="*/ 83257 h 331788"/>
                <a:gd name="connsiteX6" fmla="*/ 237425 w 330200"/>
                <a:gd name="connsiteY6" fmla="*/ 98784 h 331788"/>
                <a:gd name="connsiteX7" fmla="*/ 194805 w 330200"/>
                <a:gd name="connsiteY7" fmla="*/ 154423 h 331788"/>
                <a:gd name="connsiteX8" fmla="*/ 216761 w 330200"/>
                <a:gd name="connsiteY8" fmla="*/ 154423 h 331788"/>
                <a:gd name="connsiteX9" fmla="*/ 228385 w 330200"/>
                <a:gd name="connsiteY9" fmla="*/ 166068 h 331788"/>
                <a:gd name="connsiteX10" fmla="*/ 216761 w 330200"/>
                <a:gd name="connsiteY10" fmla="*/ 177714 h 331788"/>
                <a:gd name="connsiteX11" fmla="*/ 178015 w 330200"/>
                <a:gd name="connsiteY11" fmla="*/ 177714 h 331788"/>
                <a:gd name="connsiteX12" fmla="*/ 176724 w 330200"/>
                <a:gd name="connsiteY12" fmla="*/ 179007 h 331788"/>
                <a:gd name="connsiteX13" fmla="*/ 176724 w 330200"/>
                <a:gd name="connsiteY13" fmla="*/ 194535 h 331788"/>
                <a:gd name="connsiteX14" fmla="*/ 216761 w 330200"/>
                <a:gd name="connsiteY14" fmla="*/ 194535 h 331788"/>
                <a:gd name="connsiteX15" fmla="*/ 228385 w 330200"/>
                <a:gd name="connsiteY15" fmla="*/ 206180 h 331788"/>
                <a:gd name="connsiteX16" fmla="*/ 216761 w 330200"/>
                <a:gd name="connsiteY16" fmla="*/ 217825 h 331788"/>
                <a:gd name="connsiteX17" fmla="*/ 176724 w 330200"/>
                <a:gd name="connsiteY17" fmla="*/ 217825 h 331788"/>
                <a:gd name="connsiteX18" fmla="*/ 176724 w 330200"/>
                <a:gd name="connsiteY18" fmla="*/ 257937 h 331788"/>
                <a:gd name="connsiteX19" fmla="*/ 165100 w 330200"/>
                <a:gd name="connsiteY19" fmla="*/ 268288 h 331788"/>
                <a:gd name="connsiteX20" fmla="*/ 153476 w 330200"/>
                <a:gd name="connsiteY20" fmla="*/ 257937 h 331788"/>
                <a:gd name="connsiteX21" fmla="*/ 153476 w 330200"/>
                <a:gd name="connsiteY21" fmla="*/ 217825 h 331788"/>
                <a:gd name="connsiteX22" fmla="*/ 113439 w 330200"/>
                <a:gd name="connsiteY22" fmla="*/ 217825 h 331788"/>
                <a:gd name="connsiteX23" fmla="*/ 101815 w 330200"/>
                <a:gd name="connsiteY23" fmla="*/ 206180 h 331788"/>
                <a:gd name="connsiteX24" fmla="*/ 113439 w 330200"/>
                <a:gd name="connsiteY24" fmla="*/ 194535 h 331788"/>
                <a:gd name="connsiteX25" fmla="*/ 153476 w 330200"/>
                <a:gd name="connsiteY25" fmla="*/ 194535 h 331788"/>
                <a:gd name="connsiteX26" fmla="*/ 153476 w 330200"/>
                <a:gd name="connsiteY26" fmla="*/ 179007 h 331788"/>
                <a:gd name="connsiteX27" fmla="*/ 152185 w 330200"/>
                <a:gd name="connsiteY27" fmla="*/ 177714 h 331788"/>
                <a:gd name="connsiteX28" fmla="*/ 113439 w 330200"/>
                <a:gd name="connsiteY28" fmla="*/ 177714 h 331788"/>
                <a:gd name="connsiteX29" fmla="*/ 101815 w 330200"/>
                <a:gd name="connsiteY29" fmla="*/ 166068 h 331788"/>
                <a:gd name="connsiteX30" fmla="*/ 113439 w 330200"/>
                <a:gd name="connsiteY30" fmla="*/ 154423 h 331788"/>
                <a:gd name="connsiteX31" fmla="*/ 135395 w 330200"/>
                <a:gd name="connsiteY31" fmla="*/ 154423 h 331788"/>
                <a:gd name="connsiteX32" fmla="*/ 92775 w 330200"/>
                <a:gd name="connsiteY32" fmla="*/ 98784 h 331788"/>
                <a:gd name="connsiteX33" fmla="*/ 95358 w 330200"/>
                <a:gd name="connsiteY33" fmla="*/ 83257 h 331788"/>
                <a:gd name="connsiteX34" fmla="*/ 104237 w 330200"/>
                <a:gd name="connsiteY34" fmla="*/ 80507 h 331788"/>
                <a:gd name="connsiteX35" fmla="*/ 165100 w 330200"/>
                <a:gd name="connsiteY35" fmla="*/ 26988 h 331788"/>
                <a:gd name="connsiteX36" fmla="*/ 26987 w 330200"/>
                <a:gd name="connsiteY36" fmla="*/ 165101 h 331788"/>
                <a:gd name="connsiteX37" fmla="*/ 165100 w 330200"/>
                <a:gd name="connsiteY37" fmla="*/ 303214 h 331788"/>
                <a:gd name="connsiteX38" fmla="*/ 303213 w 330200"/>
                <a:gd name="connsiteY38" fmla="*/ 165101 h 331788"/>
                <a:gd name="connsiteX39" fmla="*/ 165100 w 330200"/>
                <a:gd name="connsiteY39" fmla="*/ 26988 h 331788"/>
                <a:gd name="connsiteX40" fmla="*/ 165100 w 330200"/>
                <a:gd name="connsiteY40" fmla="*/ 0 h 331788"/>
                <a:gd name="connsiteX41" fmla="*/ 330200 w 330200"/>
                <a:gd name="connsiteY41" fmla="*/ 165894 h 331788"/>
                <a:gd name="connsiteX42" fmla="*/ 165100 w 330200"/>
                <a:gd name="connsiteY42" fmla="*/ 331788 h 331788"/>
                <a:gd name="connsiteX43" fmla="*/ 0 w 330200"/>
                <a:gd name="connsiteY43" fmla="*/ 165894 h 331788"/>
                <a:gd name="connsiteX44" fmla="*/ 165100 w 330200"/>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0200" h="331788">
                  <a:moveTo>
                    <a:pt x="104237" y="80507"/>
                  </a:moveTo>
                  <a:cubicBezTo>
                    <a:pt x="107304" y="80669"/>
                    <a:pt x="110210" y="81963"/>
                    <a:pt x="112148" y="84551"/>
                  </a:cubicBezTo>
                  <a:cubicBezTo>
                    <a:pt x="163809" y="154423"/>
                    <a:pt x="163809" y="154423"/>
                    <a:pt x="163809" y="154423"/>
                  </a:cubicBezTo>
                  <a:cubicBezTo>
                    <a:pt x="166392" y="154423"/>
                    <a:pt x="166392" y="154423"/>
                    <a:pt x="166392" y="154423"/>
                  </a:cubicBezTo>
                  <a:cubicBezTo>
                    <a:pt x="219344" y="84551"/>
                    <a:pt x="219344" y="84551"/>
                    <a:pt x="219344" y="84551"/>
                  </a:cubicBezTo>
                  <a:cubicBezTo>
                    <a:pt x="221927" y="79375"/>
                    <a:pt x="229676" y="79375"/>
                    <a:pt x="234842" y="83257"/>
                  </a:cubicBezTo>
                  <a:cubicBezTo>
                    <a:pt x="240009" y="85845"/>
                    <a:pt x="241300" y="93608"/>
                    <a:pt x="237425" y="98784"/>
                  </a:cubicBezTo>
                  <a:cubicBezTo>
                    <a:pt x="194805" y="154423"/>
                    <a:pt x="194805" y="154423"/>
                    <a:pt x="194805" y="154423"/>
                  </a:cubicBezTo>
                  <a:cubicBezTo>
                    <a:pt x="216761" y="154423"/>
                    <a:pt x="216761" y="154423"/>
                    <a:pt x="216761" y="154423"/>
                  </a:cubicBezTo>
                  <a:cubicBezTo>
                    <a:pt x="223219" y="154423"/>
                    <a:pt x="228385" y="159599"/>
                    <a:pt x="228385" y="166068"/>
                  </a:cubicBezTo>
                  <a:cubicBezTo>
                    <a:pt x="228385" y="172538"/>
                    <a:pt x="223219" y="177714"/>
                    <a:pt x="216761" y="177714"/>
                  </a:cubicBezTo>
                  <a:cubicBezTo>
                    <a:pt x="178015" y="177714"/>
                    <a:pt x="178015" y="177714"/>
                    <a:pt x="178015" y="177714"/>
                  </a:cubicBezTo>
                  <a:cubicBezTo>
                    <a:pt x="176724" y="179007"/>
                    <a:pt x="176724" y="179007"/>
                    <a:pt x="176724" y="179007"/>
                  </a:cubicBezTo>
                  <a:cubicBezTo>
                    <a:pt x="176724" y="194535"/>
                    <a:pt x="176724" y="194535"/>
                    <a:pt x="176724" y="194535"/>
                  </a:cubicBezTo>
                  <a:cubicBezTo>
                    <a:pt x="216761" y="194535"/>
                    <a:pt x="216761" y="194535"/>
                    <a:pt x="216761" y="194535"/>
                  </a:cubicBezTo>
                  <a:cubicBezTo>
                    <a:pt x="223219" y="194535"/>
                    <a:pt x="228385" y="199710"/>
                    <a:pt x="228385" y="206180"/>
                  </a:cubicBezTo>
                  <a:cubicBezTo>
                    <a:pt x="228385" y="212649"/>
                    <a:pt x="223219" y="217825"/>
                    <a:pt x="216761" y="217825"/>
                  </a:cubicBezTo>
                  <a:cubicBezTo>
                    <a:pt x="176724" y="217825"/>
                    <a:pt x="176724" y="217825"/>
                    <a:pt x="176724" y="217825"/>
                  </a:cubicBezTo>
                  <a:cubicBezTo>
                    <a:pt x="176724" y="257937"/>
                    <a:pt x="176724" y="257937"/>
                    <a:pt x="176724" y="257937"/>
                  </a:cubicBezTo>
                  <a:cubicBezTo>
                    <a:pt x="176724" y="264406"/>
                    <a:pt x="171558" y="268288"/>
                    <a:pt x="165100" y="268288"/>
                  </a:cubicBezTo>
                  <a:cubicBezTo>
                    <a:pt x="158642" y="268288"/>
                    <a:pt x="153476" y="264406"/>
                    <a:pt x="153476" y="257937"/>
                  </a:cubicBezTo>
                  <a:cubicBezTo>
                    <a:pt x="153476" y="217825"/>
                    <a:pt x="153476" y="217825"/>
                    <a:pt x="153476" y="217825"/>
                  </a:cubicBezTo>
                  <a:cubicBezTo>
                    <a:pt x="113439" y="217825"/>
                    <a:pt x="113439" y="217825"/>
                    <a:pt x="113439" y="217825"/>
                  </a:cubicBezTo>
                  <a:cubicBezTo>
                    <a:pt x="106981" y="217825"/>
                    <a:pt x="101815" y="212649"/>
                    <a:pt x="101815" y="206180"/>
                  </a:cubicBezTo>
                  <a:cubicBezTo>
                    <a:pt x="101815" y="199710"/>
                    <a:pt x="106981" y="194535"/>
                    <a:pt x="113439" y="194535"/>
                  </a:cubicBezTo>
                  <a:cubicBezTo>
                    <a:pt x="153476" y="194535"/>
                    <a:pt x="153476" y="194535"/>
                    <a:pt x="153476" y="194535"/>
                  </a:cubicBezTo>
                  <a:cubicBezTo>
                    <a:pt x="153476" y="179007"/>
                    <a:pt x="153476" y="179007"/>
                    <a:pt x="153476" y="179007"/>
                  </a:cubicBezTo>
                  <a:cubicBezTo>
                    <a:pt x="152185" y="177714"/>
                    <a:pt x="152185" y="177714"/>
                    <a:pt x="152185" y="177714"/>
                  </a:cubicBezTo>
                  <a:cubicBezTo>
                    <a:pt x="113439" y="177714"/>
                    <a:pt x="113439" y="177714"/>
                    <a:pt x="113439" y="177714"/>
                  </a:cubicBezTo>
                  <a:cubicBezTo>
                    <a:pt x="106981" y="177714"/>
                    <a:pt x="101815" y="172538"/>
                    <a:pt x="101815" y="166068"/>
                  </a:cubicBezTo>
                  <a:cubicBezTo>
                    <a:pt x="101815" y="159599"/>
                    <a:pt x="106981" y="154423"/>
                    <a:pt x="113439" y="154423"/>
                  </a:cubicBezTo>
                  <a:cubicBezTo>
                    <a:pt x="135395" y="154423"/>
                    <a:pt x="135395" y="154423"/>
                    <a:pt x="135395" y="154423"/>
                  </a:cubicBezTo>
                  <a:cubicBezTo>
                    <a:pt x="92775" y="98784"/>
                    <a:pt x="92775" y="98784"/>
                    <a:pt x="92775" y="98784"/>
                  </a:cubicBezTo>
                  <a:cubicBezTo>
                    <a:pt x="88900" y="93608"/>
                    <a:pt x="90192" y="85845"/>
                    <a:pt x="95358" y="83257"/>
                  </a:cubicBezTo>
                  <a:cubicBezTo>
                    <a:pt x="97941" y="81316"/>
                    <a:pt x="101170" y="80346"/>
                    <a:pt x="104237" y="80507"/>
                  </a:cubicBezTo>
                  <a:close/>
                  <a:moveTo>
                    <a:pt x="165100" y="26988"/>
                  </a:moveTo>
                  <a:cubicBezTo>
                    <a:pt x="88822" y="26988"/>
                    <a:pt x="26987" y="88823"/>
                    <a:pt x="26987" y="165101"/>
                  </a:cubicBezTo>
                  <a:cubicBezTo>
                    <a:pt x="26987" y="241379"/>
                    <a:pt x="88822" y="303214"/>
                    <a:pt x="165100" y="303214"/>
                  </a:cubicBezTo>
                  <a:cubicBezTo>
                    <a:pt x="241378" y="303214"/>
                    <a:pt x="303213" y="241379"/>
                    <a:pt x="303213" y="165101"/>
                  </a:cubicBezTo>
                  <a:cubicBezTo>
                    <a:pt x="303213" y="88823"/>
                    <a:pt x="241378" y="26988"/>
                    <a:pt x="165100" y="26988"/>
                  </a:cubicBezTo>
                  <a:close/>
                  <a:moveTo>
                    <a:pt x="165100" y="0"/>
                  </a:moveTo>
                  <a:cubicBezTo>
                    <a:pt x="256282" y="0"/>
                    <a:pt x="330200" y="74273"/>
                    <a:pt x="330200" y="165894"/>
                  </a:cubicBezTo>
                  <a:cubicBezTo>
                    <a:pt x="330200" y="257515"/>
                    <a:pt x="256282" y="331788"/>
                    <a:pt x="165100" y="331788"/>
                  </a:cubicBezTo>
                  <a:cubicBezTo>
                    <a:pt x="73918" y="331788"/>
                    <a:pt x="0" y="257515"/>
                    <a:pt x="0" y="165894"/>
                  </a:cubicBezTo>
                  <a:cubicBezTo>
                    <a:pt x="0" y="74273"/>
                    <a:pt x="73918" y="0"/>
                    <a:pt x="1651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44" name="组合 43">
            <a:extLst>
              <a:ext uri="{FF2B5EF4-FFF2-40B4-BE49-F238E27FC236}">
                <a16:creationId xmlns:a16="http://schemas.microsoft.com/office/drawing/2014/main" id="{BE9FF9CF-8CCA-482D-836F-3B9934A08AE3}"/>
              </a:ext>
            </a:extLst>
          </p:cNvPr>
          <p:cNvGrpSpPr/>
          <p:nvPr/>
        </p:nvGrpSpPr>
        <p:grpSpPr>
          <a:xfrm>
            <a:off x="174410" y="144902"/>
            <a:ext cx="2611805" cy="485415"/>
            <a:chOff x="174410" y="144902"/>
            <a:chExt cx="2611805" cy="485415"/>
          </a:xfrm>
        </p:grpSpPr>
        <p:grpSp>
          <p:nvGrpSpPr>
            <p:cNvPr id="51" name="组合 50">
              <a:extLst>
                <a:ext uri="{FF2B5EF4-FFF2-40B4-BE49-F238E27FC236}">
                  <a16:creationId xmlns:a16="http://schemas.microsoft.com/office/drawing/2014/main" id="{08F9BC6E-191F-4410-B448-B6DDCAB325D4}"/>
                </a:ext>
              </a:extLst>
            </p:cNvPr>
            <p:cNvGrpSpPr/>
            <p:nvPr/>
          </p:nvGrpSpPr>
          <p:grpSpPr>
            <a:xfrm>
              <a:off x="174410" y="144902"/>
              <a:ext cx="775800" cy="485415"/>
              <a:chOff x="174410" y="144902"/>
              <a:chExt cx="775800" cy="485415"/>
            </a:xfrm>
          </p:grpSpPr>
          <p:sp>
            <p:nvSpPr>
              <p:cNvPr id="53" name="等腰三角形 52">
                <a:extLst>
                  <a:ext uri="{FF2B5EF4-FFF2-40B4-BE49-F238E27FC236}">
                    <a16:creationId xmlns:a16="http://schemas.microsoft.com/office/drawing/2014/main" id="{2D465AC1-A9CD-4D24-9BBD-B880146CDF93}"/>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a:extLst>
                  <a:ext uri="{FF2B5EF4-FFF2-40B4-BE49-F238E27FC236}">
                    <a16:creationId xmlns:a16="http://schemas.microsoft.com/office/drawing/2014/main" id="{98AA4A01-FD6D-4838-8319-DC8FE0D9C189}"/>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a:extLst>
                <a:ext uri="{FF2B5EF4-FFF2-40B4-BE49-F238E27FC236}">
                  <a16:creationId xmlns:a16="http://schemas.microsoft.com/office/drawing/2014/main" id="{096106A9-0165-480D-A8EA-0210E592D50C}"/>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工作完成情况</a:t>
              </a:r>
            </a:p>
          </p:txBody>
        </p:sp>
      </p:grpSp>
    </p:spTree>
    <p:extLst>
      <p:ext uri="{BB962C8B-B14F-4D97-AF65-F5344CB8AC3E}">
        <p14:creationId xmlns:p14="http://schemas.microsoft.com/office/powerpoint/2010/main" val="151951829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fltVal val="0"/>
                                          </p:val>
                                        </p:tav>
                                        <p:tav tm="100000">
                                          <p:val>
                                            <p:strVal val="#ppt_w"/>
                                          </p:val>
                                        </p:tav>
                                      </p:tavLst>
                                    </p:anim>
                                    <p:anim calcmode="lin" valueType="num">
                                      <p:cBhvr>
                                        <p:cTn id="12" dur="500" fill="hold"/>
                                        <p:tgtEl>
                                          <p:spTgt spid="45"/>
                                        </p:tgtEl>
                                        <p:attrNameLst>
                                          <p:attrName>ppt_h</p:attrName>
                                        </p:attrNameLst>
                                      </p:cBhvr>
                                      <p:tavLst>
                                        <p:tav tm="0">
                                          <p:val>
                                            <p:fltVal val="0"/>
                                          </p:val>
                                        </p:tav>
                                        <p:tav tm="100000">
                                          <p:val>
                                            <p:strVal val="#ppt_h"/>
                                          </p:val>
                                        </p:tav>
                                      </p:tavLst>
                                    </p:anim>
                                    <p:animEffect transition="in" filter="fade">
                                      <p:cBhvr>
                                        <p:cTn id="13" dur="500"/>
                                        <p:tgtEl>
                                          <p:spTgt spid="45"/>
                                        </p:tgtEl>
                                      </p:cBhvr>
                                    </p:animEffect>
                                  </p:childTnLst>
                                </p:cTn>
                              </p:par>
                              <p:par>
                                <p:cTn id="14" presetID="53" presetClass="entr" presetSubtype="16"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 calcmode="lin" valueType="num">
                                      <p:cBhvr>
                                        <p:cTn id="16" dur="500" fill="hold"/>
                                        <p:tgtEl>
                                          <p:spTgt spid="54"/>
                                        </p:tgtEl>
                                        <p:attrNameLst>
                                          <p:attrName>ppt_w</p:attrName>
                                        </p:attrNameLst>
                                      </p:cBhvr>
                                      <p:tavLst>
                                        <p:tav tm="0">
                                          <p:val>
                                            <p:fltVal val="0"/>
                                          </p:val>
                                        </p:tav>
                                        <p:tav tm="100000">
                                          <p:val>
                                            <p:strVal val="#ppt_w"/>
                                          </p:val>
                                        </p:tav>
                                      </p:tavLst>
                                    </p:anim>
                                    <p:anim calcmode="lin" valueType="num">
                                      <p:cBhvr>
                                        <p:cTn id="17" dur="500" fill="hold"/>
                                        <p:tgtEl>
                                          <p:spTgt spid="54"/>
                                        </p:tgtEl>
                                        <p:attrNameLst>
                                          <p:attrName>ppt_h</p:attrName>
                                        </p:attrNameLst>
                                      </p:cBhvr>
                                      <p:tavLst>
                                        <p:tav tm="0">
                                          <p:val>
                                            <p:fltVal val="0"/>
                                          </p:val>
                                        </p:tav>
                                        <p:tav tm="100000">
                                          <p:val>
                                            <p:strVal val="#ppt_h"/>
                                          </p:val>
                                        </p:tav>
                                      </p:tavLst>
                                    </p:anim>
                                    <p:animEffect transition="in" filter="fade">
                                      <p:cBhvr>
                                        <p:cTn id="18" dur="500"/>
                                        <p:tgtEl>
                                          <p:spTgt spid="54"/>
                                        </p:tgtEl>
                                      </p:cBhvr>
                                    </p:animEffect>
                                  </p:childTnLst>
                                </p:cTn>
                              </p:par>
                              <p:par>
                                <p:cTn id="19" presetID="53" presetClass="entr" presetSubtype="16"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anim calcmode="lin" valueType="num">
                                      <p:cBhvr>
                                        <p:cTn id="21" dur="500" fill="hold"/>
                                        <p:tgtEl>
                                          <p:spTgt spid="60"/>
                                        </p:tgtEl>
                                        <p:attrNameLst>
                                          <p:attrName>ppt_w</p:attrName>
                                        </p:attrNameLst>
                                      </p:cBhvr>
                                      <p:tavLst>
                                        <p:tav tm="0">
                                          <p:val>
                                            <p:fltVal val="0"/>
                                          </p:val>
                                        </p:tav>
                                        <p:tav tm="100000">
                                          <p:val>
                                            <p:strVal val="#ppt_w"/>
                                          </p:val>
                                        </p:tav>
                                      </p:tavLst>
                                    </p:anim>
                                    <p:anim calcmode="lin" valueType="num">
                                      <p:cBhvr>
                                        <p:cTn id="22" dur="500" fill="hold"/>
                                        <p:tgtEl>
                                          <p:spTgt spid="60"/>
                                        </p:tgtEl>
                                        <p:attrNameLst>
                                          <p:attrName>ppt_h</p:attrName>
                                        </p:attrNameLst>
                                      </p:cBhvr>
                                      <p:tavLst>
                                        <p:tav tm="0">
                                          <p:val>
                                            <p:fltVal val="0"/>
                                          </p:val>
                                        </p:tav>
                                        <p:tav tm="100000">
                                          <p:val>
                                            <p:strVal val="#ppt_h"/>
                                          </p:val>
                                        </p:tav>
                                      </p:tavLst>
                                    </p:anim>
                                    <p:animEffect transition="in" filter="fade">
                                      <p:cBhvr>
                                        <p:cTn id="23" dur="500"/>
                                        <p:tgtEl>
                                          <p:spTgt spid="60"/>
                                        </p:tgtEl>
                                      </p:cBhvr>
                                    </p:animEffect>
                                  </p:childTnLst>
                                </p:cTn>
                              </p:par>
                              <p:par>
                                <p:cTn id="24" presetID="53" presetClass="entr" presetSubtype="16"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p:cTn id="26" dur="500" fill="hold"/>
                                        <p:tgtEl>
                                          <p:spTgt spid="48"/>
                                        </p:tgtEl>
                                        <p:attrNameLst>
                                          <p:attrName>ppt_w</p:attrName>
                                        </p:attrNameLst>
                                      </p:cBhvr>
                                      <p:tavLst>
                                        <p:tav tm="0">
                                          <p:val>
                                            <p:fltVal val="0"/>
                                          </p:val>
                                        </p:tav>
                                        <p:tav tm="100000">
                                          <p:val>
                                            <p:strVal val="#ppt_w"/>
                                          </p:val>
                                        </p:tav>
                                      </p:tavLst>
                                    </p:anim>
                                    <p:anim calcmode="lin" valueType="num">
                                      <p:cBhvr>
                                        <p:cTn id="27" dur="500" fill="hold"/>
                                        <p:tgtEl>
                                          <p:spTgt spid="48"/>
                                        </p:tgtEl>
                                        <p:attrNameLst>
                                          <p:attrName>ppt_h</p:attrName>
                                        </p:attrNameLst>
                                      </p:cBhvr>
                                      <p:tavLst>
                                        <p:tav tm="0">
                                          <p:val>
                                            <p:fltVal val="0"/>
                                          </p:val>
                                        </p:tav>
                                        <p:tav tm="100000">
                                          <p:val>
                                            <p:strVal val="#ppt_h"/>
                                          </p:val>
                                        </p:tav>
                                      </p:tavLst>
                                    </p:anim>
                                    <p:animEffect transition="in" filter="fade">
                                      <p:cBhvr>
                                        <p:cTn id="28" dur="500"/>
                                        <p:tgtEl>
                                          <p:spTgt spid="48"/>
                                        </p:tgtEl>
                                      </p:cBhvr>
                                    </p:animEffect>
                                  </p:childTnLst>
                                </p:cTn>
                              </p:par>
                              <p:par>
                                <p:cTn id="29" presetID="53" presetClass="entr" presetSubtype="16"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 calcmode="lin" valueType="num">
                                      <p:cBhvr>
                                        <p:cTn id="31" dur="500" fill="hold"/>
                                        <p:tgtEl>
                                          <p:spTgt spid="57"/>
                                        </p:tgtEl>
                                        <p:attrNameLst>
                                          <p:attrName>ppt_w</p:attrName>
                                        </p:attrNameLst>
                                      </p:cBhvr>
                                      <p:tavLst>
                                        <p:tav tm="0">
                                          <p:val>
                                            <p:fltVal val="0"/>
                                          </p:val>
                                        </p:tav>
                                        <p:tav tm="100000">
                                          <p:val>
                                            <p:strVal val="#ppt_w"/>
                                          </p:val>
                                        </p:tav>
                                      </p:tavLst>
                                    </p:anim>
                                    <p:anim calcmode="lin" valueType="num">
                                      <p:cBhvr>
                                        <p:cTn id="32" dur="500" fill="hold"/>
                                        <p:tgtEl>
                                          <p:spTgt spid="57"/>
                                        </p:tgtEl>
                                        <p:attrNameLst>
                                          <p:attrName>ppt_h</p:attrName>
                                        </p:attrNameLst>
                                      </p:cBhvr>
                                      <p:tavLst>
                                        <p:tav tm="0">
                                          <p:val>
                                            <p:fltVal val="0"/>
                                          </p:val>
                                        </p:tav>
                                        <p:tav tm="100000">
                                          <p:val>
                                            <p:strVal val="#ppt_h"/>
                                          </p:val>
                                        </p:tav>
                                      </p:tavLst>
                                    </p:anim>
                                    <p:animEffect transition="in" filter="fade">
                                      <p:cBhvr>
                                        <p:cTn id="33" dur="500"/>
                                        <p:tgtEl>
                                          <p:spTgt spid="57"/>
                                        </p:tgtEl>
                                      </p:cBhvr>
                                    </p:animEffect>
                                  </p:childTnLst>
                                </p:cTn>
                              </p:par>
                              <p:par>
                                <p:cTn id="34" presetID="53" presetClass="entr" presetSubtype="16" fill="hold" nodeType="withEffect">
                                  <p:stCondLst>
                                    <p:cond delay="0"/>
                                  </p:stCondLst>
                                  <p:childTnLst>
                                    <p:set>
                                      <p:cBhvr>
                                        <p:cTn id="35" dur="1" fill="hold">
                                          <p:stCondLst>
                                            <p:cond delay="0"/>
                                          </p:stCondLst>
                                        </p:cTn>
                                        <p:tgtEl>
                                          <p:spTgt spid="63"/>
                                        </p:tgtEl>
                                        <p:attrNameLst>
                                          <p:attrName>style.visibility</p:attrName>
                                        </p:attrNameLst>
                                      </p:cBhvr>
                                      <p:to>
                                        <p:strVal val="visible"/>
                                      </p:to>
                                    </p:set>
                                    <p:anim calcmode="lin" valueType="num">
                                      <p:cBhvr>
                                        <p:cTn id="36" dur="500" fill="hold"/>
                                        <p:tgtEl>
                                          <p:spTgt spid="63"/>
                                        </p:tgtEl>
                                        <p:attrNameLst>
                                          <p:attrName>ppt_w</p:attrName>
                                        </p:attrNameLst>
                                      </p:cBhvr>
                                      <p:tavLst>
                                        <p:tav tm="0">
                                          <p:val>
                                            <p:fltVal val="0"/>
                                          </p:val>
                                        </p:tav>
                                        <p:tav tm="100000">
                                          <p:val>
                                            <p:strVal val="#ppt_w"/>
                                          </p:val>
                                        </p:tav>
                                      </p:tavLst>
                                    </p:anim>
                                    <p:anim calcmode="lin" valueType="num">
                                      <p:cBhvr>
                                        <p:cTn id="37" dur="500" fill="hold"/>
                                        <p:tgtEl>
                                          <p:spTgt spid="63"/>
                                        </p:tgtEl>
                                        <p:attrNameLst>
                                          <p:attrName>ppt_h</p:attrName>
                                        </p:attrNameLst>
                                      </p:cBhvr>
                                      <p:tavLst>
                                        <p:tav tm="0">
                                          <p:val>
                                            <p:fltVal val="0"/>
                                          </p:val>
                                        </p:tav>
                                        <p:tav tm="100000">
                                          <p:val>
                                            <p:strVal val="#ppt_h"/>
                                          </p:val>
                                        </p:tav>
                                      </p:tavLst>
                                    </p:anim>
                                    <p:animEffect transition="in" filter="fade">
                                      <p:cBhvr>
                                        <p:cTn id="38" dur="500"/>
                                        <p:tgtEl>
                                          <p:spTgt spid="63"/>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66"/>
                                        </p:tgtEl>
                                        <p:attrNameLst>
                                          <p:attrName>style.visibility</p:attrName>
                                        </p:attrNameLst>
                                      </p:cBhvr>
                                      <p:to>
                                        <p:strVal val="visible"/>
                                      </p:to>
                                    </p:set>
                                    <p:anim calcmode="lin" valueType="num">
                                      <p:cBhvr additive="base">
                                        <p:cTn id="42" dur="500"/>
                                        <p:tgtEl>
                                          <p:spTgt spid="66"/>
                                        </p:tgtEl>
                                        <p:attrNameLst>
                                          <p:attrName>ppt_x</p:attrName>
                                        </p:attrNameLst>
                                      </p:cBhvr>
                                      <p:tavLst>
                                        <p:tav tm="0">
                                          <p:val>
                                            <p:strVal val="#ppt_x-#ppt_w*1.125000"/>
                                          </p:val>
                                        </p:tav>
                                        <p:tav tm="100000">
                                          <p:val>
                                            <p:strVal val="#ppt_x"/>
                                          </p:val>
                                        </p:tav>
                                      </p:tavLst>
                                    </p:anim>
                                    <p:animEffect transition="in" filter="wipe(right)">
                                      <p:cBhvr>
                                        <p:cTn id="43" dur="500"/>
                                        <p:tgtEl>
                                          <p:spTgt spid="66"/>
                                        </p:tgtEl>
                                      </p:cBhvr>
                                    </p:animEffect>
                                  </p:childTnLst>
                                </p:cTn>
                              </p:par>
                              <p:par>
                                <p:cTn id="44" presetID="12" presetClass="entr" presetSubtype="8"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anim calcmode="lin" valueType="num">
                                      <p:cBhvr additive="base">
                                        <p:cTn id="46" dur="500"/>
                                        <p:tgtEl>
                                          <p:spTgt spid="69"/>
                                        </p:tgtEl>
                                        <p:attrNameLst>
                                          <p:attrName>ppt_x</p:attrName>
                                        </p:attrNameLst>
                                      </p:cBhvr>
                                      <p:tavLst>
                                        <p:tav tm="0">
                                          <p:val>
                                            <p:strVal val="#ppt_x-#ppt_w*1.125000"/>
                                          </p:val>
                                        </p:tav>
                                        <p:tav tm="100000">
                                          <p:val>
                                            <p:strVal val="#ppt_x"/>
                                          </p:val>
                                        </p:tav>
                                      </p:tavLst>
                                    </p:anim>
                                    <p:animEffect transition="in" filter="wipe(right)">
                                      <p:cBhvr>
                                        <p:cTn id="47" dur="500"/>
                                        <p:tgtEl>
                                          <p:spTgt spid="69"/>
                                        </p:tgtEl>
                                      </p:cBhvr>
                                    </p:animEffect>
                                  </p:childTnLst>
                                </p:cTn>
                              </p:par>
                              <p:par>
                                <p:cTn id="48" presetID="12" presetClass="entr" presetSubtype="8" fill="hold" nodeType="withEffect">
                                  <p:stCondLst>
                                    <p:cond delay="0"/>
                                  </p:stCondLst>
                                  <p:childTnLst>
                                    <p:set>
                                      <p:cBhvr>
                                        <p:cTn id="49" dur="1" fill="hold">
                                          <p:stCondLst>
                                            <p:cond delay="0"/>
                                          </p:stCondLst>
                                        </p:cTn>
                                        <p:tgtEl>
                                          <p:spTgt spid="70"/>
                                        </p:tgtEl>
                                        <p:attrNameLst>
                                          <p:attrName>style.visibility</p:attrName>
                                        </p:attrNameLst>
                                      </p:cBhvr>
                                      <p:to>
                                        <p:strVal val="visible"/>
                                      </p:to>
                                    </p:set>
                                    <p:anim calcmode="lin" valueType="num">
                                      <p:cBhvr additive="base">
                                        <p:cTn id="50" dur="500"/>
                                        <p:tgtEl>
                                          <p:spTgt spid="70"/>
                                        </p:tgtEl>
                                        <p:attrNameLst>
                                          <p:attrName>ppt_x</p:attrName>
                                        </p:attrNameLst>
                                      </p:cBhvr>
                                      <p:tavLst>
                                        <p:tav tm="0">
                                          <p:val>
                                            <p:strVal val="#ppt_x-#ppt_w*1.125000"/>
                                          </p:val>
                                        </p:tav>
                                        <p:tav tm="100000">
                                          <p:val>
                                            <p:strVal val="#ppt_x"/>
                                          </p:val>
                                        </p:tav>
                                      </p:tavLst>
                                    </p:anim>
                                    <p:animEffect transition="in" filter="wipe(right)">
                                      <p:cBhvr>
                                        <p:cTn id="51" dur="500"/>
                                        <p:tgtEl>
                                          <p:spTgt spid="70"/>
                                        </p:tgtEl>
                                      </p:cBhvr>
                                    </p:animEffect>
                                  </p:childTnLst>
                                </p:cTn>
                              </p:par>
                              <p:par>
                                <p:cTn id="52" presetID="12" presetClass="entr" presetSubtype="8" fill="hold" nodeType="withEffect">
                                  <p:stCondLst>
                                    <p:cond delay="0"/>
                                  </p:stCondLst>
                                  <p:childTnLst>
                                    <p:set>
                                      <p:cBhvr>
                                        <p:cTn id="53" dur="1" fill="hold">
                                          <p:stCondLst>
                                            <p:cond delay="0"/>
                                          </p:stCondLst>
                                        </p:cTn>
                                        <p:tgtEl>
                                          <p:spTgt spid="67"/>
                                        </p:tgtEl>
                                        <p:attrNameLst>
                                          <p:attrName>style.visibility</p:attrName>
                                        </p:attrNameLst>
                                      </p:cBhvr>
                                      <p:to>
                                        <p:strVal val="visible"/>
                                      </p:to>
                                    </p:set>
                                    <p:anim calcmode="lin" valueType="num">
                                      <p:cBhvr additive="base">
                                        <p:cTn id="54" dur="500"/>
                                        <p:tgtEl>
                                          <p:spTgt spid="67"/>
                                        </p:tgtEl>
                                        <p:attrNameLst>
                                          <p:attrName>ppt_x</p:attrName>
                                        </p:attrNameLst>
                                      </p:cBhvr>
                                      <p:tavLst>
                                        <p:tav tm="0">
                                          <p:val>
                                            <p:strVal val="#ppt_x-#ppt_w*1.125000"/>
                                          </p:val>
                                        </p:tav>
                                        <p:tav tm="100000">
                                          <p:val>
                                            <p:strVal val="#ppt_x"/>
                                          </p:val>
                                        </p:tav>
                                      </p:tavLst>
                                    </p:anim>
                                    <p:animEffect transition="in" filter="wipe(right)">
                                      <p:cBhvr>
                                        <p:cTn id="55" dur="500"/>
                                        <p:tgtEl>
                                          <p:spTgt spid="67"/>
                                        </p:tgtEl>
                                      </p:cBhvr>
                                    </p:animEffect>
                                  </p:childTnLst>
                                </p:cTn>
                              </p:par>
                              <p:par>
                                <p:cTn id="56" presetID="12" presetClass="entr" presetSubtype="8" fill="hold" nodeType="withEffect">
                                  <p:stCondLst>
                                    <p:cond delay="0"/>
                                  </p:stCondLst>
                                  <p:childTnLst>
                                    <p:set>
                                      <p:cBhvr>
                                        <p:cTn id="57" dur="1" fill="hold">
                                          <p:stCondLst>
                                            <p:cond delay="0"/>
                                          </p:stCondLst>
                                        </p:cTn>
                                        <p:tgtEl>
                                          <p:spTgt spid="68"/>
                                        </p:tgtEl>
                                        <p:attrNameLst>
                                          <p:attrName>style.visibility</p:attrName>
                                        </p:attrNameLst>
                                      </p:cBhvr>
                                      <p:to>
                                        <p:strVal val="visible"/>
                                      </p:to>
                                    </p:set>
                                    <p:anim calcmode="lin" valueType="num">
                                      <p:cBhvr additive="base">
                                        <p:cTn id="58" dur="500"/>
                                        <p:tgtEl>
                                          <p:spTgt spid="68"/>
                                        </p:tgtEl>
                                        <p:attrNameLst>
                                          <p:attrName>ppt_x</p:attrName>
                                        </p:attrNameLst>
                                      </p:cBhvr>
                                      <p:tavLst>
                                        <p:tav tm="0">
                                          <p:val>
                                            <p:strVal val="#ppt_x-#ppt_w*1.125000"/>
                                          </p:val>
                                        </p:tav>
                                        <p:tav tm="100000">
                                          <p:val>
                                            <p:strVal val="#ppt_x"/>
                                          </p:val>
                                        </p:tav>
                                      </p:tavLst>
                                    </p:anim>
                                    <p:animEffect transition="in" filter="wipe(right)">
                                      <p:cBhvr>
                                        <p:cTn id="59" dur="500"/>
                                        <p:tgtEl>
                                          <p:spTgt spid="68"/>
                                        </p:tgtEl>
                                      </p:cBhvr>
                                    </p:animEffect>
                                  </p:childTnLst>
                                </p:cTn>
                              </p:par>
                              <p:par>
                                <p:cTn id="60" presetID="12" presetClass="entr" presetSubtype="8" fill="hold" nodeType="with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additive="base">
                                        <p:cTn id="62" dur="500"/>
                                        <p:tgtEl>
                                          <p:spTgt spid="71"/>
                                        </p:tgtEl>
                                        <p:attrNameLst>
                                          <p:attrName>ppt_x</p:attrName>
                                        </p:attrNameLst>
                                      </p:cBhvr>
                                      <p:tavLst>
                                        <p:tav tm="0">
                                          <p:val>
                                            <p:strVal val="#ppt_x-#ppt_w*1.125000"/>
                                          </p:val>
                                        </p:tav>
                                        <p:tav tm="100000">
                                          <p:val>
                                            <p:strVal val="#ppt_x"/>
                                          </p:val>
                                        </p:tav>
                                      </p:tavLst>
                                    </p:anim>
                                    <p:animEffect transition="in" filter="wipe(right)">
                                      <p:cBhvr>
                                        <p:cTn id="63"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675" y="1481136"/>
            <a:ext cx="4925025" cy="4616454"/>
          </a:xfrm>
          <a:prstGeom prst="rect">
            <a:avLst/>
          </a:prstGeom>
        </p:spPr>
      </p:pic>
      <p:pic>
        <p:nvPicPr>
          <p:cNvPr id="30" name="图片占位符 29"/>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1544716" y="2085976"/>
            <a:ext cx="4039338" cy="2162175"/>
          </a:xfrm>
        </p:spPr>
      </p:pic>
      <p:grpSp>
        <p:nvGrpSpPr>
          <p:cNvPr id="31" name="组合 30"/>
          <p:cNvGrpSpPr/>
          <p:nvPr/>
        </p:nvGrpSpPr>
        <p:grpSpPr>
          <a:xfrm>
            <a:off x="6376813" y="1901584"/>
            <a:ext cx="4498461" cy="912978"/>
            <a:chOff x="1367579" y="1996834"/>
            <a:chExt cx="4498461" cy="912978"/>
          </a:xfrm>
        </p:grpSpPr>
        <p:grpSp>
          <p:nvGrpSpPr>
            <p:cNvPr id="32" name="组合 31"/>
            <p:cNvGrpSpPr/>
            <p:nvPr/>
          </p:nvGrpSpPr>
          <p:grpSpPr>
            <a:xfrm>
              <a:off x="2123229" y="1996834"/>
              <a:ext cx="3742811" cy="912978"/>
              <a:chOff x="7483989" y="3433235"/>
              <a:chExt cx="3742811" cy="912978"/>
            </a:xfrm>
          </p:grpSpPr>
          <p:sp>
            <p:nvSpPr>
              <p:cNvPr id="36" name="矩形 35"/>
              <p:cNvSpPr/>
              <p:nvPr/>
            </p:nvSpPr>
            <p:spPr>
              <a:xfrm>
                <a:off x="7483989" y="3732519"/>
                <a:ext cx="3742811" cy="61369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37" name="矩形 3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添加标题</a:t>
                </a:r>
              </a:p>
            </p:txBody>
          </p:sp>
        </p:grpSp>
        <p:grpSp>
          <p:nvGrpSpPr>
            <p:cNvPr id="33" name="组合 32"/>
            <p:cNvGrpSpPr/>
            <p:nvPr/>
          </p:nvGrpSpPr>
          <p:grpSpPr>
            <a:xfrm>
              <a:off x="1367579" y="2122141"/>
              <a:ext cx="584200" cy="584200"/>
              <a:chOff x="1028700" y="1853169"/>
              <a:chExt cx="787400" cy="787400"/>
            </a:xfrm>
          </p:grpSpPr>
          <p:sp>
            <p:nvSpPr>
              <p:cNvPr id="34" name="椭圆 33"/>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35" name="椭圆 11"/>
              <p:cNvSpPr/>
              <p:nvPr/>
            </p:nvSpPr>
            <p:spPr>
              <a:xfrm>
                <a:off x="1237694" y="2062303"/>
                <a:ext cx="369412" cy="369131"/>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38" name="组合 37"/>
          <p:cNvGrpSpPr/>
          <p:nvPr/>
        </p:nvGrpSpPr>
        <p:grpSpPr>
          <a:xfrm>
            <a:off x="6376813" y="3149359"/>
            <a:ext cx="4498461" cy="912978"/>
            <a:chOff x="1367579" y="1996834"/>
            <a:chExt cx="4498461" cy="912978"/>
          </a:xfrm>
        </p:grpSpPr>
        <p:grpSp>
          <p:nvGrpSpPr>
            <p:cNvPr id="39" name="组合 38"/>
            <p:cNvGrpSpPr/>
            <p:nvPr/>
          </p:nvGrpSpPr>
          <p:grpSpPr>
            <a:xfrm>
              <a:off x="2123229" y="1996834"/>
              <a:ext cx="3742811" cy="912978"/>
              <a:chOff x="7483989" y="3433235"/>
              <a:chExt cx="3742811" cy="912978"/>
            </a:xfrm>
          </p:grpSpPr>
          <p:sp>
            <p:nvSpPr>
              <p:cNvPr id="43" name="矩形 42"/>
              <p:cNvSpPr/>
              <p:nvPr/>
            </p:nvSpPr>
            <p:spPr>
              <a:xfrm>
                <a:off x="7483989" y="3732519"/>
                <a:ext cx="3742811" cy="61369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44" name="矩形 43"/>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添加标题</a:t>
                </a:r>
              </a:p>
            </p:txBody>
          </p:sp>
        </p:grpSp>
        <p:grpSp>
          <p:nvGrpSpPr>
            <p:cNvPr id="40" name="组合 39"/>
            <p:cNvGrpSpPr/>
            <p:nvPr/>
          </p:nvGrpSpPr>
          <p:grpSpPr>
            <a:xfrm>
              <a:off x="1367579" y="2122141"/>
              <a:ext cx="584200" cy="584200"/>
              <a:chOff x="1028700" y="1853169"/>
              <a:chExt cx="787400" cy="787400"/>
            </a:xfrm>
          </p:grpSpPr>
          <p:sp>
            <p:nvSpPr>
              <p:cNvPr id="41" name="椭圆 40"/>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2" name="椭圆 18"/>
              <p:cNvSpPr/>
              <p:nvPr/>
            </p:nvSpPr>
            <p:spPr>
              <a:xfrm>
                <a:off x="1242536" y="2062163"/>
                <a:ext cx="359727" cy="369412"/>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5" name="组合 44"/>
          <p:cNvGrpSpPr/>
          <p:nvPr/>
        </p:nvGrpSpPr>
        <p:grpSpPr>
          <a:xfrm>
            <a:off x="6376813" y="4397134"/>
            <a:ext cx="4498461" cy="912978"/>
            <a:chOff x="1367579" y="1996834"/>
            <a:chExt cx="4498461" cy="912978"/>
          </a:xfrm>
        </p:grpSpPr>
        <p:grpSp>
          <p:nvGrpSpPr>
            <p:cNvPr id="46" name="组合 45"/>
            <p:cNvGrpSpPr/>
            <p:nvPr/>
          </p:nvGrpSpPr>
          <p:grpSpPr>
            <a:xfrm>
              <a:off x="2123229" y="1996834"/>
              <a:ext cx="3742811" cy="912978"/>
              <a:chOff x="7483989" y="3433235"/>
              <a:chExt cx="3742811" cy="912978"/>
            </a:xfrm>
          </p:grpSpPr>
          <p:sp>
            <p:nvSpPr>
              <p:cNvPr id="50" name="矩形 49"/>
              <p:cNvSpPr/>
              <p:nvPr/>
            </p:nvSpPr>
            <p:spPr>
              <a:xfrm>
                <a:off x="7483989" y="3732519"/>
                <a:ext cx="3742811" cy="61369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1" name="矩形 50"/>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添加标题</a:t>
                </a:r>
              </a:p>
            </p:txBody>
          </p:sp>
        </p:grpSp>
        <p:grpSp>
          <p:nvGrpSpPr>
            <p:cNvPr id="47" name="组合 46"/>
            <p:cNvGrpSpPr/>
            <p:nvPr/>
          </p:nvGrpSpPr>
          <p:grpSpPr>
            <a:xfrm>
              <a:off x="1367579" y="2122141"/>
              <a:ext cx="584200" cy="584200"/>
              <a:chOff x="1028700" y="1853169"/>
              <a:chExt cx="787400" cy="787400"/>
            </a:xfrm>
          </p:grpSpPr>
          <p:sp>
            <p:nvSpPr>
              <p:cNvPr id="48" name="椭圆 47"/>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9" name="椭圆 25"/>
              <p:cNvSpPr/>
              <p:nvPr/>
            </p:nvSpPr>
            <p:spPr>
              <a:xfrm>
                <a:off x="1303038" y="2062163"/>
                <a:ext cx="238724" cy="369412"/>
              </a:xfrm>
              <a:custGeom>
                <a:avLst/>
                <a:gdLst>
                  <a:gd name="connsiteX0" fmla="*/ 108744 w 217488"/>
                  <a:gd name="connsiteY0" fmla="*/ 74613 h 336550"/>
                  <a:gd name="connsiteX1" fmla="*/ 144463 w 217488"/>
                  <a:gd name="connsiteY1" fmla="*/ 108745 h 336550"/>
                  <a:gd name="connsiteX2" fmla="*/ 108744 w 217488"/>
                  <a:gd name="connsiteY2" fmla="*/ 142877 h 336550"/>
                  <a:gd name="connsiteX3" fmla="*/ 73025 w 217488"/>
                  <a:gd name="connsiteY3" fmla="*/ 108745 h 336550"/>
                  <a:gd name="connsiteX4" fmla="*/ 108744 w 217488"/>
                  <a:gd name="connsiteY4" fmla="*/ 74613 h 336550"/>
                  <a:gd name="connsiteX5" fmla="*/ 108745 w 217488"/>
                  <a:gd name="connsiteY5" fmla="*/ 20638 h 336550"/>
                  <a:gd name="connsiteX6" fmla="*/ 20638 w 217488"/>
                  <a:gd name="connsiteY6" fmla="*/ 109181 h 336550"/>
                  <a:gd name="connsiteX7" fmla="*/ 108745 w 217488"/>
                  <a:gd name="connsiteY7" fmla="*/ 273051 h 336550"/>
                  <a:gd name="connsiteX8" fmla="*/ 196851 w 217488"/>
                  <a:gd name="connsiteY8" fmla="*/ 109181 h 336550"/>
                  <a:gd name="connsiteX9" fmla="*/ 108745 w 217488"/>
                  <a:gd name="connsiteY9" fmla="*/ 20638 h 336550"/>
                  <a:gd name="connsiteX10" fmla="*/ 108744 w 217488"/>
                  <a:gd name="connsiteY10" fmla="*/ 0 h 336550"/>
                  <a:gd name="connsiteX11" fmla="*/ 217488 w 217488"/>
                  <a:gd name="connsiteY11" fmla="*/ 109116 h 336550"/>
                  <a:gd name="connsiteX12" fmla="*/ 121846 w 217488"/>
                  <a:gd name="connsiteY12" fmla="*/ 289223 h 336550"/>
                  <a:gd name="connsiteX13" fmla="*/ 110054 w 217488"/>
                  <a:gd name="connsiteY13" fmla="*/ 304999 h 336550"/>
                  <a:gd name="connsiteX14" fmla="*/ 200456 w 217488"/>
                  <a:gd name="connsiteY14" fmla="*/ 320774 h 336550"/>
                  <a:gd name="connsiteX15" fmla="*/ 108744 w 217488"/>
                  <a:gd name="connsiteY15" fmla="*/ 336550 h 336550"/>
                  <a:gd name="connsiteX16" fmla="*/ 17032 w 217488"/>
                  <a:gd name="connsiteY16" fmla="*/ 320774 h 336550"/>
                  <a:gd name="connsiteX17" fmla="*/ 107434 w 217488"/>
                  <a:gd name="connsiteY17" fmla="*/ 304999 h 336550"/>
                  <a:gd name="connsiteX18" fmla="*/ 95642 w 217488"/>
                  <a:gd name="connsiteY18" fmla="*/ 289223 h 336550"/>
                  <a:gd name="connsiteX19" fmla="*/ 0 w 217488"/>
                  <a:gd name="connsiteY19" fmla="*/ 109116 h 336550"/>
                  <a:gd name="connsiteX20" fmla="*/ 108744 w 217488"/>
                  <a:gd name="connsiteY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488" h="336550">
                    <a:moveTo>
                      <a:pt x="108744" y="74613"/>
                    </a:moveTo>
                    <a:cubicBezTo>
                      <a:pt x="128471" y="74613"/>
                      <a:pt x="144463" y="89894"/>
                      <a:pt x="144463" y="108745"/>
                    </a:cubicBezTo>
                    <a:cubicBezTo>
                      <a:pt x="144463" y="127596"/>
                      <a:pt x="128471" y="142877"/>
                      <a:pt x="108744" y="142877"/>
                    </a:cubicBezTo>
                    <a:cubicBezTo>
                      <a:pt x="89017" y="142877"/>
                      <a:pt x="73025" y="127596"/>
                      <a:pt x="73025" y="108745"/>
                    </a:cubicBezTo>
                    <a:cubicBezTo>
                      <a:pt x="73025" y="89894"/>
                      <a:pt x="89017" y="74613"/>
                      <a:pt x="108744" y="74613"/>
                    </a:cubicBezTo>
                    <a:close/>
                    <a:moveTo>
                      <a:pt x="108745" y="20638"/>
                    </a:moveTo>
                    <a:cubicBezTo>
                      <a:pt x="54829" y="20638"/>
                      <a:pt x="20638" y="54998"/>
                      <a:pt x="20638" y="109181"/>
                    </a:cubicBezTo>
                    <a:cubicBezTo>
                      <a:pt x="20638" y="146184"/>
                      <a:pt x="71924" y="225476"/>
                      <a:pt x="108745" y="273051"/>
                    </a:cubicBezTo>
                    <a:cubicBezTo>
                      <a:pt x="153455" y="214904"/>
                      <a:pt x="196851" y="142219"/>
                      <a:pt x="196851" y="109181"/>
                    </a:cubicBezTo>
                    <a:cubicBezTo>
                      <a:pt x="196851" y="54998"/>
                      <a:pt x="162660" y="20638"/>
                      <a:pt x="108745" y="20638"/>
                    </a:cubicBezTo>
                    <a:close/>
                    <a:moveTo>
                      <a:pt x="108744" y="0"/>
                    </a:moveTo>
                    <a:cubicBezTo>
                      <a:pt x="174252" y="0"/>
                      <a:pt x="217488" y="43383"/>
                      <a:pt x="217488" y="109116"/>
                    </a:cubicBezTo>
                    <a:cubicBezTo>
                      <a:pt x="217488" y="165646"/>
                      <a:pt x="132327" y="276076"/>
                      <a:pt x="121846" y="289223"/>
                    </a:cubicBezTo>
                    <a:cubicBezTo>
                      <a:pt x="121846" y="289223"/>
                      <a:pt x="121846" y="289223"/>
                      <a:pt x="110054" y="304999"/>
                    </a:cubicBezTo>
                    <a:cubicBezTo>
                      <a:pt x="159841" y="304999"/>
                      <a:pt x="200456" y="311572"/>
                      <a:pt x="200456" y="320774"/>
                    </a:cubicBezTo>
                    <a:cubicBezTo>
                      <a:pt x="200456" y="329977"/>
                      <a:pt x="159841" y="336550"/>
                      <a:pt x="108744" y="336550"/>
                    </a:cubicBezTo>
                    <a:cubicBezTo>
                      <a:pt x="57647" y="336550"/>
                      <a:pt x="17032" y="329977"/>
                      <a:pt x="17032" y="320774"/>
                    </a:cubicBezTo>
                    <a:cubicBezTo>
                      <a:pt x="17032" y="311572"/>
                      <a:pt x="57647" y="304999"/>
                      <a:pt x="107434" y="304999"/>
                    </a:cubicBezTo>
                    <a:cubicBezTo>
                      <a:pt x="107434" y="304999"/>
                      <a:pt x="107434" y="304999"/>
                      <a:pt x="95642" y="289223"/>
                    </a:cubicBezTo>
                    <a:cubicBezTo>
                      <a:pt x="85161" y="276076"/>
                      <a:pt x="0" y="165646"/>
                      <a:pt x="0" y="109116"/>
                    </a:cubicBezTo>
                    <a:cubicBezTo>
                      <a:pt x="0" y="43383"/>
                      <a:pt x="43236" y="0"/>
                      <a:pt x="1087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28" name="组合 27">
            <a:extLst>
              <a:ext uri="{FF2B5EF4-FFF2-40B4-BE49-F238E27FC236}">
                <a16:creationId xmlns:a16="http://schemas.microsoft.com/office/drawing/2014/main" id="{3470EDFC-028F-4AF7-9EF3-054D90D88087}"/>
              </a:ext>
            </a:extLst>
          </p:cNvPr>
          <p:cNvGrpSpPr/>
          <p:nvPr/>
        </p:nvGrpSpPr>
        <p:grpSpPr>
          <a:xfrm>
            <a:off x="174410" y="144902"/>
            <a:ext cx="2611805" cy="485415"/>
            <a:chOff x="174410" y="144902"/>
            <a:chExt cx="2611805" cy="485415"/>
          </a:xfrm>
        </p:grpSpPr>
        <p:grpSp>
          <p:nvGrpSpPr>
            <p:cNvPr id="29" name="组合 28">
              <a:extLst>
                <a:ext uri="{FF2B5EF4-FFF2-40B4-BE49-F238E27FC236}">
                  <a16:creationId xmlns:a16="http://schemas.microsoft.com/office/drawing/2014/main" id="{ED26646B-B964-4146-AB58-C4CE8E66524F}"/>
                </a:ext>
              </a:extLst>
            </p:cNvPr>
            <p:cNvGrpSpPr/>
            <p:nvPr/>
          </p:nvGrpSpPr>
          <p:grpSpPr>
            <a:xfrm>
              <a:off x="174410" y="144902"/>
              <a:ext cx="775800" cy="485415"/>
              <a:chOff x="174410" y="144902"/>
              <a:chExt cx="775800" cy="485415"/>
            </a:xfrm>
          </p:grpSpPr>
          <p:sp>
            <p:nvSpPr>
              <p:cNvPr id="53" name="等腰三角形 52">
                <a:extLst>
                  <a:ext uri="{FF2B5EF4-FFF2-40B4-BE49-F238E27FC236}">
                    <a16:creationId xmlns:a16="http://schemas.microsoft.com/office/drawing/2014/main" id="{671D86C0-6830-41CB-89D7-8BE98640B829}"/>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a:extLst>
                  <a:ext uri="{FF2B5EF4-FFF2-40B4-BE49-F238E27FC236}">
                    <a16:creationId xmlns:a16="http://schemas.microsoft.com/office/drawing/2014/main" id="{61513F71-11B9-4B33-9431-2FF18417C563}"/>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a:extLst>
                <a:ext uri="{FF2B5EF4-FFF2-40B4-BE49-F238E27FC236}">
                  <a16:creationId xmlns:a16="http://schemas.microsoft.com/office/drawing/2014/main" id="{A702156C-25CD-4D50-8092-E12745F2ED4D}"/>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工作完成情况</a:t>
              </a:r>
            </a:p>
          </p:txBody>
        </p:sp>
      </p:grpSp>
    </p:spTree>
    <p:extLst>
      <p:ext uri="{BB962C8B-B14F-4D97-AF65-F5344CB8AC3E}">
        <p14:creationId xmlns:p14="http://schemas.microsoft.com/office/powerpoint/2010/main" val="428096970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1+#ppt_w/2"/>
                                          </p:val>
                                        </p:tav>
                                        <p:tav tm="100000">
                                          <p:val>
                                            <p:strVal val="#ppt_x"/>
                                          </p:val>
                                        </p:tav>
                                      </p:tavLst>
                                    </p:anim>
                                    <p:anim calcmode="lin" valueType="num">
                                      <p:cBhvr additive="base">
                                        <p:cTn id="19" dur="500" fill="hold"/>
                                        <p:tgtEl>
                                          <p:spTgt spid="31"/>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1+#ppt_w/2"/>
                                          </p:val>
                                        </p:tav>
                                        <p:tav tm="100000">
                                          <p:val>
                                            <p:strVal val="#ppt_x"/>
                                          </p:val>
                                        </p:tav>
                                      </p:tavLst>
                                    </p:anim>
                                    <p:anim calcmode="lin" valueType="num">
                                      <p:cBhvr additive="base">
                                        <p:cTn id="24" dur="500" fill="hold"/>
                                        <p:tgtEl>
                                          <p:spTgt spid="38"/>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 calcmode="lin" valueType="num">
                                      <p:cBhvr additive="base">
                                        <p:cTn id="28" dur="500" fill="hold"/>
                                        <p:tgtEl>
                                          <p:spTgt spid="45"/>
                                        </p:tgtEl>
                                        <p:attrNameLst>
                                          <p:attrName>ppt_x</p:attrName>
                                        </p:attrNameLst>
                                      </p:cBhvr>
                                      <p:tavLst>
                                        <p:tav tm="0">
                                          <p:val>
                                            <p:strVal val="1+#ppt_w/2"/>
                                          </p:val>
                                        </p:tav>
                                        <p:tav tm="100000">
                                          <p:val>
                                            <p:strVal val="#ppt_x"/>
                                          </p:val>
                                        </p:tav>
                                      </p:tavLst>
                                    </p:anim>
                                    <p:anim calcmode="lin" valueType="num">
                                      <p:cBhvr additive="base">
                                        <p:cTn id="29"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77e7699-796b-4d01-8ca6-cc8e0d365d10"/>
          <p:cNvGrpSpPr>
            <a:grpSpLocks noChangeAspect="1"/>
          </p:cNvGrpSpPr>
          <p:nvPr/>
        </p:nvGrpSpPr>
        <p:grpSpPr>
          <a:xfrm>
            <a:off x="1355325" y="2987131"/>
            <a:ext cx="9481351" cy="1351258"/>
            <a:chOff x="1526035" y="2987131"/>
            <a:chExt cx="9481351" cy="1351258"/>
          </a:xfrm>
        </p:grpSpPr>
        <p:sp>
          <p:nvSpPr>
            <p:cNvPr id="4" name="Rectangle 2"/>
            <p:cNvSpPr/>
            <p:nvPr/>
          </p:nvSpPr>
          <p:spPr>
            <a:xfrm>
              <a:off x="1526035" y="3635724"/>
              <a:ext cx="9481351"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5" name="Group 39"/>
            <p:cNvGrpSpPr/>
            <p:nvPr/>
          </p:nvGrpSpPr>
          <p:grpSpPr>
            <a:xfrm>
              <a:off x="4329550" y="3024490"/>
              <a:ext cx="1313895" cy="1313895"/>
              <a:chOff x="4330102" y="3024490"/>
              <a:chExt cx="1313895" cy="1313895"/>
            </a:xfrm>
          </p:grpSpPr>
          <p:grpSp>
            <p:nvGrpSpPr>
              <p:cNvPr id="39" name="Group 3"/>
              <p:cNvGrpSpPr/>
              <p:nvPr/>
            </p:nvGrpSpPr>
            <p:grpSpPr>
              <a:xfrm rot="551458">
                <a:off x="4330102" y="3024490"/>
                <a:ext cx="1313895" cy="1313895"/>
                <a:chOff x="1882067" y="2796467"/>
                <a:chExt cx="1313894" cy="1313894"/>
              </a:xfrm>
              <a:solidFill>
                <a:schemeClr val="accent2"/>
              </a:solidFill>
            </p:grpSpPr>
            <p:sp>
              <p:nvSpPr>
                <p:cNvPr id="41" name="Block Arc 4"/>
                <p:cNvSpPr/>
                <p:nvPr/>
              </p:nvSpPr>
              <p:spPr>
                <a:xfrm rot="12943459">
                  <a:off x="1882067" y="2796467"/>
                  <a:ext cx="1313894" cy="1313894"/>
                </a:xfrm>
                <a:prstGeom prst="blockArc">
                  <a:avLst>
                    <a:gd name="adj1" fmla="val 8881062"/>
                    <a:gd name="adj2" fmla="val 7061138"/>
                    <a:gd name="adj3" fmla="val 72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5"/>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40" name="Freeform: Shape 6"/>
              <p:cNvSpPr/>
              <p:nvPr/>
            </p:nvSpPr>
            <p:spPr>
              <a:xfrm>
                <a:off x="4811471" y="3534536"/>
                <a:ext cx="351157" cy="350504"/>
              </a:xfrm>
              <a:custGeom>
                <a:avLst/>
                <a:gdLst>
                  <a:gd name="connsiteX0" fmla="*/ 0 w 1826018"/>
                  <a:gd name="connsiteY0" fmla="*/ 1 h 1683350"/>
                  <a:gd name="connsiteX1" fmla="*/ 838286 w 1826018"/>
                  <a:gd name="connsiteY1" fmla="*/ 1 h 1683350"/>
                  <a:gd name="connsiteX2" fmla="*/ 833465 w 1826018"/>
                  <a:gd name="connsiteY2" fmla="*/ 36530 h 1683350"/>
                  <a:gd name="connsiteX3" fmla="*/ 386449 w 1826018"/>
                  <a:gd name="connsiteY3" fmla="*/ 780061 h 1683350"/>
                  <a:gd name="connsiteX4" fmla="*/ 310221 w 1826018"/>
                  <a:gd name="connsiteY4" fmla="*/ 834538 h 1683350"/>
                  <a:gd name="connsiteX5" fmla="*/ 1494538 w 1826018"/>
                  <a:gd name="connsiteY5" fmla="*/ 0 h 1683350"/>
                  <a:gd name="connsiteX6" fmla="*/ 1826018 w 1826018"/>
                  <a:gd name="connsiteY6" fmla="*/ 0 h 1683350"/>
                  <a:gd name="connsiteX7" fmla="*/ 625749 w 1826018"/>
                  <a:gd name="connsiteY7" fmla="*/ 1683350 h 1683350"/>
                  <a:gd name="connsiteX8" fmla="*/ 516809 w 1826018"/>
                  <a:gd name="connsiteY8" fmla="*/ 1390285 h 1683350"/>
                  <a:gd name="connsiteX9" fmla="*/ 607661 w 1826018"/>
                  <a:gd name="connsiteY9" fmla="*/ 1357828 h 1683350"/>
                  <a:gd name="connsiteX10" fmla="*/ 1495218 w 1826018"/>
                  <a:gd name="connsiteY10" fmla="*/ 87840 h 1683350"/>
                  <a:gd name="connsiteX11" fmla="*/ 1026236 w 1826018"/>
                  <a:gd name="connsiteY11" fmla="*/ 0 h 1683350"/>
                  <a:gd name="connsiteX12" fmla="*/ 1308197 w 1826018"/>
                  <a:gd name="connsiteY12" fmla="*/ 0 h 1683350"/>
                  <a:gd name="connsiteX13" fmla="*/ 1308788 w 1826018"/>
                  <a:gd name="connsiteY13" fmla="*/ 76317 h 1683350"/>
                  <a:gd name="connsiteX14" fmla="*/ 532761 w 1826018"/>
                  <a:gd name="connsiteY14" fmla="*/ 1186719 h 1683350"/>
                  <a:gd name="connsiteX15" fmla="*/ 451878 w 1826018"/>
                  <a:gd name="connsiteY15" fmla="*/ 1215614 h 1683350"/>
                  <a:gd name="connsiteX16" fmla="*/ 377492 w 1826018"/>
                  <a:gd name="connsiteY16" fmla="*/ 1015506 h 1683350"/>
                  <a:gd name="connsiteX17" fmla="*/ 505232 w 1826018"/>
                  <a:gd name="connsiteY17" fmla="*/ 924217 h 1683350"/>
                  <a:gd name="connsiteX18" fmla="*/ 1016493 w 1826018"/>
                  <a:gd name="connsiteY18" fmla="*/ 73826 h 16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6018" h="1683350">
                    <a:moveTo>
                      <a:pt x="0" y="1"/>
                    </a:moveTo>
                    <a:lnTo>
                      <a:pt x="838286" y="1"/>
                    </a:lnTo>
                    <a:lnTo>
                      <a:pt x="833465" y="36530"/>
                    </a:lnTo>
                    <a:cubicBezTo>
                      <a:pt x="773762" y="329769"/>
                      <a:pt x="614769" y="591902"/>
                      <a:pt x="386449" y="780061"/>
                    </a:cubicBezTo>
                    <a:lnTo>
                      <a:pt x="310221" y="834538"/>
                    </a:lnTo>
                    <a:close/>
                    <a:moveTo>
                      <a:pt x="1494538" y="0"/>
                    </a:moveTo>
                    <a:lnTo>
                      <a:pt x="1826018" y="0"/>
                    </a:lnTo>
                    <a:cubicBezTo>
                      <a:pt x="1826018" y="752824"/>
                      <a:pt x="1346478" y="1425368"/>
                      <a:pt x="625749" y="1683350"/>
                    </a:cubicBezTo>
                    <a:lnTo>
                      <a:pt x="516809" y="1390285"/>
                    </a:lnTo>
                    <a:lnTo>
                      <a:pt x="607661" y="1357828"/>
                    </a:lnTo>
                    <a:cubicBezTo>
                      <a:pt x="1118196" y="1134356"/>
                      <a:pt x="1460834" y="644081"/>
                      <a:pt x="1495218" y="87840"/>
                    </a:cubicBezTo>
                    <a:close/>
                    <a:moveTo>
                      <a:pt x="1026236" y="0"/>
                    </a:moveTo>
                    <a:lnTo>
                      <a:pt x="1308197" y="0"/>
                    </a:lnTo>
                    <a:lnTo>
                      <a:pt x="1308788" y="76317"/>
                    </a:lnTo>
                    <a:cubicBezTo>
                      <a:pt x="1278725" y="562661"/>
                      <a:pt x="979141" y="991327"/>
                      <a:pt x="532761" y="1186719"/>
                    </a:cubicBezTo>
                    <a:lnTo>
                      <a:pt x="451878" y="1215614"/>
                    </a:lnTo>
                    <a:lnTo>
                      <a:pt x="377492" y="1015506"/>
                    </a:lnTo>
                    <a:lnTo>
                      <a:pt x="505232" y="924217"/>
                    </a:lnTo>
                    <a:cubicBezTo>
                      <a:pt x="766367" y="709016"/>
                      <a:pt x="948209" y="409208"/>
                      <a:pt x="1016493" y="7382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6" name="Group 41"/>
            <p:cNvGrpSpPr/>
            <p:nvPr/>
          </p:nvGrpSpPr>
          <p:grpSpPr>
            <a:xfrm>
              <a:off x="9037552" y="3024494"/>
              <a:ext cx="1313895" cy="1313895"/>
              <a:chOff x="8972997" y="3024494"/>
              <a:chExt cx="1313895" cy="1313895"/>
            </a:xfrm>
          </p:grpSpPr>
          <p:grpSp>
            <p:nvGrpSpPr>
              <p:cNvPr id="33" name="Group 13"/>
              <p:cNvGrpSpPr/>
              <p:nvPr/>
            </p:nvGrpSpPr>
            <p:grpSpPr>
              <a:xfrm rot="387625">
                <a:off x="8972997" y="3024494"/>
                <a:ext cx="1313895" cy="1313895"/>
                <a:chOff x="1882067" y="2796467"/>
                <a:chExt cx="1313894" cy="1313894"/>
              </a:xfrm>
              <a:solidFill>
                <a:schemeClr val="accent4"/>
              </a:solidFill>
            </p:grpSpPr>
            <p:sp>
              <p:nvSpPr>
                <p:cNvPr id="37" name="Block Arc 14"/>
                <p:cNvSpPr/>
                <p:nvPr/>
              </p:nvSpPr>
              <p:spPr>
                <a:xfrm rot="12943459">
                  <a:off x="1882067" y="2796467"/>
                  <a:ext cx="1313894" cy="1313894"/>
                </a:xfrm>
                <a:prstGeom prst="blockArc">
                  <a:avLst>
                    <a:gd name="adj1" fmla="val 8964929"/>
                    <a:gd name="adj2" fmla="val 7324230"/>
                    <a:gd name="adj3" fmla="val 759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Oval 15"/>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4" name="Group 16"/>
              <p:cNvGrpSpPr/>
              <p:nvPr/>
            </p:nvGrpSpPr>
            <p:grpSpPr>
              <a:xfrm>
                <a:off x="9477373" y="3481868"/>
                <a:ext cx="319091" cy="324201"/>
                <a:chOff x="7108030" y="2440377"/>
                <a:chExt cx="239318" cy="243151"/>
              </a:xfrm>
            </p:grpSpPr>
            <p:sp>
              <p:nvSpPr>
                <p:cNvPr id="35" name="Freeform: Shape 17"/>
                <p:cNvSpPr/>
                <p:nvPr/>
              </p:nvSpPr>
              <p:spPr>
                <a:xfrm rot="10800000" flipV="1">
                  <a:off x="7108030" y="2440377"/>
                  <a:ext cx="239318" cy="243151"/>
                </a:xfrm>
                <a:custGeom>
                  <a:avLst/>
                  <a:gdLst>
                    <a:gd name="connsiteX0" fmla="*/ 160364 w 239318"/>
                    <a:gd name="connsiteY0" fmla="*/ 0 h 243151"/>
                    <a:gd name="connsiteX1" fmla="*/ 139093 w 239318"/>
                    <a:gd name="connsiteY1" fmla="*/ 40447 h 243151"/>
                    <a:gd name="connsiteX2" fmla="*/ 141529 w 239318"/>
                    <a:gd name="connsiteY2" fmla="*/ 51630 h 243151"/>
                    <a:gd name="connsiteX3" fmla="*/ 88884 w 239318"/>
                    <a:gd name="connsiteY3" fmla="*/ 51630 h 243151"/>
                    <a:gd name="connsiteX4" fmla="*/ 91176 w 239318"/>
                    <a:gd name="connsiteY4" fmla="*/ 41110 h 243151"/>
                    <a:gd name="connsiteX5" fmla="*/ 69905 w 239318"/>
                    <a:gd name="connsiteY5" fmla="*/ 663 h 243151"/>
                    <a:gd name="connsiteX6" fmla="*/ 48634 w 239318"/>
                    <a:gd name="connsiteY6" fmla="*/ 41110 h 243151"/>
                    <a:gd name="connsiteX7" fmla="*/ 50925 w 239318"/>
                    <a:gd name="connsiteY7" fmla="*/ 51630 h 243151"/>
                    <a:gd name="connsiteX8" fmla="*/ 0 w 239318"/>
                    <a:gd name="connsiteY8" fmla="*/ 51630 h 243151"/>
                    <a:gd name="connsiteX9" fmla="*/ 0 w 239318"/>
                    <a:gd name="connsiteY9" fmla="*/ 243151 h 243151"/>
                    <a:gd name="connsiteX10" fmla="*/ 239318 w 239318"/>
                    <a:gd name="connsiteY10" fmla="*/ 243151 h 243151"/>
                    <a:gd name="connsiteX11" fmla="*/ 239318 w 239318"/>
                    <a:gd name="connsiteY11" fmla="*/ 51630 h 243151"/>
                    <a:gd name="connsiteX12" fmla="*/ 179199 w 239318"/>
                    <a:gd name="connsiteY12" fmla="*/ 51630 h 243151"/>
                    <a:gd name="connsiteX13" fmla="*/ 181635 w 239318"/>
                    <a:gd name="connsiteY13" fmla="*/ 40447 h 243151"/>
                    <a:gd name="connsiteX14" fmla="*/ 160364 w 239318"/>
                    <a:gd name="connsiteY14" fmla="*/ 0 h 24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318" h="243151">
                      <a:moveTo>
                        <a:pt x="160364" y="0"/>
                      </a:moveTo>
                      <a:cubicBezTo>
                        <a:pt x="148616" y="0"/>
                        <a:pt x="139093" y="18109"/>
                        <a:pt x="139093" y="40447"/>
                      </a:cubicBezTo>
                      <a:lnTo>
                        <a:pt x="141529" y="51630"/>
                      </a:lnTo>
                      <a:lnTo>
                        <a:pt x="88884" y="51630"/>
                      </a:lnTo>
                      <a:lnTo>
                        <a:pt x="91176" y="41110"/>
                      </a:lnTo>
                      <a:cubicBezTo>
                        <a:pt x="91176" y="18772"/>
                        <a:pt x="81653" y="663"/>
                        <a:pt x="69905" y="663"/>
                      </a:cubicBezTo>
                      <a:cubicBezTo>
                        <a:pt x="58157" y="663"/>
                        <a:pt x="48634" y="18772"/>
                        <a:pt x="48634" y="41110"/>
                      </a:cubicBezTo>
                      <a:lnTo>
                        <a:pt x="50925" y="51630"/>
                      </a:lnTo>
                      <a:lnTo>
                        <a:pt x="0" y="51630"/>
                      </a:lnTo>
                      <a:lnTo>
                        <a:pt x="0" y="243151"/>
                      </a:lnTo>
                      <a:lnTo>
                        <a:pt x="239318" y="243151"/>
                      </a:lnTo>
                      <a:lnTo>
                        <a:pt x="239318" y="51630"/>
                      </a:lnTo>
                      <a:lnTo>
                        <a:pt x="179199" y="51630"/>
                      </a:lnTo>
                      <a:lnTo>
                        <a:pt x="181635" y="40447"/>
                      </a:lnTo>
                      <a:cubicBezTo>
                        <a:pt x="181635" y="18109"/>
                        <a:pt x="172112" y="0"/>
                        <a:pt x="160364" y="0"/>
                      </a:cubicBezTo>
                      <a:close/>
                    </a:path>
                  </a:pathLst>
                </a:cu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Rectangle 18"/>
                <p:cNvSpPr/>
                <p:nvPr/>
              </p:nvSpPr>
              <p:spPr>
                <a:xfrm>
                  <a:off x="7112630" y="2493527"/>
                  <a:ext cx="230118" cy="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7" name="Group 40"/>
            <p:cNvGrpSpPr/>
            <p:nvPr/>
          </p:nvGrpSpPr>
          <p:grpSpPr>
            <a:xfrm>
              <a:off x="6657677" y="2987131"/>
              <a:ext cx="1313895" cy="1313895"/>
              <a:chOff x="6651549" y="2987131"/>
              <a:chExt cx="1313895" cy="1313895"/>
            </a:xfrm>
          </p:grpSpPr>
          <p:grpSp>
            <p:nvGrpSpPr>
              <p:cNvPr id="25" name="Group 10"/>
              <p:cNvGrpSpPr/>
              <p:nvPr/>
            </p:nvGrpSpPr>
            <p:grpSpPr>
              <a:xfrm rot="541231">
                <a:off x="6651549" y="2987131"/>
                <a:ext cx="1313895" cy="1313895"/>
                <a:chOff x="1882067" y="2796467"/>
                <a:chExt cx="1313894" cy="1313894"/>
              </a:xfrm>
              <a:solidFill>
                <a:schemeClr val="accent3"/>
              </a:solidFill>
            </p:grpSpPr>
            <p:sp>
              <p:nvSpPr>
                <p:cNvPr id="31" name="Block Arc 11"/>
                <p:cNvSpPr/>
                <p:nvPr/>
              </p:nvSpPr>
              <p:spPr>
                <a:xfrm rot="12943459">
                  <a:off x="1882067" y="2796467"/>
                  <a:ext cx="1313894" cy="1313894"/>
                </a:xfrm>
                <a:prstGeom prst="blockArc">
                  <a:avLst>
                    <a:gd name="adj1" fmla="val 9149185"/>
                    <a:gd name="adj2" fmla="val 7405758"/>
                    <a:gd name="adj3" fmla="val 698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Oval 12"/>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6" name="Group 19"/>
              <p:cNvGrpSpPr/>
              <p:nvPr/>
            </p:nvGrpSpPr>
            <p:grpSpPr>
              <a:xfrm>
                <a:off x="7164415" y="3441845"/>
                <a:ext cx="289332" cy="332980"/>
                <a:chOff x="5359135" y="2382008"/>
                <a:chExt cx="216999" cy="249735"/>
              </a:xfrm>
            </p:grpSpPr>
            <p:sp>
              <p:nvSpPr>
                <p:cNvPr id="27" name="Freeform: Shape 20"/>
                <p:cNvSpPr/>
                <p:nvPr/>
              </p:nvSpPr>
              <p:spPr>
                <a:xfrm rot="10800000" flipH="1">
                  <a:off x="5359135" y="2382008"/>
                  <a:ext cx="216999" cy="249735"/>
                </a:xfrm>
                <a:custGeom>
                  <a:avLst/>
                  <a:gdLst>
                    <a:gd name="connsiteX0" fmla="*/ 0 w 999747"/>
                    <a:gd name="connsiteY0" fmla="*/ 0 h 1605837"/>
                    <a:gd name="connsiteX1" fmla="*/ 999747 w 999747"/>
                    <a:gd name="connsiteY1" fmla="*/ 0 h 1605837"/>
                    <a:gd name="connsiteX2" fmla="*/ 999747 w 999747"/>
                    <a:gd name="connsiteY2" fmla="*/ 0 h 1605837"/>
                    <a:gd name="connsiteX3" fmla="*/ 0 w 999747"/>
                    <a:gd name="connsiteY3" fmla="*/ 0 h 1605837"/>
                    <a:gd name="connsiteX4" fmla="*/ 0 w 999747"/>
                    <a:gd name="connsiteY4" fmla="*/ 1605837 h 1605837"/>
                    <a:gd name="connsiteX5" fmla="*/ 0 w 999747"/>
                    <a:gd name="connsiteY5" fmla="*/ 1605837 h 1605837"/>
                    <a:gd name="connsiteX6" fmla="*/ 0 w 999747"/>
                    <a:gd name="connsiteY6" fmla="*/ 0 h 1605837"/>
                    <a:gd name="connsiteX0" fmla="*/ 0 w 999747"/>
                    <a:gd name="connsiteY0" fmla="*/ 8964 h 1614801"/>
                    <a:gd name="connsiteX1" fmla="*/ 999747 w 999747"/>
                    <a:gd name="connsiteY1" fmla="*/ 8964 h 1614801"/>
                    <a:gd name="connsiteX2" fmla="*/ 703911 w 999747"/>
                    <a:gd name="connsiteY2" fmla="*/ 0 h 1614801"/>
                    <a:gd name="connsiteX3" fmla="*/ 0 w 999747"/>
                    <a:gd name="connsiteY3" fmla="*/ 8964 h 1614801"/>
                    <a:gd name="connsiteX4" fmla="*/ 0 w 999747"/>
                    <a:gd name="connsiteY4" fmla="*/ 1614801 h 1614801"/>
                    <a:gd name="connsiteX5" fmla="*/ 0 w 999747"/>
                    <a:gd name="connsiteY5" fmla="*/ 1614801 h 1614801"/>
                    <a:gd name="connsiteX6" fmla="*/ 0 w 999747"/>
                    <a:gd name="connsiteY6"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0 h 1605837"/>
                    <a:gd name="connsiteX1" fmla="*/ 703911 w 703911"/>
                    <a:gd name="connsiteY1" fmla="*/ 8965 h 1605837"/>
                    <a:gd name="connsiteX2" fmla="*/ 0 w 703911"/>
                    <a:gd name="connsiteY2" fmla="*/ 0 h 1605837"/>
                    <a:gd name="connsiteX3" fmla="*/ 0 w 703911"/>
                    <a:gd name="connsiteY3" fmla="*/ 1605837 h 1605837"/>
                    <a:gd name="connsiteX4" fmla="*/ 0 w 703911"/>
                    <a:gd name="connsiteY4" fmla="*/ 1605837 h 1605837"/>
                    <a:gd name="connsiteX5" fmla="*/ 0 w 703911"/>
                    <a:gd name="connsiteY5" fmla="*/ 0 h 1605837"/>
                    <a:gd name="connsiteX0" fmla="*/ 0 w 506687"/>
                    <a:gd name="connsiteY0" fmla="*/ 0 h 1605837"/>
                    <a:gd name="connsiteX1" fmla="*/ 506687 w 506687"/>
                    <a:gd name="connsiteY1" fmla="*/ 1 h 1605837"/>
                    <a:gd name="connsiteX2" fmla="*/ 0 w 506687"/>
                    <a:gd name="connsiteY2" fmla="*/ 0 h 1605837"/>
                    <a:gd name="connsiteX3" fmla="*/ 0 w 506687"/>
                    <a:gd name="connsiteY3" fmla="*/ 1605837 h 1605837"/>
                    <a:gd name="connsiteX4" fmla="*/ 0 w 506687"/>
                    <a:gd name="connsiteY4" fmla="*/ 1605837 h 1605837"/>
                    <a:gd name="connsiteX5" fmla="*/ 0 w 506687"/>
                    <a:gd name="connsiteY5" fmla="*/ 0 h 160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87" h="1605837">
                      <a:moveTo>
                        <a:pt x="0" y="0"/>
                      </a:moveTo>
                      <a:lnTo>
                        <a:pt x="506687" y="1"/>
                      </a:lnTo>
                      <a:lnTo>
                        <a:pt x="0" y="0"/>
                      </a:lnTo>
                      <a:lnTo>
                        <a:pt x="0" y="1605837"/>
                      </a:lnTo>
                      <a:lnTo>
                        <a:pt x="0" y="1605837"/>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Flowchart: Process 21"/>
                <p:cNvSpPr/>
                <p:nvPr/>
              </p:nvSpPr>
              <p:spPr>
                <a:xfrm>
                  <a:off x="5389208" y="2490659"/>
                  <a:ext cx="28782" cy="141083"/>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Flowchart: Process 22"/>
                <p:cNvSpPr/>
                <p:nvPr/>
              </p:nvSpPr>
              <p:spPr>
                <a:xfrm>
                  <a:off x="5526093" y="2382018"/>
                  <a:ext cx="32927" cy="242855"/>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Flowchart: Process 23"/>
                <p:cNvSpPr/>
                <p:nvPr/>
              </p:nvSpPr>
              <p:spPr>
                <a:xfrm>
                  <a:off x="5454721" y="2436605"/>
                  <a:ext cx="28782" cy="19016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8" name="Group 38"/>
            <p:cNvGrpSpPr/>
            <p:nvPr/>
          </p:nvGrpSpPr>
          <p:grpSpPr>
            <a:xfrm>
              <a:off x="2003038" y="3024492"/>
              <a:ext cx="1313895" cy="1313895"/>
              <a:chOff x="2008654" y="3024492"/>
              <a:chExt cx="1313895" cy="1313895"/>
            </a:xfrm>
          </p:grpSpPr>
          <p:grpSp>
            <p:nvGrpSpPr>
              <p:cNvPr id="21" name="Group 7"/>
              <p:cNvGrpSpPr/>
              <p:nvPr/>
            </p:nvGrpSpPr>
            <p:grpSpPr>
              <a:xfrm rot="596657">
                <a:off x="2008654" y="3024492"/>
                <a:ext cx="1313895" cy="1313895"/>
                <a:chOff x="1882067" y="2796467"/>
                <a:chExt cx="1313894" cy="1313894"/>
              </a:xfrm>
            </p:grpSpPr>
            <p:sp>
              <p:nvSpPr>
                <p:cNvPr id="23" name="Block Arc 8"/>
                <p:cNvSpPr/>
                <p:nvPr/>
              </p:nvSpPr>
              <p:spPr>
                <a:xfrm rot="12943459">
                  <a:off x="1882067" y="2796467"/>
                  <a:ext cx="1313894" cy="1313894"/>
                </a:xfrm>
                <a:prstGeom prst="blockArc">
                  <a:avLst>
                    <a:gd name="adj1" fmla="val 8662853"/>
                    <a:gd name="adj2" fmla="val 7046337"/>
                    <a:gd name="adj3" fmla="val 7147"/>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Oval 9"/>
                <p:cNvSpPr/>
                <p:nvPr/>
              </p:nvSpPr>
              <p:spPr>
                <a:xfrm>
                  <a:off x="2150177" y="3064576"/>
                  <a:ext cx="777674" cy="7776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2" name="Freeform: Shape 24"/>
              <p:cNvSpPr/>
              <p:nvPr/>
            </p:nvSpPr>
            <p:spPr>
              <a:xfrm rot="1825674">
                <a:off x="2361469" y="3519073"/>
                <a:ext cx="596956" cy="243924"/>
              </a:xfrm>
              <a:custGeom>
                <a:avLst/>
                <a:gdLst>
                  <a:gd name="connsiteX0" fmla="*/ 0 w 447717"/>
                  <a:gd name="connsiteY0" fmla="*/ 83672 h 182943"/>
                  <a:gd name="connsiteX1" fmla="*/ 447717 w 447717"/>
                  <a:gd name="connsiteY1" fmla="*/ 0 h 182943"/>
                  <a:gd name="connsiteX2" fmla="*/ 436560 w 447717"/>
                  <a:gd name="connsiteY2" fmla="*/ 10954 h 182943"/>
                  <a:gd name="connsiteX3" fmla="*/ 364472 w 447717"/>
                  <a:gd name="connsiteY3" fmla="*/ 79417 h 182943"/>
                  <a:gd name="connsiteX4" fmla="*/ 364562 w 447717"/>
                  <a:gd name="connsiteY4" fmla="*/ 79469 h 182943"/>
                  <a:gd name="connsiteX5" fmla="*/ 1124 w 447717"/>
                  <a:gd name="connsiteY5" fmla="*/ 83672 h 182943"/>
                  <a:gd name="connsiteX6" fmla="*/ 26359 w 447717"/>
                  <a:gd name="connsiteY6" fmla="*/ 85077 h 182943"/>
                  <a:gd name="connsiteX7" fmla="*/ 363099 w 447717"/>
                  <a:gd name="connsiteY7" fmla="*/ 81143 h 182943"/>
                  <a:gd name="connsiteX8" fmla="*/ 435344 w 447717"/>
                  <a:gd name="connsiteY8" fmla="*/ 122958 h 182943"/>
                  <a:gd name="connsiteX9" fmla="*/ 439783 w 447717"/>
                  <a:gd name="connsiteY9" fmla="*/ 123964 h 182943"/>
                  <a:gd name="connsiteX10" fmla="*/ 363358 w 447717"/>
                  <a:gd name="connsiteY10" fmla="*/ 80387 h 182943"/>
                  <a:gd name="connsiteX11" fmla="*/ 367904 w 447717"/>
                  <a:gd name="connsiteY11" fmla="*/ 80335 h 182943"/>
                  <a:gd name="connsiteX12" fmla="*/ 389531 w 447717"/>
                  <a:gd name="connsiteY12" fmla="*/ 58746 h 182943"/>
                  <a:gd name="connsiteX13" fmla="*/ 442102 w 447717"/>
                  <a:gd name="connsiteY13" fmla="*/ 124691 h 182943"/>
                  <a:gd name="connsiteX14" fmla="*/ 435720 w 447717"/>
                  <a:gd name="connsiteY14" fmla="*/ 123176 h 182943"/>
                  <a:gd name="connsiteX15" fmla="*/ 436516 w 447717"/>
                  <a:gd name="connsiteY15" fmla="*/ 123637 h 182943"/>
                  <a:gd name="connsiteX16" fmla="*/ 420832 w 447717"/>
                  <a:gd name="connsiteY16" fmla="*/ 120031 h 182943"/>
                  <a:gd name="connsiteX17" fmla="*/ 358631 w 447717"/>
                  <a:gd name="connsiteY17" fmla="*/ 105046 h 182943"/>
                  <a:gd name="connsiteX18" fmla="*/ 390347 w 447717"/>
                  <a:gd name="connsiteY18" fmla="*/ 182943 h 182943"/>
                  <a:gd name="connsiteX19" fmla="*/ 7521 w 447717"/>
                  <a:gd name="connsiteY19" fmla="*/ 85585 h 182943"/>
                  <a:gd name="connsiteX20" fmla="*/ 3283 w 447717"/>
                  <a:gd name="connsiteY20" fmla="*/ 85346 h 182943"/>
                  <a:gd name="connsiteX21" fmla="*/ 6439 w 447717"/>
                  <a:gd name="connsiteY21" fmla="*/ 85310 h 182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7717" h="182943">
                    <a:moveTo>
                      <a:pt x="0" y="83672"/>
                    </a:moveTo>
                    <a:lnTo>
                      <a:pt x="447717" y="0"/>
                    </a:lnTo>
                    <a:lnTo>
                      <a:pt x="436560" y="10954"/>
                    </a:lnTo>
                    <a:lnTo>
                      <a:pt x="364472" y="79417"/>
                    </a:lnTo>
                    <a:lnTo>
                      <a:pt x="364562" y="79469"/>
                    </a:lnTo>
                    <a:lnTo>
                      <a:pt x="1124" y="83672"/>
                    </a:lnTo>
                    <a:lnTo>
                      <a:pt x="26359" y="85077"/>
                    </a:lnTo>
                    <a:lnTo>
                      <a:pt x="363099" y="81143"/>
                    </a:lnTo>
                    <a:lnTo>
                      <a:pt x="435344" y="122958"/>
                    </a:lnTo>
                    <a:lnTo>
                      <a:pt x="439783" y="123964"/>
                    </a:lnTo>
                    <a:lnTo>
                      <a:pt x="363358" y="80387"/>
                    </a:lnTo>
                    <a:lnTo>
                      <a:pt x="367904" y="80335"/>
                    </a:lnTo>
                    <a:lnTo>
                      <a:pt x="389531" y="58746"/>
                    </a:lnTo>
                    <a:lnTo>
                      <a:pt x="442102" y="124691"/>
                    </a:lnTo>
                    <a:lnTo>
                      <a:pt x="435720" y="123176"/>
                    </a:lnTo>
                    <a:lnTo>
                      <a:pt x="436516" y="123637"/>
                    </a:lnTo>
                    <a:lnTo>
                      <a:pt x="420832" y="120031"/>
                    </a:lnTo>
                    <a:lnTo>
                      <a:pt x="358631" y="105046"/>
                    </a:lnTo>
                    <a:lnTo>
                      <a:pt x="390347" y="182943"/>
                    </a:lnTo>
                    <a:lnTo>
                      <a:pt x="7521" y="85585"/>
                    </a:lnTo>
                    <a:lnTo>
                      <a:pt x="3283" y="85346"/>
                    </a:lnTo>
                    <a:lnTo>
                      <a:pt x="6439" y="85310"/>
                    </a:lnTo>
                    <a:close/>
                  </a:path>
                </a:pathLst>
              </a:custGeom>
              <a:solidFill>
                <a:schemeClr val="bg1"/>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grpSp>
        <p:nvGrpSpPr>
          <p:cNvPr id="50" name="组合 49"/>
          <p:cNvGrpSpPr/>
          <p:nvPr/>
        </p:nvGrpSpPr>
        <p:grpSpPr>
          <a:xfrm>
            <a:off x="1857436" y="1860683"/>
            <a:ext cx="4167434" cy="861150"/>
            <a:chOff x="6736921" y="2180774"/>
            <a:chExt cx="4167434" cy="861150"/>
          </a:xfrm>
        </p:grpSpPr>
        <p:sp>
          <p:nvSpPr>
            <p:cNvPr id="51" name="TextBox 11"/>
            <p:cNvSpPr txBox="1"/>
            <p:nvPr/>
          </p:nvSpPr>
          <p:spPr>
            <a:xfrm>
              <a:off x="6736921" y="2520884"/>
              <a:ext cx="4167434" cy="52104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2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52"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项目完成一</a:t>
              </a:r>
              <a:endParaRPr lang="en-US" dirty="0">
                <a:solidFill>
                  <a:schemeClr val="tx1">
                    <a:lumMod val="65000"/>
                    <a:lumOff val="35000"/>
                  </a:schemeClr>
                </a:solidFill>
              </a:endParaRPr>
            </a:p>
          </p:txBody>
        </p:sp>
      </p:grpSp>
      <p:grpSp>
        <p:nvGrpSpPr>
          <p:cNvPr id="53" name="组合 52"/>
          <p:cNvGrpSpPr/>
          <p:nvPr/>
        </p:nvGrpSpPr>
        <p:grpSpPr>
          <a:xfrm>
            <a:off x="6512129" y="1860683"/>
            <a:ext cx="4167434" cy="861150"/>
            <a:chOff x="6736921" y="2180774"/>
            <a:chExt cx="4167434" cy="861150"/>
          </a:xfrm>
        </p:grpSpPr>
        <p:sp>
          <p:nvSpPr>
            <p:cNvPr id="54" name="TextBox 11"/>
            <p:cNvSpPr txBox="1"/>
            <p:nvPr/>
          </p:nvSpPr>
          <p:spPr>
            <a:xfrm>
              <a:off x="6736921" y="2520884"/>
              <a:ext cx="4167434" cy="521040"/>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2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55"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项目完成三</a:t>
              </a:r>
              <a:endParaRPr lang="en-US" dirty="0">
                <a:solidFill>
                  <a:schemeClr val="tx1">
                    <a:lumMod val="65000"/>
                    <a:lumOff val="35000"/>
                  </a:schemeClr>
                </a:solidFill>
              </a:endParaRPr>
            </a:p>
          </p:txBody>
        </p:sp>
      </p:grpSp>
      <p:grpSp>
        <p:nvGrpSpPr>
          <p:cNvPr id="59" name="组合 58"/>
          <p:cNvGrpSpPr/>
          <p:nvPr/>
        </p:nvGrpSpPr>
        <p:grpSpPr>
          <a:xfrm>
            <a:off x="1311336" y="4803251"/>
            <a:ext cx="4167434" cy="861150"/>
            <a:chOff x="6736921" y="2180774"/>
            <a:chExt cx="4167434" cy="861150"/>
          </a:xfrm>
        </p:grpSpPr>
        <p:sp>
          <p:nvSpPr>
            <p:cNvPr id="60" name="TextBox 11"/>
            <p:cNvSpPr txBox="1"/>
            <p:nvPr/>
          </p:nvSpPr>
          <p:spPr>
            <a:xfrm>
              <a:off x="6736921" y="2520884"/>
              <a:ext cx="4167434" cy="521040"/>
            </a:xfrm>
            <a:prstGeom prst="rect">
              <a:avLst/>
            </a:prstGeom>
            <a:noFill/>
          </p:spPr>
          <p:txBody>
            <a:bodyPr wrap="square" lIns="0" tIns="0" rIns="0" bIns="0" rtlCol="0">
              <a:spAutoFit/>
              <a:scene3d>
                <a:camera prst="orthographicFront"/>
                <a:lightRig rig="threePt" dir="t"/>
              </a:scene3d>
              <a:sp3d contourW="12700"/>
            </a:bodyPr>
            <a:lstStyle/>
            <a:p>
              <a:pPr algn="r">
                <a:lnSpc>
                  <a:spcPct val="150000"/>
                </a:lnSpc>
              </a:pPr>
              <a:r>
                <a:rPr lang="zh-CN" altLang="en-US" sz="12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61" name="TextBox 11"/>
            <p:cNvSpPr txBox="1"/>
            <p:nvPr/>
          </p:nvSpPr>
          <p:spPr>
            <a:xfrm>
              <a:off x="8455320" y="2180774"/>
              <a:ext cx="2449035" cy="276999"/>
            </a:xfrm>
            <a:prstGeom prst="rect">
              <a:avLst/>
            </a:prstGeom>
            <a:noFill/>
          </p:spPr>
          <p:txBody>
            <a:bodyPr wrap="square" lIns="0" tIns="0" rIns="0" bIns="0" rtlCol="0">
              <a:spAutoFit/>
              <a:scene3d>
                <a:camera prst="orthographicFront"/>
                <a:lightRig rig="threePt" dir="t"/>
              </a:scene3d>
              <a:sp3d contourW="12700"/>
            </a:bodyPr>
            <a:lstStyle/>
            <a:p>
              <a:pPr algn="r"/>
              <a:r>
                <a:rPr lang="zh-CN" altLang="en-US" dirty="0">
                  <a:solidFill>
                    <a:schemeClr val="tx1">
                      <a:lumMod val="65000"/>
                      <a:lumOff val="35000"/>
                    </a:schemeClr>
                  </a:solidFill>
                </a:rPr>
                <a:t>项目完成二</a:t>
              </a:r>
              <a:endParaRPr lang="en-US" dirty="0">
                <a:solidFill>
                  <a:schemeClr val="tx1">
                    <a:lumMod val="65000"/>
                    <a:lumOff val="35000"/>
                  </a:schemeClr>
                </a:solidFill>
              </a:endParaRPr>
            </a:p>
          </p:txBody>
        </p:sp>
      </p:grpSp>
      <p:grpSp>
        <p:nvGrpSpPr>
          <p:cNvPr id="62" name="组合 61"/>
          <p:cNvGrpSpPr/>
          <p:nvPr/>
        </p:nvGrpSpPr>
        <p:grpSpPr>
          <a:xfrm>
            <a:off x="5966029" y="4803251"/>
            <a:ext cx="4167434" cy="861150"/>
            <a:chOff x="6736921" y="2180774"/>
            <a:chExt cx="4167434" cy="861150"/>
          </a:xfrm>
        </p:grpSpPr>
        <p:sp>
          <p:nvSpPr>
            <p:cNvPr id="63" name="TextBox 11"/>
            <p:cNvSpPr txBox="1"/>
            <p:nvPr/>
          </p:nvSpPr>
          <p:spPr>
            <a:xfrm>
              <a:off x="6736921" y="2520884"/>
              <a:ext cx="4167434" cy="521040"/>
            </a:xfrm>
            <a:prstGeom prst="rect">
              <a:avLst/>
            </a:prstGeom>
            <a:noFill/>
          </p:spPr>
          <p:txBody>
            <a:bodyPr wrap="square" lIns="0" tIns="0" rIns="0" bIns="0" rtlCol="0">
              <a:spAutoFit/>
              <a:scene3d>
                <a:camera prst="orthographicFront"/>
                <a:lightRig rig="threePt" dir="t"/>
              </a:scene3d>
              <a:sp3d contourW="12700"/>
            </a:bodyPr>
            <a:lstStyle/>
            <a:p>
              <a:pPr algn="r">
                <a:lnSpc>
                  <a:spcPct val="150000"/>
                </a:lnSpc>
              </a:pPr>
              <a:r>
                <a:rPr lang="zh-CN" altLang="en-US" sz="12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64" name="TextBox 11"/>
            <p:cNvSpPr txBox="1"/>
            <p:nvPr/>
          </p:nvSpPr>
          <p:spPr>
            <a:xfrm>
              <a:off x="8455320" y="2180774"/>
              <a:ext cx="2449035" cy="276999"/>
            </a:xfrm>
            <a:prstGeom prst="rect">
              <a:avLst/>
            </a:prstGeom>
            <a:noFill/>
          </p:spPr>
          <p:txBody>
            <a:bodyPr wrap="square" lIns="0" tIns="0" rIns="0" bIns="0" rtlCol="0">
              <a:spAutoFit/>
              <a:scene3d>
                <a:camera prst="orthographicFront"/>
                <a:lightRig rig="threePt" dir="t"/>
              </a:scene3d>
              <a:sp3d contourW="12700"/>
            </a:bodyPr>
            <a:lstStyle/>
            <a:p>
              <a:pPr algn="r"/>
              <a:r>
                <a:rPr lang="zh-CN" altLang="en-US" dirty="0">
                  <a:solidFill>
                    <a:schemeClr val="tx1">
                      <a:lumMod val="65000"/>
                      <a:lumOff val="35000"/>
                    </a:schemeClr>
                  </a:solidFill>
                </a:rPr>
                <a:t>项目完成四</a:t>
              </a:r>
              <a:endParaRPr lang="en-US" dirty="0">
                <a:solidFill>
                  <a:schemeClr val="tx1">
                    <a:lumMod val="65000"/>
                    <a:lumOff val="35000"/>
                  </a:schemeClr>
                </a:solidFill>
              </a:endParaRPr>
            </a:p>
          </p:txBody>
        </p:sp>
      </p:grpSp>
      <p:grpSp>
        <p:nvGrpSpPr>
          <p:cNvPr id="46" name="组合 45">
            <a:extLst>
              <a:ext uri="{FF2B5EF4-FFF2-40B4-BE49-F238E27FC236}">
                <a16:creationId xmlns:a16="http://schemas.microsoft.com/office/drawing/2014/main" id="{F9AD5464-51D4-4AF4-A069-2EBC816580F6}"/>
              </a:ext>
            </a:extLst>
          </p:cNvPr>
          <p:cNvGrpSpPr/>
          <p:nvPr/>
        </p:nvGrpSpPr>
        <p:grpSpPr>
          <a:xfrm>
            <a:off x="174410" y="144902"/>
            <a:ext cx="2611805" cy="485415"/>
            <a:chOff x="174410" y="144902"/>
            <a:chExt cx="2611805" cy="485415"/>
          </a:xfrm>
        </p:grpSpPr>
        <p:grpSp>
          <p:nvGrpSpPr>
            <p:cNvPr id="47" name="组合 46">
              <a:extLst>
                <a:ext uri="{FF2B5EF4-FFF2-40B4-BE49-F238E27FC236}">
                  <a16:creationId xmlns:a16="http://schemas.microsoft.com/office/drawing/2014/main" id="{4C92CEE5-1E16-4296-B618-C883A00C43F4}"/>
                </a:ext>
              </a:extLst>
            </p:cNvPr>
            <p:cNvGrpSpPr/>
            <p:nvPr/>
          </p:nvGrpSpPr>
          <p:grpSpPr>
            <a:xfrm>
              <a:off x="174410" y="144902"/>
              <a:ext cx="775800" cy="485415"/>
              <a:chOff x="174410" y="144902"/>
              <a:chExt cx="775800" cy="485415"/>
            </a:xfrm>
          </p:grpSpPr>
          <p:sp>
            <p:nvSpPr>
              <p:cNvPr id="49" name="等腰三角形 48">
                <a:extLst>
                  <a:ext uri="{FF2B5EF4-FFF2-40B4-BE49-F238E27FC236}">
                    <a16:creationId xmlns:a16="http://schemas.microsoft.com/office/drawing/2014/main" id="{FAF37BC6-748C-4B38-A18B-00A1B157916C}"/>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28E006D2-CD16-4D61-8A2A-165B7A75DD50}"/>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4479288-9816-4E14-914A-3F799EE1D7B2}"/>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工作完成情况</a:t>
              </a:r>
            </a:p>
          </p:txBody>
        </p:sp>
      </p:grpSp>
    </p:spTree>
    <p:extLst>
      <p:ext uri="{BB962C8B-B14F-4D97-AF65-F5344CB8AC3E}">
        <p14:creationId xmlns:p14="http://schemas.microsoft.com/office/powerpoint/2010/main" val="224479648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additive="base">
                                        <p:cTn id="12" dur="500" fill="hold"/>
                                        <p:tgtEl>
                                          <p:spTgt spid="53"/>
                                        </p:tgtEl>
                                        <p:attrNameLst>
                                          <p:attrName>ppt_x</p:attrName>
                                        </p:attrNameLst>
                                      </p:cBhvr>
                                      <p:tavLst>
                                        <p:tav tm="0">
                                          <p:val>
                                            <p:strVal val="0-#ppt_w/2"/>
                                          </p:val>
                                        </p:tav>
                                        <p:tav tm="100000">
                                          <p:val>
                                            <p:strVal val="#ppt_x"/>
                                          </p:val>
                                        </p:tav>
                                      </p:tavLst>
                                    </p:anim>
                                    <p:anim calcmode="lin" valueType="num">
                                      <p:cBhvr additive="base">
                                        <p:cTn id="13" dur="500" fill="hold"/>
                                        <p:tgtEl>
                                          <p:spTgt spid="53"/>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62"/>
                                        </p:tgtEl>
                                        <p:attrNameLst>
                                          <p:attrName>style.visibility</p:attrName>
                                        </p:attrNameLst>
                                      </p:cBhvr>
                                      <p:to>
                                        <p:strVal val="visible"/>
                                      </p:to>
                                    </p:set>
                                    <p:anim calcmode="lin" valueType="num">
                                      <p:cBhvr additive="base">
                                        <p:cTn id="16" dur="500" fill="hold"/>
                                        <p:tgtEl>
                                          <p:spTgt spid="62"/>
                                        </p:tgtEl>
                                        <p:attrNameLst>
                                          <p:attrName>ppt_x</p:attrName>
                                        </p:attrNameLst>
                                      </p:cBhvr>
                                      <p:tavLst>
                                        <p:tav tm="0">
                                          <p:val>
                                            <p:strVal val="0-#ppt_w/2"/>
                                          </p:val>
                                        </p:tav>
                                        <p:tav tm="100000">
                                          <p:val>
                                            <p:strVal val="#ppt_x"/>
                                          </p:val>
                                        </p:tav>
                                      </p:tavLst>
                                    </p:anim>
                                    <p:anim calcmode="lin" valueType="num">
                                      <p:cBhvr additive="base">
                                        <p:cTn id="17" dur="500" fill="hold"/>
                                        <p:tgtEl>
                                          <p:spTgt spid="62"/>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500" fill="hold"/>
                                        <p:tgtEl>
                                          <p:spTgt spid="50"/>
                                        </p:tgtEl>
                                        <p:attrNameLst>
                                          <p:attrName>ppt_x</p:attrName>
                                        </p:attrNameLst>
                                      </p:cBhvr>
                                      <p:tavLst>
                                        <p:tav tm="0">
                                          <p:val>
                                            <p:strVal val="0-#ppt_w/2"/>
                                          </p:val>
                                        </p:tav>
                                        <p:tav tm="100000">
                                          <p:val>
                                            <p:strVal val="#ppt_x"/>
                                          </p:val>
                                        </p:tav>
                                      </p:tavLst>
                                    </p:anim>
                                    <p:anim calcmode="lin" valueType="num">
                                      <p:cBhvr additive="base">
                                        <p:cTn id="21" dur="500" fill="hold"/>
                                        <p:tgtEl>
                                          <p:spTgt spid="50"/>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 calcmode="lin" valueType="num">
                                      <p:cBhvr additive="base">
                                        <p:cTn id="24" dur="500" fill="hold"/>
                                        <p:tgtEl>
                                          <p:spTgt spid="59"/>
                                        </p:tgtEl>
                                        <p:attrNameLst>
                                          <p:attrName>ppt_x</p:attrName>
                                        </p:attrNameLst>
                                      </p:cBhvr>
                                      <p:tavLst>
                                        <p:tav tm="0">
                                          <p:val>
                                            <p:strVal val="0-#ppt_w/2"/>
                                          </p:val>
                                        </p:tav>
                                        <p:tav tm="100000">
                                          <p:val>
                                            <p:strVal val="#ppt_x"/>
                                          </p:val>
                                        </p:tav>
                                      </p:tavLst>
                                    </p:anim>
                                    <p:anim calcmode="lin" valueType="num">
                                      <p:cBhvr additive="base">
                                        <p:cTn id="25"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a:extLst>
              <a:ext uri="{FF2B5EF4-FFF2-40B4-BE49-F238E27FC236}">
                <a16:creationId xmlns:a16="http://schemas.microsoft.com/office/drawing/2014/main" id="{6EA61E07-60A3-40F4-B834-E04E5145618C}"/>
              </a:ext>
            </a:extLst>
          </p:cNvPr>
          <p:cNvSpPr/>
          <p:nvPr/>
        </p:nvSpPr>
        <p:spPr>
          <a:xfrm>
            <a:off x="8702352" y="2566392"/>
            <a:ext cx="221700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nvGrpSpPr>
          <p:cNvPr id="91" name="组合 90">
            <a:extLst>
              <a:ext uri="{FF2B5EF4-FFF2-40B4-BE49-F238E27FC236}">
                <a16:creationId xmlns:a16="http://schemas.microsoft.com/office/drawing/2014/main" id="{D8519644-A1FF-47A0-AAA5-3795593E60B0}"/>
              </a:ext>
            </a:extLst>
          </p:cNvPr>
          <p:cNvGrpSpPr/>
          <p:nvPr/>
        </p:nvGrpSpPr>
        <p:grpSpPr>
          <a:xfrm>
            <a:off x="3442158" y="2277691"/>
            <a:ext cx="5395910" cy="3023344"/>
            <a:chOff x="3442158" y="2277691"/>
            <a:chExt cx="5395910" cy="3023344"/>
          </a:xfrm>
        </p:grpSpPr>
        <p:grpSp>
          <p:nvGrpSpPr>
            <p:cNvPr id="24" name="Group 2">
              <a:extLst>
                <a:ext uri="{FF2B5EF4-FFF2-40B4-BE49-F238E27FC236}">
                  <a16:creationId xmlns:a16="http://schemas.microsoft.com/office/drawing/2014/main" id="{0FCE2B64-328F-4449-974C-97D6EF2D4CBF}"/>
                </a:ext>
              </a:extLst>
            </p:cNvPr>
            <p:cNvGrpSpPr>
              <a:grpSpLocks noChangeAspect="1"/>
            </p:cNvGrpSpPr>
            <p:nvPr/>
          </p:nvGrpSpPr>
          <p:grpSpPr bwMode="auto">
            <a:xfrm rot="5400000">
              <a:off x="4628441" y="1091408"/>
              <a:ext cx="3023344" cy="5395910"/>
              <a:chOff x="2689" y="825"/>
              <a:chExt cx="2311" cy="3300"/>
            </a:xfrm>
          </p:grpSpPr>
          <p:sp>
            <p:nvSpPr>
              <p:cNvPr id="29" name="Freeform: Shape 7">
                <a:extLst>
                  <a:ext uri="{FF2B5EF4-FFF2-40B4-BE49-F238E27FC236}">
                    <a16:creationId xmlns:a16="http://schemas.microsoft.com/office/drawing/2014/main" id="{7BF76DB9-B3B5-4998-8DB4-8C1BA24CB245}"/>
                  </a:ext>
                </a:extLst>
              </p:cNvPr>
              <p:cNvSpPr>
                <a:spLocks/>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Freeform: Shape 8">
                <a:extLst>
                  <a:ext uri="{FF2B5EF4-FFF2-40B4-BE49-F238E27FC236}">
                    <a16:creationId xmlns:a16="http://schemas.microsoft.com/office/drawing/2014/main" id="{F79FDDC9-8A40-4E0E-BFB1-17A468B0CE22}"/>
                  </a:ext>
                </a:extLst>
              </p:cNvPr>
              <p:cNvSpPr>
                <a:spLocks/>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Freeform: Shape 9">
                <a:extLst>
                  <a:ext uri="{FF2B5EF4-FFF2-40B4-BE49-F238E27FC236}">
                    <a16:creationId xmlns:a16="http://schemas.microsoft.com/office/drawing/2014/main" id="{40747FDC-28B3-4020-8836-D3DCE1591963}"/>
                  </a:ext>
                </a:extLst>
              </p:cNvPr>
              <p:cNvSpPr>
                <a:spLocks/>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Freeform: Shape 10">
                <a:extLst>
                  <a:ext uri="{FF2B5EF4-FFF2-40B4-BE49-F238E27FC236}">
                    <a16:creationId xmlns:a16="http://schemas.microsoft.com/office/drawing/2014/main" id="{DB840E9B-5D97-4851-87B7-198ED7E0A31F}"/>
                  </a:ext>
                </a:extLst>
              </p:cNvPr>
              <p:cNvSpPr>
                <a:spLocks/>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Freeform: Shape 11">
                <a:extLst>
                  <a:ext uri="{FF2B5EF4-FFF2-40B4-BE49-F238E27FC236}">
                    <a16:creationId xmlns:a16="http://schemas.microsoft.com/office/drawing/2014/main" id="{4699FB68-96B5-4A1D-9156-32D11A07FDF6}"/>
                  </a:ext>
                </a:extLst>
              </p:cNvPr>
              <p:cNvSpPr>
                <a:spLocks/>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Freeform: Shape 12">
                <a:extLst>
                  <a:ext uri="{FF2B5EF4-FFF2-40B4-BE49-F238E27FC236}">
                    <a16:creationId xmlns:a16="http://schemas.microsoft.com/office/drawing/2014/main" id="{87983A76-CE2A-43B0-8FA7-6640C8D02781}"/>
                  </a:ext>
                </a:extLst>
              </p:cNvPr>
              <p:cNvSpPr>
                <a:spLocks/>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Freeform: Shape 13">
                <a:extLst>
                  <a:ext uri="{FF2B5EF4-FFF2-40B4-BE49-F238E27FC236}">
                    <a16:creationId xmlns:a16="http://schemas.microsoft.com/office/drawing/2014/main" id="{E978337A-9B12-4FFA-BD5A-571A4F4EBD60}"/>
                  </a:ext>
                </a:extLst>
              </p:cNvPr>
              <p:cNvSpPr>
                <a:spLocks/>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Freeform: Shape 14">
                <a:extLst>
                  <a:ext uri="{FF2B5EF4-FFF2-40B4-BE49-F238E27FC236}">
                    <a16:creationId xmlns:a16="http://schemas.microsoft.com/office/drawing/2014/main" id="{FBCE0E89-1D44-45C9-9C4A-C11C7EC43D75}"/>
                  </a:ext>
                </a:extLst>
              </p:cNvPr>
              <p:cNvSpPr>
                <a:spLocks/>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Freeform: Shape 15">
                <a:extLst>
                  <a:ext uri="{FF2B5EF4-FFF2-40B4-BE49-F238E27FC236}">
                    <a16:creationId xmlns:a16="http://schemas.microsoft.com/office/drawing/2014/main" id="{DBCC9F92-C3D9-4F62-8BE5-4F42897700F1}"/>
                  </a:ext>
                </a:extLst>
              </p:cNvPr>
              <p:cNvSpPr>
                <a:spLocks/>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Freeform: Shape 16">
                <a:extLst>
                  <a:ext uri="{FF2B5EF4-FFF2-40B4-BE49-F238E27FC236}">
                    <a16:creationId xmlns:a16="http://schemas.microsoft.com/office/drawing/2014/main" id="{DA0F495F-7C69-4E1E-BA93-70C38600F619}"/>
                  </a:ext>
                </a:extLst>
              </p:cNvPr>
              <p:cNvSpPr>
                <a:spLocks/>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Freeform: Shape 17">
                <a:extLst>
                  <a:ext uri="{FF2B5EF4-FFF2-40B4-BE49-F238E27FC236}">
                    <a16:creationId xmlns:a16="http://schemas.microsoft.com/office/drawing/2014/main" id="{CC338025-2A38-4325-8A81-5DA72A392038}"/>
                  </a:ext>
                </a:extLst>
              </p:cNvPr>
              <p:cNvSpPr>
                <a:spLocks/>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Freeform: Shape 18">
                <a:extLst>
                  <a:ext uri="{FF2B5EF4-FFF2-40B4-BE49-F238E27FC236}">
                    <a16:creationId xmlns:a16="http://schemas.microsoft.com/office/drawing/2014/main" id="{1E6E0CEE-F40F-4C1C-98F2-AA6549B9FFF0}"/>
                  </a:ext>
                </a:extLst>
              </p:cNvPr>
              <p:cNvSpPr>
                <a:spLocks/>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Freeform: Shape 19">
                <a:extLst>
                  <a:ext uri="{FF2B5EF4-FFF2-40B4-BE49-F238E27FC236}">
                    <a16:creationId xmlns:a16="http://schemas.microsoft.com/office/drawing/2014/main" id="{1AC3C35C-5600-4DED-A36B-80E67F71F6A6}"/>
                  </a:ext>
                </a:extLst>
              </p:cNvPr>
              <p:cNvSpPr>
                <a:spLocks/>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Freeform: Shape 20">
                <a:extLst>
                  <a:ext uri="{FF2B5EF4-FFF2-40B4-BE49-F238E27FC236}">
                    <a16:creationId xmlns:a16="http://schemas.microsoft.com/office/drawing/2014/main" id="{5B3D78AE-25E1-4132-A8FD-439962878094}"/>
                  </a:ext>
                </a:extLst>
              </p:cNvPr>
              <p:cNvSpPr>
                <a:spLocks/>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Freeform: Shape 21">
                <a:extLst>
                  <a:ext uri="{FF2B5EF4-FFF2-40B4-BE49-F238E27FC236}">
                    <a16:creationId xmlns:a16="http://schemas.microsoft.com/office/drawing/2014/main" id="{0065FA5D-6CD7-4D25-AA70-BA4C4E9579EA}"/>
                  </a:ext>
                </a:extLst>
              </p:cNvPr>
              <p:cNvSpPr>
                <a:spLocks/>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Freeform: Shape 22">
                <a:extLst>
                  <a:ext uri="{FF2B5EF4-FFF2-40B4-BE49-F238E27FC236}">
                    <a16:creationId xmlns:a16="http://schemas.microsoft.com/office/drawing/2014/main" id="{D25E0F78-2971-4A6E-9C85-6762D10DB9FB}"/>
                  </a:ext>
                </a:extLst>
              </p:cNvPr>
              <p:cNvSpPr>
                <a:spLocks/>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Freeform: Shape 23">
                <a:extLst>
                  <a:ext uri="{FF2B5EF4-FFF2-40B4-BE49-F238E27FC236}">
                    <a16:creationId xmlns:a16="http://schemas.microsoft.com/office/drawing/2014/main" id="{98219631-F95E-419E-A250-A98F26D4A0B8}"/>
                  </a:ext>
                </a:extLst>
              </p:cNvPr>
              <p:cNvSpPr>
                <a:spLocks/>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Freeform: Shape 24">
                <a:extLst>
                  <a:ext uri="{FF2B5EF4-FFF2-40B4-BE49-F238E27FC236}">
                    <a16:creationId xmlns:a16="http://schemas.microsoft.com/office/drawing/2014/main" id="{43880A85-9EAF-4297-A168-C9F51ADB2D87}"/>
                  </a:ext>
                </a:extLst>
              </p:cNvPr>
              <p:cNvSpPr>
                <a:spLocks/>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Freeform: Shape 25">
                <a:extLst>
                  <a:ext uri="{FF2B5EF4-FFF2-40B4-BE49-F238E27FC236}">
                    <a16:creationId xmlns:a16="http://schemas.microsoft.com/office/drawing/2014/main" id="{5D02524D-1DBB-4131-8EF9-A4E04CC60B1E}"/>
                  </a:ext>
                </a:extLst>
              </p:cNvPr>
              <p:cNvSpPr>
                <a:spLocks/>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Freeform: Shape 26">
                <a:extLst>
                  <a:ext uri="{FF2B5EF4-FFF2-40B4-BE49-F238E27FC236}">
                    <a16:creationId xmlns:a16="http://schemas.microsoft.com/office/drawing/2014/main" id="{18F532F2-83FA-4445-A8F2-36A55539F715}"/>
                  </a:ext>
                </a:extLst>
              </p:cNvPr>
              <p:cNvSpPr>
                <a:spLocks/>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Freeform: Shape 27">
                <a:extLst>
                  <a:ext uri="{FF2B5EF4-FFF2-40B4-BE49-F238E27FC236}">
                    <a16:creationId xmlns:a16="http://schemas.microsoft.com/office/drawing/2014/main" id="{E824233F-DB1C-4572-BAAB-6B023AB13DFB}"/>
                  </a:ext>
                </a:extLst>
              </p:cNvPr>
              <p:cNvSpPr>
                <a:spLocks/>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Freeform: Shape 28">
                <a:extLst>
                  <a:ext uri="{FF2B5EF4-FFF2-40B4-BE49-F238E27FC236}">
                    <a16:creationId xmlns:a16="http://schemas.microsoft.com/office/drawing/2014/main" id="{46975956-DA73-4B3A-8494-A16FC385936E}"/>
                  </a:ext>
                </a:extLst>
              </p:cNvPr>
              <p:cNvSpPr>
                <a:spLocks/>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Freeform: Shape 29">
                <a:extLst>
                  <a:ext uri="{FF2B5EF4-FFF2-40B4-BE49-F238E27FC236}">
                    <a16:creationId xmlns:a16="http://schemas.microsoft.com/office/drawing/2014/main" id="{1202BB33-DB57-4501-B138-7A71CB300755}"/>
                  </a:ext>
                </a:extLst>
              </p:cNvPr>
              <p:cNvSpPr>
                <a:spLocks/>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Freeform: Shape 30">
                <a:extLst>
                  <a:ext uri="{FF2B5EF4-FFF2-40B4-BE49-F238E27FC236}">
                    <a16:creationId xmlns:a16="http://schemas.microsoft.com/office/drawing/2014/main" id="{21BBF25B-69AB-4ED4-9E24-4D91484A3764}"/>
                  </a:ext>
                </a:extLst>
              </p:cNvPr>
              <p:cNvSpPr>
                <a:spLocks/>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Freeform: Shape 31">
                <a:extLst>
                  <a:ext uri="{FF2B5EF4-FFF2-40B4-BE49-F238E27FC236}">
                    <a16:creationId xmlns:a16="http://schemas.microsoft.com/office/drawing/2014/main" id="{3AF10D94-9085-448E-88C8-5F8402B91EFF}"/>
                  </a:ext>
                </a:extLst>
              </p:cNvPr>
              <p:cNvSpPr>
                <a:spLocks/>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Freeform: Shape 32">
                <a:extLst>
                  <a:ext uri="{FF2B5EF4-FFF2-40B4-BE49-F238E27FC236}">
                    <a16:creationId xmlns:a16="http://schemas.microsoft.com/office/drawing/2014/main" id="{1F74E722-666B-43C9-B835-C05F7D9F2811}"/>
                  </a:ext>
                </a:extLst>
              </p:cNvPr>
              <p:cNvSpPr>
                <a:spLocks/>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Freeform: Shape 33">
                <a:extLst>
                  <a:ext uri="{FF2B5EF4-FFF2-40B4-BE49-F238E27FC236}">
                    <a16:creationId xmlns:a16="http://schemas.microsoft.com/office/drawing/2014/main" id="{CDA468D3-9AF1-473E-B29E-1C8E4402A302}"/>
                  </a:ext>
                </a:extLst>
              </p:cNvPr>
              <p:cNvSpPr>
                <a:spLocks/>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Freeform: Shape 34">
                <a:extLst>
                  <a:ext uri="{FF2B5EF4-FFF2-40B4-BE49-F238E27FC236}">
                    <a16:creationId xmlns:a16="http://schemas.microsoft.com/office/drawing/2014/main" id="{43F86DAE-A01B-4440-95C3-A35B94C1BC34}"/>
                  </a:ext>
                </a:extLst>
              </p:cNvPr>
              <p:cNvSpPr>
                <a:spLocks/>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Freeform: Shape 35">
                <a:extLst>
                  <a:ext uri="{FF2B5EF4-FFF2-40B4-BE49-F238E27FC236}">
                    <a16:creationId xmlns:a16="http://schemas.microsoft.com/office/drawing/2014/main" id="{6B3309C4-2441-45AD-98B3-B14FF8DD221A}"/>
                  </a:ext>
                </a:extLst>
              </p:cNvPr>
              <p:cNvSpPr>
                <a:spLocks/>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Freeform: Shape 36">
                <a:extLst>
                  <a:ext uri="{FF2B5EF4-FFF2-40B4-BE49-F238E27FC236}">
                    <a16:creationId xmlns:a16="http://schemas.microsoft.com/office/drawing/2014/main" id="{5CF08872-CA13-4B6E-B1AB-1A243A0E6883}"/>
                  </a:ext>
                </a:extLst>
              </p:cNvPr>
              <p:cNvSpPr>
                <a:spLocks/>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Freeform: Shape 37">
                <a:extLst>
                  <a:ext uri="{FF2B5EF4-FFF2-40B4-BE49-F238E27FC236}">
                    <a16:creationId xmlns:a16="http://schemas.microsoft.com/office/drawing/2014/main" id="{0F722481-381A-4E38-BFE8-4CB048515862}"/>
                  </a:ext>
                </a:extLst>
              </p:cNvPr>
              <p:cNvSpPr>
                <a:spLocks/>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Freeform: Shape 38">
                <a:extLst>
                  <a:ext uri="{FF2B5EF4-FFF2-40B4-BE49-F238E27FC236}">
                    <a16:creationId xmlns:a16="http://schemas.microsoft.com/office/drawing/2014/main" id="{978A7C65-51E0-4C78-8557-3C9ECBA92219}"/>
                  </a:ext>
                </a:extLst>
              </p:cNvPr>
              <p:cNvSpPr>
                <a:spLocks/>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Freeform: Shape 39">
                <a:extLst>
                  <a:ext uri="{FF2B5EF4-FFF2-40B4-BE49-F238E27FC236}">
                    <a16:creationId xmlns:a16="http://schemas.microsoft.com/office/drawing/2014/main" id="{0D67C474-B884-4696-A47A-A23FCA21CAC0}"/>
                  </a:ext>
                </a:extLst>
              </p:cNvPr>
              <p:cNvSpPr>
                <a:spLocks/>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Freeform: Shape 40">
                <a:extLst>
                  <a:ext uri="{FF2B5EF4-FFF2-40B4-BE49-F238E27FC236}">
                    <a16:creationId xmlns:a16="http://schemas.microsoft.com/office/drawing/2014/main" id="{A6D27F40-82C0-42C5-8A78-A30462DE7231}"/>
                  </a:ext>
                </a:extLst>
              </p:cNvPr>
              <p:cNvSpPr>
                <a:spLocks/>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Freeform: Shape 41">
                <a:extLst>
                  <a:ext uri="{FF2B5EF4-FFF2-40B4-BE49-F238E27FC236}">
                    <a16:creationId xmlns:a16="http://schemas.microsoft.com/office/drawing/2014/main" id="{C6269385-002C-4F75-9269-71F67C76A520}"/>
                  </a:ext>
                </a:extLst>
              </p:cNvPr>
              <p:cNvSpPr>
                <a:spLocks/>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Freeform: Shape 42">
                <a:extLst>
                  <a:ext uri="{FF2B5EF4-FFF2-40B4-BE49-F238E27FC236}">
                    <a16:creationId xmlns:a16="http://schemas.microsoft.com/office/drawing/2014/main" id="{B576FFB6-1779-431B-8CA2-6293FD2F9C9C}"/>
                  </a:ext>
                </a:extLst>
              </p:cNvPr>
              <p:cNvSpPr>
                <a:spLocks/>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Freeform: Shape 43">
                <a:extLst>
                  <a:ext uri="{FF2B5EF4-FFF2-40B4-BE49-F238E27FC236}">
                    <a16:creationId xmlns:a16="http://schemas.microsoft.com/office/drawing/2014/main" id="{53E133A8-80E6-4A86-A722-5098A1AA37A9}"/>
                  </a:ext>
                </a:extLst>
              </p:cNvPr>
              <p:cNvSpPr>
                <a:spLocks/>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Freeform: Shape 44">
                <a:extLst>
                  <a:ext uri="{FF2B5EF4-FFF2-40B4-BE49-F238E27FC236}">
                    <a16:creationId xmlns:a16="http://schemas.microsoft.com/office/drawing/2014/main" id="{27746ED1-3D55-463A-9302-4D147C0BF7F6}"/>
                  </a:ext>
                </a:extLst>
              </p:cNvPr>
              <p:cNvSpPr>
                <a:spLocks/>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Freeform: Shape 45">
                <a:extLst>
                  <a:ext uri="{FF2B5EF4-FFF2-40B4-BE49-F238E27FC236}">
                    <a16:creationId xmlns:a16="http://schemas.microsoft.com/office/drawing/2014/main" id="{0DAFF162-C6DF-4EA5-B551-77747068CD5F}"/>
                  </a:ext>
                </a:extLst>
              </p:cNvPr>
              <p:cNvSpPr>
                <a:spLocks/>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Freeform: Shape 46">
                <a:extLst>
                  <a:ext uri="{FF2B5EF4-FFF2-40B4-BE49-F238E27FC236}">
                    <a16:creationId xmlns:a16="http://schemas.microsoft.com/office/drawing/2014/main" id="{90B1F981-6B75-42FD-8CA6-0DC2C7E381E1}"/>
                  </a:ext>
                </a:extLst>
              </p:cNvPr>
              <p:cNvSpPr>
                <a:spLocks/>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84" name="矩形 83">
              <a:extLst>
                <a:ext uri="{FF2B5EF4-FFF2-40B4-BE49-F238E27FC236}">
                  <a16:creationId xmlns:a16="http://schemas.microsoft.com/office/drawing/2014/main" id="{16036F8C-060D-4C9C-9E5C-185723E8EBB1}"/>
                </a:ext>
              </a:extLst>
            </p:cNvPr>
            <p:cNvSpPr/>
            <p:nvPr/>
          </p:nvSpPr>
          <p:spPr>
            <a:xfrm>
              <a:off x="4173814" y="2672962"/>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5" name="矩形 84">
              <a:extLst>
                <a:ext uri="{FF2B5EF4-FFF2-40B4-BE49-F238E27FC236}">
                  <a16:creationId xmlns:a16="http://schemas.microsoft.com/office/drawing/2014/main" id="{6544DF4E-F67F-4D7F-89F1-EBE99CB736EE}"/>
                </a:ext>
              </a:extLst>
            </p:cNvPr>
            <p:cNvSpPr/>
            <p:nvPr/>
          </p:nvSpPr>
          <p:spPr>
            <a:xfrm>
              <a:off x="4173814" y="3849907"/>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6" name="矩形 85">
              <a:extLst>
                <a:ext uri="{FF2B5EF4-FFF2-40B4-BE49-F238E27FC236}">
                  <a16:creationId xmlns:a16="http://schemas.microsoft.com/office/drawing/2014/main" id="{D2987350-C3BA-4DDF-A44A-04450D6DB812}"/>
                </a:ext>
              </a:extLst>
            </p:cNvPr>
            <p:cNvSpPr/>
            <p:nvPr/>
          </p:nvSpPr>
          <p:spPr>
            <a:xfrm>
              <a:off x="5579047" y="3277649"/>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87" name="矩形 86">
              <a:extLst>
                <a:ext uri="{FF2B5EF4-FFF2-40B4-BE49-F238E27FC236}">
                  <a16:creationId xmlns:a16="http://schemas.microsoft.com/office/drawing/2014/main" id="{690DD37D-6B8F-4519-A3C3-4FFB54F20D4E}"/>
                </a:ext>
              </a:extLst>
            </p:cNvPr>
            <p:cNvSpPr/>
            <p:nvPr/>
          </p:nvSpPr>
          <p:spPr>
            <a:xfrm>
              <a:off x="5579047" y="4496753"/>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sp>
        <p:nvSpPr>
          <p:cNvPr id="88" name="矩形 87">
            <a:extLst>
              <a:ext uri="{FF2B5EF4-FFF2-40B4-BE49-F238E27FC236}">
                <a16:creationId xmlns:a16="http://schemas.microsoft.com/office/drawing/2014/main" id="{D9FC6E06-8AAE-4862-BDAD-205C6BF9DD07}"/>
              </a:ext>
            </a:extLst>
          </p:cNvPr>
          <p:cNvSpPr/>
          <p:nvPr/>
        </p:nvSpPr>
        <p:spPr>
          <a:xfrm>
            <a:off x="8702352" y="5045971"/>
            <a:ext cx="221700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89" name="矩形 88">
            <a:extLst>
              <a:ext uri="{FF2B5EF4-FFF2-40B4-BE49-F238E27FC236}">
                <a16:creationId xmlns:a16="http://schemas.microsoft.com/office/drawing/2014/main" id="{5306171B-CBCC-419D-90BD-0C296016F6C4}"/>
              </a:ext>
            </a:extLst>
          </p:cNvPr>
          <p:cNvSpPr/>
          <p:nvPr/>
        </p:nvSpPr>
        <p:spPr>
          <a:xfrm>
            <a:off x="1298795" y="1661853"/>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90" name="矩形 89">
            <a:extLst>
              <a:ext uri="{FF2B5EF4-FFF2-40B4-BE49-F238E27FC236}">
                <a16:creationId xmlns:a16="http://schemas.microsoft.com/office/drawing/2014/main" id="{D9CB9182-2957-450B-9243-6487CC69FB37}"/>
              </a:ext>
            </a:extLst>
          </p:cNvPr>
          <p:cNvSpPr/>
          <p:nvPr/>
        </p:nvSpPr>
        <p:spPr>
          <a:xfrm>
            <a:off x="1298795" y="4141432"/>
            <a:ext cx="2217007"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nvGrpSpPr>
          <p:cNvPr id="72" name="组合 71">
            <a:extLst>
              <a:ext uri="{FF2B5EF4-FFF2-40B4-BE49-F238E27FC236}">
                <a16:creationId xmlns:a16="http://schemas.microsoft.com/office/drawing/2014/main" id="{F4EE17DB-2937-467A-91E9-D569E0379BBB}"/>
              </a:ext>
            </a:extLst>
          </p:cNvPr>
          <p:cNvGrpSpPr/>
          <p:nvPr/>
        </p:nvGrpSpPr>
        <p:grpSpPr>
          <a:xfrm>
            <a:off x="174410" y="144902"/>
            <a:ext cx="2611805" cy="485415"/>
            <a:chOff x="174410" y="144902"/>
            <a:chExt cx="2611805" cy="485415"/>
          </a:xfrm>
        </p:grpSpPr>
        <p:grpSp>
          <p:nvGrpSpPr>
            <p:cNvPr id="73" name="组合 72">
              <a:extLst>
                <a:ext uri="{FF2B5EF4-FFF2-40B4-BE49-F238E27FC236}">
                  <a16:creationId xmlns:a16="http://schemas.microsoft.com/office/drawing/2014/main" id="{ABBE9F1D-7425-4E87-BC87-35240C3E830A}"/>
                </a:ext>
              </a:extLst>
            </p:cNvPr>
            <p:cNvGrpSpPr/>
            <p:nvPr/>
          </p:nvGrpSpPr>
          <p:grpSpPr>
            <a:xfrm>
              <a:off x="174410" y="144902"/>
              <a:ext cx="775800" cy="485415"/>
              <a:chOff x="174410" y="144902"/>
              <a:chExt cx="775800" cy="485415"/>
            </a:xfrm>
          </p:grpSpPr>
          <p:sp>
            <p:nvSpPr>
              <p:cNvPr id="75" name="等腰三角形 74">
                <a:extLst>
                  <a:ext uri="{FF2B5EF4-FFF2-40B4-BE49-F238E27FC236}">
                    <a16:creationId xmlns:a16="http://schemas.microsoft.com/office/drawing/2014/main" id="{FC9FED90-BF88-4473-B778-1AFDDF07AC43}"/>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等腰三角形 75">
                <a:extLst>
                  <a:ext uri="{FF2B5EF4-FFF2-40B4-BE49-F238E27FC236}">
                    <a16:creationId xmlns:a16="http://schemas.microsoft.com/office/drawing/2014/main" id="{E0DDCDBD-3AB3-4FCC-A320-5140735E717B}"/>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4" name="文本框 73">
              <a:extLst>
                <a:ext uri="{FF2B5EF4-FFF2-40B4-BE49-F238E27FC236}">
                  <a16:creationId xmlns:a16="http://schemas.microsoft.com/office/drawing/2014/main" id="{567C7279-400A-4D46-A801-DCC27A2548F4}"/>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工作完成情况</a:t>
              </a:r>
            </a:p>
          </p:txBody>
        </p:sp>
      </p:grpSp>
    </p:spTree>
    <p:extLst>
      <p:ext uri="{BB962C8B-B14F-4D97-AF65-F5344CB8AC3E}">
        <p14:creationId xmlns:p14="http://schemas.microsoft.com/office/powerpoint/2010/main" val="222859503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1000" fill="hold"/>
                                        <p:tgtEl>
                                          <p:spTgt spid="91"/>
                                        </p:tgtEl>
                                        <p:attrNameLst>
                                          <p:attrName>ppt_w</p:attrName>
                                        </p:attrNameLst>
                                      </p:cBhvr>
                                      <p:tavLst>
                                        <p:tav tm="0">
                                          <p:val>
                                            <p:fltVal val="0"/>
                                          </p:val>
                                        </p:tav>
                                        <p:tav tm="100000">
                                          <p:val>
                                            <p:strVal val="#ppt_w"/>
                                          </p:val>
                                        </p:tav>
                                      </p:tavLst>
                                    </p:anim>
                                    <p:anim calcmode="lin" valueType="num">
                                      <p:cBhvr>
                                        <p:cTn id="8" dur="1000" fill="hold"/>
                                        <p:tgtEl>
                                          <p:spTgt spid="91"/>
                                        </p:tgtEl>
                                        <p:attrNameLst>
                                          <p:attrName>ppt_h</p:attrName>
                                        </p:attrNameLst>
                                      </p:cBhvr>
                                      <p:tavLst>
                                        <p:tav tm="0">
                                          <p:val>
                                            <p:fltVal val="0"/>
                                          </p:val>
                                        </p:tav>
                                        <p:tav tm="100000">
                                          <p:val>
                                            <p:strVal val="#ppt_h"/>
                                          </p:val>
                                        </p:tav>
                                      </p:tavLst>
                                    </p:anim>
                                    <p:anim calcmode="lin" valueType="num">
                                      <p:cBhvr>
                                        <p:cTn id="9" dur="1000" fill="hold"/>
                                        <p:tgtEl>
                                          <p:spTgt spid="91"/>
                                        </p:tgtEl>
                                        <p:attrNameLst>
                                          <p:attrName>style.rotation</p:attrName>
                                        </p:attrNameLst>
                                      </p:cBhvr>
                                      <p:tavLst>
                                        <p:tav tm="0">
                                          <p:val>
                                            <p:fltVal val="90"/>
                                          </p:val>
                                        </p:tav>
                                        <p:tav tm="100000">
                                          <p:val>
                                            <p:fltVal val="0"/>
                                          </p:val>
                                        </p:tav>
                                      </p:tavLst>
                                    </p:anim>
                                    <p:animEffect transition="in" filter="fade">
                                      <p:cBhvr>
                                        <p:cTn id="10" dur="1000"/>
                                        <p:tgtEl>
                                          <p:spTgt spid="91"/>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89"/>
                                        </p:tgtEl>
                                        <p:attrNameLst>
                                          <p:attrName>style.visibility</p:attrName>
                                        </p:attrNameLst>
                                      </p:cBhvr>
                                      <p:to>
                                        <p:strVal val="visible"/>
                                      </p:to>
                                    </p:set>
                                    <p:anim calcmode="lin" valueType="num">
                                      <p:cBhvr additive="base">
                                        <p:cTn id="14" dur="500" fill="hold"/>
                                        <p:tgtEl>
                                          <p:spTgt spid="89"/>
                                        </p:tgtEl>
                                        <p:attrNameLst>
                                          <p:attrName>ppt_x</p:attrName>
                                        </p:attrNameLst>
                                      </p:cBhvr>
                                      <p:tavLst>
                                        <p:tav tm="0">
                                          <p:val>
                                            <p:strVal val="#ppt_x"/>
                                          </p:val>
                                        </p:tav>
                                        <p:tav tm="100000">
                                          <p:val>
                                            <p:strVal val="#ppt_x"/>
                                          </p:val>
                                        </p:tav>
                                      </p:tavLst>
                                    </p:anim>
                                    <p:anim calcmode="lin" valueType="num">
                                      <p:cBhvr additive="base">
                                        <p:cTn id="15" dur="500" fill="hold"/>
                                        <p:tgtEl>
                                          <p:spTgt spid="8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fill="hold"/>
                                        <p:tgtEl>
                                          <p:spTgt spid="90"/>
                                        </p:tgtEl>
                                        <p:attrNameLst>
                                          <p:attrName>ppt_x</p:attrName>
                                        </p:attrNameLst>
                                      </p:cBhvr>
                                      <p:tavLst>
                                        <p:tav tm="0">
                                          <p:val>
                                            <p:strVal val="#ppt_x"/>
                                          </p:val>
                                        </p:tav>
                                        <p:tav tm="100000">
                                          <p:val>
                                            <p:strVal val="#ppt_x"/>
                                          </p:val>
                                        </p:tav>
                                      </p:tavLst>
                                    </p:anim>
                                    <p:anim calcmode="lin" valueType="num">
                                      <p:cBhvr additive="base">
                                        <p:cTn id="19" dur="500" fill="hold"/>
                                        <p:tgtEl>
                                          <p:spTgt spid="90"/>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 calcmode="lin" valueType="num">
                                      <p:cBhvr additive="base">
                                        <p:cTn id="22" dur="500" fill="hold"/>
                                        <p:tgtEl>
                                          <p:spTgt spid="83"/>
                                        </p:tgtEl>
                                        <p:attrNameLst>
                                          <p:attrName>ppt_x</p:attrName>
                                        </p:attrNameLst>
                                      </p:cBhvr>
                                      <p:tavLst>
                                        <p:tav tm="0">
                                          <p:val>
                                            <p:strVal val="#ppt_x"/>
                                          </p:val>
                                        </p:tav>
                                        <p:tav tm="100000">
                                          <p:val>
                                            <p:strVal val="#ppt_x"/>
                                          </p:val>
                                        </p:tav>
                                      </p:tavLst>
                                    </p:anim>
                                    <p:anim calcmode="lin" valueType="num">
                                      <p:cBhvr additive="base">
                                        <p:cTn id="23" dur="500" fill="hold"/>
                                        <p:tgtEl>
                                          <p:spTgt spid="83"/>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500" fill="hold"/>
                                        <p:tgtEl>
                                          <p:spTgt spid="88"/>
                                        </p:tgtEl>
                                        <p:attrNameLst>
                                          <p:attrName>ppt_x</p:attrName>
                                        </p:attrNameLst>
                                      </p:cBhvr>
                                      <p:tavLst>
                                        <p:tav tm="0">
                                          <p:val>
                                            <p:strVal val="#ppt_x"/>
                                          </p:val>
                                        </p:tav>
                                        <p:tav tm="100000">
                                          <p:val>
                                            <p:strVal val="#ppt_x"/>
                                          </p:val>
                                        </p:tav>
                                      </p:tavLst>
                                    </p:anim>
                                    <p:anim calcmode="lin" valueType="num">
                                      <p:cBhvr additive="base">
                                        <p:cTn id="27"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8" grpId="0"/>
      <p:bldP spid="89" grpId="0"/>
      <p:bldP spid="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年度工作总结</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03</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5D0D8F9-1C09-4E2C-95A5-CD7B543DA7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extLst>
      <p:ext uri="{BB962C8B-B14F-4D97-AF65-F5344CB8AC3E}">
        <p14:creationId xmlns:p14="http://schemas.microsoft.com/office/powerpoint/2010/main" val="352373039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占位符 35"/>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tretch>
            <a:fillRect/>
          </a:stretch>
        </p:blipFill>
        <p:spPr>
          <a:xfrm>
            <a:off x="6308609" y="1982706"/>
            <a:ext cx="2288380" cy="1551662"/>
          </a:xfrm>
        </p:spPr>
      </p:pic>
      <p:pic>
        <p:nvPicPr>
          <p:cNvPr id="38" name="图片占位符 37"/>
          <p:cNvPicPr>
            <a:picLocks noGrp="1" noChangeAspect="1"/>
          </p:cNvPicPr>
          <p:nvPr>
            <p:ph type="pic" sz="quarter" idx="12"/>
          </p:nvPr>
        </p:nvPicPr>
        <p:blipFill>
          <a:blip r:embed="rId4">
            <a:extLst>
              <a:ext uri="{28A0092B-C50C-407E-A947-70E740481C1C}">
                <a14:useLocalDpi xmlns:a14="http://schemas.microsoft.com/office/drawing/2010/main" val="0"/>
              </a:ext>
            </a:extLst>
          </a:blip>
          <a:stretch>
            <a:fillRect/>
          </a:stretch>
        </p:blipFill>
        <p:spPr>
          <a:xfrm>
            <a:off x="8802126" y="1981865"/>
            <a:ext cx="2288379" cy="1531348"/>
          </a:xfrm>
        </p:spPr>
      </p:pic>
      <p:pic>
        <p:nvPicPr>
          <p:cNvPr id="37" name="图片占位符 36"/>
          <p:cNvPicPr>
            <a:picLocks noGrp="1" noChangeAspect="1"/>
          </p:cNvPicPr>
          <p:nvPr>
            <p:ph type="pic" sz="quarter" idx="13"/>
          </p:nvPr>
        </p:nvPicPr>
        <p:blipFill rotWithShape="1">
          <a:blip r:embed="rId5">
            <a:extLst>
              <a:ext uri="{28A0092B-C50C-407E-A947-70E740481C1C}">
                <a14:useLocalDpi xmlns:a14="http://schemas.microsoft.com/office/drawing/2010/main" val="0"/>
              </a:ext>
            </a:extLst>
          </a:blip>
          <a:srcRect b="38662"/>
          <a:stretch/>
        </p:blipFill>
        <p:spPr>
          <a:xfrm>
            <a:off x="8802127" y="3843620"/>
            <a:ext cx="2288378" cy="1529666"/>
          </a:xfrm>
        </p:spPr>
      </p:pic>
      <p:pic>
        <p:nvPicPr>
          <p:cNvPr id="39" name="图片占位符 38"/>
          <p:cNvPicPr>
            <a:picLocks noGrp="1" noChangeAspect="1"/>
          </p:cNvPicPr>
          <p:nvPr>
            <p:ph type="pic" sz="quarter" idx="14"/>
          </p:nvPr>
        </p:nvPicPr>
        <p:blipFill>
          <a:blip r:embed="rId6" cstate="print">
            <a:extLst>
              <a:ext uri="{28A0092B-C50C-407E-A947-70E740481C1C}">
                <a14:useLocalDpi xmlns:a14="http://schemas.microsoft.com/office/drawing/2010/main" val="0"/>
              </a:ext>
            </a:extLst>
          </a:blip>
          <a:stretch>
            <a:fillRect/>
          </a:stretch>
        </p:blipFill>
        <p:spPr>
          <a:xfrm>
            <a:off x="6308609" y="3843620"/>
            <a:ext cx="2288380" cy="1529666"/>
          </a:xfrm>
        </p:spPr>
      </p:pic>
      <p:grpSp>
        <p:nvGrpSpPr>
          <p:cNvPr id="40" name="组合 39"/>
          <p:cNvGrpSpPr/>
          <p:nvPr/>
        </p:nvGrpSpPr>
        <p:grpSpPr>
          <a:xfrm>
            <a:off x="1176164" y="1987309"/>
            <a:ext cx="4498461" cy="834815"/>
            <a:chOff x="1367579" y="1996834"/>
            <a:chExt cx="4498461" cy="834815"/>
          </a:xfrm>
        </p:grpSpPr>
        <p:grpSp>
          <p:nvGrpSpPr>
            <p:cNvPr id="41" name="组合 40"/>
            <p:cNvGrpSpPr/>
            <p:nvPr/>
          </p:nvGrpSpPr>
          <p:grpSpPr>
            <a:xfrm>
              <a:off x="2123229" y="1996834"/>
              <a:ext cx="3742811" cy="834815"/>
              <a:chOff x="7483989" y="3433235"/>
              <a:chExt cx="3742811" cy="834815"/>
            </a:xfrm>
          </p:grpSpPr>
          <p:sp>
            <p:nvSpPr>
              <p:cNvPr id="45" name="矩形 44"/>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46" name="矩形 45"/>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添加标题</a:t>
                </a:r>
              </a:p>
            </p:txBody>
          </p:sp>
        </p:grpSp>
        <p:grpSp>
          <p:nvGrpSpPr>
            <p:cNvPr id="42" name="组合 41"/>
            <p:cNvGrpSpPr/>
            <p:nvPr/>
          </p:nvGrpSpPr>
          <p:grpSpPr>
            <a:xfrm>
              <a:off x="1367579" y="2122141"/>
              <a:ext cx="584200" cy="584200"/>
              <a:chOff x="1028700" y="1853169"/>
              <a:chExt cx="787400" cy="787400"/>
            </a:xfrm>
          </p:grpSpPr>
          <p:sp>
            <p:nvSpPr>
              <p:cNvPr id="43" name="椭圆 42"/>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4" name="椭圆 9"/>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7" name="组合 46"/>
          <p:cNvGrpSpPr/>
          <p:nvPr/>
        </p:nvGrpSpPr>
        <p:grpSpPr>
          <a:xfrm>
            <a:off x="1176164" y="3235084"/>
            <a:ext cx="4498461" cy="834815"/>
            <a:chOff x="1367579" y="1996834"/>
            <a:chExt cx="4498461" cy="834815"/>
          </a:xfrm>
        </p:grpSpPr>
        <p:grpSp>
          <p:nvGrpSpPr>
            <p:cNvPr id="48" name="组合 47"/>
            <p:cNvGrpSpPr/>
            <p:nvPr/>
          </p:nvGrpSpPr>
          <p:grpSpPr>
            <a:xfrm>
              <a:off x="2123229" y="1996834"/>
              <a:ext cx="3742811" cy="834815"/>
              <a:chOff x="7483989" y="3433235"/>
              <a:chExt cx="3742811" cy="834815"/>
            </a:xfrm>
          </p:grpSpPr>
          <p:sp>
            <p:nvSpPr>
              <p:cNvPr id="52" name="矩形 51"/>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3" name="矩形 52"/>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添加标题</a:t>
                </a:r>
              </a:p>
            </p:txBody>
          </p:sp>
        </p:grpSp>
        <p:grpSp>
          <p:nvGrpSpPr>
            <p:cNvPr id="49" name="组合 48"/>
            <p:cNvGrpSpPr/>
            <p:nvPr/>
          </p:nvGrpSpPr>
          <p:grpSpPr>
            <a:xfrm>
              <a:off x="1367579" y="2122141"/>
              <a:ext cx="584200" cy="584200"/>
              <a:chOff x="1028700" y="1853169"/>
              <a:chExt cx="787400" cy="787400"/>
            </a:xfrm>
          </p:grpSpPr>
          <p:sp>
            <p:nvSpPr>
              <p:cNvPr id="50" name="椭圆 49"/>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1" name="椭圆 1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54" name="组合 53"/>
          <p:cNvGrpSpPr/>
          <p:nvPr/>
        </p:nvGrpSpPr>
        <p:grpSpPr>
          <a:xfrm>
            <a:off x="1176164" y="4482859"/>
            <a:ext cx="4498461" cy="834815"/>
            <a:chOff x="1367579" y="1996834"/>
            <a:chExt cx="4498461" cy="834815"/>
          </a:xfrm>
        </p:grpSpPr>
        <p:grpSp>
          <p:nvGrpSpPr>
            <p:cNvPr id="55" name="组合 54"/>
            <p:cNvGrpSpPr/>
            <p:nvPr/>
          </p:nvGrpSpPr>
          <p:grpSpPr>
            <a:xfrm>
              <a:off x="2123229" y="1996834"/>
              <a:ext cx="3742811" cy="834815"/>
              <a:chOff x="7483989" y="3433235"/>
              <a:chExt cx="3742811" cy="834815"/>
            </a:xfrm>
          </p:grpSpPr>
          <p:sp>
            <p:nvSpPr>
              <p:cNvPr id="59" name="矩形 58"/>
              <p:cNvSpPr/>
              <p:nvPr/>
            </p:nvSpPr>
            <p:spPr>
              <a:xfrm>
                <a:off x="7483989" y="3732519"/>
                <a:ext cx="3742811" cy="53553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60" name="矩形 59"/>
              <p:cNvSpPr/>
              <p:nvPr/>
            </p:nvSpPr>
            <p:spPr>
              <a:xfrm>
                <a:off x="7483989" y="3433235"/>
                <a:ext cx="2050552" cy="367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b="1" dirty="0">
                    <a:solidFill>
                      <a:schemeClr val="tx1">
                        <a:lumMod val="65000"/>
                        <a:lumOff val="35000"/>
                      </a:schemeClr>
                    </a:solidFill>
                    <a:latin typeface="+mn-ea"/>
                  </a:rPr>
                  <a:t>添加标题</a:t>
                </a:r>
              </a:p>
            </p:txBody>
          </p:sp>
        </p:grpSp>
        <p:grpSp>
          <p:nvGrpSpPr>
            <p:cNvPr id="56" name="组合 55"/>
            <p:cNvGrpSpPr/>
            <p:nvPr/>
          </p:nvGrpSpPr>
          <p:grpSpPr>
            <a:xfrm>
              <a:off x="1367579" y="2122141"/>
              <a:ext cx="584200" cy="584200"/>
              <a:chOff x="1028700" y="1853169"/>
              <a:chExt cx="787400" cy="787400"/>
            </a:xfrm>
          </p:grpSpPr>
          <p:sp>
            <p:nvSpPr>
              <p:cNvPr id="57" name="椭圆 56"/>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8" name="椭圆 23"/>
              <p:cNvSpPr/>
              <p:nvPr/>
            </p:nvSpPr>
            <p:spPr>
              <a:xfrm>
                <a:off x="1237694" y="2087311"/>
                <a:ext cx="369412" cy="319115"/>
              </a:xfrm>
              <a:custGeom>
                <a:avLst/>
                <a:gdLst>
                  <a:gd name="T0" fmla="*/ 185 w 256"/>
                  <a:gd name="T1" fmla="*/ 0 h 222"/>
                  <a:gd name="T2" fmla="*/ 256 w 256"/>
                  <a:gd name="T3" fmla="*/ 71 h 222"/>
                  <a:gd name="T4" fmla="*/ 128 w 256"/>
                  <a:gd name="T5" fmla="*/ 222 h 222"/>
                  <a:gd name="T6" fmla="*/ 0 w 256"/>
                  <a:gd name="T7" fmla="*/ 71 h 222"/>
                  <a:gd name="T8" fmla="*/ 71 w 256"/>
                  <a:gd name="T9" fmla="*/ 0 h 222"/>
                  <a:gd name="T10" fmla="*/ 128 w 256"/>
                  <a:gd name="T11" fmla="*/ 30 h 222"/>
                  <a:gd name="T12" fmla="*/ 185 w 256"/>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256" h="222">
                    <a:moveTo>
                      <a:pt x="185" y="0"/>
                    </a:moveTo>
                    <a:cubicBezTo>
                      <a:pt x="224" y="0"/>
                      <a:pt x="256" y="32"/>
                      <a:pt x="256" y="71"/>
                    </a:cubicBezTo>
                    <a:cubicBezTo>
                      <a:pt x="256" y="136"/>
                      <a:pt x="128" y="222"/>
                      <a:pt x="128" y="222"/>
                    </a:cubicBezTo>
                    <a:cubicBezTo>
                      <a:pt x="128" y="222"/>
                      <a:pt x="0" y="139"/>
                      <a:pt x="0" y="71"/>
                    </a:cubicBezTo>
                    <a:cubicBezTo>
                      <a:pt x="0" y="23"/>
                      <a:pt x="32" y="0"/>
                      <a:pt x="71" y="0"/>
                    </a:cubicBezTo>
                    <a:cubicBezTo>
                      <a:pt x="94" y="0"/>
                      <a:pt x="115" y="12"/>
                      <a:pt x="128" y="30"/>
                    </a:cubicBezTo>
                    <a:cubicBezTo>
                      <a:pt x="141" y="12"/>
                      <a:pt x="162" y="0"/>
                      <a:pt x="1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30" name="组合 29">
            <a:extLst>
              <a:ext uri="{FF2B5EF4-FFF2-40B4-BE49-F238E27FC236}">
                <a16:creationId xmlns:a16="http://schemas.microsoft.com/office/drawing/2014/main" id="{CDECFB1F-3A99-4AE0-A9FB-B90E19C97D48}"/>
              </a:ext>
            </a:extLst>
          </p:cNvPr>
          <p:cNvGrpSpPr/>
          <p:nvPr/>
        </p:nvGrpSpPr>
        <p:grpSpPr>
          <a:xfrm>
            <a:off x="174410" y="144902"/>
            <a:ext cx="2611805" cy="485415"/>
            <a:chOff x="174410" y="144902"/>
            <a:chExt cx="2611805" cy="485415"/>
          </a:xfrm>
        </p:grpSpPr>
        <p:grpSp>
          <p:nvGrpSpPr>
            <p:cNvPr id="31" name="组合 30">
              <a:extLst>
                <a:ext uri="{FF2B5EF4-FFF2-40B4-BE49-F238E27FC236}">
                  <a16:creationId xmlns:a16="http://schemas.microsoft.com/office/drawing/2014/main" id="{5212B2DC-E43A-4ACB-902C-386230F579DE}"/>
                </a:ext>
              </a:extLst>
            </p:cNvPr>
            <p:cNvGrpSpPr/>
            <p:nvPr/>
          </p:nvGrpSpPr>
          <p:grpSpPr>
            <a:xfrm>
              <a:off x="174410" y="144902"/>
              <a:ext cx="775800" cy="485415"/>
              <a:chOff x="174410" y="144902"/>
              <a:chExt cx="775800" cy="485415"/>
            </a:xfrm>
          </p:grpSpPr>
          <p:sp>
            <p:nvSpPr>
              <p:cNvPr id="33" name="等腰三角形 32">
                <a:extLst>
                  <a:ext uri="{FF2B5EF4-FFF2-40B4-BE49-F238E27FC236}">
                    <a16:creationId xmlns:a16="http://schemas.microsoft.com/office/drawing/2014/main" id="{DF0892A4-FA38-4C13-8F65-D5F979097DDD}"/>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A911972E-B08F-4156-A97F-6C6F7E5CEA24}"/>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EAF2CC4D-05D8-4F76-806F-05F04951845A}"/>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年度工作总结</a:t>
              </a:r>
            </a:p>
          </p:txBody>
        </p:sp>
      </p:grpSp>
    </p:spTree>
    <p:extLst>
      <p:ext uri="{BB962C8B-B14F-4D97-AF65-F5344CB8AC3E}">
        <p14:creationId xmlns:p14="http://schemas.microsoft.com/office/powerpoint/2010/main" val="239628807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p:cTn id="12" dur="500" fill="hold"/>
                                        <p:tgtEl>
                                          <p:spTgt spid="38"/>
                                        </p:tgtEl>
                                        <p:attrNameLst>
                                          <p:attrName>ppt_w</p:attrName>
                                        </p:attrNameLst>
                                      </p:cBhvr>
                                      <p:tavLst>
                                        <p:tav tm="0">
                                          <p:val>
                                            <p:fltVal val="0"/>
                                          </p:val>
                                        </p:tav>
                                        <p:tav tm="100000">
                                          <p:val>
                                            <p:strVal val="#ppt_w"/>
                                          </p:val>
                                        </p:tav>
                                      </p:tavLst>
                                    </p:anim>
                                    <p:anim calcmode="lin" valueType="num">
                                      <p:cBhvr>
                                        <p:cTn id="13" dur="500" fill="hold"/>
                                        <p:tgtEl>
                                          <p:spTgt spid="38"/>
                                        </p:tgtEl>
                                        <p:attrNameLst>
                                          <p:attrName>ppt_h</p:attrName>
                                        </p:attrNameLst>
                                      </p:cBhvr>
                                      <p:tavLst>
                                        <p:tav tm="0">
                                          <p:val>
                                            <p:fltVal val="0"/>
                                          </p:val>
                                        </p:tav>
                                        <p:tav tm="100000">
                                          <p:val>
                                            <p:strVal val="#ppt_h"/>
                                          </p:val>
                                        </p:tav>
                                      </p:tavLst>
                                    </p:anim>
                                    <p:animEffect transition="in" filter="fade">
                                      <p:cBhvr>
                                        <p:cTn id="14" dur="500"/>
                                        <p:tgtEl>
                                          <p:spTgt spid="38"/>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 calcmode="lin" valueType="num">
                                      <p:cBhvr additive="base">
                                        <p:cTn id="28" dur="500" fill="hold"/>
                                        <p:tgtEl>
                                          <p:spTgt spid="40"/>
                                        </p:tgtEl>
                                        <p:attrNameLst>
                                          <p:attrName>ppt_x</p:attrName>
                                        </p:attrNameLst>
                                      </p:cBhvr>
                                      <p:tavLst>
                                        <p:tav tm="0">
                                          <p:val>
                                            <p:strVal val="0-#ppt_w/2"/>
                                          </p:val>
                                        </p:tav>
                                        <p:tav tm="100000">
                                          <p:val>
                                            <p:strVal val="#ppt_x"/>
                                          </p:val>
                                        </p:tav>
                                      </p:tavLst>
                                    </p:anim>
                                    <p:anim calcmode="lin" valueType="num">
                                      <p:cBhvr additive="base">
                                        <p:cTn id="29" dur="500" fill="hold"/>
                                        <p:tgtEl>
                                          <p:spTgt spid="40"/>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500" fill="hold"/>
                                        <p:tgtEl>
                                          <p:spTgt spid="47"/>
                                        </p:tgtEl>
                                        <p:attrNameLst>
                                          <p:attrName>ppt_x</p:attrName>
                                        </p:attrNameLst>
                                      </p:cBhvr>
                                      <p:tavLst>
                                        <p:tav tm="0">
                                          <p:val>
                                            <p:strVal val="0-#ppt_w/2"/>
                                          </p:val>
                                        </p:tav>
                                        <p:tav tm="100000">
                                          <p:val>
                                            <p:strVal val="#ppt_x"/>
                                          </p:val>
                                        </p:tav>
                                      </p:tavLst>
                                    </p:anim>
                                    <p:anim calcmode="lin" valueType="num">
                                      <p:cBhvr additive="base">
                                        <p:cTn id="34" dur="500" fill="hold"/>
                                        <p:tgtEl>
                                          <p:spTgt spid="47"/>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2" presetClass="entr" presetSubtype="8" fill="hold" nodeType="afterEffect">
                                  <p:stCondLst>
                                    <p:cond delay="0"/>
                                  </p:stCondLst>
                                  <p:childTnLst>
                                    <p:set>
                                      <p:cBhvr>
                                        <p:cTn id="37" dur="1" fill="hold">
                                          <p:stCondLst>
                                            <p:cond delay="0"/>
                                          </p:stCondLst>
                                        </p:cTn>
                                        <p:tgtEl>
                                          <p:spTgt spid="54"/>
                                        </p:tgtEl>
                                        <p:attrNameLst>
                                          <p:attrName>style.visibility</p:attrName>
                                        </p:attrNameLst>
                                      </p:cBhvr>
                                      <p:to>
                                        <p:strVal val="visible"/>
                                      </p:to>
                                    </p:set>
                                    <p:anim calcmode="lin" valueType="num">
                                      <p:cBhvr additive="base">
                                        <p:cTn id="38" dur="500" fill="hold"/>
                                        <p:tgtEl>
                                          <p:spTgt spid="54"/>
                                        </p:tgtEl>
                                        <p:attrNameLst>
                                          <p:attrName>ppt_x</p:attrName>
                                        </p:attrNameLst>
                                      </p:cBhvr>
                                      <p:tavLst>
                                        <p:tav tm="0">
                                          <p:val>
                                            <p:strVal val="0-#ppt_w/2"/>
                                          </p:val>
                                        </p:tav>
                                        <p:tav tm="100000">
                                          <p:val>
                                            <p:strVal val="#ppt_x"/>
                                          </p:val>
                                        </p:tav>
                                      </p:tavLst>
                                    </p:anim>
                                    <p:anim calcmode="lin" valueType="num">
                                      <p:cBhvr additive="base">
                                        <p:cTn id="39"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493942" y="1980583"/>
            <a:ext cx="1942023" cy="2078071"/>
            <a:chOff x="1161144" y="1785035"/>
            <a:chExt cx="2369000" cy="2534960"/>
          </a:xfrm>
        </p:grpSpPr>
        <p:grpSp>
          <p:nvGrpSpPr>
            <p:cNvPr id="6" name="组合 5"/>
            <p:cNvGrpSpPr/>
            <p:nvPr/>
          </p:nvGrpSpPr>
          <p:grpSpPr>
            <a:xfrm>
              <a:off x="1161144" y="1950996"/>
              <a:ext cx="2369000" cy="2368999"/>
              <a:chOff x="824545" y="1875863"/>
              <a:chExt cx="2530586" cy="2530585"/>
            </a:xfrm>
          </p:grpSpPr>
          <p:sp>
            <p:nvSpPr>
              <p:cNvPr id="3" name="椭圆 2"/>
              <p:cNvSpPr/>
              <p:nvPr/>
            </p:nvSpPr>
            <p:spPr>
              <a:xfrm>
                <a:off x="82454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95466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258698" y="1785035"/>
              <a:ext cx="973815" cy="973815"/>
              <a:chOff x="928753" y="1698582"/>
              <a:chExt cx="1040237" cy="1040237"/>
            </a:xfrm>
          </p:grpSpPr>
          <p:sp>
            <p:nvSpPr>
              <p:cNvPr id="77" name="椭圆 76"/>
              <p:cNvSpPr/>
              <p:nvPr/>
            </p:nvSpPr>
            <p:spPr>
              <a:xfrm>
                <a:off x="92875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Freeform 44"/>
              <p:cNvSpPr>
                <a:spLocks noEditPoints="1"/>
              </p:cNvSpPr>
              <p:nvPr/>
            </p:nvSpPr>
            <p:spPr bwMode="auto">
              <a:xfrm>
                <a:off x="1229384" y="1989146"/>
                <a:ext cx="399094" cy="408516"/>
              </a:xfrm>
              <a:custGeom>
                <a:avLst/>
                <a:gdLst>
                  <a:gd name="T0" fmla="*/ 11676468 w 59"/>
                  <a:gd name="T1" fmla="*/ 473228194 h 60"/>
                  <a:gd name="T2" fmla="*/ 11676468 w 59"/>
                  <a:gd name="T3" fmla="*/ 449567300 h 60"/>
                  <a:gd name="T4" fmla="*/ 151800920 w 59"/>
                  <a:gd name="T5" fmla="*/ 461399467 h 60"/>
                  <a:gd name="T6" fmla="*/ 326958194 w 59"/>
                  <a:gd name="T7" fmla="*/ 224783650 h 60"/>
                  <a:gd name="T8" fmla="*/ 186833742 w 59"/>
                  <a:gd name="T9" fmla="*/ 94647015 h 60"/>
                  <a:gd name="T10" fmla="*/ 93415162 w 59"/>
                  <a:gd name="T11" fmla="*/ 165629696 h 60"/>
                  <a:gd name="T12" fmla="*/ 93415162 w 59"/>
                  <a:gd name="T13" fmla="*/ 224783650 h 60"/>
                  <a:gd name="T14" fmla="*/ 198510210 w 59"/>
                  <a:gd name="T15" fmla="*/ 437738573 h 60"/>
                  <a:gd name="T16" fmla="*/ 35032822 w 59"/>
                  <a:gd name="T17" fmla="*/ 283937604 h 60"/>
                  <a:gd name="T18" fmla="*/ 35032822 w 59"/>
                  <a:gd name="T19" fmla="*/ 106475742 h 60"/>
                  <a:gd name="T20" fmla="*/ 186833742 w 59"/>
                  <a:gd name="T21" fmla="*/ 11832167 h 60"/>
                  <a:gd name="T22" fmla="*/ 408696888 w 59"/>
                  <a:gd name="T23" fmla="*/ 189290590 h 60"/>
                  <a:gd name="T24" fmla="*/ 326958194 w 59"/>
                  <a:gd name="T25" fmla="*/ 224783650 h 60"/>
                  <a:gd name="T26" fmla="*/ 58385758 w 59"/>
                  <a:gd name="T27" fmla="*/ 650690056 h 60"/>
                  <a:gd name="T28" fmla="*/ 58385758 w 59"/>
                  <a:gd name="T29" fmla="*/ 627029163 h 60"/>
                  <a:gd name="T30" fmla="*/ 175157274 w 59"/>
                  <a:gd name="T31" fmla="*/ 520553421 h 60"/>
                  <a:gd name="T32" fmla="*/ 70062226 w 59"/>
                  <a:gd name="T33" fmla="*/ 650690056 h 60"/>
                  <a:gd name="T34" fmla="*/ 233539615 w 59"/>
                  <a:gd name="T35" fmla="*/ 709844010 h 60"/>
                  <a:gd name="T36" fmla="*/ 221863146 w 59"/>
                  <a:gd name="T37" fmla="*/ 556043042 h 60"/>
                  <a:gd name="T38" fmla="*/ 245219500 w 59"/>
                  <a:gd name="T39" fmla="*/ 556043042 h 60"/>
                  <a:gd name="T40" fmla="*/ 653912971 w 59"/>
                  <a:gd name="T41" fmla="*/ 603368269 h 60"/>
                  <a:gd name="T42" fmla="*/ 502112051 w 59"/>
                  <a:gd name="T43" fmla="*/ 698011844 h 60"/>
                  <a:gd name="T44" fmla="*/ 280248904 w 59"/>
                  <a:gd name="T45" fmla="*/ 520553421 h 60"/>
                  <a:gd name="T46" fmla="*/ 361987599 w 59"/>
                  <a:gd name="T47" fmla="*/ 496892527 h 60"/>
                  <a:gd name="T48" fmla="*/ 525468404 w 59"/>
                  <a:gd name="T49" fmla="*/ 603368269 h 60"/>
                  <a:gd name="T50" fmla="*/ 607207098 w 59"/>
                  <a:gd name="T51" fmla="*/ 520553421 h 60"/>
                  <a:gd name="T52" fmla="*/ 478759114 w 59"/>
                  <a:gd name="T53" fmla="*/ 378584619 h 60"/>
                  <a:gd name="T54" fmla="*/ 513788519 w 59"/>
                  <a:gd name="T55" fmla="*/ 283937604 h 60"/>
                  <a:gd name="T56" fmla="*/ 688945793 w 59"/>
                  <a:gd name="T57" fmla="*/ 520553421 h 60"/>
                  <a:gd name="T58" fmla="*/ 467082646 w 59"/>
                  <a:gd name="T59" fmla="*/ 153800969 h 60"/>
                  <a:gd name="T60" fmla="*/ 432049825 w 59"/>
                  <a:gd name="T61" fmla="*/ 153800969 h 60"/>
                  <a:gd name="T62" fmla="*/ 455406178 w 59"/>
                  <a:gd name="T63" fmla="*/ 0 h 60"/>
                  <a:gd name="T64" fmla="*/ 467082646 w 59"/>
                  <a:gd name="T65" fmla="*/ 153800969 h 60"/>
                  <a:gd name="T66" fmla="*/ 513788519 w 59"/>
                  <a:gd name="T67" fmla="*/ 189290590 h 60"/>
                  <a:gd name="T68" fmla="*/ 502112051 w 59"/>
                  <a:gd name="T69" fmla="*/ 165629696 h 60"/>
                  <a:gd name="T70" fmla="*/ 630560035 w 59"/>
                  <a:gd name="T71" fmla="*/ 59153954 h 60"/>
                  <a:gd name="T72" fmla="*/ 525468404 w 59"/>
                  <a:gd name="T73" fmla="*/ 189290590 h 60"/>
                  <a:gd name="T74" fmla="*/ 548821341 w 59"/>
                  <a:gd name="T75" fmla="*/ 260276710 h 60"/>
                  <a:gd name="T76" fmla="*/ 548821341 w 59"/>
                  <a:gd name="T77" fmla="*/ 236615817 h 60"/>
                  <a:gd name="T78" fmla="*/ 688945793 w 59"/>
                  <a:gd name="T79" fmla="*/ 248444544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6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accent1"/>
              </a:solidFill>
              <a:ln>
                <a:noFill/>
              </a:ln>
            </p:spPr>
            <p:txBody>
              <a:bodyPr/>
              <a:lstStyle/>
              <a:p>
                <a:endParaRPr lang="zh-CN" altLang="en-US"/>
              </a:p>
            </p:txBody>
          </p:sp>
        </p:grpSp>
      </p:grpSp>
      <p:grpSp>
        <p:nvGrpSpPr>
          <p:cNvPr id="50" name="组合 49"/>
          <p:cNvGrpSpPr/>
          <p:nvPr/>
        </p:nvGrpSpPr>
        <p:grpSpPr>
          <a:xfrm>
            <a:off x="1385132" y="4458119"/>
            <a:ext cx="2159641" cy="1149767"/>
            <a:chOff x="7483989" y="3339882"/>
            <a:chExt cx="2159641" cy="1149767"/>
          </a:xfrm>
        </p:grpSpPr>
        <p:sp>
          <p:nvSpPr>
            <p:cNvPr id="51" name="矩形 50"/>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2" name="矩形 51"/>
            <p:cNvSpPr/>
            <p:nvPr/>
          </p:nvSpPr>
          <p:spPr>
            <a:xfrm>
              <a:off x="7483989" y="33398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mn-ea"/>
                </a:rPr>
                <a:t>标题文字添加</a:t>
              </a:r>
            </a:p>
          </p:txBody>
        </p:sp>
      </p:grpSp>
      <p:grpSp>
        <p:nvGrpSpPr>
          <p:cNvPr id="19" name="组合 18"/>
          <p:cNvGrpSpPr/>
          <p:nvPr/>
        </p:nvGrpSpPr>
        <p:grpSpPr>
          <a:xfrm>
            <a:off x="3995139" y="1980583"/>
            <a:ext cx="1942023" cy="2078071"/>
            <a:chOff x="3661382" y="1785035"/>
            <a:chExt cx="2369000" cy="2534960"/>
          </a:xfrm>
        </p:grpSpPr>
        <p:grpSp>
          <p:nvGrpSpPr>
            <p:cNvPr id="7" name="组合 6"/>
            <p:cNvGrpSpPr/>
            <p:nvPr/>
          </p:nvGrpSpPr>
          <p:grpSpPr>
            <a:xfrm>
              <a:off x="3661382" y="1950996"/>
              <a:ext cx="2369000" cy="2368999"/>
              <a:chOff x="3495320" y="1875863"/>
              <a:chExt cx="2530586" cy="2530585"/>
            </a:xfrm>
          </p:grpSpPr>
          <p:sp>
            <p:nvSpPr>
              <p:cNvPr id="104" name="椭圆 103"/>
              <p:cNvSpPr/>
              <p:nvPr/>
            </p:nvSpPr>
            <p:spPr>
              <a:xfrm>
                <a:off x="349532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62543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758936" y="1785035"/>
              <a:ext cx="973815" cy="973815"/>
              <a:chOff x="3599528" y="1698582"/>
              <a:chExt cx="1040237" cy="1040237"/>
            </a:xfrm>
          </p:grpSpPr>
          <p:sp>
            <p:nvSpPr>
              <p:cNvPr id="106" name="椭圆 105"/>
              <p:cNvSpPr/>
              <p:nvPr/>
            </p:nvSpPr>
            <p:spPr>
              <a:xfrm>
                <a:off x="359952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26"/>
              <p:cNvSpPr>
                <a:spLocks noEditPoints="1"/>
              </p:cNvSpPr>
              <p:nvPr/>
            </p:nvSpPr>
            <p:spPr bwMode="auto">
              <a:xfrm>
                <a:off x="3839967" y="2052638"/>
                <a:ext cx="559358" cy="314244"/>
              </a:xfrm>
              <a:custGeom>
                <a:avLst/>
                <a:gdLst>
                  <a:gd name="T0" fmla="*/ 783759669 w 82"/>
                  <a:gd name="T1" fmla="*/ 547860054 h 46"/>
                  <a:gd name="T2" fmla="*/ 593758996 w 82"/>
                  <a:gd name="T3" fmla="*/ 357301386 h 46"/>
                  <a:gd name="T4" fmla="*/ 653134206 w 82"/>
                  <a:gd name="T5" fmla="*/ 214381522 h 46"/>
                  <a:gd name="T6" fmla="*/ 629384122 w 82"/>
                  <a:gd name="T7" fmla="*/ 166739266 h 46"/>
                  <a:gd name="T8" fmla="*/ 475005129 w 82"/>
                  <a:gd name="T9" fmla="*/ 369211087 h 46"/>
                  <a:gd name="T10" fmla="*/ 463130087 w 82"/>
                  <a:gd name="T11" fmla="*/ 381120788 h 46"/>
                  <a:gd name="T12" fmla="*/ 380004792 w 82"/>
                  <a:gd name="T13" fmla="*/ 381120788 h 46"/>
                  <a:gd name="T14" fmla="*/ 190004119 w 82"/>
                  <a:gd name="T15" fmla="*/ 547860054 h 46"/>
                  <a:gd name="T16" fmla="*/ 0 w 82"/>
                  <a:gd name="T17" fmla="*/ 357301386 h 46"/>
                  <a:gd name="T18" fmla="*/ 190004119 w 82"/>
                  <a:gd name="T19" fmla="*/ 166739266 h 46"/>
                  <a:gd name="T20" fmla="*/ 273129414 w 82"/>
                  <a:gd name="T21" fmla="*/ 190558668 h 46"/>
                  <a:gd name="T22" fmla="*/ 332504624 w 82"/>
                  <a:gd name="T23" fmla="*/ 107190761 h 46"/>
                  <a:gd name="T24" fmla="*/ 237504288 w 82"/>
                  <a:gd name="T25" fmla="*/ 107190761 h 46"/>
                  <a:gd name="T26" fmla="*/ 213754203 w 82"/>
                  <a:gd name="T27" fmla="*/ 83371359 h 46"/>
                  <a:gd name="T28" fmla="*/ 237504288 w 82"/>
                  <a:gd name="T29" fmla="*/ 47638804 h 46"/>
                  <a:gd name="T30" fmla="*/ 403754877 w 82"/>
                  <a:gd name="T31" fmla="*/ 47638804 h 46"/>
                  <a:gd name="T32" fmla="*/ 403754877 w 82"/>
                  <a:gd name="T33" fmla="*/ 107190761 h 46"/>
                  <a:gd name="T34" fmla="*/ 593758996 w 82"/>
                  <a:gd name="T35" fmla="*/ 107190761 h 46"/>
                  <a:gd name="T36" fmla="*/ 558133870 w 82"/>
                  <a:gd name="T37" fmla="*/ 47638804 h 46"/>
                  <a:gd name="T38" fmla="*/ 463130087 w 82"/>
                  <a:gd name="T39" fmla="*/ 47638804 h 46"/>
                  <a:gd name="T40" fmla="*/ 427504961 w 82"/>
                  <a:gd name="T41" fmla="*/ 23819402 h 46"/>
                  <a:gd name="T42" fmla="*/ 463130087 w 82"/>
                  <a:gd name="T43" fmla="*/ 0 h 46"/>
                  <a:gd name="T44" fmla="*/ 570008912 w 82"/>
                  <a:gd name="T45" fmla="*/ 0 h 46"/>
                  <a:gd name="T46" fmla="*/ 593758996 w 82"/>
                  <a:gd name="T47" fmla="*/ 11909701 h 46"/>
                  <a:gd name="T48" fmla="*/ 700634374 w 82"/>
                  <a:gd name="T49" fmla="*/ 178648967 h 46"/>
                  <a:gd name="T50" fmla="*/ 783759669 w 82"/>
                  <a:gd name="T51" fmla="*/ 166739266 h 46"/>
                  <a:gd name="T52" fmla="*/ 973763788 w 82"/>
                  <a:gd name="T53" fmla="*/ 357301386 h 46"/>
                  <a:gd name="T54" fmla="*/ 783759669 w 82"/>
                  <a:gd name="T55" fmla="*/ 547860054 h 46"/>
                  <a:gd name="T56" fmla="*/ 190004119 w 82"/>
                  <a:gd name="T57" fmla="*/ 381120788 h 46"/>
                  <a:gd name="T58" fmla="*/ 166254035 w 82"/>
                  <a:gd name="T59" fmla="*/ 333478533 h 46"/>
                  <a:gd name="T60" fmla="*/ 249379330 w 82"/>
                  <a:gd name="T61" fmla="*/ 226291223 h 46"/>
                  <a:gd name="T62" fmla="*/ 190004119 w 82"/>
                  <a:gd name="T63" fmla="*/ 214381522 h 46"/>
                  <a:gd name="T64" fmla="*/ 47500168 w 82"/>
                  <a:gd name="T65" fmla="*/ 357301386 h 46"/>
                  <a:gd name="T66" fmla="*/ 190004119 w 82"/>
                  <a:gd name="T67" fmla="*/ 488311549 h 46"/>
                  <a:gd name="T68" fmla="*/ 320629582 w 82"/>
                  <a:gd name="T69" fmla="*/ 381120788 h 46"/>
                  <a:gd name="T70" fmla="*/ 190004119 w 82"/>
                  <a:gd name="T71" fmla="*/ 381120788 h 46"/>
                  <a:gd name="T72" fmla="*/ 320629582 w 82"/>
                  <a:gd name="T73" fmla="*/ 321568832 h 46"/>
                  <a:gd name="T74" fmla="*/ 285004456 w 82"/>
                  <a:gd name="T75" fmla="*/ 262020326 h 46"/>
                  <a:gd name="T76" fmla="*/ 237504288 w 82"/>
                  <a:gd name="T77" fmla="*/ 321568832 h 46"/>
                  <a:gd name="T78" fmla="*/ 320629582 w 82"/>
                  <a:gd name="T79" fmla="*/ 321568832 h 46"/>
                  <a:gd name="T80" fmla="*/ 570008912 w 82"/>
                  <a:gd name="T81" fmla="*/ 166739266 h 46"/>
                  <a:gd name="T82" fmla="*/ 368129750 w 82"/>
                  <a:gd name="T83" fmla="*/ 166739266 h 46"/>
                  <a:gd name="T84" fmla="*/ 320629582 w 82"/>
                  <a:gd name="T85" fmla="*/ 214381522 h 46"/>
                  <a:gd name="T86" fmla="*/ 380004792 w 82"/>
                  <a:gd name="T87" fmla="*/ 321568832 h 46"/>
                  <a:gd name="T88" fmla="*/ 439380003 w 82"/>
                  <a:gd name="T89" fmla="*/ 321568832 h 46"/>
                  <a:gd name="T90" fmla="*/ 570008912 w 82"/>
                  <a:gd name="T91" fmla="*/ 166739266 h 46"/>
                  <a:gd name="T92" fmla="*/ 783759669 w 82"/>
                  <a:gd name="T93" fmla="*/ 214381522 h 46"/>
                  <a:gd name="T94" fmla="*/ 736259501 w 82"/>
                  <a:gd name="T95" fmla="*/ 226291223 h 46"/>
                  <a:gd name="T96" fmla="*/ 807509753 w 82"/>
                  <a:gd name="T97" fmla="*/ 333478533 h 46"/>
                  <a:gd name="T98" fmla="*/ 795634711 w 82"/>
                  <a:gd name="T99" fmla="*/ 369211087 h 46"/>
                  <a:gd name="T100" fmla="*/ 783759669 w 82"/>
                  <a:gd name="T101" fmla="*/ 381120788 h 46"/>
                  <a:gd name="T102" fmla="*/ 760009585 w 82"/>
                  <a:gd name="T103" fmla="*/ 369211087 h 46"/>
                  <a:gd name="T104" fmla="*/ 688759332 w 82"/>
                  <a:gd name="T105" fmla="*/ 262020326 h 46"/>
                  <a:gd name="T106" fmla="*/ 653134206 w 82"/>
                  <a:gd name="T107" fmla="*/ 357301386 h 46"/>
                  <a:gd name="T108" fmla="*/ 783759669 w 82"/>
                  <a:gd name="T109" fmla="*/ 488311549 h 46"/>
                  <a:gd name="T110" fmla="*/ 914388578 w 82"/>
                  <a:gd name="T111" fmla="*/ 357301386 h 46"/>
                  <a:gd name="T112" fmla="*/ 783759669 w 82"/>
                  <a:gd name="T113" fmla="*/ 214381522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46">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accent2"/>
              </a:solidFill>
              <a:ln>
                <a:noFill/>
              </a:ln>
            </p:spPr>
            <p:txBody>
              <a:bodyPr/>
              <a:lstStyle/>
              <a:p>
                <a:endParaRPr lang="zh-CN" altLang="en-US"/>
              </a:p>
            </p:txBody>
          </p:sp>
        </p:grpSp>
      </p:grpSp>
      <p:grpSp>
        <p:nvGrpSpPr>
          <p:cNvPr id="18" name="组合 17"/>
          <p:cNvGrpSpPr/>
          <p:nvPr/>
        </p:nvGrpSpPr>
        <p:grpSpPr>
          <a:xfrm>
            <a:off x="6495213" y="1980583"/>
            <a:ext cx="1942023" cy="2078071"/>
            <a:chOff x="6161620" y="1785035"/>
            <a:chExt cx="2369000" cy="2534960"/>
          </a:xfrm>
        </p:grpSpPr>
        <p:grpSp>
          <p:nvGrpSpPr>
            <p:cNvPr id="12" name="组合 11"/>
            <p:cNvGrpSpPr/>
            <p:nvPr/>
          </p:nvGrpSpPr>
          <p:grpSpPr>
            <a:xfrm>
              <a:off x="6161620" y="1950996"/>
              <a:ext cx="2369000" cy="2368999"/>
              <a:chOff x="6166095" y="1875863"/>
              <a:chExt cx="2530586" cy="2530585"/>
            </a:xfrm>
          </p:grpSpPr>
          <p:sp>
            <p:nvSpPr>
              <p:cNvPr id="108" name="椭圆 107"/>
              <p:cNvSpPr/>
              <p:nvPr/>
            </p:nvSpPr>
            <p:spPr>
              <a:xfrm>
                <a:off x="616609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629621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6259174" y="1785035"/>
              <a:ext cx="973815" cy="973815"/>
              <a:chOff x="6270303" y="1698582"/>
              <a:chExt cx="1040237" cy="1040237"/>
            </a:xfrm>
          </p:grpSpPr>
          <p:sp>
            <p:nvSpPr>
              <p:cNvPr id="110" name="椭圆 109"/>
              <p:cNvSpPr/>
              <p:nvPr/>
            </p:nvSpPr>
            <p:spPr>
              <a:xfrm>
                <a:off x="627030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Freeform 90"/>
              <p:cNvSpPr>
                <a:spLocks noEditPoints="1"/>
              </p:cNvSpPr>
              <p:nvPr/>
            </p:nvSpPr>
            <p:spPr bwMode="auto">
              <a:xfrm>
                <a:off x="6637119" y="1993904"/>
                <a:ext cx="313090" cy="365708"/>
              </a:xfrm>
              <a:custGeom>
                <a:avLst/>
                <a:gdLst>
                  <a:gd name="T0" fmla="*/ 648868068 w 55"/>
                  <a:gd name="T1" fmla="*/ 713265565 h 64"/>
                  <a:gd name="T2" fmla="*/ 35391805 w 55"/>
                  <a:gd name="T3" fmla="*/ 760814993 h 64"/>
                  <a:gd name="T4" fmla="*/ 0 w 55"/>
                  <a:gd name="T5" fmla="*/ 35664657 h 64"/>
                  <a:gd name="T6" fmla="*/ 412916980 w 55"/>
                  <a:gd name="T7" fmla="*/ 0 h 64"/>
                  <a:gd name="T8" fmla="*/ 613476264 w 55"/>
                  <a:gd name="T9" fmla="*/ 154539953 h 64"/>
                  <a:gd name="T10" fmla="*/ 589879437 w 55"/>
                  <a:gd name="T11" fmla="*/ 261530477 h 64"/>
                  <a:gd name="T12" fmla="*/ 377521741 w 55"/>
                  <a:gd name="T13" fmla="*/ 225865820 h 64"/>
                  <a:gd name="T14" fmla="*/ 47190218 w 55"/>
                  <a:gd name="T15" fmla="*/ 47549429 h 64"/>
                  <a:gd name="T16" fmla="*/ 589879437 w 55"/>
                  <a:gd name="T17" fmla="*/ 701377346 h 64"/>
                  <a:gd name="T18" fmla="*/ 412916980 w 55"/>
                  <a:gd name="T19" fmla="*/ 475508078 h 64"/>
                  <a:gd name="T20" fmla="*/ 530890807 w 55"/>
                  <a:gd name="T21" fmla="*/ 487396297 h 64"/>
                  <a:gd name="T22" fmla="*/ 530890807 w 55"/>
                  <a:gd name="T23" fmla="*/ 511172735 h 64"/>
                  <a:gd name="T24" fmla="*/ 507297415 w 55"/>
                  <a:gd name="T25" fmla="*/ 534949173 h 64"/>
                  <a:gd name="T26" fmla="*/ 235951088 w 55"/>
                  <a:gd name="T27" fmla="*/ 534949173 h 64"/>
                  <a:gd name="T28" fmla="*/ 117977261 w 55"/>
                  <a:gd name="T29" fmla="*/ 641936250 h 64"/>
                  <a:gd name="T30" fmla="*/ 106178848 w 55"/>
                  <a:gd name="T31" fmla="*/ 641936250 h 64"/>
                  <a:gd name="T32" fmla="*/ 188760870 w 55"/>
                  <a:gd name="T33" fmla="*/ 546837393 h 64"/>
                  <a:gd name="T34" fmla="*/ 200559283 w 55"/>
                  <a:gd name="T35" fmla="*/ 546837393 h 64"/>
                  <a:gd name="T36" fmla="*/ 283141306 w 55"/>
                  <a:gd name="T37" fmla="*/ 356632782 h 64"/>
                  <a:gd name="T38" fmla="*/ 294939719 w 55"/>
                  <a:gd name="T39" fmla="*/ 213977601 h 64"/>
                  <a:gd name="T40" fmla="*/ 306738132 w 55"/>
                  <a:gd name="T41" fmla="*/ 213977601 h 64"/>
                  <a:gd name="T42" fmla="*/ 318536545 w 55"/>
                  <a:gd name="T43" fmla="*/ 249642258 h 64"/>
                  <a:gd name="T44" fmla="*/ 318536545 w 55"/>
                  <a:gd name="T45" fmla="*/ 249642258 h 64"/>
                  <a:gd name="T46" fmla="*/ 306738132 w 55"/>
                  <a:gd name="T47" fmla="*/ 344744563 h 64"/>
                  <a:gd name="T48" fmla="*/ 412916980 w 55"/>
                  <a:gd name="T49" fmla="*/ 475508078 h 64"/>
                  <a:gd name="T50" fmla="*/ 129772240 w 55"/>
                  <a:gd name="T51" fmla="*/ 618163259 h 64"/>
                  <a:gd name="T52" fmla="*/ 365726762 w 55"/>
                  <a:gd name="T53" fmla="*/ 475508078 h 64"/>
                  <a:gd name="T54" fmla="*/ 294939719 w 55"/>
                  <a:gd name="T55" fmla="*/ 392293992 h 64"/>
                  <a:gd name="T56" fmla="*/ 247749501 w 55"/>
                  <a:gd name="T57" fmla="*/ 511172735 h 64"/>
                  <a:gd name="T58" fmla="*/ 294939719 w 55"/>
                  <a:gd name="T59" fmla="*/ 285306915 h 64"/>
                  <a:gd name="T60" fmla="*/ 306738132 w 55"/>
                  <a:gd name="T61" fmla="*/ 249642258 h 64"/>
                  <a:gd name="T62" fmla="*/ 306738132 w 55"/>
                  <a:gd name="T63" fmla="*/ 249642258 h 64"/>
                  <a:gd name="T64" fmla="*/ 294939719 w 55"/>
                  <a:gd name="T65" fmla="*/ 237754039 h 64"/>
                  <a:gd name="T66" fmla="*/ 424711958 w 55"/>
                  <a:gd name="T67" fmla="*/ 213977601 h 64"/>
                  <a:gd name="T68" fmla="*/ 578081024 w 55"/>
                  <a:gd name="T69" fmla="*/ 190204610 h 64"/>
                  <a:gd name="T70" fmla="*/ 424711958 w 55"/>
                  <a:gd name="T71" fmla="*/ 47549429 h 64"/>
                  <a:gd name="T72" fmla="*/ 460107198 w 55"/>
                  <a:gd name="T73" fmla="*/ 499284516 h 64"/>
                  <a:gd name="T74" fmla="*/ 519095828 w 55"/>
                  <a:gd name="T75" fmla="*/ 511172735 h 64"/>
                  <a:gd name="T76" fmla="*/ 460107198 w 55"/>
                  <a:gd name="T77" fmla="*/ 499284516 h 6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5" h="64">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solidFill>
                <a:schemeClr val="accent1"/>
              </a:solidFill>
              <a:ln>
                <a:noFill/>
              </a:ln>
            </p:spPr>
            <p:txBody>
              <a:bodyPr/>
              <a:lstStyle/>
              <a:p>
                <a:endParaRPr lang="zh-CN" altLang="en-US"/>
              </a:p>
            </p:txBody>
          </p:sp>
        </p:grpSp>
      </p:grpSp>
      <p:grpSp>
        <p:nvGrpSpPr>
          <p:cNvPr id="5" name="组合 4"/>
          <p:cNvGrpSpPr/>
          <p:nvPr/>
        </p:nvGrpSpPr>
        <p:grpSpPr>
          <a:xfrm>
            <a:off x="8997719" y="1980583"/>
            <a:ext cx="1942023" cy="2078071"/>
            <a:chOff x="8661858" y="1785035"/>
            <a:chExt cx="2369000" cy="2534960"/>
          </a:xfrm>
        </p:grpSpPr>
        <p:grpSp>
          <p:nvGrpSpPr>
            <p:cNvPr id="13" name="组合 12"/>
            <p:cNvGrpSpPr/>
            <p:nvPr/>
          </p:nvGrpSpPr>
          <p:grpSpPr>
            <a:xfrm>
              <a:off x="8661858" y="1950996"/>
              <a:ext cx="2369000" cy="2368999"/>
              <a:chOff x="8836870" y="1875863"/>
              <a:chExt cx="2530586" cy="2530585"/>
            </a:xfrm>
          </p:grpSpPr>
          <p:sp>
            <p:nvSpPr>
              <p:cNvPr id="112" name="椭圆 111"/>
              <p:cNvSpPr/>
              <p:nvPr/>
            </p:nvSpPr>
            <p:spPr>
              <a:xfrm>
                <a:off x="883687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896698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8759412" y="1785035"/>
              <a:ext cx="973815" cy="973815"/>
              <a:chOff x="8941078" y="1698582"/>
              <a:chExt cx="1040237" cy="1040237"/>
            </a:xfrm>
          </p:grpSpPr>
          <p:sp>
            <p:nvSpPr>
              <p:cNvPr id="114" name="椭圆 113"/>
              <p:cNvSpPr/>
              <p:nvPr/>
            </p:nvSpPr>
            <p:spPr>
              <a:xfrm>
                <a:off x="894107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75"/>
              <p:cNvSpPr>
                <a:spLocks noEditPoints="1"/>
              </p:cNvSpPr>
              <p:nvPr/>
            </p:nvSpPr>
            <p:spPr bwMode="auto">
              <a:xfrm>
                <a:off x="9267815" y="2051048"/>
                <a:ext cx="391142" cy="303908"/>
              </a:xfrm>
              <a:custGeom>
                <a:avLst/>
                <a:gdLst>
                  <a:gd name="T0" fmla="*/ 760814993 w 64"/>
                  <a:gd name="T1" fmla="*/ 529111845 h 50"/>
                  <a:gd name="T2" fmla="*/ 689489126 w 64"/>
                  <a:gd name="T3" fmla="*/ 587902050 h 50"/>
                  <a:gd name="T4" fmla="*/ 59437648 w 64"/>
                  <a:gd name="T5" fmla="*/ 587902050 h 50"/>
                  <a:gd name="T6" fmla="*/ 0 w 64"/>
                  <a:gd name="T7" fmla="*/ 529111845 h 50"/>
                  <a:gd name="T8" fmla="*/ 0 w 64"/>
                  <a:gd name="T9" fmla="*/ 70548246 h 50"/>
                  <a:gd name="T10" fmla="*/ 59437648 w 64"/>
                  <a:gd name="T11" fmla="*/ 0 h 50"/>
                  <a:gd name="T12" fmla="*/ 689489126 w 64"/>
                  <a:gd name="T13" fmla="*/ 0 h 50"/>
                  <a:gd name="T14" fmla="*/ 760814993 w 64"/>
                  <a:gd name="T15" fmla="*/ 70548246 h 50"/>
                  <a:gd name="T16" fmla="*/ 760814993 w 64"/>
                  <a:gd name="T17" fmla="*/ 529111845 h 50"/>
                  <a:gd name="T18" fmla="*/ 689489126 w 64"/>
                  <a:gd name="T19" fmla="*/ 58790205 h 50"/>
                  <a:gd name="T20" fmla="*/ 59437648 w 64"/>
                  <a:gd name="T21" fmla="*/ 58790205 h 50"/>
                  <a:gd name="T22" fmla="*/ 47549429 w 64"/>
                  <a:gd name="T23" fmla="*/ 70548246 h 50"/>
                  <a:gd name="T24" fmla="*/ 118878743 w 64"/>
                  <a:gd name="T25" fmla="*/ 188128656 h 50"/>
                  <a:gd name="T26" fmla="*/ 285306915 w 64"/>
                  <a:gd name="T27" fmla="*/ 317467107 h 50"/>
                  <a:gd name="T28" fmla="*/ 380409221 w 64"/>
                  <a:gd name="T29" fmla="*/ 376257312 h 50"/>
                  <a:gd name="T30" fmla="*/ 380409221 w 64"/>
                  <a:gd name="T31" fmla="*/ 376257312 h 50"/>
                  <a:gd name="T32" fmla="*/ 380409221 w 64"/>
                  <a:gd name="T33" fmla="*/ 376257312 h 50"/>
                  <a:gd name="T34" fmla="*/ 475508078 w 64"/>
                  <a:gd name="T35" fmla="*/ 317467107 h 50"/>
                  <a:gd name="T36" fmla="*/ 641936250 w 64"/>
                  <a:gd name="T37" fmla="*/ 188128656 h 50"/>
                  <a:gd name="T38" fmla="*/ 701377346 w 64"/>
                  <a:gd name="T39" fmla="*/ 82306287 h 50"/>
                  <a:gd name="T40" fmla="*/ 689489126 w 64"/>
                  <a:gd name="T41" fmla="*/ 58790205 h 50"/>
                  <a:gd name="T42" fmla="*/ 701377346 w 64"/>
                  <a:gd name="T43" fmla="*/ 199886697 h 50"/>
                  <a:gd name="T44" fmla="*/ 677600907 w 64"/>
                  <a:gd name="T45" fmla="*/ 235160820 h 50"/>
                  <a:gd name="T46" fmla="*/ 487396297 w 64"/>
                  <a:gd name="T47" fmla="*/ 376257312 h 50"/>
                  <a:gd name="T48" fmla="*/ 380409221 w 64"/>
                  <a:gd name="T49" fmla="*/ 435047517 h 50"/>
                  <a:gd name="T50" fmla="*/ 380409221 w 64"/>
                  <a:gd name="T51" fmla="*/ 435047517 h 50"/>
                  <a:gd name="T52" fmla="*/ 380409221 w 64"/>
                  <a:gd name="T53" fmla="*/ 435047517 h 50"/>
                  <a:gd name="T54" fmla="*/ 261530477 w 64"/>
                  <a:gd name="T55" fmla="*/ 376257312 h 50"/>
                  <a:gd name="T56" fmla="*/ 83214086 w 64"/>
                  <a:gd name="T57" fmla="*/ 235160820 h 50"/>
                  <a:gd name="T58" fmla="*/ 47549429 w 64"/>
                  <a:gd name="T59" fmla="*/ 199886697 h 50"/>
                  <a:gd name="T60" fmla="*/ 47549429 w 64"/>
                  <a:gd name="T61" fmla="*/ 529111845 h 50"/>
                  <a:gd name="T62" fmla="*/ 59437648 w 64"/>
                  <a:gd name="T63" fmla="*/ 540869886 h 50"/>
                  <a:gd name="T64" fmla="*/ 689489126 w 64"/>
                  <a:gd name="T65" fmla="*/ 540869886 h 50"/>
                  <a:gd name="T66" fmla="*/ 701377346 w 64"/>
                  <a:gd name="T67" fmla="*/ 529111845 h 50"/>
                  <a:gd name="T68" fmla="*/ 701377346 w 64"/>
                  <a:gd name="T69" fmla="*/ 199886697 h 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64" h="50">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solidFill>
                <a:schemeClr val="accent2"/>
              </a:solidFill>
              <a:ln>
                <a:noFill/>
              </a:ln>
            </p:spPr>
            <p:txBody>
              <a:bodyPr/>
              <a:lstStyle/>
              <a:p>
                <a:endParaRPr lang="zh-CN" altLang="en-US"/>
              </a:p>
            </p:txBody>
          </p:sp>
        </p:grpSp>
      </p:grpSp>
      <p:grpSp>
        <p:nvGrpSpPr>
          <p:cNvPr id="58" name="组合 57"/>
          <p:cNvGrpSpPr/>
          <p:nvPr/>
        </p:nvGrpSpPr>
        <p:grpSpPr>
          <a:xfrm>
            <a:off x="3886329" y="4458119"/>
            <a:ext cx="2159641" cy="1149767"/>
            <a:chOff x="7483989" y="3339882"/>
            <a:chExt cx="2159641" cy="1149767"/>
          </a:xfrm>
        </p:grpSpPr>
        <p:sp>
          <p:nvSpPr>
            <p:cNvPr id="59" name="矩形 58"/>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60" name="矩形 59"/>
            <p:cNvSpPr/>
            <p:nvPr/>
          </p:nvSpPr>
          <p:spPr>
            <a:xfrm>
              <a:off x="7483989" y="33398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mn-ea"/>
                </a:rPr>
                <a:t>标题文字添加</a:t>
              </a:r>
            </a:p>
          </p:txBody>
        </p:sp>
      </p:grpSp>
      <p:grpSp>
        <p:nvGrpSpPr>
          <p:cNvPr id="61" name="组合 60"/>
          <p:cNvGrpSpPr/>
          <p:nvPr/>
        </p:nvGrpSpPr>
        <p:grpSpPr>
          <a:xfrm>
            <a:off x="6387526" y="4458119"/>
            <a:ext cx="2159641" cy="1149767"/>
            <a:chOff x="7483989" y="3339882"/>
            <a:chExt cx="2159641" cy="1149767"/>
          </a:xfrm>
        </p:grpSpPr>
        <p:sp>
          <p:nvSpPr>
            <p:cNvPr id="62" name="矩形 61"/>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63" name="矩形 62"/>
            <p:cNvSpPr/>
            <p:nvPr/>
          </p:nvSpPr>
          <p:spPr>
            <a:xfrm>
              <a:off x="7483989" y="33398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mn-ea"/>
                </a:rPr>
                <a:t>标题文字添加</a:t>
              </a:r>
            </a:p>
          </p:txBody>
        </p:sp>
      </p:grpSp>
      <p:grpSp>
        <p:nvGrpSpPr>
          <p:cNvPr id="64" name="组合 63"/>
          <p:cNvGrpSpPr/>
          <p:nvPr/>
        </p:nvGrpSpPr>
        <p:grpSpPr>
          <a:xfrm>
            <a:off x="8888723" y="4458119"/>
            <a:ext cx="2159641" cy="1149767"/>
            <a:chOff x="7483989" y="3339882"/>
            <a:chExt cx="2159641" cy="1149767"/>
          </a:xfrm>
        </p:grpSpPr>
        <p:sp>
          <p:nvSpPr>
            <p:cNvPr id="65" name="矩形 64"/>
            <p:cNvSpPr/>
            <p:nvPr/>
          </p:nvSpPr>
          <p:spPr>
            <a:xfrm>
              <a:off x="7483990" y="3732519"/>
              <a:ext cx="2159640"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66" name="矩形 65"/>
            <p:cNvSpPr/>
            <p:nvPr/>
          </p:nvSpPr>
          <p:spPr>
            <a:xfrm>
              <a:off x="7483989" y="3339882"/>
              <a:ext cx="2050552"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mn-ea"/>
                </a:rPr>
                <a:t>标题文字添加</a:t>
              </a:r>
            </a:p>
          </p:txBody>
        </p:sp>
      </p:grpSp>
      <p:sp>
        <p:nvSpPr>
          <p:cNvPr id="67" name="文本框 66"/>
          <p:cNvSpPr txBox="1"/>
          <p:nvPr/>
        </p:nvSpPr>
        <p:spPr>
          <a:xfrm>
            <a:off x="1631898"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01</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68" name="文本框 67"/>
          <p:cNvSpPr txBox="1"/>
          <p:nvPr/>
        </p:nvSpPr>
        <p:spPr>
          <a:xfrm>
            <a:off x="4133440"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02</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69" name="文本框 68"/>
          <p:cNvSpPr txBox="1"/>
          <p:nvPr/>
        </p:nvSpPr>
        <p:spPr>
          <a:xfrm>
            <a:off x="6623566"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03</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70" name="文本框 69"/>
          <p:cNvSpPr txBox="1"/>
          <p:nvPr/>
        </p:nvSpPr>
        <p:spPr>
          <a:xfrm>
            <a:off x="9141954"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04</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grpSp>
        <p:nvGrpSpPr>
          <p:cNvPr id="49" name="组合 48">
            <a:extLst>
              <a:ext uri="{FF2B5EF4-FFF2-40B4-BE49-F238E27FC236}">
                <a16:creationId xmlns:a16="http://schemas.microsoft.com/office/drawing/2014/main" id="{289B3DEB-1A1F-4D10-92E8-7C6C573C0F99}"/>
              </a:ext>
            </a:extLst>
          </p:cNvPr>
          <p:cNvGrpSpPr/>
          <p:nvPr/>
        </p:nvGrpSpPr>
        <p:grpSpPr>
          <a:xfrm>
            <a:off x="174410" y="144902"/>
            <a:ext cx="2611805" cy="485415"/>
            <a:chOff x="174410" y="144902"/>
            <a:chExt cx="2611805" cy="485415"/>
          </a:xfrm>
        </p:grpSpPr>
        <p:grpSp>
          <p:nvGrpSpPr>
            <p:cNvPr id="53" name="组合 52">
              <a:extLst>
                <a:ext uri="{FF2B5EF4-FFF2-40B4-BE49-F238E27FC236}">
                  <a16:creationId xmlns:a16="http://schemas.microsoft.com/office/drawing/2014/main" id="{6FD80A38-BD55-4F6A-A035-5BF17C77D08E}"/>
                </a:ext>
              </a:extLst>
            </p:cNvPr>
            <p:cNvGrpSpPr/>
            <p:nvPr/>
          </p:nvGrpSpPr>
          <p:grpSpPr>
            <a:xfrm>
              <a:off x="174410" y="144902"/>
              <a:ext cx="775800" cy="485415"/>
              <a:chOff x="174410" y="144902"/>
              <a:chExt cx="775800" cy="485415"/>
            </a:xfrm>
          </p:grpSpPr>
          <p:sp>
            <p:nvSpPr>
              <p:cNvPr id="55" name="等腰三角形 54">
                <a:extLst>
                  <a:ext uri="{FF2B5EF4-FFF2-40B4-BE49-F238E27FC236}">
                    <a16:creationId xmlns:a16="http://schemas.microsoft.com/office/drawing/2014/main" id="{EA407E35-08B3-4BB3-BF7B-B2C5C282E24A}"/>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等腰三角形 55">
                <a:extLst>
                  <a:ext uri="{FF2B5EF4-FFF2-40B4-BE49-F238E27FC236}">
                    <a16:creationId xmlns:a16="http://schemas.microsoft.com/office/drawing/2014/main" id="{EECD7DEB-2F2B-49D0-BE34-A45EBA0AFF98}"/>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文本框 53">
              <a:extLst>
                <a:ext uri="{FF2B5EF4-FFF2-40B4-BE49-F238E27FC236}">
                  <a16:creationId xmlns:a16="http://schemas.microsoft.com/office/drawing/2014/main" id="{1D4D7AEE-8289-4885-9805-E42180F20E0B}"/>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年度工作总结</a:t>
              </a:r>
            </a:p>
          </p:txBody>
        </p:sp>
      </p:grpSp>
    </p:spTree>
    <p:extLst>
      <p:ext uri="{BB962C8B-B14F-4D97-AF65-F5344CB8AC3E}">
        <p14:creationId xmlns:p14="http://schemas.microsoft.com/office/powerpoint/2010/main" val="215144067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1+#ppt_w/2"/>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6"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67"/>
                                        </p:tgtEl>
                                        <p:attrNameLst>
                                          <p:attrName>style.visibility</p:attrName>
                                        </p:attrNameLst>
                                      </p:cBhvr>
                                      <p:to>
                                        <p:strVal val="visible"/>
                                      </p:to>
                                    </p:set>
                                    <p:anim calcmode="lin" valueType="num">
                                      <p:cBhvr>
                                        <p:cTn id="24" dur="500" fill="hold"/>
                                        <p:tgtEl>
                                          <p:spTgt spid="67"/>
                                        </p:tgtEl>
                                        <p:attrNameLst>
                                          <p:attrName>ppt_w</p:attrName>
                                        </p:attrNameLst>
                                      </p:cBhvr>
                                      <p:tavLst>
                                        <p:tav tm="0">
                                          <p:val>
                                            <p:fltVal val="0"/>
                                          </p:val>
                                        </p:tav>
                                        <p:tav tm="100000">
                                          <p:val>
                                            <p:strVal val="#ppt_w"/>
                                          </p:val>
                                        </p:tav>
                                      </p:tavLst>
                                    </p:anim>
                                    <p:anim calcmode="lin" valueType="num">
                                      <p:cBhvr>
                                        <p:cTn id="25" dur="500" fill="hold"/>
                                        <p:tgtEl>
                                          <p:spTgt spid="67"/>
                                        </p:tgtEl>
                                        <p:attrNameLst>
                                          <p:attrName>ppt_h</p:attrName>
                                        </p:attrNameLst>
                                      </p:cBhvr>
                                      <p:tavLst>
                                        <p:tav tm="0">
                                          <p:val>
                                            <p:fltVal val="0"/>
                                          </p:val>
                                        </p:tav>
                                        <p:tav tm="100000">
                                          <p:val>
                                            <p:strVal val="#ppt_h"/>
                                          </p:val>
                                        </p:tav>
                                      </p:tavLst>
                                    </p:anim>
                                    <p:animEffect transition="in" filter="fade">
                                      <p:cBhvr>
                                        <p:cTn id="26" dur="500"/>
                                        <p:tgtEl>
                                          <p:spTgt spid="6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anim calcmode="lin" valueType="num">
                                      <p:cBhvr>
                                        <p:cTn id="29" dur="500" fill="hold"/>
                                        <p:tgtEl>
                                          <p:spTgt spid="68"/>
                                        </p:tgtEl>
                                        <p:attrNameLst>
                                          <p:attrName>ppt_w</p:attrName>
                                        </p:attrNameLst>
                                      </p:cBhvr>
                                      <p:tavLst>
                                        <p:tav tm="0">
                                          <p:val>
                                            <p:fltVal val="0"/>
                                          </p:val>
                                        </p:tav>
                                        <p:tav tm="100000">
                                          <p:val>
                                            <p:strVal val="#ppt_w"/>
                                          </p:val>
                                        </p:tav>
                                      </p:tavLst>
                                    </p:anim>
                                    <p:anim calcmode="lin" valueType="num">
                                      <p:cBhvr>
                                        <p:cTn id="30" dur="500" fill="hold"/>
                                        <p:tgtEl>
                                          <p:spTgt spid="68"/>
                                        </p:tgtEl>
                                        <p:attrNameLst>
                                          <p:attrName>ppt_h</p:attrName>
                                        </p:attrNameLst>
                                      </p:cBhvr>
                                      <p:tavLst>
                                        <p:tav tm="0">
                                          <p:val>
                                            <p:fltVal val="0"/>
                                          </p:val>
                                        </p:tav>
                                        <p:tav tm="100000">
                                          <p:val>
                                            <p:strVal val="#ppt_h"/>
                                          </p:val>
                                        </p:tav>
                                      </p:tavLst>
                                    </p:anim>
                                    <p:animEffect transition="in" filter="fade">
                                      <p:cBhvr>
                                        <p:cTn id="31" dur="500"/>
                                        <p:tgtEl>
                                          <p:spTgt spid="6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ppt_w</p:attrName>
                                        </p:attrNameLst>
                                      </p:cBhvr>
                                      <p:tavLst>
                                        <p:tav tm="0">
                                          <p:val>
                                            <p:fltVal val="0"/>
                                          </p:val>
                                        </p:tav>
                                        <p:tav tm="100000">
                                          <p:val>
                                            <p:strVal val="#ppt_w"/>
                                          </p:val>
                                        </p:tav>
                                      </p:tavLst>
                                    </p:anim>
                                    <p:anim calcmode="lin" valueType="num">
                                      <p:cBhvr>
                                        <p:cTn id="35" dur="500" fill="hold"/>
                                        <p:tgtEl>
                                          <p:spTgt spid="69"/>
                                        </p:tgtEl>
                                        <p:attrNameLst>
                                          <p:attrName>ppt_h</p:attrName>
                                        </p:attrNameLst>
                                      </p:cBhvr>
                                      <p:tavLst>
                                        <p:tav tm="0">
                                          <p:val>
                                            <p:fltVal val="0"/>
                                          </p:val>
                                        </p:tav>
                                        <p:tav tm="100000">
                                          <p:val>
                                            <p:strVal val="#ppt_h"/>
                                          </p:val>
                                        </p:tav>
                                      </p:tavLst>
                                    </p:anim>
                                    <p:animEffect transition="in" filter="fade">
                                      <p:cBhvr>
                                        <p:cTn id="36" dur="500"/>
                                        <p:tgtEl>
                                          <p:spTgt spid="6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p:cTn id="39" dur="500" fill="hold"/>
                                        <p:tgtEl>
                                          <p:spTgt spid="70"/>
                                        </p:tgtEl>
                                        <p:attrNameLst>
                                          <p:attrName>ppt_w</p:attrName>
                                        </p:attrNameLst>
                                      </p:cBhvr>
                                      <p:tavLst>
                                        <p:tav tm="0">
                                          <p:val>
                                            <p:fltVal val="0"/>
                                          </p:val>
                                        </p:tav>
                                        <p:tav tm="100000">
                                          <p:val>
                                            <p:strVal val="#ppt_w"/>
                                          </p:val>
                                        </p:tav>
                                      </p:tavLst>
                                    </p:anim>
                                    <p:anim calcmode="lin" valueType="num">
                                      <p:cBhvr>
                                        <p:cTn id="40" dur="500" fill="hold"/>
                                        <p:tgtEl>
                                          <p:spTgt spid="70"/>
                                        </p:tgtEl>
                                        <p:attrNameLst>
                                          <p:attrName>ppt_h</p:attrName>
                                        </p:attrNameLst>
                                      </p:cBhvr>
                                      <p:tavLst>
                                        <p:tav tm="0">
                                          <p:val>
                                            <p:fltVal val="0"/>
                                          </p:val>
                                        </p:tav>
                                        <p:tav tm="100000">
                                          <p:val>
                                            <p:strVal val="#ppt_h"/>
                                          </p:val>
                                        </p:tav>
                                      </p:tavLst>
                                    </p:anim>
                                    <p:animEffect transition="in" filter="fade">
                                      <p:cBhvr>
                                        <p:cTn id="41" dur="500"/>
                                        <p:tgtEl>
                                          <p:spTgt spid="70"/>
                                        </p:tgtEl>
                                      </p:cBhvr>
                                    </p:animEffect>
                                  </p:childTnLst>
                                </p:cTn>
                              </p:par>
                            </p:childTnLst>
                          </p:cTn>
                        </p:par>
                        <p:par>
                          <p:cTn id="42" fill="hold">
                            <p:stCondLst>
                              <p:cond delay="1000"/>
                            </p:stCondLst>
                            <p:childTnLst>
                              <p:par>
                                <p:cTn id="43" presetID="12" presetClass="entr" presetSubtype="1"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p:tgtEl>
                                          <p:spTgt spid="50"/>
                                        </p:tgtEl>
                                        <p:attrNameLst>
                                          <p:attrName>ppt_y</p:attrName>
                                        </p:attrNameLst>
                                      </p:cBhvr>
                                      <p:tavLst>
                                        <p:tav tm="0">
                                          <p:val>
                                            <p:strVal val="#ppt_y-#ppt_h*1.125000"/>
                                          </p:val>
                                        </p:tav>
                                        <p:tav tm="100000">
                                          <p:val>
                                            <p:strVal val="#ppt_y"/>
                                          </p:val>
                                        </p:tav>
                                      </p:tavLst>
                                    </p:anim>
                                    <p:animEffect transition="in" filter="wipe(down)">
                                      <p:cBhvr>
                                        <p:cTn id="46" dur="500"/>
                                        <p:tgtEl>
                                          <p:spTgt spid="50"/>
                                        </p:tgtEl>
                                      </p:cBhvr>
                                    </p:animEffect>
                                  </p:childTnLst>
                                </p:cTn>
                              </p:par>
                            </p:childTnLst>
                          </p:cTn>
                        </p:par>
                        <p:par>
                          <p:cTn id="47" fill="hold">
                            <p:stCondLst>
                              <p:cond delay="1500"/>
                            </p:stCondLst>
                            <p:childTnLst>
                              <p:par>
                                <p:cTn id="48" presetID="12" presetClass="entr" presetSubtype="1" fill="hold" nodeType="afterEffect">
                                  <p:stCondLst>
                                    <p:cond delay="0"/>
                                  </p:stCondLst>
                                  <p:childTnLst>
                                    <p:set>
                                      <p:cBhvr>
                                        <p:cTn id="49" dur="1" fill="hold">
                                          <p:stCondLst>
                                            <p:cond delay="0"/>
                                          </p:stCondLst>
                                        </p:cTn>
                                        <p:tgtEl>
                                          <p:spTgt spid="58"/>
                                        </p:tgtEl>
                                        <p:attrNameLst>
                                          <p:attrName>style.visibility</p:attrName>
                                        </p:attrNameLst>
                                      </p:cBhvr>
                                      <p:to>
                                        <p:strVal val="visible"/>
                                      </p:to>
                                    </p:set>
                                    <p:anim calcmode="lin" valueType="num">
                                      <p:cBhvr additive="base">
                                        <p:cTn id="50" dur="500"/>
                                        <p:tgtEl>
                                          <p:spTgt spid="58"/>
                                        </p:tgtEl>
                                        <p:attrNameLst>
                                          <p:attrName>ppt_y</p:attrName>
                                        </p:attrNameLst>
                                      </p:cBhvr>
                                      <p:tavLst>
                                        <p:tav tm="0">
                                          <p:val>
                                            <p:strVal val="#ppt_y-#ppt_h*1.125000"/>
                                          </p:val>
                                        </p:tav>
                                        <p:tav tm="100000">
                                          <p:val>
                                            <p:strVal val="#ppt_y"/>
                                          </p:val>
                                        </p:tav>
                                      </p:tavLst>
                                    </p:anim>
                                    <p:animEffect transition="in" filter="wipe(down)">
                                      <p:cBhvr>
                                        <p:cTn id="51" dur="500"/>
                                        <p:tgtEl>
                                          <p:spTgt spid="58"/>
                                        </p:tgtEl>
                                      </p:cBhvr>
                                    </p:animEffect>
                                  </p:childTnLst>
                                </p:cTn>
                              </p:par>
                            </p:childTnLst>
                          </p:cTn>
                        </p:par>
                        <p:par>
                          <p:cTn id="52" fill="hold">
                            <p:stCondLst>
                              <p:cond delay="2000"/>
                            </p:stCondLst>
                            <p:childTnLst>
                              <p:par>
                                <p:cTn id="53" presetID="12" presetClass="entr" presetSubtype="1"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 calcmode="lin" valueType="num">
                                      <p:cBhvr additive="base">
                                        <p:cTn id="55" dur="500"/>
                                        <p:tgtEl>
                                          <p:spTgt spid="61"/>
                                        </p:tgtEl>
                                        <p:attrNameLst>
                                          <p:attrName>ppt_y</p:attrName>
                                        </p:attrNameLst>
                                      </p:cBhvr>
                                      <p:tavLst>
                                        <p:tav tm="0">
                                          <p:val>
                                            <p:strVal val="#ppt_y-#ppt_h*1.125000"/>
                                          </p:val>
                                        </p:tav>
                                        <p:tav tm="100000">
                                          <p:val>
                                            <p:strVal val="#ppt_y"/>
                                          </p:val>
                                        </p:tav>
                                      </p:tavLst>
                                    </p:anim>
                                    <p:animEffect transition="in" filter="wipe(down)">
                                      <p:cBhvr>
                                        <p:cTn id="56" dur="500"/>
                                        <p:tgtEl>
                                          <p:spTgt spid="61"/>
                                        </p:tgtEl>
                                      </p:cBhvr>
                                    </p:animEffect>
                                  </p:childTnLst>
                                </p:cTn>
                              </p:par>
                            </p:childTnLst>
                          </p:cTn>
                        </p:par>
                        <p:par>
                          <p:cTn id="57" fill="hold">
                            <p:stCondLst>
                              <p:cond delay="2500"/>
                            </p:stCondLst>
                            <p:childTnLst>
                              <p:par>
                                <p:cTn id="58" presetID="12" presetClass="entr" presetSubtype="1" fill="hold" nodeType="after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additive="base">
                                        <p:cTn id="60" dur="500"/>
                                        <p:tgtEl>
                                          <p:spTgt spid="64"/>
                                        </p:tgtEl>
                                        <p:attrNameLst>
                                          <p:attrName>ppt_y</p:attrName>
                                        </p:attrNameLst>
                                      </p:cBhvr>
                                      <p:tavLst>
                                        <p:tav tm="0">
                                          <p:val>
                                            <p:strVal val="#ppt_y-#ppt_h*1.125000"/>
                                          </p:val>
                                        </p:tav>
                                        <p:tav tm="100000">
                                          <p:val>
                                            <p:strVal val="#ppt_y"/>
                                          </p:val>
                                        </p:tav>
                                      </p:tavLst>
                                    </p:anim>
                                    <p:animEffect transition="in" filter="wipe(down)">
                                      <p:cBhvr>
                                        <p:cTn id="6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a:spLocks/>
          </p:cNvSpPr>
          <p:nvPr/>
        </p:nvSpPr>
        <p:spPr bwMode="auto">
          <a:xfrm>
            <a:off x="4697609" y="2478939"/>
            <a:ext cx="2953217" cy="3432890"/>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2"/>
          </a:solidFill>
          <a:ln>
            <a:noFill/>
          </a:ln>
        </p:spPr>
        <p:txBody>
          <a:bodyPr/>
          <a:lstStyle/>
          <a:p>
            <a:endParaRPr lang="zh-CN" altLang="en-US">
              <a:solidFill>
                <a:schemeClr val="tx1">
                  <a:lumMod val="65000"/>
                  <a:lumOff val="35000"/>
                </a:schemeClr>
              </a:solidFill>
            </a:endParaRPr>
          </a:p>
        </p:txBody>
      </p:sp>
      <p:sp>
        <p:nvSpPr>
          <p:cNvPr id="37" name="橢圓 6"/>
          <p:cNvSpPr/>
          <p:nvPr/>
        </p:nvSpPr>
        <p:spPr>
          <a:xfrm>
            <a:off x="5946277" y="2070628"/>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grpSp>
        <p:nvGrpSpPr>
          <p:cNvPr id="5" name="组合 4"/>
          <p:cNvGrpSpPr/>
          <p:nvPr/>
        </p:nvGrpSpPr>
        <p:grpSpPr>
          <a:xfrm>
            <a:off x="4968767" y="2164824"/>
            <a:ext cx="803634" cy="801843"/>
            <a:chOff x="4829067" y="2164824"/>
            <a:chExt cx="803634" cy="801843"/>
          </a:xfrm>
        </p:grpSpPr>
        <p:sp>
          <p:nvSpPr>
            <p:cNvPr id="67" name="橢圓 5"/>
            <p:cNvSpPr/>
            <p:nvPr/>
          </p:nvSpPr>
          <p:spPr>
            <a:xfrm>
              <a:off x="4829067" y="2164824"/>
              <a:ext cx="803634"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3" name="Freeform 160"/>
            <p:cNvSpPr>
              <a:spLocks noChangeArrowheads="1"/>
            </p:cNvSpPr>
            <p:nvPr/>
          </p:nvSpPr>
          <p:spPr bwMode="auto">
            <a:xfrm>
              <a:off x="5091841" y="2451082"/>
              <a:ext cx="315495" cy="220381"/>
            </a:xfrm>
            <a:custGeom>
              <a:avLst/>
              <a:gdLst>
                <a:gd name="T0" fmla="*/ 147281 w 601"/>
                <a:gd name="T1" fmla="*/ 68912 h 418"/>
                <a:gd name="T2" fmla="*/ 147281 w 601"/>
                <a:gd name="T3" fmla="*/ 68912 h 418"/>
                <a:gd name="T4" fmla="*/ 213018 w 601"/>
                <a:gd name="T5" fmla="*/ 2526 h 418"/>
                <a:gd name="T6" fmla="*/ 215533 w 601"/>
                <a:gd name="T7" fmla="*/ 10102 h 418"/>
                <a:gd name="T8" fmla="*/ 215533 w 601"/>
                <a:gd name="T9" fmla="*/ 139989 h 418"/>
                <a:gd name="T10" fmla="*/ 213018 w 601"/>
                <a:gd name="T11" fmla="*/ 147927 h 418"/>
                <a:gd name="T12" fmla="*/ 147281 w 601"/>
                <a:gd name="T13" fmla="*/ 68912 h 418"/>
                <a:gd name="T14" fmla="*/ 2515 w 601"/>
                <a:gd name="T15" fmla="*/ 2526 h 418"/>
                <a:gd name="T16" fmla="*/ 2515 w 601"/>
                <a:gd name="T17" fmla="*/ 2526 h 418"/>
                <a:gd name="T18" fmla="*/ 10058 w 601"/>
                <a:gd name="T19" fmla="*/ 0 h 418"/>
                <a:gd name="T20" fmla="*/ 205475 w 601"/>
                <a:gd name="T21" fmla="*/ 0 h 418"/>
                <a:gd name="T22" fmla="*/ 213018 w 601"/>
                <a:gd name="T23" fmla="*/ 2526 h 418"/>
                <a:gd name="T24" fmla="*/ 106689 w 601"/>
                <a:gd name="T25" fmla="*/ 86591 h 418"/>
                <a:gd name="T26" fmla="*/ 2515 w 601"/>
                <a:gd name="T27" fmla="*/ 2526 h 418"/>
                <a:gd name="T28" fmla="*/ 2515 w 601"/>
                <a:gd name="T29" fmla="*/ 147927 h 418"/>
                <a:gd name="T30" fmla="*/ 2515 w 601"/>
                <a:gd name="T31" fmla="*/ 147927 h 418"/>
                <a:gd name="T32" fmla="*/ 0 w 601"/>
                <a:gd name="T33" fmla="*/ 139989 h 418"/>
                <a:gd name="T34" fmla="*/ 0 w 601"/>
                <a:gd name="T35" fmla="*/ 10102 h 418"/>
                <a:gd name="T36" fmla="*/ 2515 w 601"/>
                <a:gd name="T37" fmla="*/ 2526 h 418"/>
                <a:gd name="T38" fmla="*/ 68611 w 601"/>
                <a:gd name="T39" fmla="*/ 68912 h 418"/>
                <a:gd name="T40" fmla="*/ 2515 w 601"/>
                <a:gd name="T41" fmla="*/ 147927 h 418"/>
                <a:gd name="T42" fmla="*/ 106689 w 601"/>
                <a:gd name="T43" fmla="*/ 107157 h 418"/>
                <a:gd name="T44" fmla="*/ 106689 w 601"/>
                <a:gd name="T45" fmla="*/ 107157 h 418"/>
                <a:gd name="T46" fmla="*/ 134349 w 601"/>
                <a:gd name="T47" fmla="*/ 79014 h 418"/>
                <a:gd name="T48" fmla="*/ 213018 w 601"/>
                <a:gd name="T49" fmla="*/ 147927 h 418"/>
                <a:gd name="T50" fmla="*/ 205475 w 601"/>
                <a:gd name="T51" fmla="*/ 150452 h 418"/>
                <a:gd name="T52" fmla="*/ 10058 w 601"/>
                <a:gd name="T53" fmla="*/ 150452 h 418"/>
                <a:gd name="T54" fmla="*/ 2515 w 601"/>
                <a:gd name="T55" fmla="*/ 147927 h 418"/>
                <a:gd name="T56" fmla="*/ 78669 w 601"/>
                <a:gd name="T57" fmla="*/ 79014 h 418"/>
                <a:gd name="T58" fmla="*/ 106689 w 601"/>
                <a:gd name="T59" fmla="*/ 107157 h 4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7" name="组合 6"/>
          <p:cNvGrpSpPr/>
          <p:nvPr/>
        </p:nvGrpSpPr>
        <p:grpSpPr>
          <a:xfrm>
            <a:off x="6537867" y="2351323"/>
            <a:ext cx="803634" cy="803632"/>
            <a:chOff x="6398167" y="2351323"/>
            <a:chExt cx="803634" cy="803632"/>
          </a:xfrm>
        </p:grpSpPr>
        <p:sp>
          <p:nvSpPr>
            <p:cNvPr id="73" name="橢圓 7"/>
            <p:cNvSpPr/>
            <p:nvPr/>
          </p:nvSpPr>
          <p:spPr>
            <a:xfrm>
              <a:off x="6398167" y="2351323"/>
              <a:ext cx="803634"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4" name="Freeform 10"/>
            <p:cNvSpPr>
              <a:spLocks noChangeArrowheads="1"/>
            </p:cNvSpPr>
            <p:nvPr/>
          </p:nvSpPr>
          <p:spPr bwMode="auto">
            <a:xfrm>
              <a:off x="6701392" y="2585466"/>
              <a:ext cx="197184" cy="320133"/>
            </a:xfrm>
            <a:custGeom>
              <a:avLst/>
              <a:gdLst>
                <a:gd name="T0" fmla="*/ 134573 w 376"/>
                <a:gd name="T1" fmla="*/ 205765 h 609"/>
                <a:gd name="T2" fmla="*/ 134573 w 376"/>
                <a:gd name="T3" fmla="*/ 205765 h 609"/>
                <a:gd name="T4" fmla="*/ 109094 w 376"/>
                <a:gd name="T5" fmla="*/ 216197 h 609"/>
                <a:gd name="T6" fmla="*/ 86486 w 376"/>
                <a:gd name="T7" fmla="*/ 218715 h 609"/>
                <a:gd name="T8" fmla="*/ 61006 w 376"/>
                <a:gd name="T9" fmla="*/ 213679 h 609"/>
                <a:gd name="T10" fmla="*/ 43063 w 376"/>
                <a:gd name="T11" fmla="*/ 203247 h 609"/>
                <a:gd name="T12" fmla="*/ 30503 w 376"/>
                <a:gd name="T13" fmla="*/ 188138 h 609"/>
                <a:gd name="T14" fmla="*/ 27991 w 376"/>
                <a:gd name="T15" fmla="*/ 165116 h 609"/>
                <a:gd name="T16" fmla="*/ 27991 w 376"/>
                <a:gd name="T17" fmla="*/ 88853 h 609"/>
                <a:gd name="T18" fmla="*/ 0 w 376"/>
                <a:gd name="T19" fmla="*/ 88853 h 609"/>
                <a:gd name="T20" fmla="*/ 0 w 376"/>
                <a:gd name="T21" fmla="*/ 58276 h 609"/>
                <a:gd name="T22" fmla="*/ 22967 w 376"/>
                <a:gd name="T23" fmla="*/ 48204 h 609"/>
                <a:gd name="T24" fmla="*/ 38039 w 376"/>
                <a:gd name="T25" fmla="*/ 28059 h 609"/>
                <a:gd name="T26" fmla="*/ 45575 w 376"/>
                <a:gd name="T27" fmla="*/ 0 h 609"/>
                <a:gd name="T28" fmla="*/ 76079 w 376"/>
                <a:gd name="T29" fmla="*/ 0 h 609"/>
                <a:gd name="T30" fmla="*/ 76079 w 376"/>
                <a:gd name="T31" fmla="*/ 50722 h 609"/>
                <a:gd name="T32" fmla="*/ 127037 w 376"/>
                <a:gd name="T33" fmla="*/ 50722 h 609"/>
                <a:gd name="T34" fmla="*/ 127037 w 376"/>
                <a:gd name="T35" fmla="*/ 88853 h 609"/>
                <a:gd name="T36" fmla="*/ 76079 w 376"/>
                <a:gd name="T37" fmla="*/ 88853 h 609"/>
                <a:gd name="T38" fmla="*/ 76079 w 376"/>
                <a:gd name="T39" fmla="*/ 144971 h 609"/>
                <a:gd name="T40" fmla="*/ 78591 w 376"/>
                <a:gd name="T41" fmla="*/ 167634 h 609"/>
                <a:gd name="T42" fmla="*/ 86486 w 376"/>
                <a:gd name="T43" fmla="*/ 178066 h 609"/>
                <a:gd name="T44" fmla="*/ 101558 w 376"/>
                <a:gd name="T45" fmla="*/ 183102 h 609"/>
                <a:gd name="T46" fmla="*/ 134573 w 376"/>
                <a:gd name="T47" fmla="*/ 172670 h 609"/>
                <a:gd name="T48" fmla="*/ 134573 w 376"/>
                <a:gd name="T49" fmla="*/ 205765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609">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4" name="组合 3"/>
          <p:cNvGrpSpPr/>
          <p:nvPr/>
        </p:nvGrpSpPr>
        <p:grpSpPr>
          <a:xfrm>
            <a:off x="3940511" y="4008335"/>
            <a:ext cx="801843" cy="803632"/>
            <a:chOff x="3800811" y="4008335"/>
            <a:chExt cx="801843" cy="803632"/>
          </a:xfrm>
        </p:grpSpPr>
        <p:sp>
          <p:nvSpPr>
            <p:cNvPr id="64" name="橢圓 3"/>
            <p:cNvSpPr/>
            <p:nvPr/>
          </p:nvSpPr>
          <p:spPr>
            <a:xfrm>
              <a:off x="3800811" y="4008335"/>
              <a:ext cx="801843"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5" name="Freeform 22"/>
            <p:cNvSpPr>
              <a:spLocks noChangeArrowheads="1"/>
            </p:cNvSpPr>
            <p:nvPr/>
          </p:nvSpPr>
          <p:spPr bwMode="auto">
            <a:xfrm>
              <a:off x="4042826" y="4237002"/>
              <a:ext cx="317815" cy="301575"/>
            </a:xfrm>
            <a:custGeom>
              <a:avLst/>
              <a:gdLst>
                <a:gd name="T0" fmla="*/ 212060 w 602"/>
                <a:gd name="T1" fmla="*/ 129660 h 573"/>
                <a:gd name="T2" fmla="*/ 186411 w 602"/>
                <a:gd name="T3" fmla="*/ 124617 h 573"/>
                <a:gd name="T4" fmla="*/ 168709 w 602"/>
                <a:gd name="T5" fmla="*/ 88961 h 573"/>
                <a:gd name="T6" fmla="*/ 217118 w 602"/>
                <a:gd name="T7" fmla="*/ 94003 h 573"/>
                <a:gd name="T8" fmla="*/ 212060 w 602"/>
                <a:gd name="T9" fmla="*/ 129660 h 573"/>
                <a:gd name="T10" fmla="*/ 168709 w 602"/>
                <a:gd name="T11" fmla="*/ 112012 h 573"/>
                <a:gd name="T12" fmla="*/ 171238 w 602"/>
                <a:gd name="T13" fmla="*/ 112012 h 573"/>
                <a:gd name="T14" fmla="*/ 178824 w 602"/>
                <a:gd name="T15" fmla="*/ 129660 h 573"/>
                <a:gd name="T16" fmla="*/ 161122 w 602"/>
                <a:gd name="T17" fmla="*/ 142626 h 573"/>
                <a:gd name="T18" fmla="*/ 102237 w 602"/>
                <a:gd name="T19" fmla="*/ 2521 h 573"/>
                <a:gd name="T20" fmla="*/ 163651 w 602"/>
                <a:gd name="T21" fmla="*/ 101927 h 573"/>
                <a:gd name="T22" fmla="*/ 166180 w 602"/>
                <a:gd name="T23" fmla="*/ 106969 h 573"/>
                <a:gd name="T24" fmla="*/ 168709 w 602"/>
                <a:gd name="T25" fmla="*/ 109490 h 573"/>
                <a:gd name="T26" fmla="*/ 168709 w 602"/>
                <a:gd name="T27" fmla="*/ 112012 h 573"/>
                <a:gd name="T28" fmla="*/ 107294 w 602"/>
                <a:gd name="T29" fmla="*/ 68792 h 573"/>
                <a:gd name="T30" fmla="*/ 71530 w 602"/>
                <a:gd name="T31" fmla="*/ 129660 h 573"/>
                <a:gd name="T32" fmla="*/ 38294 w 602"/>
                <a:gd name="T33" fmla="*/ 175761 h 573"/>
                <a:gd name="T34" fmla="*/ 25650 w 602"/>
                <a:gd name="T35" fmla="*/ 160274 h 573"/>
                <a:gd name="T36" fmla="*/ 66472 w 602"/>
                <a:gd name="T37" fmla="*/ 88961 h 573"/>
                <a:gd name="T38" fmla="*/ 92122 w 602"/>
                <a:gd name="T39" fmla="*/ 53305 h 573"/>
                <a:gd name="T40" fmla="*/ 107294 w 602"/>
                <a:gd name="T41" fmla="*/ 68792 h 573"/>
                <a:gd name="T42" fmla="*/ 2529 w 602"/>
                <a:gd name="T43" fmla="*/ 129660 h 573"/>
                <a:gd name="T44" fmla="*/ 0 w 602"/>
                <a:gd name="T45" fmla="*/ 94003 h 573"/>
                <a:gd name="T46" fmla="*/ 53828 w 602"/>
                <a:gd name="T47" fmla="*/ 88961 h 573"/>
                <a:gd name="T48" fmla="*/ 2529 w 602"/>
                <a:gd name="T49" fmla="*/ 129660 h 573"/>
                <a:gd name="T50" fmla="*/ 23121 w 602"/>
                <a:gd name="T51" fmla="*/ 173240 h 573"/>
                <a:gd name="T52" fmla="*/ 35765 w 602"/>
                <a:gd name="T53" fmla="*/ 185846 h 573"/>
                <a:gd name="T54" fmla="*/ 15534 w 602"/>
                <a:gd name="T55" fmla="*/ 195930 h 573"/>
                <a:gd name="T56" fmla="*/ 23121 w 602"/>
                <a:gd name="T57" fmla="*/ 173240 h 573"/>
                <a:gd name="T58" fmla="*/ 125357 w 602"/>
                <a:gd name="T59" fmla="*/ 88961 h 573"/>
                <a:gd name="T60" fmla="*/ 81645 w 602"/>
                <a:gd name="T61" fmla="*/ 129660 h 573"/>
                <a:gd name="T62" fmla="*/ 125357 w 602"/>
                <a:gd name="T63" fmla="*/ 88961 h 573"/>
                <a:gd name="T64" fmla="*/ 171238 w 602"/>
                <a:gd name="T65" fmla="*/ 150189 h 573"/>
                <a:gd name="T66" fmla="*/ 186411 w 602"/>
                <a:gd name="T67" fmla="*/ 147668 h 573"/>
                <a:gd name="T68" fmla="*/ 191468 w 602"/>
                <a:gd name="T69" fmla="*/ 167837 h 573"/>
                <a:gd name="T70" fmla="*/ 178824 w 602"/>
                <a:gd name="T71" fmla="*/ 170358 h 573"/>
                <a:gd name="T72" fmla="*/ 171238 w 602"/>
                <a:gd name="T73" fmla="*/ 150189 h 573"/>
                <a:gd name="T74" fmla="*/ 209531 w 602"/>
                <a:gd name="T75" fmla="*/ 206015 h 573"/>
                <a:gd name="T76" fmla="*/ 191468 w 602"/>
                <a:gd name="T77" fmla="*/ 178282 h 5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grpSp>
        <p:nvGrpSpPr>
          <p:cNvPr id="6" name="组合 5"/>
          <p:cNvGrpSpPr/>
          <p:nvPr/>
        </p:nvGrpSpPr>
        <p:grpSpPr>
          <a:xfrm>
            <a:off x="7368034" y="4133505"/>
            <a:ext cx="801843" cy="801843"/>
            <a:chOff x="7228334" y="4133505"/>
            <a:chExt cx="801843" cy="801843"/>
          </a:xfrm>
        </p:grpSpPr>
        <p:sp>
          <p:nvSpPr>
            <p:cNvPr id="77" name="橢圓 9"/>
            <p:cNvSpPr/>
            <p:nvPr/>
          </p:nvSpPr>
          <p:spPr>
            <a:xfrm>
              <a:off x="7228334" y="4133505"/>
              <a:ext cx="801843"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86" name="Freeform 16"/>
            <p:cNvSpPr>
              <a:spLocks noChangeArrowheads="1"/>
            </p:cNvSpPr>
            <p:nvPr/>
          </p:nvSpPr>
          <p:spPr bwMode="auto">
            <a:xfrm>
              <a:off x="7510231" y="4387789"/>
              <a:ext cx="243581" cy="320133"/>
            </a:xfrm>
            <a:custGeom>
              <a:avLst/>
              <a:gdLst>
                <a:gd name="T0" fmla="*/ 69059 w 461"/>
                <a:gd name="T1" fmla="*/ 142453 h 609"/>
                <a:gd name="T2" fmla="*/ 69059 w 461"/>
                <a:gd name="T3" fmla="*/ 142453 h 609"/>
                <a:gd name="T4" fmla="*/ 63997 w 461"/>
                <a:gd name="T5" fmla="*/ 162598 h 609"/>
                <a:gd name="T6" fmla="*/ 58935 w 461"/>
                <a:gd name="T7" fmla="*/ 183102 h 609"/>
                <a:gd name="T8" fmla="*/ 40857 w 461"/>
                <a:gd name="T9" fmla="*/ 213319 h 609"/>
                <a:gd name="T10" fmla="*/ 35795 w 461"/>
                <a:gd name="T11" fmla="*/ 215837 h 609"/>
                <a:gd name="T12" fmla="*/ 33264 w 461"/>
                <a:gd name="T13" fmla="*/ 213319 h 609"/>
                <a:gd name="T14" fmla="*/ 33264 w 461"/>
                <a:gd name="T15" fmla="*/ 185620 h 609"/>
                <a:gd name="T16" fmla="*/ 38326 w 461"/>
                <a:gd name="T17" fmla="*/ 155043 h 609"/>
                <a:gd name="T18" fmla="*/ 51342 w 461"/>
                <a:gd name="T19" fmla="*/ 103962 h 609"/>
                <a:gd name="T20" fmla="*/ 51342 w 461"/>
                <a:gd name="T21" fmla="*/ 98925 h 609"/>
                <a:gd name="T22" fmla="*/ 48811 w 461"/>
                <a:gd name="T23" fmla="*/ 86335 h 609"/>
                <a:gd name="T24" fmla="*/ 48811 w 461"/>
                <a:gd name="T25" fmla="*/ 68708 h 609"/>
                <a:gd name="T26" fmla="*/ 66528 w 461"/>
                <a:gd name="T27" fmla="*/ 48204 h 609"/>
                <a:gd name="T28" fmla="*/ 79544 w 461"/>
                <a:gd name="T29" fmla="*/ 50722 h 609"/>
                <a:gd name="T30" fmla="*/ 87137 w 461"/>
                <a:gd name="T31" fmla="*/ 60794 h 609"/>
                <a:gd name="T32" fmla="*/ 87137 w 461"/>
                <a:gd name="T33" fmla="*/ 76263 h 609"/>
                <a:gd name="T34" fmla="*/ 79544 w 461"/>
                <a:gd name="T35" fmla="*/ 103962 h 609"/>
                <a:gd name="T36" fmla="*/ 77013 w 461"/>
                <a:gd name="T37" fmla="*/ 119430 h 609"/>
                <a:gd name="T38" fmla="*/ 84606 w 461"/>
                <a:gd name="T39" fmla="*/ 132021 h 609"/>
                <a:gd name="T40" fmla="*/ 97261 w 461"/>
                <a:gd name="T41" fmla="*/ 134539 h 609"/>
                <a:gd name="T42" fmla="*/ 120401 w 461"/>
                <a:gd name="T43" fmla="*/ 121948 h 609"/>
                <a:gd name="T44" fmla="*/ 135586 w 461"/>
                <a:gd name="T45" fmla="*/ 81299 h 609"/>
                <a:gd name="T46" fmla="*/ 135586 w 461"/>
                <a:gd name="T47" fmla="*/ 66190 h 609"/>
                <a:gd name="T48" fmla="*/ 125463 w 461"/>
                <a:gd name="T49" fmla="*/ 38131 h 609"/>
                <a:gd name="T50" fmla="*/ 104854 w 461"/>
                <a:gd name="T51" fmla="*/ 22663 h 609"/>
                <a:gd name="T52" fmla="*/ 74121 w 461"/>
                <a:gd name="T53" fmla="*/ 22663 h 609"/>
                <a:gd name="T54" fmla="*/ 30733 w 461"/>
                <a:gd name="T55" fmla="*/ 50722 h 609"/>
                <a:gd name="T56" fmla="*/ 23140 w 461"/>
                <a:gd name="T57" fmla="*/ 81299 h 609"/>
                <a:gd name="T58" fmla="*/ 30733 w 461"/>
                <a:gd name="T59" fmla="*/ 101444 h 609"/>
                <a:gd name="T60" fmla="*/ 33264 w 461"/>
                <a:gd name="T61" fmla="*/ 106840 h 609"/>
                <a:gd name="T62" fmla="*/ 33264 w 461"/>
                <a:gd name="T63" fmla="*/ 116912 h 609"/>
                <a:gd name="T64" fmla="*/ 28202 w 461"/>
                <a:gd name="T65" fmla="*/ 124466 h 609"/>
                <a:gd name="T66" fmla="*/ 23140 w 461"/>
                <a:gd name="T67" fmla="*/ 124466 h 609"/>
                <a:gd name="T68" fmla="*/ 0 w 461"/>
                <a:gd name="T69" fmla="*/ 91371 h 609"/>
                <a:gd name="T70" fmla="*/ 0 w 461"/>
                <a:gd name="T71" fmla="*/ 63312 h 609"/>
                <a:gd name="T72" fmla="*/ 10485 w 461"/>
                <a:gd name="T73" fmla="*/ 43167 h 609"/>
                <a:gd name="T74" fmla="*/ 38326 w 461"/>
                <a:gd name="T75" fmla="*/ 12591 h 609"/>
                <a:gd name="T76" fmla="*/ 71590 w 461"/>
                <a:gd name="T77" fmla="*/ 0 h 609"/>
                <a:gd name="T78" fmla="*/ 87137 w 461"/>
                <a:gd name="T79" fmla="*/ 0 h 609"/>
                <a:gd name="T80" fmla="*/ 122932 w 461"/>
                <a:gd name="T81" fmla="*/ 7554 h 609"/>
                <a:gd name="T82" fmla="*/ 148241 w 461"/>
                <a:gd name="T83" fmla="*/ 25541 h 609"/>
                <a:gd name="T84" fmla="*/ 163788 w 461"/>
                <a:gd name="T85" fmla="*/ 53240 h 609"/>
                <a:gd name="T86" fmla="*/ 166319 w 461"/>
                <a:gd name="T87" fmla="*/ 73744 h 609"/>
                <a:gd name="T88" fmla="*/ 163788 w 461"/>
                <a:gd name="T89" fmla="*/ 91371 h 609"/>
                <a:gd name="T90" fmla="*/ 130525 w 461"/>
                <a:gd name="T91" fmla="*/ 147489 h 609"/>
                <a:gd name="T92" fmla="*/ 117870 w 461"/>
                <a:gd name="T93" fmla="*/ 155043 h 609"/>
                <a:gd name="T94" fmla="*/ 97261 w 461"/>
                <a:gd name="T95" fmla="*/ 157561 h 609"/>
                <a:gd name="T96" fmla="*/ 82075 w 461"/>
                <a:gd name="T97" fmla="*/ 152525 h 609"/>
                <a:gd name="T98" fmla="*/ 69059 w 461"/>
                <a:gd name="T99" fmla="*/ 142453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1" h="609">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eaLnBrk="1" hangingPunct="1">
                <a:defRPr/>
              </a:pPr>
              <a:endParaRPr lang="zh-CN" altLang="en-US"/>
            </a:p>
          </p:txBody>
        </p:sp>
      </p:grpSp>
      <p:sp>
        <p:nvSpPr>
          <p:cNvPr id="46" name="橢圓 6"/>
          <p:cNvSpPr/>
          <p:nvPr/>
        </p:nvSpPr>
        <p:spPr>
          <a:xfrm>
            <a:off x="4647013" y="3154955"/>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48" name="橢圓 6"/>
          <p:cNvSpPr/>
          <p:nvPr/>
        </p:nvSpPr>
        <p:spPr>
          <a:xfrm>
            <a:off x="7125526" y="3311947"/>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grpSp>
        <p:nvGrpSpPr>
          <p:cNvPr id="51" name="组合 50"/>
          <p:cNvGrpSpPr/>
          <p:nvPr/>
        </p:nvGrpSpPr>
        <p:grpSpPr>
          <a:xfrm>
            <a:off x="946814" y="4620277"/>
            <a:ext cx="3071263" cy="1006331"/>
            <a:chOff x="7483989" y="3339882"/>
            <a:chExt cx="3071263" cy="1006331"/>
          </a:xfrm>
        </p:grpSpPr>
        <p:sp>
          <p:nvSpPr>
            <p:cNvPr id="52" name="矩形 51"/>
            <p:cNvSpPr/>
            <p:nvPr/>
          </p:nvSpPr>
          <p:spPr>
            <a:xfrm>
              <a:off x="7483989" y="3732519"/>
              <a:ext cx="3071263" cy="613694"/>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3" name="矩形 52"/>
            <p:cNvSpPr/>
            <p:nvPr/>
          </p:nvSpPr>
          <p:spPr>
            <a:xfrm>
              <a:off x="8504700" y="3339882"/>
              <a:ext cx="2050552" cy="43037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mn-ea"/>
                </a:rPr>
                <a:t>标题文字添加</a:t>
              </a:r>
            </a:p>
          </p:txBody>
        </p:sp>
      </p:grpSp>
      <p:grpSp>
        <p:nvGrpSpPr>
          <p:cNvPr id="54" name="组合 53"/>
          <p:cNvGrpSpPr/>
          <p:nvPr/>
        </p:nvGrpSpPr>
        <p:grpSpPr>
          <a:xfrm>
            <a:off x="8169877" y="4620277"/>
            <a:ext cx="3071263" cy="1006331"/>
            <a:chOff x="7483989" y="3339882"/>
            <a:chExt cx="3071263" cy="1006331"/>
          </a:xfrm>
        </p:grpSpPr>
        <p:sp>
          <p:nvSpPr>
            <p:cNvPr id="55" name="矩形 54"/>
            <p:cNvSpPr/>
            <p:nvPr/>
          </p:nvSpPr>
          <p:spPr>
            <a:xfrm>
              <a:off x="7483989" y="3732519"/>
              <a:ext cx="3071263" cy="613694"/>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6" name="矩形 55"/>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57" name="组合 56"/>
          <p:cNvGrpSpPr/>
          <p:nvPr/>
        </p:nvGrpSpPr>
        <p:grpSpPr>
          <a:xfrm>
            <a:off x="7780170" y="2177016"/>
            <a:ext cx="3071263" cy="1006331"/>
            <a:chOff x="7483989" y="3339882"/>
            <a:chExt cx="3071263" cy="1006331"/>
          </a:xfrm>
        </p:grpSpPr>
        <p:sp>
          <p:nvSpPr>
            <p:cNvPr id="58" name="矩形 57"/>
            <p:cNvSpPr/>
            <p:nvPr/>
          </p:nvSpPr>
          <p:spPr>
            <a:xfrm>
              <a:off x="7483989" y="3732519"/>
              <a:ext cx="3071263" cy="613694"/>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9" name="矩形 58"/>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latin typeface="+mn-ea"/>
                </a:rPr>
                <a:t>标题文字添加</a:t>
              </a:r>
            </a:p>
          </p:txBody>
        </p:sp>
      </p:grpSp>
      <p:grpSp>
        <p:nvGrpSpPr>
          <p:cNvPr id="60" name="组合 59"/>
          <p:cNvGrpSpPr/>
          <p:nvPr/>
        </p:nvGrpSpPr>
        <p:grpSpPr>
          <a:xfrm>
            <a:off x="1481296" y="2177016"/>
            <a:ext cx="3071263" cy="1006331"/>
            <a:chOff x="7483989" y="3339882"/>
            <a:chExt cx="3071263" cy="1006331"/>
          </a:xfrm>
        </p:grpSpPr>
        <p:sp>
          <p:nvSpPr>
            <p:cNvPr id="61" name="矩形 60"/>
            <p:cNvSpPr/>
            <p:nvPr/>
          </p:nvSpPr>
          <p:spPr>
            <a:xfrm>
              <a:off x="7483989" y="3732519"/>
              <a:ext cx="3071263" cy="613694"/>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62" name="矩形 61"/>
            <p:cNvSpPr/>
            <p:nvPr/>
          </p:nvSpPr>
          <p:spPr>
            <a:xfrm>
              <a:off x="8504700" y="3339882"/>
              <a:ext cx="2050552" cy="43037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a:solidFill>
                    <a:schemeClr val="tx1">
                      <a:lumMod val="65000"/>
                      <a:lumOff val="35000"/>
                    </a:schemeClr>
                  </a:solidFill>
                  <a:latin typeface="+mn-ea"/>
                </a:rPr>
                <a:t>标题文字添加</a:t>
              </a:r>
            </a:p>
          </p:txBody>
        </p:sp>
      </p:grpSp>
      <p:grpSp>
        <p:nvGrpSpPr>
          <p:cNvPr id="33" name="组合 32">
            <a:extLst>
              <a:ext uri="{FF2B5EF4-FFF2-40B4-BE49-F238E27FC236}">
                <a16:creationId xmlns:a16="http://schemas.microsoft.com/office/drawing/2014/main" id="{F797F677-6F3B-4831-82B0-44BCE007ECFA}"/>
              </a:ext>
            </a:extLst>
          </p:cNvPr>
          <p:cNvGrpSpPr/>
          <p:nvPr/>
        </p:nvGrpSpPr>
        <p:grpSpPr>
          <a:xfrm>
            <a:off x="174410" y="144902"/>
            <a:ext cx="2611805" cy="485415"/>
            <a:chOff x="174410" y="144902"/>
            <a:chExt cx="2611805" cy="485415"/>
          </a:xfrm>
        </p:grpSpPr>
        <p:grpSp>
          <p:nvGrpSpPr>
            <p:cNvPr id="34" name="组合 33">
              <a:extLst>
                <a:ext uri="{FF2B5EF4-FFF2-40B4-BE49-F238E27FC236}">
                  <a16:creationId xmlns:a16="http://schemas.microsoft.com/office/drawing/2014/main" id="{A2816666-0416-41D8-BF82-8B471C46D614}"/>
                </a:ext>
              </a:extLst>
            </p:cNvPr>
            <p:cNvGrpSpPr/>
            <p:nvPr/>
          </p:nvGrpSpPr>
          <p:grpSpPr>
            <a:xfrm>
              <a:off x="174410" y="144902"/>
              <a:ext cx="775800" cy="485415"/>
              <a:chOff x="174410" y="144902"/>
              <a:chExt cx="775800" cy="485415"/>
            </a:xfrm>
          </p:grpSpPr>
          <p:sp>
            <p:nvSpPr>
              <p:cNvPr id="38" name="等腰三角形 37">
                <a:extLst>
                  <a:ext uri="{FF2B5EF4-FFF2-40B4-BE49-F238E27FC236}">
                    <a16:creationId xmlns:a16="http://schemas.microsoft.com/office/drawing/2014/main" id="{BE33BBBF-06FA-4E3B-B11B-4644CEDF16C8}"/>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D19CE71D-38BA-4A44-897D-F90B072D64B7}"/>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a:extLst>
                <a:ext uri="{FF2B5EF4-FFF2-40B4-BE49-F238E27FC236}">
                  <a16:creationId xmlns:a16="http://schemas.microsoft.com/office/drawing/2014/main" id="{2A74B308-40AA-44F6-8E28-CEA1E2256004}"/>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年度工作总结</a:t>
              </a:r>
            </a:p>
          </p:txBody>
        </p:sp>
      </p:grpSp>
    </p:spTree>
    <p:extLst>
      <p:ext uri="{BB962C8B-B14F-4D97-AF65-F5344CB8AC3E}">
        <p14:creationId xmlns:p14="http://schemas.microsoft.com/office/powerpoint/2010/main" val="39301530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ppt_x"/>
                                          </p:val>
                                        </p:tav>
                                        <p:tav tm="100000">
                                          <p:val>
                                            <p:strVal val="#ppt_x"/>
                                          </p:val>
                                        </p:tav>
                                      </p:tavLst>
                                    </p:anim>
                                    <p:anim calcmode="lin" valueType="num">
                                      <p:cBhvr additive="base">
                                        <p:cTn id="32" dur="500" fill="hold"/>
                                        <p:tgtEl>
                                          <p:spTgt spid="4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additive="base">
                                        <p:cTn id="40" dur="500" fill="hold"/>
                                        <p:tgtEl>
                                          <p:spTgt spid="60"/>
                                        </p:tgtEl>
                                        <p:attrNameLst>
                                          <p:attrName>ppt_x</p:attrName>
                                        </p:attrNameLst>
                                      </p:cBhvr>
                                      <p:tavLst>
                                        <p:tav tm="0">
                                          <p:val>
                                            <p:strVal val="0-#ppt_w/2"/>
                                          </p:val>
                                        </p:tav>
                                        <p:tav tm="100000">
                                          <p:val>
                                            <p:strVal val="#ppt_x"/>
                                          </p:val>
                                        </p:tav>
                                      </p:tavLst>
                                    </p:anim>
                                    <p:anim calcmode="lin" valueType="num">
                                      <p:cBhvr additive="base">
                                        <p:cTn id="41" dur="500" fill="hold"/>
                                        <p:tgtEl>
                                          <p:spTgt spid="60"/>
                                        </p:tgtEl>
                                        <p:attrNameLst>
                                          <p:attrName>ppt_y</p:attrName>
                                        </p:attrNameLst>
                                      </p:cBhvr>
                                      <p:tavLst>
                                        <p:tav tm="0">
                                          <p:val>
                                            <p:strVal val="#ppt_y"/>
                                          </p:val>
                                        </p:tav>
                                        <p:tav tm="100000">
                                          <p:val>
                                            <p:strVal val="#ppt_y"/>
                                          </p:val>
                                        </p:tav>
                                      </p:tavLst>
                                    </p:anim>
                                  </p:childTnLst>
                                </p:cTn>
                              </p:par>
                              <p:par>
                                <p:cTn id="42" presetID="2" presetClass="entr" presetSubtype="8"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 calcmode="lin" valueType="num">
                                      <p:cBhvr additive="base">
                                        <p:cTn id="44" dur="500" fill="hold"/>
                                        <p:tgtEl>
                                          <p:spTgt spid="51"/>
                                        </p:tgtEl>
                                        <p:attrNameLst>
                                          <p:attrName>ppt_x</p:attrName>
                                        </p:attrNameLst>
                                      </p:cBhvr>
                                      <p:tavLst>
                                        <p:tav tm="0">
                                          <p:val>
                                            <p:strVal val="0-#ppt_w/2"/>
                                          </p:val>
                                        </p:tav>
                                        <p:tav tm="100000">
                                          <p:val>
                                            <p:strVal val="#ppt_x"/>
                                          </p:val>
                                        </p:tav>
                                      </p:tavLst>
                                    </p:anim>
                                    <p:anim calcmode="lin" valueType="num">
                                      <p:cBhvr additive="base">
                                        <p:cTn id="45" dur="500" fill="hold"/>
                                        <p:tgtEl>
                                          <p:spTgt spid="51"/>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 calcmode="lin" valueType="num">
                                      <p:cBhvr additive="base">
                                        <p:cTn id="48" dur="500" fill="hold"/>
                                        <p:tgtEl>
                                          <p:spTgt spid="57"/>
                                        </p:tgtEl>
                                        <p:attrNameLst>
                                          <p:attrName>ppt_x</p:attrName>
                                        </p:attrNameLst>
                                      </p:cBhvr>
                                      <p:tavLst>
                                        <p:tav tm="0">
                                          <p:val>
                                            <p:strVal val="1+#ppt_w/2"/>
                                          </p:val>
                                        </p:tav>
                                        <p:tav tm="100000">
                                          <p:val>
                                            <p:strVal val="#ppt_x"/>
                                          </p:val>
                                        </p:tav>
                                      </p:tavLst>
                                    </p:anim>
                                    <p:anim calcmode="lin" valueType="num">
                                      <p:cBhvr additive="base">
                                        <p:cTn id="49" dur="500" fill="hold"/>
                                        <p:tgtEl>
                                          <p:spTgt spid="57"/>
                                        </p:tgtEl>
                                        <p:attrNameLst>
                                          <p:attrName>ppt_y</p:attrName>
                                        </p:attrNameLst>
                                      </p:cBhvr>
                                      <p:tavLst>
                                        <p:tav tm="0">
                                          <p:val>
                                            <p:strVal val="#ppt_y"/>
                                          </p:val>
                                        </p:tav>
                                        <p:tav tm="100000">
                                          <p:val>
                                            <p:strVal val="#ppt_y"/>
                                          </p:val>
                                        </p:tav>
                                      </p:tavLst>
                                    </p:anim>
                                  </p:childTnLst>
                                </p:cTn>
                              </p:par>
                              <p:par>
                                <p:cTn id="50" presetID="2" presetClass="entr" presetSubtype="2"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500" fill="hold"/>
                                        <p:tgtEl>
                                          <p:spTgt spid="54"/>
                                        </p:tgtEl>
                                        <p:attrNameLst>
                                          <p:attrName>ppt_x</p:attrName>
                                        </p:attrNameLst>
                                      </p:cBhvr>
                                      <p:tavLst>
                                        <p:tav tm="0">
                                          <p:val>
                                            <p:strVal val="1+#ppt_w/2"/>
                                          </p:val>
                                        </p:tav>
                                        <p:tav tm="100000">
                                          <p:val>
                                            <p:strVal val="#ppt_x"/>
                                          </p:val>
                                        </p:tav>
                                      </p:tavLst>
                                    </p:anim>
                                    <p:anim calcmode="lin" valueType="num">
                                      <p:cBhvr additive="base">
                                        <p:cTn id="53"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46"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8064751" y="2102277"/>
            <a:ext cx="3081083" cy="912978"/>
            <a:chOff x="7483989" y="3433235"/>
            <a:chExt cx="3081083" cy="912978"/>
          </a:xfrm>
        </p:grpSpPr>
        <p:sp>
          <p:nvSpPr>
            <p:cNvPr id="31" name="矩形 30"/>
            <p:cNvSpPr/>
            <p:nvPr/>
          </p:nvSpPr>
          <p:spPr>
            <a:xfrm>
              <a:off x="7483990" y="3732519"/>
              <a:ext cx="3081082" cy="61369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33" name="矩形 32"/>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b="1" dirty="0">
                  <a:solidFill>
                    <a:schemeClr val="tx1">
                      <a:lumMod val="65000"/>
                      <a:lumOff val="35000"/>
                    </a:schemeClr>
                  </a:solidFill>
                  <a:latin typeface="+mn-ea"/>
                </a:rPr>
                <a:t>添加标题</a:t>
              </a:r>
            </a:p>
          </p:txBody>
        </p:sp>
      </p:grpSp>
      <p:grpSp>
        <p:nvGrpSpPr>
          <p:cNvPr id="34" name="组合 33"/>
          <p:cNvGrpSpPr/>
          <p:nvPr/>
        </p:nvGrpSpPr>
        <p:grpSpPr>
          <a:xfrm>
            <a:off x="8064751" y="4355306"/>
            <a:ext cx="3081083" cy="912978"/>
            <a:chOff x="7483989" y="3433235"/>
            <a:chExt cx="3081083" cy="912978"/>
          </a:xfrm>
        </p:grpSpPr>
        <p:sp>
          <p:nvSpPr>
            <p:cNvPr id="36" name="矩形 35"/>
            <p:cNvSpPr/>
            <p:nvPr/>
          </p:nvSpPr>
          <p:spPr>
            <a:xfrm>
              <a:off x="7483990" y="3732519"/>
              <a:ext cx="3081082" cy="61369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37" name="矩形 36"/>
            <p:cNvSpPr/>
            <p:nvPr/>
          </p:nvSpPr>
          <p:spPr>
            <a:xfrm>
              <a:off x="7483989"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1600" b="1" dirty="0">
                  <a:solidFill>
                    <a:schemeClr val="tx1">
                      <a:lumMod val="65000"/>
                      <a:lumOff val="35000"/>
                    </a:schemeClr>
                  </a:solidFill>
                  <a:latin typeface="+mn-ea"/>
                </a:rPr>
                <a:t>添加标题</a:t>
              </a:r>
            </a:p>
          </p:txBody>
        </p:sp>
      </p:grpSp>
      <p:grpSp>
        <p:nvGrpSpPr>
          <p:cNvPr id="38" name="组合 37"/>
          <p:cNvGrpSpPr/>
          <p:nvPr/>
        </p:nvGrpSpPr>
        <p:grpSpPr>
          <a:xfrm>
            <a:off x="1023937" y="2102277"/>
            <a:ext cx="3081082" cy="912978"/>
            <a:chOff x="7483990" y="3433235"/>
            <a:chExt cx="3081082" cy="912978"/>
          </a:xfrm>
        </p:grpSpPr>
        <p:sp>
          <p:nvSpPr>
            <p:cNvPr id="39" name="矩形 38"/>
            <p:cNvSpPr/>
            <p:nvPr/>
          </p:nvSpPr>
          <p:spPr>
            <a:xfrm>
              <a:off x="7483990" y="3732519"/>
              <a:ext cx="3081082" cy="61369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40" name="矩形 39"/>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mn-ea"/>
                </a:rPr>
                <a:t>添加标题</a:t>
              </a:r>
            </a:p>
          </p:txBody>
        </p:sp>
      </p:grpSp>
      <p:grpSp>
        <p:nvGrpSpPr>
          <p:cNvPr id="42" name="组合 41"/>
          <p:cNvGrpSpPr/>
          <p:nvPr/>
        </p:nvGrpSpPr>
        <p:grpSpPr>
          <a:xfrm>
            <a:off x="1023937" y="4355306"/>
            <a:ext cx="3081082" cy="912978"/>
            <a:chOff x="7483990" y="3433235"/>
            <a:chExt cx="3081082" cy="912978"/>
          </a:xfrm>
        </p:grpSpPr>
        <p:sp>
          <p:nvSpPr>
            <p:cNvPr id="43" name="矩形 42"/>
            <p:cNvSpPr/>
            <p:nvPr/>
          </p:nvSpPr>
          <p:spPr>
            <a:xfrm>
              <a:off x="7483990" y="3732519"/>
              <a:ext cx="3081082" cy="61369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44" name="矩形 43"/>
            <p:cNvSpPr/>
            <p:nvPr/>
          </p:nvSpPr>
          <p:spPr>
            <a:xfrm>
              <a:off x="8514520" y="3433235"/>
              <a:ext cx="2050552" cy="3627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600" b="1" dirty="0">
                  <a:solidFill>
                    <a:schemeClr val="tx1">
                      <a:lumMod val="65000"/>
                      <a:lumOff val="35000"/>
                    </a:schemeClr>
                  </a:solidFill>
                  <a:latin typeface="+mn-ea"/>
                </a:rPr>
                <a:t>添加标题</a:t>
              </a:r>
            </a:p>
          </p:txBody>
        </p:sp>
      </p:grpSp>
      <p:grpSp>
        <p:nvGrpSpPr>
          <p:cNvPr id="6" name="组合 5"/>
          <p:cNvGrpSpPr/>
          <p:nvPr/>
        </p:nvGrpSpPr>
        <p:grpSpPr>
          <a:xfrm>
            <a:off x="4167190" y="1901576"/>
            <a:ext cx="4214810" cy="3775574"/>
            <a:chOff x="4167190" y="1901576"/>
            <a:chExt cx="4214810" cy="3775574"/>
          </a:xfrm>
        </p:grpSpPr>
        <p:grpSp>
          <p:nvGrpSpPr>
            <p:cNvPr id="2" name="组合 1"/>
            <p:cNvGrpSpPr/>
            <p:nvPr/>
          </p:nvGrpSpPr>
          <p:grpSpPr>
            <a:xfrm>
              <a:off x="4167190" y="1901576"/>
              <a:ext cx="4214810" cy="3775574"/>
              <a:chOff x="4548189" y="2398713"/>
              <a:chExt cx="3579812" cy="3206750"/>
            </a:xfrm>
          </p:grpSpPr>
          <p:sp>
            <p:nvSpPr>
              <p:cNvPr id="41" name="MH_SubTitle_3"/>
              <p:cNvSpPr/>
              <p:nvPr>
                <p:custDataLst>
                  <p:tags r:id="rId2"/>
                </p:custDataLst>
              </p:nvPr>
            </p:nvSpPr>
            <p:spPr>
              <a:xfrm rot="19680807" flipH="1">
                <a:off x="6194425" y="3962400"/>
                <a:ext cx="990600" cy="1639888"/>
              </a:xfrm>
              <a:custGeom>
                <a:avLst/>
                <a:gdLst>
                  <a:gd name="connsiteX0" fmla="*/ 552558 w 990635"/>
                  <a:gd name="connsiteY0" fmla="*/ 0 h 1639846"/>
                  <a:gd name="connsiteX1" fmla="*/ 550395 w 990635"/>
                  <a:gd name="connsiteY1" fmla="*/ 1954 h 1639846"/>
                  <a:gd name="connsiteX2" fmla="*/ 544002 w 990635"/>
                  <a:gd name="connsiteY2" fmla="*/ 6422 h 1639846"/>
                  <a:gd name="connsiteX3" fmla="*/ 534053 w 990635"/>
                  <a:gd name="connsiteY3" fmla="*/ 13452 h 1639846"/>
                  <a:gd name="connsiteX4" fmla="*/ 519152 w 990635"/>
                  <a:gd name="connsiteY4" fmla="*/ 23645 h 1639846"/>
                  <a:gd name="connsiteX5" fmla="*/ 502761 w 990635"/>
                  <a:gd name="connsiteY5" fmla="*/ 35841 h 1639846"/>
                  <a:gd name="connsiteX6" fmla="*/ 482090 w 990635"/>
                  <a:gd name="connsiteY6" fmla="*/ 51250 h 1639846"/>
                  <a:gd name="connsiteX7" fmla="*/ 459257 w 990635"/>
                  <a:gd name="connsiteY7" fmla="*/ 68614 h 1639846"/>
                  <a:gd name="connsiteX8" fmla="*/ 434835 w 990635"/>
                  <a:gd name="connsiteY8" fmla="*/ 89378 h 1639846"/>
                  <a:gd name="connsiteX9" fmla="*/ 407674 w 990635"/>
                  <a:gd name="connsiteY9" fmla="*/ 110653 h 1639846"/>
                  <a:gd name="connsiteX10" fmla="*/ 379498 w 990635"/>
                  <a:gd name="connsiteY10" fmla="*/ 136773 h 1639846"/>
                  <a:gd name="connsiteX11" fmla="*/ 349976 w 990635"/>
                  <a:gd name="connsiteY11" fmla="*/ 162800 h 1639846"/>
                  <a:gd name="connsiteX12" fmla="*/ 319588 w 990635"/>
                  <a:gd name="connsiteY12" fmla="*/ 191575 h 1639846"/>
                  <a:gd name="connsiteX13" fmla="*/ 288331 w 990635"/>
                  <a:gd name="connsiteY13" fmla="*/ 223099 h 1639846"/>
                  <a:gd name="connsiteX14" fmla="*/ 257648 w 990635"/>
                  <a:gd name="connsiteY14" fmla="*/ 256068 h 1639846"/>
                  <a:gd name="connsiteX15" fmla="*/ 227440 w 990635"/>
                  <a:gd name="connsiteY15" fmla="*/ 291880 h 1639846"/>
                  <a:gd name="connsiteX16" fmla="*/ 197185 w 990635"/>
                  <a:gd name="connsiteY16" fmla="*/ 328391 h 1639846"/>
                  <a:gd name="connsiteX17" fmla="*/ 168077 w 990635"/>
                  <a:gd name="connsiteY17" fmla="*/ 367793 h 1639846"/>
                  <a:gd name="connsiteX18" fmla="*/ 139592 w 990635"/>
                  <a:gd name="connsiteY18" fmla="*/ 407940 h 1639846"/>
                  <a:gd name="connsiteX19" fmla="*/ 113026 w 990635"/>
                  <a:gd name="connsiteY19" fmla="*/ 449628 h 1639846"/>
                  <a:gd name="connsiteX20" fmla="*/ 88952 w 990635"/>
                  <a:gd name="connsiteY20" fmla="*/ 494300 h 1639846"/>
                  <a:gd name="connsiteX21" fmla="*/ 66174 w 990635"/>
                  <a:gd name="connsiteY21" fmla="*/ 539765 h 1639846"/>
                  <a:gd name="connsiteX22" fmla="*/ 47427 w 990635"/>
                  <a:gd name="connsiteY22" fmla="*/ 585513 h 1639846"/>
                  <a:gd name="connsiteX23" fmla="*/ 29780 w 990635"/>
                  <a:gd name="connsiteY23" fmla="*/ 634850 h 1639846"/>
                  <a:gd name="connsiteX24" fmla="*/ 16888 w 990635"/>
                  <a:gd name="connsiteY24" fmla="*/ 683819 h 1639846"/>
                  <a:gd name="connsiteX25" fmla="*/ 7258 w 990635"/>
                  <a:gd name="connsiteY25" fmla="*/ 734421 h 1639846"/>
                  <a:gd name="connsiteX26" fmla="*/ 990 w 990635"/>
                  <a:gd name="connsiteY26" fmla="*/ 785259 h 1639846"/>
                  <a:gd name="connsiteX27" fmla="*/ 0 w 990635"/>
                  <a:gd name="connsiteY27" fmla="*/ 837873 h 1639846"/>
                  <a:gd name="connsiteX28" fmla="*/ 2470 w 990635"/>
                  <a:gd name="connsiteY28" fmla="*/ 889324 h 1639846"/>
                  <a:gd name="connsiteX29" fmla="*/ 8397 w 990635"/>
                  <a:gd name="connsiteY29" fmla="*/ 939613 h 1639846"/>
                  <a:gd name="connsiteX30" fmla="*/ 19080 w 990635"/>
                  <a:gd name="connsiteY30" fmla="*/ 989533 h 1639846"/>
                  <a:gd name="connsiteX31" fmla="*/ 31156 w 990635"/>
                  <a:gd name="connsiteY31" fmla="*/ 1038848 h 1639846"/>
                  <a:gd name="connsiteX32" fmla="*/ 47363 w 990635"/>
                  <a:gd name="connsiteY32" fmla="*/ 1087049 h 1639846"/>
                  <a:gd name="connsiteX33" fmla="*/ 65061 w 990635"/>
                  <a:gd name="connsiteY33" fmla="*/ 1133247 h 1639846"/>
                  <a:gd name="connsiteX34" fmla="*/ 85497 w 990635"/>
                  <a:gd name="connsiteY34" fmla="*/ 1178934 h 1639846"/>
                  <a:gd name="connsiteX35" fmla="*/ 108048 w 990635"/>
                  <a:gd name="connsiteY35" fmla="*/ 1223365 h 1639846"/>
                  <a:gd name="connsiteX36" fmla="*/ 131417 w 990635"/>
                  <a:gd name="connsiteY36" fmla="*/ 1265746 h 1639846"/>
                  <a:gd name="connsiteX37" fmla="*/ 156229 w 990635"/>
                  <a:gd name="connsiteY37" fmla="*/ 1306824 h 1639846"/>
                  <a:gd name="connsiteX38" fmla="*/ 181239 w 990635"/>
                  <a:gd name="connsiteY38" fmla="*/ 1345105 h 1639846"/>
                  <a:gd name="connsiteX39" fmla="*/ 206968 w 990635"/>
                  <a:gd name="connsiteY39" fmla="*/ 1382735 h 1639846"/>
                  <a:gd name="connsiteX40" fmla="*/ 233468 w 990635"/>
                  <a:gd name="connsiteY40" fmla="*/ 1419014 h 1639846"/>
                  <a:gd name="connsiteX41" fmla="*/ 259590 w 990635"/>
                  <a:gd name="connsiteY41" fmla="*/ 1451051 h 1639846"/>
                  <a:gd name="connsiteX42" fmla="*/ 285138 w 990635"/>
                  <a:gd name="connsiteY42" fmla="*/ 1481643 h 1639846"/>
                  <a:gd name="connsiteX43" fmla="*/ 309390 w 990635"/>
                  <a:gd name="connsiteY43" fmla="*/ 1511443 h 1639846"/>
                  <a:gd name="connsiteX44" fmla="*/ 333314 w 990635"/>
                  <a:gd name="connsiteY44" fmla="*/ 1536302 h 1639846"/>
                  <a:gd name="connsiteX45" fmla="*/ 354599 w 990635"/>
                  <a:gd name="connsiteY45" fmla="*/ 1560272 h 1639846"/>
                  <a:gd name="connsiteX46" fmla="*/ 374833 w 990635"/>
                  <a:gd name="connsiteY46" fmla="*/ 1579956 h 1639846"/>
                  <a:gd name="connsiteX47" fmla="*/ 393148 w 990635"/>
                  <a:gd name="connsiteY47" fmla="*/ 1598099 h 1639846"/>
                  <a:gd name="connsiteX48" fmla="*/ 407627 w 990635"/>
                  <a:gd name="connsiteY48" fmla="*/ 1613164 h 1639846"/>
                  <a:gd name="connsiteX49" fmla="*/ 420958 w 990635"/>
                  <a:gd name="connsiteY49" fmla="*/ 1625338 h 1639846"/>
                  <a:gd name="connsiteX50" fmla="*/ 429878 w 990635"/>
                  <a:gd name="connsiteY50" fmla="*/ 1632989 h 1639846"/>
                  <a:gd name="connsiteX51" fmla="*/ 435535 w 990635"/>
                  <a:gd name="connsiteY51" fmla="*/ 1639005 h 1639846"/>
                  <a:gd name="connsiteX52" fmla="*/ 437502 w 990635"/>
                  <a:gd name="connsiteY52" fmla="*/ 1639846 h 1639846"/>
                  <a:gd name="connsiteX53" fmla="*/ 440240 w 990635"/>
                  <a:gd name="connsiteY53" fmla="*/ 1639336 h 1639846"/>
                  <a:gd name="connsiteX54" fmla="*/ 446682 w 990635"/>
                  <a:gd name="connsiteY54" fmla="*/ 1634169 h 1639846"/>
                  <a:gd name="connsiteX55" fmla="*/ 457256 w 990635"/>
                  <a:gd name="connsiteY55" fmla="*/ 1627886 h 1639846"/>
                  <a:gd name="connsiteX56" fmla="*/ 471483 w 990635"/>
                  <a:gd name="connsiteY56" fmla="*/ 1617645 h 1639846"/>
                  <a:gd name="connsiteX57" fmla="*/ 487924 w 990635"/>
                  <a:gd name="connsiteY57" fmla="*/ 1604750 h 1639846"/>
                  <a:gd name="connsiteX58" fmla="*/ 508593 w 990635"/>
                  <a:gd name="connsiteY58" fmla="*/ 1589341 h 1639846"/>
                  <a:gd name="connsiteX59" fmla="*/ 530706 w 990635"/>
                  <a:gd name="connsiteY59" fmla="*/ 1572630 h 1639846"/>
                  <a:gd name="connsiteX60" fmla="*/ 555801 w 990635"/>
                  <a:gd name="connsiteY60" fmla="*/ 1551912 h 1639846"/>
                  <a:gd name="connsiteX61" fmla="*/ 582961 w 990635"/>
                  <a:gd name="connsiteY61" fmla="*/ 1530637 h 1639846"/>
                  <a:gd name="connsiteX62" fmla="*/ 611138 w 990635"/>
                  <a:gd name="connsiteY62" fmla="*/ 1504517 h 1639846"/>
                  <a:gd name="connsiteX63" fmla="*/ 640707 w 990635"/>
                  <a:gd name="connsiteY63" fmla="*/ 1477791 h 1639846"/>
                  <a:gd name="connsiteX64" fmla="*/ 670375 w 990635"/>
                  <a:gd name="connsiteY64" fmla="*/ 1449668 h 1639846"/>
                  <a:gd name="connsiteX65" fmla="*/ 701009 w 990635"/>
                  <a:gd name="connsiteY65" fmla="*/ 1417398 h 1639846"/>
                  <a:gd name="connsiteX66" fmla="*/ 732413 w 990635"/>
                  <a:gd name="connsiteY66" fmla="*/ 1383777 h 1639846"/>
                  <a:gd name="connsiteX67" fmla="*/ 763195 w 990635"/>
                  <a:gd name="connsiteY67" fmla="*/ 1349410 h 1639846"/>
                  <a:gd name="connsiteX68" fmla="*/ 793499 w 990635"/>
                  <a:gd name="connsiteY68" fmla="*/ 1312200 h 1639846"/>
                  <a:gd name="connsiteX69" fmla="*/ 822559 w 990635"/>
                  <a:gd name="connsiteY69" fmla="*/ 1273497 h 1639846"/>
                  <a:gd name="connsiteX70" fmla="*/ 851093 w 990635"/>
                  <a:gd name="connsiteY70" fmla="*/ 1232651 h 1639846"/>
                  <a:gd name="connsiteX71" fmla="*/ 877036 w 990635"/>
                  <a:gd name="connsiteY71" fmla="*/ 1190217 h 1639846"/>
                  <a:gd name="connsiteX72" fmla="*/ 901684 w 990635"/>
                  <a:gd name="connsiteY72" fmla="*/ 1146991 h 1639846"/>
                  <a:gd name="connsiteX73" fmla="*/ 924462 w 990635"/>
                  <a:gd name="connsiteY73" fmla="*/ 1101525 h 1639846"/>
                  <a:gd name="connsiteX74" fmla="*/ 943306 w 990635"/>
                  <a:gd name="connsiteY74" fmla="*/ 1054380 h 1639846"/>
                  <a:gd name="connsiteX75" fmla="*/ 960854 w 990635"/>
                  <a:gd name="connsiteY75" fmla="*/ 1006440 h 1639846"/>
                  <a:gd name="connsiteX76" fmla="*/ 973747 w 990635"/>
                  <a:gd name="connsiteY76" fmla="*/ 957472 h 1639846"/>
                  <a:gd name="connsiteX77" fmla="*/ 983377 w 990635"/>
                  <a:gd name="connsiteY77" fmla="*/ 906869 h 1639846"/>
                  <a:gd name="connsiteX78" fmla="*/ 989072 w 990635"/>
                  <a:gd name="connsiteY78" fmla="*/ 854586 h 1639846"/>
                  <a:gd name="connsiteX79" fmla="*/ 990635 w 990635"/>
                  <a:gd name="connsiteY79" fmla="*/ 803417 h 1639846"/>
                  <a:gd name="connsiteX80" fmla="*/ 988166 w 990635"/>
                  <a:gd name="connsiteY80" fmla="*/ 751966 h 1639846"/>
                  <a:gd name="connsiteX81" fmla="*/ 982238 w 990635"/>
                  <a:gd name="connsiteY81" fmla="*/ 701678 h 1639846"/>
                  <a:gd name="connsiteX82" fmla="*/ 971654 w 990635"/>
                  <a:gd name="connsiteY82" fmla="*/ 650359 h 1639846"/>
                  <a:gd name="connsiteX83" fmla="*/ 959480 w 990635"/>
                  <a:gd name="connsiteY83" fmla="*/ 602441 h 1639846"/>
                  <a:gd name="connsiteX84" fmla="*/ 943273 w 990635"/>
                  <a:gd name="connsiteY84" fmla="*/ 554241 h 1639846"/>
                  <a:gd name="connsiteX85" fmla="*/ 925000 w 990635"/>
                  <a:gd name="connsiteY85" fmla="*/ 506598 h 1639846"/>
                  <a:gd name="connsiteX86" fmla="*/ 905188 w 990635"/>
                  <a:gd name="connsiteY86" fmla="*/ 461656 h 1639846"/>
                  <a:gd name="connsiteX87" fmla="*/ 882588 w 990635"/>
                  <a:gd name="connsiteY87" fmla="*/ 417925 h 1639846"/>
                  <a:gd name="connsiteX88" fmla="*/ 859268 w 990635"/>
                  <a:gd name="connsiteY88" fmla="*/ 374845 h 1639846"/>
                  <a:gd name="connsiteX89" fmla="*/ 834405 w 990635"/>
                  <a:gd name="connsiteY89" fmla="*/ 334466 h 1639846"/>
                  <a:gd name="connsiteX90" fmla="*/ 808823 w 990635"/>
                  <a:gd name="connsiteY90" fmla="*/ 294740 h 1639846"/>
                  <a:gd name="connsiteX91" fmla="*/ 782373 w 990635"/>
                  <a:gd name="connsiteY91" fmla="*/ 257761 h 1639846"/>
                  <a:gd name="connsiteX92" fmla="*/ 756495 w 990635"/>
                  <a:gd name="connsiteY92" fmla="*/ 222230 h 1639846"/>
                  <a:gd name="connsiteX93" fmla="*/ 731094 w 990635"/>
                  <a:gd name="connsiteY93" fmla="*/ 189540 h 1639846"/>
                  <a:gd name="connsiteX94" fmla="*/ 705497 w 990635"/>
                  <a:gd name="connsiteY94" fmla="*/ 159646 h 1639846"/>
                  <a:gd name="connsiteX95" fmla="*/ 681245 w 990635"/>
                  <a:gd name="connsiteY95" fmla="*/ 129847 h 1639846"/>
                  <a:gd name="connsiteX96" fmla="*/ 657321 w 990635"/>
                  <a:gd name="connsiteY96" fmla="*/ 104989 h 1639846"/>
                  <a:gd name="connsiteX97" fmla="*/ 635364 w 990635"/>
                  <a:gd name="connsiteY97" fmla="*/ 80970 h 1639846"/>
                  <a:gd name="connsiteX98" fmla="*/ 615852 w 990635"/>
                  <a:gd name="connsiteY98" fmla="*/ 60634 h 1639846"/>
                  <a:gd name="connsiteX99" fmla="*/ 597536 w 990635"/>
                  <a:gd name="connsiteY99" fmla="*/ 42491 h 1639846"/>
                  <a:gd name="connsiteX100" fmla="*/ 583008 w 990635"/>
                  <a:gd name="connsiteY100" fmla="*/ 28125 h 1639846"/>
                  <a:gd name="connsiteX101" fmla="*/ 570350 w 990635"/>
                  <a:gd name="connsiteY101" fmla="*/ 15999 h 1639846"/>
                  <a:gd name="connsiteX102" fmla="*/ 560807 w 990635"/>
                  <a:gd name="connsiteY102" fmla="*/ 7602 h 1639846"/>
                  <a:gd name="connsiteX103" fmla="*/ 555101 w 990635"/>
                  <a:gd name="connsiteY103" fmla="*/ 2284 h 1639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635" h="1639846">
                    <a:moveTo>
                      <a:pt x="552558" y="0"/>
                    </a:moveTo>
                    <a:lnTo>
                      <a:pt x="550395" y="1954"/>
                    </a:lnTo>
                    <a:lnTo>
                      <a:pt x="544002" y="6422"/>
                    </a:lnTo>
                    <a:lnTo>
                      <a:pt x="534053" y="13452"/>
                    </a:lnTo>
                    <a:lnTo>
                      <a:pt x="519152" y="23645"/>
                    </a:lnTo>
                    <a:lnTo>
                      <a:pt x="502761" y="35841"/>
                    </a:lnTo>
                    <a:lnTo>
                      <a:pt x="482090" y="51250"/>
                    </a:lnTo>
                    <a:lnTo>
                      <a:pt x="459257" y="68614"/>
                    </a:lnTo>
                    <a:lnTo>
                      <a:pt x="434835" y="89378"/>
                    </a:lnTo>
                    <a:lnTo>
                      <a:pt x="407674" y="110653"/>
                    </a:lnTo>
                    <a:lnTo>
                      <a:pt x="379498" y="136773"/>
                    </a:lnTo>
                    <a:lnTo>
                      <a:pt x="349976" y="162800"/>
                    </a:lnTo>
                    <a:lnTo>
                      <a:pt x="319588" y="191575"/>
                    </a:lnTo>
                    <a:lnTo>
                      <a:pt x="288331" y="223099"/>
                    </a:lnTo>
                    <a:lnTo>
                      <a:pt x="257648" y="256068"/>
                    </a:lnTo>
                    <a:lnTo>
                      <a:pt x="227440" y="291880"/>
                    </a:lnTo>
                    <a:lnTo>
                      <a:pt x="197185" y="328391"/>
                    </a:lnTo>
                    <a:lnTo>
                      <a:pt x="168077" y="367793"/>
                    </a:lnTo>
                    <a:lnTo>
                      <a:pt x="139592" y="407940"/>
                    </a:lnTo>
                    <a:lnTo>
                      <a:pt x="113026" y="449628"/>
                    </a:lnTo>
                    <a:lnTo>
                      <a:pt x="88952" y="494300"/>
                    </a:lnTo>
                    <a:lnTo>
                      <a:pt x="66174" y="539765"/>
                    </a:lnTo>
                    <a:lnTo>
                      <a:pt x="47427" y="585513"/>
                    </a:lnTo>
                    <a:lnTo>
                      <a:pt x="29780" y="634850"/>
                    </a:lnTo>
                    <a:lnTo>
                      <a:pt x="16888" y="683819"/>
                    </a:lnTo>
                    <a:lnTo>
                      <a:pt x="7258" y="734421"/>
                    </a:lnTo>
                    <a:lnTo>
                      <a:pt x="990" y="785259"/>
                    </a:lnTo>
                    <a:lnTo>
                      <a:pt x="0" y="837873"/>
                    </a:lnTo>
                    <a:lnTo>
                      <a:pt x="2470" y="889324"/>
                    </a:lnTo>
                    <a:lnTo>
                      <a:pt x="8397" y="939613"/>
                    </a:lnTo>
                    <a:lnTo>
                      <a:pt x="19080" y="989533"/>
                    </a:lnTo>
                    <a:lnTo>
                      <a:pt x="31156" y="1038848"/>
                    </a:lnTo>
                    <a:lnTo>
                      <a:pt x="47363" y="1087049"/>
                    </a:lnTo>
                    <a:lnTo>
                      <a:pt x="65061" y="1133247"/>
                    </a:lnTo>
                    <a:lnTo>
                      <a:pt x="85497" y="1178934"/>
                    </a:lnTo>
                    <a:lnTo>
                      <a:pt x="108048" y="1223365"/>
                    </a:lnTo>
                    <a:lnTo>
                      <a:pt x="131417" y="1265746"/>
                    </a:lnTo>
                    <a:lnTo>
                      <a:pt x="156229" y="1306824"/>
                    </a:lnTo>
                    <a:lnTo>
                      <a:pt x="181239" y="1345105"/>
                    </a:lnTo>
                    <a:lnTo>
                      <a:pt x="206968" y="1382735"/>
                    </a:lnTo>
                    <a:lnTo>
                      <a:pt x="233468" y="1419014"/>
                    </a:lnTo>
                    <a:lnTo>
                      <a:pt x="259590" y="1451051"/>
                    </a:lnTo>
                    <a:lnTo>
                      <a:pt x="285138" y="1481643"/>
                    </a:lnTo>
                    <a:lnTo>
                      <a:pt x="309390" y="1511443"/>
                    </a:lnTo>
                    <a:lnTo>
                      <a:pt x="333314" y="1536302"/>
                    </a:lnTo>
                    <a:lnTo>
                      <a:pt x="354599" y="1560272"/>
                    </a:lnTo>
                    <a:lnTo>
                      <a:pt x="374833" y="1579956"/>
                    </a:lnTo>
                    <a:lnTo>
                      <a:pt x="393148" y="1598099"/>
                    </a:lnTo>
                    <a:lnTo>
                      <a:pt x="407627" y="1613164"/>
                    </a:lnTo>
                    <a:lnTo>
                      <a:pt x="420958" y="1625338"/>
                    </a:lnTo>
                    <a:lnTo>
                      <a:pt x="429878" y="1632989"/>
                    </a:lnTo>
                    <a:lnTo>
                      <a:pt x="435535" y="1639005"/>
                    </a:lnTo>
                    <a:lnTo>
                      <a:pt x="437502" y="1639846"/>
                    </a:lnTo>
                    <a:lnTo>
                      <a:pt x="440240" y="1639336"/>
                    </a:lnTo>
                    <a:lnTo>
                      <a:pt x="446682" y="1634169"/>
                    </a:lnTo>
                    <a:lnTo>
                      <a:pt x="457256" y="1627886"/>
                    </a:lnTo>
                    <a:lnTo>
                      <a:pt x="471483" y="1617645"/>
                    </a:lnTo>
                    <a:lnTo>
                      <a:pt x="487924" y="1604750"/>
                    </a:lnTo>
                    <a:lnTo>
                      <a:pt x="508593" y="1589341"/>
                    </a:lnTo>
                    <a:lnTo>
                      <a:pt x="530706" y="1572630"/>
                    </a:lnTo>
                    <a:lnTo>
                      <a:pt x="555801" y="1551912"/>
                    </a:lnTo>
                    <a:lnTo>
                      <a:pt x="582961" y="1530637"/>
                    </a:lnTo>
                    <a:lnTo>
                      <a:pt x="611138" y="1504517"/>
                    </a:lnTo>
                    <a:lnTo>
                      <a:pt x="640707" y="1477791"/>
                    </a:lnTo>
                    <a:lnTo>
                      <a:pt x="670375" y="1449668"/>
                    </a:lnTo>
                    <a:lnTo>
                      <a:pt x="701009" y="1417398"/>
                    </a:lnTo>
                    <a:lnTo>
                      <a:pt x="732413" y="1383777"/>
                    </a:lnTo>
                    <a:lnTo>
                      <a:pt x="763195" y="1349410"/>
                    </a:lnTo>
                    <a:lnTo>
                      <a:pt x="793499" y="1312200"/>
                    </a:lnTo>
                    <a:lnTo>
                      <a:pt x="822559" y="1273497"/>
                    </a:lnTo>
                    <a:lnTo>
                      <a:pt x="851093" y="1232651"/>
                    </a:lnTo>
                    <a:lnTo>
                      <a:pt x="877036" y="1190217"/>
                    </a:lnTo>
                    <a:lnTo>
                      <a:pt x="901684" y="1146991"/>
                    </a:lnTo>
                    <a:lnTo>
                      <a:pt x="924462" y="1101525"/>
                    </a:lnTo>
                    <a:lnTo>
                      <a:pt x="943306" y="1054380"/>
                    </a:lnTo>
                    <a:lnTo>
                      <a:pt x="960854" y="1006440"/>
                    </a:lnTo>
                    <a:lnTo>
                      <a:pt x="973747" y="957472"/>
                    </a:lnTo>
                    <a:lnTo>
                      <a:pt x="983377" y="906869"/>
                    </a:lnTo>
                    <a:lnTo>
                      <a:pt x="989072" y="854586"/>
                    </a:lnTo>
                    <a:lnTo>
                      <a:pt x="990635" y="803417"/>
                    </a:lnTo>
                    <a:lnTo>
                      <a:pt x="988166" y="751966"/>
                    </a:lnTo>
                    <a:lnTo>
                      <a:pt x="982238" y="701678"/>
                    </a:lnTo>
                    <a:lnTo>
                      <a:pt x="971654" y="650359"/>
                    </a:lnTo>
                    <a:lnTo>
                      <a:pt x="959480" y="602441"/>
                    </a:lnTo>
                    <a:lnTo>
                      <a:pt x="943273" y="554241"/>
                    </a:lnTo>
                    <a:lnTo>
                      <a:pt x="925000" y="506598"/>
                    </a:lnTo>
                    <a:lnTo>
                      <a:pt x="905188" y="461656"/>
                    </a:lnTo>
                    <a:lnTo>
                      <a:pt x="882588" y="417925"/>
                    </a:lnTo>
                    <a:lnTo>
                      <a:pt x="859268" y="374845"/>
                    </a:lnTo>
                    <a:lnTo>
                      <a:pt x="834405" y="334466"/>
                    </a:lnTo>
                    <a:lnTo>
                      <a:pt x="808823" y="294740"/>
                    </a:lnTo>
                    <a:lnTo>
                      <a:pt x="782373" y="257761"/>
                    </a:lnTo>
                    <a:lnTo>
                      <a:pt x="756495" y="222230"/>
                    </a:lnTo>
                    <a:lnTo>
                      <a:pt x="731094" y="189540"/>
                    </a:lnTo>
                    <a:lnTo>
                      <a:pt x="705497" y="159646"/>
                    </a:lnTo>
                    <a:lnTo>
                      <a:pt x="681245" y="129847"/>
                    </a:lnTo>
                    <a:lnTo>
                      <a:pt x="657321" y="104989"/>
                    </a:lnTo>
                    <a:lnTo>
                      <a:pt x="635364" y="80970"/>
                    </a:lnTo>
                    <a:lnTo>
                      <a:pt x="615852" y="60634"/>
                    </a:lnTo>
                    <a:lnTo>
                      <a:pt x="597536" y="42491"/>
                    </a:lnTo>
                    <a:lnTo>
                      <a:pt x="583008" y="28125"/>
                    </a:lnTo>
                    <a:lnTo>
                      <a:pt x="570350" y="15999"/>
                    </a:lnTo>
                    <a:lnTo>
                      <a:pt x="560807" y="7602"/>
                    </a:lnTo>
                    <a:lnTo>
                      <a:pt x="555101" y="2284"/>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endParaRPr>
              </a:p>
            </p:txBody>
          </p:sp>
          <p:sp>
            <p:nvSpPr>
              <p:cNvPr id="4" name="MH_SubTitle_1"/>
              <p:cNvSpPr>
                <a:spLocks/>
              </p:cNvSpPr>
              <p:nvPr>
                <p:custDataLst>
                  <p:tags r:id="rId3"/>
                </p:custDataLst>
              </p:nvPr>
            </p:nvSpPr>
            <p:spPr bwMode="gray">
              <a:xfrm>
                <a:off x="5688013" y="2398713"/>
                <a:ext cx="990600" cy="1644650"/>
              </a:xfrm>
              <a:custGeom>
                <a:avLst/>
                <a:gdLst>
                  <a:gd name="T0" fmla="*/ 1467 w 1470"/>
                  <a:gd name="T1" fmla="*/ 1246 h 2346"/>
                  <a:gd name="T2" fmla="*/ 1444 w 1470"/>
                  <a:gd name="T3" fmla="*/ 1390 h 2346"/>
                  <a:gd name="T4" fmla="*/ 1400 w 1470"/>
                  <a:gd name="T5" fmla="*/ 1529 h 2346"/>
                  <a:gd name="T6" fmla="*/ 1339 w 1470"/>
                  <a:gd name="T7" fmla="*/ 1662 h 2346"/>
                  <a:gd name="T8" fmla="*/ 1267 w 1470"/>
                  <a:gd name="T9" fmla="*/ 1784 h 2346"/>
                  <a:gd name="T10" fmla="*/ 1187 w 1470"/>
                  <a:gd name="T11" fmla="*/ 1898 h 2346"/>
                  <a:gd name="T12" fmla="*/ 1102 w 1470"/>
                  <a:gd name="T13" fmla="*/ 2002 h 2346"/>
                  <a:gd name="T14" fmla="*/ 1019 w 1470"/>
                  <a:gd name="T15" fmla="*/ 2094 h 2346"/>
                  <a:gd name="T16" fmla="*/ 939 w 1470"/>
                  <a:gd name="T17" fmla="*/ 2174 h 2346"/>
                  <a:gd name="T18" fmla="*/ 866 w 1470"/>
                  <a:gd name="T19" fmla="*/ 2239 h 2346"/>
                  <a:gd name="T20" fmla="*/ 806 w 1470"/>
                  <a:gd name="T21" fmla="*/ 2290 h 2346"/>
                  <a:gd name="T22" fmla="*/ 763 w 1470"/>
                  <a:gd name="T23" fmla="*/ 2325 h 2346"/>
                  <a:gd name="T24" fmla="*/ 739 w 1470"/>
                  <a:gd name="T25" fmla="*/ 2343 h 2346"/>
                  <a:gd name="T26" fmla="*/ 732 w 1470"/>
                  <a:gd name="T27" fmla="*/ 2343 h 2346"/>
                  <a:gd name="T28" fmla="*/ 709 w 1470"/>
                  <a:gd name="T29" fmla="*/ 2325 h 2346"/>
                  <a:gd name="T30" fmla="*/ 665 w 1470"/>
                  <a:gd name="T31" fmla="*/ 2290 h 2346"/>
                  <a:gd name="T32" fmla="*/ 604 w 1470"/>
                  <a:gd name="T33" fmla="*/ 2239 h 2346"/>
                  <a:gd name="T34" fmla="*/ 532 w 1470"/>
                  <a:gd name="T35" fmla="*/ 2174 h 2346"/>
                  <a:gd name="T36" fmla="*/ 452 w 1470"/>
                  <a:gd name="T37" fmla="*/ 2094 h 2346"/>
                  <a:gd name="T38" fmla="*/ 367 w 1470"/>
                  <a:gd name="T39" fmla="*/ 2002 h 2346"/>
                  <a:gd name="T40" fmla="*/ 284 w 1470"/>
                  <a:gd name="T41" fmla="*/ 1898 h 2346"/>
                  <a:gd name="T42" fmla="*/ 204 w 1470"/>
                  <a:gd name="T43" fmla="*/ 1784 h 2346"/>
                  <a:gd name="T44" fmla="*/ 131 w 1470"/>
                  <a:gd name="T45" fmla="*/ 1662 h 2346"/>
                  <a:gd name="T46" fmla="*/ 71 w 1470"/>
                  <a:gd name="T47" fmla="*/ 1529 h 2346"/>
                  <a:gd name="T48" fmla="*/ 27 w 1470"/>
                  <a:gd name="T49" fmla="*/ 1390 h 2346"/>
                  <a:gd name="T50" fmla="*/ 4 w 1470"/>
                  <a:gd name="T51" fmla="*/ 1246 h 2346"/>
                  <a:gd name="T52" fmla="*/ 4 w 1470"/>
                  <a:gd name="T53" fmla="*/ 1098 h 2346"/>
                  <a:gd name="T54" fmla="*/ 27 w 1470"/>
                  <a:gd name="T55" fmla="*/ 954 h 2346"/>
                  <a:gd name="T56" fmla="*/ 71 w 1470"/>
                  <a:gd name="T57" fmla="*/ 815 h 2346"/>
                  <a:gd name="T58" fmla="*/ 131 w 1470"/>
                  <a:gd name="T59" fmla="*/ 684 h 2346"/>
                  <a:gd name="T60" fmla="*/ 204 w 1470"/>
                  <a:gd name="T61" fmla="*/ 560 h 2346"/>
                  <a:gd name="T62" fmla="*/ 284 w 1470"/>
                  <a:gd name="T63" fmla="*/ 446 h 2346"/>
                  <a:gd name="T64" fmla="*/ 367 w 1470"/>
                  <a:gd name="T65" fmla="*/ 343 h 2346"/>
                  <a:gd name="T66" fmla="*/ 452 w 1470"/>
                  <a:gd name="T67" fmla="*/ 251 h 2346"/>
                  <a:gd name="T68" fmla="*/ 532 w 1470"/>
                  <a:gd name="T69" fmla="*/ 170 h 2346"/>
                  <a:gd name="T70" fmla="*/ 604 w 1470"/>
                  <a:gd name="T71" fmla="*/ 105 h 2346"/>
                  <a:gd name="T72" fmla="*/ 665 w 1470"/>
                  <a:gd name="T73" fmla="*/ 55 h 2346"/>
                  <a:gd name="T74" fmla="*/ 709 w 1470"/>
                  <a:gd name="T75" fmla="*/ 19 h 2346"/>
                  <a:gd name="T76" fmla="*/ 732 w 1470"/>
                  <a:gd name="T77" fmla="*/ 1 h 2346"/>
                  <a:gd name="T78" fmla="*/ 739 w 1470"/>
                  <a:gd name="T79" fmla="*/ 1 h 2346"/>
                  <a:gd name="T80" fmla="*/ 763 w 1470"/>
                  <a:gd name="T81" fmla="*/ 19 h 2346"/>
                  <a:gd name="T82" fmla="*/ 806 w 1470"/>
                  <a:gd name="T83" fmla="*/ 55 h 2346"/>
                  <a:gd name="T84" fmla="*/ 866 w 1470"/>
                  <a:gd name="T85" fmla="*/ 105 h 2346"/>
                  <a:gd name="T86" fmla="*/ 939 w 1470"/>
                  <a:gd name="T87" fmla="*/ 170 h 2346"/>
                  <a:gd name="T88" fmla="*/ 1019 w 1470"/>
                  <a:gd name="T89" fmla="*/ 251 h 2346"/>
                  <a:gd name="T90" fmla="*/ 1102 w 1470"/>
                  <a:gd name="T91" fmla="*/ 343 h 2346"/>
                  <a:gd name="T92" fmla="*/ 1187 w 1470"/>
                  <a:gd name="T93" fmla="*/ 446 h 2346"/>
                  <a:gd name="T94" fmla="*/ 1267 w 1470"/>
                  <a:gd name="T95" fmla="*/ 560 h 2346"/>
                  <a:gd name="T96" fmla="*/ 1339 w 1470"/>
                  <a:gd name="T97" fmla="*/ 684 h 2346"/>
                  <a:gd name="T98" fmla="*/ 1400 w 1470"/>
                  <a:gd name="T99" fmla="*/ 815 h 2346"/>
                  <a:gd name="T100" fmla="*/ 1444 w 1470"/>
                  <a:gd name="T101" fmla="*/ 954 h 2346"/>
                  <a:gd name="T102" fmla="*/ 1467 w 1470"/>
                  <a:gd name="T103" fmla="*/ 1098 h 2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0" h="2346">
                    <a:moveTo>
                      <a:pt x="1470" y="1173"/>
                    </a:moveTo>
                    <a:lnTo>
                      <a:pt x="1467" y="1246"/>
                    </a:lnTo>
                    <a:lnTo>
                      <a:pt x="1458" y="1319"/>
                    </a:lnTo>
                    <a:lnTo>
                      <a:pt x="1444" y="1390"/>
                    </a:lnTo>
                    <a:lnTo>
                      <a:pt x="1423" y="1462"/>
                    </a:lnTo>
                    <a:lnTo>
                      <a:pt x="1400" y="1529"/>
                    </a:lnTo>
                    <a:lnTo>
                      <a:pt x="1371" y="1596"/>
                    </a:lnTo>
                    <a:lnTo>
                      <a:pt x="1339" y="1662"/>
                    </a:lnTo>
                    <a:lnTo>
                      <a:pt x="1305" y="1724"/>
                    </a:lnTo>
                    <a:lnTo>
                      <a:pt x="1267" y="1784"/>
                    </a:lnTo>
                    <a:lnTo>
                      <a:pt x="1228" y="1843"/>
                    </a:lnTo>
                    <a:lnTo>
                      <a:pt x="1187" y="1898"/>
                    </a:lnTo>
                    <a:lnTo>
                      <a:pt x="1145" y="1952"/>
                    </a:lnTo>
                    <a:lnTo>
                      <a:pt x="1102" y="2002"/>
                    </a:lnTo>
                    <a:lnTo>
                      <a:pt x="1060" y="2050"/>
                    </a:lnTo>
                    <a:lnTo>
                      <a:pt x="1019" y="2094"/>
                    </a:lnTo>
                    <a:lnTo>
                      <a:pt x="978" y="2134"/>
                    </a:lnTo>
                    <a:lnTo>
                      <a:pt x="939" y="2174"/>
                    </a:lnTo>
                    <a:lnTo>
                      <a:pt x="901" y="2207"/>
                    </a:lnTo>
                    <a:lnTo>
                      <a:pt x="866" y="2239"/>
                    </a:lnTo>
                    <a:lnTo>
                      <a:pt x="835" y="2266"/>
                    </a:lnTo>
                    <a:lnTo>
                      <a:pt x="806" y="2290"/>
                    </a:lnTo>
                    <a:lnTo>
                      <a:pt x="783" y="2309"/>
                    </a:lnTo>
                    <a:lnTo>
                      <a:pt x="763" y="2325"/>
                    </a:lnTo>
                    <a:lnTo>
                      <a:pt x="748" y="2336"/>
                    </a:lnTo>
                    <a:lnTo>
                      <a:pt x="739" y="2343"/>
                    </a:lnTo>
                    <a:lnTo>
                      <a:pt x="735" y="2346"/>
                    </a:lnTo>
                    <a:lnTo>
                      <a:pt x="732" y="2343"/>
                    </a:lnTo>
                    <a:lnTo>
                      <a:pt x="723" y="2336"/>
                    </a:lnTo>
                    <a:lnTo>
                      <a:pt x="709" y="2325"/>
                    </a:lnTo>
                    <a:lnTo>
                      <a:pt x="688" y="2309"/>
                    </a:lnTo>
                    <a:lnTo>
                      <a:pt x="665" y="2290"/>
                    </a:lnTo>
                    <a:lnTo>
                      <a:pt x="636" y="2266"/>
                    </a:lnTo>
                    <a:lnTo>
                      <a:pt x="604" y="2239"/>
                    </a:lnTo>
                    <a:lnTo>
                      <a:pt x="570" y="2207"/>
                    </a:lnTo>
                    <a:lnTo>
                      <a:pt x="532" y="2174"/>
                    </a:lnTo>
                    <a:lnTo>
                      <a:pt x="493" y="2134"/>
                    </a:lnTo>
                    <a:lnTo>
                      <a:pt x="452" y="2094"/>
                    </a:lnTo>
                    <a:lnTo>
                      <a:pt x="410" y="2050"/>
                    </a:lnTo>
                    <a:lnTo>
                      <a:pt x="367" y="2002"/>
                    </a:lnTo>
                    <a:lnTo>
                      <a:pt x="325" y="1952"/>
                    </a:lnTo>
                    <a:lnTo>
                      <a:pt x="284" y="1898"/>
                    </a:lnTo>
                    <a:lnTo>
                      <a:pt x="243" y="1843"/>
                    </a:lnTo>
                    <a:lnTo>
                      <a:pt x="204" y="1784"/>
                    </a:lnTo>
                    <a:lnTo>
                      <a:pt x="166" y="1724"/>
                    </a:lnTo>
                    <a:lnTo>
                      <a:pt x="131" y="1662"/>
                    </a:lnTo>
                    <a:lnTo>
                      <a:pt x="100" y="1596"/>
                    </a:lnTo>
                    <a:lnTo>
                      <a:pt x="71" y="1529"/>
                    </a:lnTo>
                    <a:lnTo>
                      <a:pt x="48" y="1462"/>
                    </a:lnTo>
                    <a:lnTo>
                      <a:pt x="27" y="1390"/>
                    </a:lnTo>
                    <a:lnTo>
                      <a:pt x="13" y="1319"/>
                    </a:lnTo>
                    <a:lnTo>
                      <a:pt x="4" y="1246"/>
                    </a:lnTo>
                    <a:lnTo>
                      <a:pt x="0" y="1173"/>
                    </a:lnTo>
                    <a:lnTo>
                      <a:pt x="4" y="1098"/>
                    </a:lnTo>
                    <a:lnTo>
                      <a:pt x="13" y="1025"/>
                    </a:lnTo>
                    <a:lnTo>
                      <a:pt x="27" y="954"/>
                    </a:lnTo>
                    <a:lnTo>
                      <a:pt x="48" y="884"/>
                    </a:lnTo>
                    <a:lnTo>
                      <a:pt x="71" y="815"/>
                    </a:lnTo>
                    <a:lnTo>
                      <a:pt x="100" y="748"/>
                    </a:lnTo>
                    <a:lnTo>
                      <a:pt x="131" y="684"/>
                    </a:lnTo>
                    <a:lnTo>
                      <a:pt x="166" y="621"/>
                    </a:lnTo>
                    <a:lnTo>
                      <a:pt x="204" y="560"/>
                    </a:lnTo>
                    <a:lnTo>
                      <a:pt x="243" y="502"/>
                    </a:lnTo>
                    <a:lnTo>
                      <a:pt x="284" y="446"/>
                    </a:lnTo>
                    <a:lnTo>
                      <a:pt x="325" y="394"/>
                    </a:lnTo>
                    <a:lnTo>
                      <a:pt x="367" y="343"/>
                    </a:lnTo>
                    <a:lnTo>
                      <a:pt x="410" y="294"/>
                    </a:lnTo>
                    <a:lnTo>
                      <a:pt x="452" y="251"/>
                    </a:lnTo>
                    <a:lnTo>
                      <a:pt x="493" y="210"/>
                    </a:lnTo>
                    <a:lnTo>
                      <a:pt x="532" y="170"/>
                    </a:lnTo>
                    <a:lnTo>
                      <a:pt x="570" y="137"/>
                    </a:lnTo>
                    <a:lnTo>
                      <a:pt x="604" y="105"/>
                    </a:lnTo>
                    <a:lnTo>
                      <a:pt x="636" y="79"/>
                    </a:lnTo>
                    <a:lnTo>
                      <a:pt x="665" y="55"/>
                    </a:lnTo>
                    <a:lnTo>
                      <a:pt x="688" y="35"/>
                    </a:lnTo>
                    <a:lnTo>
                      <a:pt x="709" y="19"/>
                    </a:lnTo>
                    <a:lnTo>
                      <a:pt x="723" y="9"/>
                    </a:lnTo>
                    <a:lnTo>
                      <a:pt x="732" y="1"/>
                    </a:lnTo>
                    <a:lnTo>
                      <a:pt x="735" y="0"/>
                    </a:lnTo>
                    <a:lnTo>
                      <a:pt x="739" y="1"/>
                    </a:lnTo>
                    <a:lnTo>
                      <a:pt x="748" y="9"/>
                    </a:lnTo>
                    <a:lnTo>
                      <a:pt x="763" y="19"/>
                    </a:lnTo>
                    <a:lnTo>
                      <a:pt x="783" y="35"/>
                    </a:lnTo>
                    <a:lnTo>
                      <a:pt x="806" y="55"/>
                    </a:lnTo>
                    <a:lnTo>
                      <a:pt x="835" y="79"/>
                    </a:lnTo>
                    <a:lnTo>
                      <a:pt x="866" y="105"/>
                    </a:lnTo>
                    <a:lnTo>
                      <a:pt x="901" y="137"/>
                    </a:lnTo>
                    <a:lnTo>
                      <a:pt x="939" y="170"/>
                    </a:lnTo>
                    <a:lnTo>
                      <a:pt x="978" y="210"/>
                    </a:lnTo>
                    <a:lnTo>
                      <a:pt x="1019" y="251"/>
                    </a:lnTo>
                    <a:lnTo>
                      <a:pt x="1060" y="294"/>
                    </a:lnTo>
                    <a:lnTo>
                      <a:pt x="1102" y="343"/>
                    </a:lnTo>
                    <a:lnTo>
                      <a:pt x="1145" y="394"/>
                    </a:lnTo>
                    <a:lnTo>
                      <a:pt x="1187" y="446"/>
                    </a:lnTo>
                    <a:lnTo>
                      <a:pt x="1228" y="502"/>
                    </a:lnTo>
                    <a:lnTo>
                      <a:pt x="1267" y="560"/>
                    </a:lnTo>
                    <a:lnTo>
                      <a:pt x="1305" y="621"/>
                    </a:lnTo>
                    <a:lnTo>
                      <a:pt x="1339" y="684"/>
                    </a:lnTo>
                    <a:lnTo>
                      <a:pt x="1371" y="748"/>
                    </a:lnTo>
                    <a:lnTo>
                      <a:pt x="1400" y="815"/>
                    </a:lnTo>
                    <a:lnTo>
                      <a:pt x="1423" y="884"/>
                    </a:lnTo>
                    <a:lnTo>
                      <a:pt x="1444" y="954"/>
                    </a:lnTo>
                    <a:lnTo>
                      <a:pt x="1458" y="1025"/>
                    </a:lnTo>
                    <a:lnTo>
                      <a:pt x="1467" y="1098"/>
                    </a:lnTo>
                    <a:lnTo>
                      <a:pt x="1470" y="1173"/>
                    </a:lnTo>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a:lnSpc>
                    <a:spcPct val="120000"/>
                  </a:lnSpc>
                  <a:defRPr/>
                </a:pPr>
                <a:endParaRPr lang="en-US" altLang="zh-CN" sz="1600" dirty="0">
                  <a:solidFill>
                    <a:schemeClr val="tx1">
                      <a:lumMod val="65000"/>
                      <a:lumOff val="35000"/>
                    </a:schemeClr>
                  </a:solidFill>
                </a:endParaRPr>
              </a:p>
            </p:txBody>
          </p:sp>
          <p:sp>
            <p:nvSpPr>
              <p:cNvPr id="35" name="MH_SubTitle_4"/>
              <p:cNvSpPr>
                <a:spLocks/>
              </p:cNvSpPr>
              <p:nvPr>
                <p:custDataLst>
                  <p:tags r:id="rId4"/>
                </p:custDataLst>
              </p:nvPr>
            </p:nvSpPr>
            <p:spPr bwMode="gray">
              <a:xfrm rot="2160000">
                <a:off x="5180013" y="3960813"/>
                <a:ext cx="990600" cy="1644650"/>
              </a:xfrm>
              <a:custGeom>
                <a:avLst/>
                <a:gdLst>
                  <a:gd name="connsiteX0" fmla="*/ 495256 w 990511"/>
                  <a:gd name="connsiteY0" fmla="*/ 1643878 h 1643878"/>
                  <a:gd name="connsiteX1" fmla="*/ 493234 w 990511"/>
                  <a:gd name="connsiteY1" fmla="*/ 1641776 h 1643878"/>
                  <a:gd name="connsiteX2" fmla="*/ 487170 w 990511"/>
                  <a:gd name="connsiteY2" fmla="*/ 1636871 h 1643878"/>
                  <a:gd name="connsiteX3" fmla="*/ 477737 w 990511"/>
                  <a:gd name="connsiteY3" fmla="*/ 1629163 h 1643878"/>
                  <a:gd name="connsiteX4" fmla="*/ 463586 w 990511"/>
                  <a:gd name="connsiteY4" fmla="*/ 1617951 h 1643878"/>
                  <a:gd name="connsiteX5" fmla="*/ 448088 w 990511"/>
                  <a:gd name="connsiteY5" fmla="*/ 1604638 h 1643878"/>
                  <a:gd name="connsiteX6" fmla="*/ 428548 w 990511"/>
                  <a:gd name="connsiteY6" fmla="*/ 1587821 h 1643878"/>
                  <a:gd name="connsiteX7" fmla="*/ 406985 w 990511"/>
                  <a:gd name="connsiteY7" fmla="*/ 1568902 h 1643878"/>
                  <a:gd name="connsiteX8" fmla="*/ 384076 w 990511"/>
                  <a:gd name="connsiteY8" fmla="*/ 1546479 h 1643878"/>
                  <a:gd name="connsiteX9" fmla="*/ 358471 w 990511"/>
                  <a:gd name="connsiteY9" fmla="*/ 1523355 h 1643878"/>
                  <a:gd name="connsiteX10" fmla="*/ 332192 w 990511"/>
                  <a:gd name="connsiteY10" fmla="*/ 1495327 h 1643878"/>
                  <a:gd name="connsiteX11" fmla="*/ 304565 w 990511"/>
                  <a:gd name="connsiteY11" fmla="*/ 1467298 h 1643878"/>
                  <a:gd name="connsiteX12" fmla="*/ 276265 w 990511"/>
                  <a:gd name="connsiteY12" fmla="*/ 1436466 h 1643878"/>
                  <a:gd name="connsiteX13" fmla="*/ 247291 w 990511"/>
                  <a:gd name="connsiteY13" fmla="*/ 1402832 h 1643878"/>
                  <a:gd name="connsiteX14" fmla="*/ 218991 w 990511"/>
                  <a:gd name="connsiteY14" fmla="*/ 1367797 h 1643878"/>
                  <a:gd name="connsiteX15" fmla="*/ 191364 w 990511"/>
                  <a:gd name="connsiteY15" fmla="*/ 1329958 h 1643878"/>
                  <a:gd name="connsiteX16" fmla="*/ 163738 w 990511"/>
                  <a:gd name="connsiteY16" fmla="*/ 1291418 h 1643878"/>
                  <a:gd name="connsiteX17" fmla="*/ 137459 w 990511"/>
                  <a:gd name="connsiteY17" fmla="*/ 1250076 h 1643878"/>
                  <a:gd name="connsiteX18" fmla="*/ 111854 w 990511"/>
                  <a:gd name="connsiteY18" fmla="*/ 1208033 h 1643878"/>
                  <a:gd name="connsiteX19" fmla="*/ 88270 w 990511"/>
                  <a:gd name="connsiteY19" fmla="*/ 1164589 h 1643878"/>
                  <a:gd name="connsiteX20" fmla="*/ 67382 w 990511"/>
                  <a:gd name="connsiteY20" fmla="*/ 1118342 h 1643878"/>
                  <a:gd name="connsiteX21" fmla="*/ 47841 w 990511"/>
                  <a:gd name="connsiteY21" fmla="*/ 1071394 h 1643878"/>
                  <a:gd name="connsiteX22" fmla="*/ 32343 w 990511"/>
                  <a:gd name="connsiteY22" fmla="*/ 1024446 h 1643878"/>
                  <a:gd name="connsiteX23" fmla="*/ 18193 w 990511"/>
                  <a:gd name="connsiteY23" fmla="*/ 973994 h 1643878"/>
                  <a:gd name="connsiteX24" fmla="*/ 8760 w 990511"/>
                  <a:gd name="connsiteY24" fmla="*/ 924244 h 1643878"/>
                  <a:gd name="connsiteX25" fmla="*/ 2695 w 990511"/>
                  <a:gd name="connsiteY25" fmla="*/ 873091 h 1643878"/>
                  <a:gd name="connsiteX26" fmla="*/ 0 w 990511"/>
                  <a:gd name="connsiteY26" fmla="*/ 821939 h 1643878"/>
                  <a:gd name="connsiteX27" fmla="*/ 2695 w 990511"/>
                  <a:gd name="connsiteY27" fmla="*/ 769385 h 1643878"/>
                  <a:gd name="connsiteX28" fmla="*/ 8760 w 990511"/>
                  <a:gd name="connsiteY28" fmla="*/ 718233 h 1643878"/>
                  <a:gd name="connsiteX29" fmla="*/ 18193 w 990511"/>
                  <a:gd name="connsiteY29" fmla="*/ 668482 h 1643878"/>
                  <a:gd name="connsiteX30" fmla="*/ 32343 w 990511"/>
                  <a:gd name="connsiteY30" fmla="*/ 619432 h 1643878"/>
                  <a:gd name="connsiteX31" fmla="*/ 47841 w 990511"/>
                  <a:gd name="connsiteY31" fmla="*/ 571083 h 1643878"/>
                  <a:gd name="connsiteX32" fmla="*/ 67382 w 990511"/>
                  <a:gd name="connsiteY32" fmla="*/ 524135 h 1643878"/>
                  <a:gd name="connsiteX33" fmla="*/ 88270 w 990511"/>
                  <a:gd name="connsiteY33" fmla="*/ 479289 h 1643878"/>
                  <a:gd name="connsiteX34" fmla="*/ 111854 w 990511"/>
                  <a:gd name="connsiteY34" fmla="*/ 435144 h 1643878"/>
                  <a:gd name="connsiteX35" fmla="*/ 137459 w 990511"/>
                  <a:gd name="connsiteY35" fmla="*/ 392401 h 1643878"/>
                  <a:gd name="connsiteX36" fmla="*/ 163738 w 990511"/>
                  <a:gd name="connsiteY36" fmla="*/ 351759 h 1643878"/>
                  <a:gd name="connsiteX37" fmla="*/ 191364 w 990511"/>
                  <a:gd name="connsiteY37" fmla="*/ 312519 h 1643878"/>
                  <a:gd name="connsiteX38" fmla="*/ 218991 w 990511"/>
                  <a:gd name="connsiteY38" fmla="*/ 276082 h 1643878"/>
                  <a:gd name="connsiteX39" fmla="*/ 247291 w 990511"/>
                  <a:gd name="connsiteY39" fmla="*/ 240345 h 1643878"/>
                  <a:gd name="connsiteX40" fmla="*/ 276265 w 990511"/>
                  <a:gd name="connsiteY40" fmla="*/ 206010 h 1643878"/>
                  <a:gd name="connsiteX41" fmla="*/ 304565 w 990511"/>
                  <a:gd name="connsiteY41" fmla="*/ 175880 h 1643878"/>
                  <a:gd name="connsiteX42" fmla="*/ 332192 w 990511"/>
                  <a:gd name="connsiteY42" fmla="*/ 147150 h 1643878"/>
                  <a:gd name="connsiteX43" fmla="*/ 358471 w 990511"/>
                  <a:gd name="connsiteY43" fmla="*/ 119121 h 1643878"/>
                  <a:gd name="connsiteX44" fmla="*/ 384076 w 990511"/>
                  <a:gd name="connsiteY44" fmla="*/ 95998 h 1643878"/>
                  <a:gd name="connsiteX45" fmla="*/ 406985 w 990511"/>
                  <a:gd name="connsiteY45" fmla="*/ 73575 h 1643878"/>
                  <a:gd name="connsiteX46" fmla="*/ 428548 w 990511"/>
                  <a:gd name="connsiteY46" fmla="*/ 55357 h 1643878"/>
                  <a:gd name="connsiteX47" fmla="*/ 448088 w 990511"/>
                  <a:gd name="connsiteY47" fmla="*/ 38539 h 1643878"/>
                  <a:gd name="connsiteX48" fmla="*/ 463586 w 990511"/>
                  <a:gd name="connsiteY48" fmla="*/ 24525 h 1643878"/>
                  <a:gd name="connsiteX49" fmla="*/ 477736 w 990511"/>
                  <a:gd name="connsiteY49" fmla="*/ 13313 h 1643878"/>
                  <a:gd name="connsiteX50" fmla="*/ 487170 w 990511"/>
                  <a:gd name="connsiteY50" fmla="*/ 6306 h 1643878"/>
                  <a:gd name="connsiteX51" fmla="*/ 493234 w 990511"/>
                  <a:gd name="connsiteY51" fmla="*/ 701 h 1643878"/>
                  <a:gd name="connsiteX52" fmla="*/ 495255 w 990511"/>
                  <a:gd name="connsiteY52" fmla="*/ 0 h 1643878"/>
                  <a:gd name="connsiteX53" fmla="*/ 497951 w 990511"/>
                  <a:gd name="connsiteY53" fmla="*/ 701 h 1643878"/>
                  <a:gd name="connsiteX54" fmla="*/ 504015 w 990511"/>
                  <a:gd name="connsiteY54" fmla="*/ 6306 h 1643878"/>
                  <a:gd name="connsiteX55" fmla="*/ 514122 w 990511"/>
                  <a:gd name="connsiteY55" fmla="*/ 13314 h 1643878"/>
                  <a:gd name="connsiteX56" fmla="*/ 527599 w 990511"/>
                  <a:gd name="connsiteY56" fmla="*/ 24525 h 1643878"/>
                  <a:gd name="connsiteX57" fmla="*/ 543097 w 990511"/>
                  <a:gd name="connsiteY57" fmla="*/ 38539 h 1643878"/>
                  <a:gd name="connsiteX58" fmla="*/ 562637 w 990511"/>
                  <a:gd name="connsiteY58" fmla="*/ 55356 h 1643878"/>
                  <a:gd name="connsiteX59" fmla="*/ 583525 w 990511"/>
                  <a:gd name="connsiteY59" fmla="*/ 73575 h 1643878"/>
                  <a:gd name="connsiteX60" fmla="*/ 607109 w 990511"/>
                  <a:gd name="connsiteY60" fmla="*/ 95998 h 1643878"/>
                  <a:gd name="connsiteX61" fmla="*/ 632714 w 990511"/>
                  <a:gd name="connsiteY61" fmla="*/ 119122 h 1643878"/>
                  <a:gd name="connsiteX62" fmla="*/ 658993 w 990511"/>
                  <a:gd name="connsiteY62" fmla="*/ 147150 h 1643878"/>
                  <a:gd name="connsiteX63" fmla="*/ 686620 w 990511"/>
                  <a:gd name="connsiteY63" fmla="*/ 175880 h 1643878"/>
                  <a:gd name="connsiteX64" fmla="*/ 714246 w 990511"/>
                  <a:gd name="connsiteY64" fmla="*/ 206010 h 1643878"/>
                  <a:gd name="connsiteX65" fmla="*/ 742546 w 990511"/>
                  <a:gd name="connsiteY65" fmla="*/ 240345 h 1643878"/>
                  <a:gd name="connsiteX66" fmla="*/ 771521 w 990511"/>
                  <a:gd name="connsiteY66" fmla="*/ 276082 h 1643878"/>
                  <a:gd name="connsiteX67" fmla="*/ 799821 w 990511"/>
                  <a:gd name="connsiteY67" fmla="*/ 312519 h 1643878"/>
                  <a:gd name="connsiteX68" fmla="*/ 827447 w 990511"/>
                  <a:gd name="connsiteY68" fmla="*/ 351759 h 1643878"/>
                  <a:gd name="connsiteX69" fmla="*/ 853726 w 990511"/>
                  <a:gd name="connsiteY69" fmla="*/ 392401 h 1643878"/>
                  <a:gd name="connsiteX70" fmla="*/ 879331 w 990511"/>
                  <a:gd name="connsiteY70" fmla="*/ 435144 h 1643878"/>
                  <a:gd name="connsiteX71" fmla="*/ 902241 w 990511"/>
                  <a:gd name="connsiteY71" fmla="*/ 479289 h 1643878"/>
                  <a:gd name="connsiteX72" fmla="*/ 923803 w 990511"/>
                  <a:gd name="connsiteY72" fmla="*/ 524135 h 1643878"/>
                  <a:gd name="connsiteX73" fmla="*/ 943344 w 990511"/>
                  <a:gd name="connsiteY73" fmla="*/ 571083 h 1643878"/>
                  <a:gd name="connsiteX74" fmla="*/ 958842 w 990511"/>
                  <a:gd name="connsiteY74" fmla="*/ 619432 h 1643878"/>
                  <a:gd name="connsiteX75" fmla="*/ 972992 w 990511"/>
                  <a:gd name="connsiteY75" fmla="*/ 668483 h 1643878"/>
                  <a:gd name="connsiteX76" fmla="*/ 982425 w 990511"/>
                  <a:gd name="connsiteY76" fmla="*/ 718233 h 1643878"/>
                  <a:gd name="connsiteX77" fmla="*/ 988490 w 990511"/>
                  <a:gd name="connsiteY77" fmla="*/ 769385 h 1643878"/>
                  <a:gd name="connsiteX78" fmla="*/ 990511 w 990511"/>
                  <a:gd name="connsiteY78" fmla="*/ 821939 h 1643878"/>
                  <a:gd name="connsiteX79" fmla="*/ 988489 w 990511"/>
                  <a:gd name="connsiteY79" fmla="*/ 873091 h 1643878"/>
                  <a:gd name="connsiteX80" fmla="*/ 982425 w 990511"/>
                  <a:gd name="connsiteY80" fmla="*/ 924243 h 1643878"/>
                  <a:gd name="connsiteX81" fmla="*/ 972992 w 990511"/>
                  <a:gd name="connsiteY81" fmla="*/ 973994 h 1643878"/>
                  <a:gd name="connsiteX82" fmla="*/ 958842 w 990511"/>
                  <a:gd name="connsiteY82" fmla="*/ 1024446 h 1643878"/>
                  <a:gd name="connsiteX83" fmla="*/ 943344 w 990511"/>
                  <a:gd name="connsiteY83" fmla="*/ 1071394 h 1643878"/>
                  <a:gd name="connsiteX84" fmla="*/ 923803 w 990511"/>
                  <a:gd name="connsiteY84" fmla="*/ 1118341 h 1643878"/>
                  <a:gd name="connsiteX85" fmla="*/ 902241 w 990511"/>
                  <a:gd name="connsiteY85" fmla="*/ 1164589 h 1643878"/>
                  <a:gd name="connsiteX86" fmla="*/ 879331 w 990511"/>
                  <a:gd name="connsiteY86" fmla="*/ 1208033 h 1643878"/>
                  <a:gd name="connsiteX87" fmla="*/ 853726 w 990511"/>
                  <a:gd name="connsiteY87" fmla="*/ 1250076 h 1643878"/>
                  <a:gd name="connsiteX88" fmla="*/ 827447 w 990511"/>
                  <a:gd name="connsiteY88" fmla="*/ 1291418 h 1643878"/>
                  <a:gd name="connsiteX89" fmla="*/ 799821 w 990511"/>
                  <a:gd name="connsiteY89" fmla="*/ 1329958 h 1643878"/>
                  <a:gd name="connsiteX90" fmla="*/ 771520 w 990511"/>
                  <a:gd name="connsiteY90" fmla="*/ 1367796 h 1643878"/>
                  <a:gd name="connsiteX91" fmla="*/ 742546 w 990511"/>
                  <a:gd name="connsiteY91" fmla="*/ 1402832 h 1643878"/>
                  <a:gd name="connsiteX92" fmla="*/ 714246 w 990511"/>
                  <a:gd name="connsiteY92" fmla="*/ 1436466 h 1643878"/>
                  <a:gd name="connsiteX93" fmla="*/ 686620 w 990511"/>
                  <a:gd name="connsiteY93" fmla="*/ 1467298 h 1643878"/>
                  <a:gd name="connsiteX94" fmla="*/ 658993 w 990511"/>
                  <a:gd name="connsiteY94" fmla="*/ 1495326 h 1643878"/>
                  <a:gd name="connsiteX95" fmla="*/ 632714 w 990511"/>
                  <a:gd name="connsiteY95" fmla="*/ 1523355 h 1643878"/>
                  <a:gd name="connsiteX96" fmla="*/ 607109 w 990511"/>
                  <a:gd name="connsiteY96" fmla="*/ 1546479 h 1643878"/>
                  <a:gd name="connsiteX97" fmla="*/ 583526 w 990511"/>
                  <a:gd name="connsiteY97" fmla="*/ 1568902 h 1643878"/>
                  <a:gd name="connsiteX98" fmla="*/ 562637 w 990511"/>
                  <a:gd name="connsiteY98" fmla="*/ 1587821 h 1643878"/>
                  <a:gd name="connsiteX99" fmla="*/ 543097 w 990511"/>
                  <a:gd name="connsiteY99" fmla="*/ 1604638 h 1643878"/>
                  <a:gd name="connsiteX100" fmla="*/ 527599 w 990511"/>
                  <a:gd name="connsiteY100" fmla="*/ 1617951 h 1643878"/>
                  <a:gd name="connsiteX101" fmla="*/ 514123 w 990511"/>
                  <a:gd name="connsiteY101" fmla="*/ 1629163 h 1643878"/>
                  <a:gd name="connsiteX102" fmla="*/ 504015 w 990511"/>
                  <a:gd name="connsiteY102" fmla="*/ 1636871 h 1643878"/>
                  <a:gd name="connsiteX103" fmla="*/ 497951 w 990511"/>
                  <a:gd name="connsiteY103" fmla="*/ 1641776 h 1643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90511" h="1643878">
                    <a:moveTo>
                      <a:pt x="495256" y="1643878"/>
                    </a:moveTo>
                    <a:lnTo>
                      <a:pt x="493234" y="1641776"/>
                    </a:lnTo>
                    <a:lnTo>
                      <a:pt x="487170" y="1636871"/>
                    </a:lnTo>
                    <a:lnTo>
                      <a:pt x="477737" y="1629163"/>
                    </a:lnTo>
                    <a:lnTo>
                      <a:pt x="463586" y="1617951"/>
                    </a:lnTo>
                    <a:lnTo>
                      <a:pt x="448088" y="1604638"/>
                    </a:lnTo>
                    <a:lnTo>
                      <a:pt x="428548" y="1587821"/>
                    </a:lnTo>
                    <a:lnTo>
                      <a:pt x="406985" y="1568902"/>
                    </a:lnTo>
                    <a:lnTo>
                      <a:pt x="384076" y="1546479"/>
                    </a:lnTo>
                    <a:lnTo>
                      <a:pt x="358471" y="1523355"/>
                    </a:lnTo>
                    <a:lnTo>
                      <a:pt x="332192" y="1495327"/>
                    </a:lnTo>
                    <a:lnTo>
                      <a:pt x="304565" y="1467298"/>
                    </a:lnTo>
                    <a:lnTo>
                      <a:pt x="276265" y="1436466"/>
                    </a:lnTo>
                    <a:lnTo>
                      <a:pt x="247291" y="1402832"/>
                    </a:lnTo>
                    <a:lnTo>
                      <a:pt x="218991" y="1367797"/>
                    </a:lnTo>
                    <a:lnTo>
                      <a:pt x="191364" y="1329958"/>
                    </a:lnTo>
                    <a:lnTo>
                      <a:pt x="163738" y="1291418"/>
                    </a:lnTo>
                    <a:lnTo>
                      <a:pt x="137459" y="1250076"/>
                    </a:lnTo>
                    <a:lnTo>
                      <a:pt x="111854" y="1208033"/>
                    </a:lnTo>
                    <a:lnTo>
                      <a:pt x="88270" y="1164589"/>
                    </a:lnTo>
                    <a:lnTo>
                      <a:pt x="67382" y="1118342"/>
                    </a:lnTo>
                    <a:lnTo>
                      <a:pt x="47841" y="1071394"/>
                    </a:lnTo>
                    <a:lnTo>
                      <a:pt x="32343" y="1024446"/>
                    </a:lnTo>
                    <a:lnTo>
                      <a:pt x="18193" y="973994"/>
                    </a:lnTo>
                    <a:lnTo>
                      <a:pt x="8760" y="924244"/>
                    </a:lnTo>
                    <a:lnTo>
                      <a:pt x="2695" y="873091"/>
                    </a:lnTo>
                    <a:lnTo>
                      <a:pt x="0" y="821939"/>
                    </a:lnTo>
                    <a:lnTo>
                      <a:pt x="2695" y="769385"/>
                    </a:lnTo>
                    <a:lnTo>
                      <a:pt x="8760" y="718233"/>
                    </a:lnTo>
                    <a:lnTo>
                      <a:pt x="18193" y="668482"/>
                    </a:lnTo>
                    <a:lnTo>
                      <a:pt x="32343" y="619432"/>
                    </a:lnTo>
                    <a:lnTo>
                      <a:pt x="47841" y="571083"/>
                    </a:lnTo>
                    <a:lnTo>
                      <a:pt x="67382" y="524135"/>
                    </a:lnTo>
                    <a:lnTo>
                      <a:pt x="88270" y="479289"/>
                    </a:lnTo>
                    <a:lnTo>
                      <a:pt x="111854" y="435144"/>
                    </a:lnTo>
                    <a:lnTo>
                      <a:pt x="137459" y="392401"/>
                    </a:lnTo>
                    <a:lnTo>
                      <a:pt x="163738" y="351759"/>
                    </a:lnTo>
                    <a:lnTo>
                      <a:pt x="191364" y="312519"/>
                    </a:lnTo>
                    <a:lnTo>
                      <a:pt x="218991" y="276082"/>
                    </a:lnTo>
                    <a:lnTo>
                      <a:pt x="247291" y="240345"/>
                    </a:lnTo>
                    <a:lnTo>
                      <a:pt x="276265" y="206010"/>
                    </a:lnTo>
                    <a:lnTo>
                      <a:pt x="304565" y="175880"/>
                    </a:lnTo>
                    <a:lnTo>
                      <a:pt x="332192" y="147150"/>
                    </a:lnTo>
                    <a:lnTo>
                      <a:pt x="358471" y="119121"/>
                    </a:lnTo>
                    <a:lnTo>
                      <a:pt x="384076" y="95998"/>
                    </a:lnTo>
                    <a:lnTo>
                      <a:pt x="406985" y="73575"/>
                    </a:lnTo>
                    <a:lnTo>
                      <a:pt x="428548" y="55357"/>
                    </a:lnTo>
                    <a:lnTo>
                      <a:pt x="448088" y="38539"/>
                    </a:lnTo>
                    <a:lnTo>
                      <a:pt x="463586" y="24525"/>
                    </a:lnTo>
                    <a:lnTo>
                      <a:pt x="477736" y="13313"/>
                    </a:lnTo>
                    <a:lnTo>
                      <a:pt x="487170" y="6306"/>
                    </a:lnTo>
                    <a:lnTo>
                      <a:pt x="493234" y="701"/>
                    </a:lnTo>
                    <a:lnTo>
                      <a:pt x="495255" y="0"/>
                    </a:lnTo>
                    <a:lnTo>
                      <a:pt x="497951" y="701"/>
                    </a:lnTo>
                    <a:lnTo>
                      <a:pt x="504015" y="6306"/>
                    </a:lnTo>
                    <a:lnTo>
                      <a:pt x="514122" y="13314"/>
                    </a:lnTo>
                    <a:lnTo>
                      <a:pt x="527599" y="24525"/>
                    </a:lnTo>
                    <a:lnTo>
                      <a:pt x="543097" y="38539"/>
                    </a:lnTo>
                    <a:lnTo>
                      <a:pt x="562637" y="55356"/>
                    </a:lnTo>
                    <a:lnTo>
                      <a:pt x="583525" y="73575"/>
                    </a:lnTo>
                    <a:lnTo>
                      <a:pt x="607109" y="95998"/>
                    </a:lnTo>
                    <a:lnTo>
                      <a:pt x="632714" y="119122"/>
                    </a:lnTo>
                    <a:lnTo>
                      <a:pt x="658993" y="147150"/>
                    </a:lnTo>
                    <a:lnTo>
                      <a:pt x="686620" y="175880"/>
                    </a:lnTo>
                    <a:lnTo>
                      <a:pt x="714246" y="206010"/>
                    </a:lnTo>
                    <a:lnTo>
                      <a:pt x="742546" y="240345"/>
                    </a:lnTo>
                    <a:lnTo>
                      <a:pt x="771521" y="276082"/>
                    </a:lnTo>
                    <a:lnTo>
                      <a:pt x="799821" y="312519"/>
                    </a:lnTo>
                    <a:lnTo>
                      <a:pt x="827447" y="351759"/>
                    </a:lnTo>
                    <a:lnTo>
                      <a:pt x="853726" y="392401"/>
                    </a:lnTo>
                    <a:lnTo>
                      <a:pt x="879331" y="435144"/>
                    </a:lnTo>
                    <a:lnTo>
                      <a:pt x="902241" y="479289"/>
                    </a:lnTo>
                    <a:lnTo>
                      <a:pt x="923803" y="524135"/>
                    </a:lnTo>
                    <a:lnTo>
                      <a:pt x="943344" y="571083"/>
                    </a:lnTo>
                    <a:lnTo>
                      <a:pt x="958842" y="619432"/>
                    </a:lnTo>
                    <a:lnTo>
                      <a:pt x="972992" y="668483"/>
                    </a:lnTo>
                    <a:lnTo>
                      <a:pt x="982425" y="718233"/>
                    </a:lnTo>
                    <a:lnTo>
                      <a:pt x="988490" y="769385"/>
                    </a:lnTo>
                    <a:lnTo>
                      <a:pt x="990511" y="821939"/>
                    </a:lnTo>
                    <a:lnTo>
                      <a:pt x="988489" y="873091"/>
                    </a:lnTo>
                    <a:lnTo>
                      <a:pt x="982425" y="924243"/>
                    </a:lnTo>
                    <a:lnTo>
                      <a:pt x="972992" y="973994"/>
                    </a:lnTo>
                    <a:lnTo>
                      <a:pt x="958842" y="1024446"/>
                    </a:lnTo>
                    <a:lnTo>
                      <a:pt x="943344" y="1071394"/>
                    </a:lnTo>
                    <a:lnTo>
                      <a:pt x="923803" y="1118341"/>
                    </a:lnTo>
                    <a:lnTo>
                      <a:pt x="902241" y="1164589"/>
                    </a:lnTo>
                    <a:lnTo>
                      <a:pt x="879331" y="1208033"/>
                    </a:lnTo>
                    <a:lnTo>
                      <a:pt x="853726" y="1250076"/>
                    </a:lnTo>
                    <a:lnTo>
                      <a:pt x="827447" y="1291418"/>
                    </a:lnTo>
                    <a:lnTo>
                      <a:pt x="799821" y="1329958"/>
                    </a:lnTo>
                    <a:lnTo>
                      <a:pt x="771520" y="1367796"/>
                    </a:lnTo>
                    <a:lnTo>
                      <a:pt x="742546" y="1402832"/>
                    </a:lnTo>
                    <a:lnTo>
                      <a:pt x="714246" y="1436466"/>
                    </a:lnTo>
                    <a:lnTo>
                      <a:pt x="686620" y="1467298"/>
                    </a:lnTo>
                    <a:lnTo>
                      <a:pt x="658993" y="1495326"/>
                    </a:lnTo>
                    <a:lnTo>
                      <a:pt x="632714" y="1523355"/>
                    </a:lnTo>
                    <a:lnTo>
                      <a:pt x="607109" y="1546479"/>
                    </a:lnTo>
                    <a:lnTo>
                      <a:pt x="583526" y="1568902"/>
                    </a:lnTo>
                    <a:lnTo>
                      <a:pt x="562637" y="1587821"/>
                    </a:lnTo>
                    <a:lnTo>
                      <a:pt x="543097" y="1604638"/>
                    </a:lnTo>
                    <a:lnTo>
                      <a:pt x="527599" y="1617951"/>
                    </a:lnTo>
                    <a:lnTo>
                      <a:pt x="514123" y="1629163"/>
                    </a:lnTo>
                    <a:lnTo>
                      <a:pt x="504015" y="1636871"/>
                    </a:lnTo>
                    <a:lnTo>
                      <a:pt x="497951" y="1641776"/>
                    </a:lnTo>
                    <a:close/>
                  </a:path>
                </a:pathLst>
              </a:custGeom>
              <a:solidFill>
                <a:schemeClr val="accent1"/>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0" rIns="0" bIns="0" anchor="ctr"/>
              <a:lstStyle/>
              <a:p>
                <a:pPr algn="ctr">
                  <a:lnSpc>
                    <a:spcPct val="120000"/>
                  </a:lnSpc>
                  <a:defRPr/>
                </a:pPr>
                <a:endParaRPr lang="en-US" altLang="zh-CN" sz="1600" dirty="0">
                  <a:solidFill>
                    <a:schemeClr val="tx1">
                      <a:lumMod val="65000"/>
                      <a:lumOff val="35000"/>
                    </a:schemeClr>
                  </a:solidFill>
                </a:endParaRPr>
              </a:p>
            </p:txBody>
          </p:sp>
          <p:sp>
            <p:nvSpPr>
              <p:cNvPr id="29" name="MH_SubTitle_2"/>
              <p:cNvSpPr/>
              <p:nvPr>
                <p:custDataLst>
                  <p:tags r:id="rId5"/>
                </p:custDataLst>
              </p:nvPr>
            </p:nvSpPr>
            <p:spPr>
              <a:xfrm rot="20544647">
                <a:off x="6175376" y="3275013"/>
                <a:ext cx="1952625" cy="990600"/>
              </a:xfrm>
              <a:custGeom>
                <a:avLst/>
                <a:gdLst>
                  <a:gd name="connsiteX0" fmla="*/ 1069560 w 1953336"/>
                  <a:gd name="connsiteY0" fmla="*/ 46042 h 990486"/>
                  <a:gd name="connsiteX1" fmla="*/ 1116647 w 1953336"/>
                  <a:gd name="connsiteY1" fmla="*/ 65245 h 990486"/>
                  <a:gd name="connsiteX2" fmla="*/ 1161642 w 1953336"/>
                  <a:gd name="connsiteY2" fmla="*/ 85812 h 990486"/>
                  <a:gd name="connsiteX3" fmla="*/ 1205954 w 1953336"/>
                  <a:gd name="connsiteY3" fmla="*/ 109078 h 990486"/>
                  <a:gd name="connsiteX4" fmla="*/ 1248881 w 1953336"/>
                  <a:gd name="connsiteY4" fmla="*/ 134376 h 990486"/>
                  <a:gd name="connsiteX5" fmla="*/ 1289709 w 1953336"/>
                  <a:gd name="connsiteY5" fmla="*/ 160363 h 990486"/>
                  <a:gd name="connsiteX6" fmla="*/ 1329147 w 1953336"/>
                  <a:gd name="connsiteY6" fmla="*/ 187707 h 990486"/>
                  <a:gd name="connsiteX7" fmla="*/ 1365781 w 1953336"/>
                  <a:gd name="connsiteY7" fmla="*/ 215072 h 990486"/>
                  <a:gd name="connsiteX8" fmla="*/ 1401719 w 1953336"/>
                  <a:gd name="connsiteY8" fmla="*/ 243115 h 990486"/>
                  <a:gd name="connsiteX9" fmla="*/ 1436261 w 1953336"/>
                  <a:gd name="connsiteY9" fmla="*/ 271842 h 990486"/>
                  <a:gd name="connsiteX10" fmla="*/ 1466594 w 1953336"/>
                  <a:gd name="connsiteY10" fmla="*/ 299926 h 990486"/>
                  <a:gd name="connsiteX11" fmla="*/ 1495521 w 1953336"/>
                  <a:gd name="connsiteY11" fmla="*/ 327346 h 990486"/>
                  <a:gd name="connsiteX12" fmla="*/ 1523737 w 1953336"/>
                  <a:gd name="connsiteY12" fmla="*/ 353423 h 990486"/>
                  <a:gd name="connsiteX13" fmla="*/ 1547044 w 1953336"/>
                  <a:gd name="connsiteY13" fmla="*/ 378862 h 990486"/>
                  <a:gd name="connsiteX14" fmla="*/ 1569630 w 1953336"/>
                  <a:gd name="connsiteY14" fmla="*/ 401610 h 990486"/>
                  <a:gd name="connsiteX15" fmla="*/ 1588003 w 1953336"/>
                  <a:gd name="connsiteY15" fmla="*/ 423041 h 990486"/>
                  <a:gd name="connsiteX16" fmla="*/ 1604960 w 1953336"/>
                  <a:gd name="connsiteY16" fmla="*/ 442461 h 990486"/>
                  <a:gd name="connsiteX17" fmla="*/ 1619085 w 1953336"/>
                  <a:gd name="connsiteY17" fmla="*/ 457858 h 990486"/>
                  <a:gd name="connsiteX18" fmla="*/ 1630397 w 1953336"/>
                  <a:gd name="connsiteY18" fmla="*/ 471927 h 990486"/>
                  <a:gd name="connsiteX19" fmla="*/ 1637472 w 1953336"/>
                  <a:gd name="connsiteY19" fmla="*/ 481310 h 990486"/>
                  <a:gd name="connsiteX20" fmla="*/ 1643121 w 1953336"/>
                  <a:gd name="connsiteY20" fmla="*/ 487334 h 990486"/>
                  <a:gd name="connsiteX21" fmla="*/ 1643836 w 1953336"/>
                  <a:gd name="connsiteY21" fmla="*/ 489351 h 990486"/>
                  <a:gd name="connsiteX22" fmla="*/ 1643155 w 1953336"/>
                  <a:gd name="connsiteY22" fmla="*/ 492051 h 990486"/>
                  <a:gd name="connsiteX23" fmla="*/ 1637593 w 1953336"/>
                  <a:gd name="connsiteY23" fmla="*/ 498155 h 990486"/>
                  <a:gd name="connsiteX24" fmla="*/ 1630658 w 1953336"/>
                  <a:gd name="connsiteY24" fmla="*/ 508312 h 990486"/>
                  <a:gd name="connsiteX25" fmla="*/ 1619544 w 1953336"/>
                  <a:gd name="connsiteY25" fmla="*/ 521869 h 990486"/>
                  <a:gd name="connsiteX26" fmla="*/ 1605641 w 1953336"/>
                  <a:gd name="connsiteY26" fmla="*/ 537467 h 990486"/>
                  <a:gd name="connsiteX27" fmla="*/ 1588964 w 1953336"/>
                  <a:gd name="connsiteY27" fmla="*/ 557127 h 990486"/>
                  <a:gd name="connsiteX28" fmla="*/ 1570896 w 1953336"/>
                  <a:gd name="connsiteY28" fmla="*/ 578146 h 990486"/>
                  <a:gd name="connsiteX29" fmla="*/ 1548643 w 1953336"/>
                  <a:gd name="connsiteY29" fmla="*/ 601889 h 990486"/>
                  <a:gd name="connsiteX30" fmla="*/ 1525703 w 1953336"/>
                  <a:gd name="connsiteY30" fmla="*/ 627660 h 990486"/>
                  <a:gd name="connsiteX31" fmla="*/ 1497864 w 1953336"/>
                  <a:gd name="connsiteY31" fmla="*/ 654139 h 990486"/>
                  <a:gd name="connsiteX32" fmla="*/ 1469333 w 1953336"/>
                  <a:gd name="connsiteY32" fmla="*/ 681970 h 990486"/>
                  <a:gd name="connsiteX33" fmla="*/ 1439401 w 1953336"/>
                  <a:gd name="connsiteY33" fmla="*/ 709812 h 990486"/>
                  <a:gd name="connsiteX34" fmla="*/ 1405270 w 1953336"/>
                  <a:gd name="connsiteY34" fmla="*/ 738358 h 990486"/>
                  <a:gd name="connsiteX35" fmla="*/ 1369742 w 1953336"/>
                  <a:gd name="connsiteY35" fmla="*/ 767588 h 990486"/>
                  <a:gd name="connsiteX36" fmla="*/ 1333509 w 1953336"/>
                  <a:gd name="connsiteY36" fmla="*/ 796149 h 990486"/>
                  <a:gd name="connsiteX37" fmla="*/ 1294468 w 1953336"/>
                  <a:gd name="connsiteY37" fmla="*/ 824056 h 990486"/>
                  <a:gd name="connsiteX38" fmla="*/ 1254016 w 1953336"/>
                  <a:gd name="connsiteY38" fmla="*/ 850625 h 990486"/>
                  <a:gd name="connsiteX39" fmla="*/ 1211457 w 1953336"/>
                  <a:gd name="connsiteY39" fmla="*/ 876536 h 990486"/>
                  <a:gd name="connsiteX40" fmla="*/ 1167477 w 1953336"/>
                  <a:gd name="connsiteY40" fmla="*/ 899762 h 990486"/>
                  <a:gd name="connsiteX41" fmla="*/ 1122787 w 1953336"/>
                  <a:gd name="connsiteY41" fmla="*/ 921645 h 990486"/>
                  <a:gd name="connsiteX42" fmla="*/ 1075980 w 1953336"/>
                  <a:gd name="connsiteY42" fmla="*/ 941522 h 990486"/>
                  <a:gd name="connsiteX43" fmla="*/ 1027744 w 1953336"/>
                  <a:gd name="connsiteY43" fmla="*/ 957366 h 990486"/>
                  <a:gd name="connsiteX44" fmla="*/ 978796 w 1953336"/>
                  <a:gd name="connsiteY44" fmla="*/ 971867 h 990486"/>
                  <a:gd name="connsiteX45" fmla="*/ 929114 w 1953336"/>
                  <a:gd name="connsiteY45" fmla="*/ 981657 h 990486"/>
                  <a:gd name="connsiteX46" fmla="*/ 878007 w 1953336"/>
                  <a:gd name="connsiteY46" fmla="*/ 988088 h 990486"/>
                  <a:gd name="connsiteX47" fmla="*/ 825469 w 1953336"/>
                  <a:gd name="connsiteY47" fmla="*/ 990486 h 990486"/>
                  <a:gd name="connsiteX48" fmla="*/ 774304 w 1953336"/>
                  <a:gd name="connsiteY48" fmla="*/ 988832 h 990486"/>
                  <a:gd name="connsiteX49" fmla="*/ 723109 w 1953336"/>
                  <a:gd name="connsiteY49" fmla="*/ 983134 h 990486"/>
                  <a:gd name="connsiteX50" fmla="*/ 673292 w 1953336"/>
                  <a:gd name="connsiteY50" fmla="*/ 974058 h 990486"/>
                  <a:gd name="connsiteX51" fmla="*/ 622740 w 1953336"/>
                  <a:gd name="connsiteY51" fmla="*/ 960269 h 990486"/>
                  <a:gd name="connsiteX52" fmla="*/ 575683 w 1953336"/>
                  <a:gd name="connsiteY52" fmla="*/ 945109 h 990486"/>
                  <a:gd name="connsiteX53" fmla="*/ 528596 w 1953336"/>
                  <a:gd name="connsiteY53" fmla="*/ 925905 h 990486"/>
                  <a:gd name="connsiteX54" fmla="*/ 482195 w 1953336"/>
                  <a:gd name="connsiteY54" fmla="*/ 904675 h 990486"/>
                  <a:gd name="connsiteX55" fmla="*/ 438588 w 1953336"/>
                  <a:gd name="connsiteY55" fmla="*/ 882077 h 990486"/>
                  <a:gd name="connsiteX56" fmla="*/ 396362 w 1953336"/>
                  <a:gd name="connsiteY56" fmla="*/ 856774 h 990486"/>
                  <a:gd name="connsiteX57" fmla="*/ 354833 w 1953336"/>
                  <a:gd name="connsiteY57" fmla="*/ 830793 h 990486"/>
                  <a:gd name="connsiteX58" fmla="*/ 316096 w 1953336"/>
                  <a:gd name="connsiteY58" fmla="*/ 803443 h 990486"/>
                  <a:gd name="connsiteX59" fmla="*/ 278056 w 1953336"/>
                  <a:gd name="connsiteY59" fmla="*/ 775415 h 990486"/>
                  <a:gd name="connsiteX60" fmla="*/ 242813 w 1953336"/>
                  <a:gd name="connsiteY60" fmla="*/ 746693 h 990486"/>
                  <a:gd name="connsiteX61" fmla="*/ 208977 w 1953336"/>
                  <a:gd name="connsiteY61" fmla="*/ 718634 h 990486"/>
                  <a:gd name="connsiteX62" fmla="*/ 177948 w 1953336"/>
                  <a:gd name="connsiteY62" fmla="*/ 691229 h 990486"/>
                  <a:gd name="connsiteX63" fmla="*/ 149722 w 1953336"/>
                  <a:gd name="connsiteY63" fmla="*/ 663804 h 990486"/>
                  <a:gd name="connsiteX64" fmla="*/ 121506 w 1953336"/>
                  <a:gd name="connsiteY64" fmla="*/ 637727 h 990486"/>
                  <a:gd name="connsiteX65" fmla="*/ 98199 w 1953336"/>
                  <a:gd name="connsiteY65" fmla="*/ 612289 h 990486"/>
                  <a:gd name="connsiteX66" fmla="*/ 75608 w 1953336"/>
                  <a:gd name="connsiteY66" fmla="*/ 588866 h 990486"/>
                  <a:gd name="connsiteX67" fmla="*/ 56540 w 1953336"/>
                  <a:gd name="connsiteY67" fmla="*/ 568114 h 990486"/>
                  <a:gd name="connsiteX68" fmla="*/ 39582 w 1953336"/>
                  <a:gd name="connsiteY68" fmla="*/ 548695 h 990486"/>
                  <a:gd name="connsiteX69" fmla="*/ 26158 w 1953336"/>
                  <a:gd name="connsiteY69" fmla="*/ 533292 h 990486"/>
                  <a:gd name="connsiteX70" fmla="*/ 14850 w 1953336"/>
                  <a:gd name="connsiteY70" fmla="*/ 519897 h 990486"/>
                  <a:gd name="connsiteX71" fmla="*/ 7070 w 1953336"/>
                  <a:gd name="connsiteY71" fmla="*/ 509845 h 990486"/>
                  <a:gd name="connsiteX72" fmla="*/ 2122 w 1953336"/>
                  <a:gd name="connsiteY72" fmla="*/ 503816 h 990486"/>
                  <a:gd name="connsiteX73" fmla="*/ 0 w 1953336"/>
                  <a:gd name="connsiteY73" fmla="*/ 501136 h 990486"/>
                  <a:gd name="connsiteX74" fmla="*/ 2088 w 1953336"/>
                  <a:gd name="connsiteY74" fmla="*/ 499100 h 990486"/>
                  <a:gd name="connsiteX75" fmla="*/ 6949 w 1953336"/>
                  <a:gd name="connsiteY75" fmla="*/ 493000 h 990486"/>
                  <a:gd name="connsiteX76" fmla="*/ 14589 w 1953336"/>
                  <a:gd name="connsiteY76" fmla="*/ 483512 h 990486"/>
                  <a:gd name="connsiteX77" fmla="*/ 25699 w 1953336"/>
                  <a:gd name="connsiteY77" fmla="*/ 469282 h 990486"/>
                  <a:gd name="connsiteX78" fmla="*/ 38901 w 1953336"/>
                  <a:gd name="connsiteY78" fmla="*/ 453689 h 990486"/>
                  <a:gd name="connsiteX79" fmla="*/ 55578 w 1953336"/>
                  <a:gd name="connsiteY79" fmla="*/ 434028 h 990486"/>
                  <a:gd name="connsiteX80" fmla="*/ 74342 w 1953336"/>
                  <a:gd name="connsiteY80" fmla="*/ 412331 h 990486"/>
                  <a:gd name="connsiteX81" fmla="*/ 96600 w 1953336"/>
                  <a:gd name="connsiteY81" fmla="*/ 389261 h 990486"/>
                  <a:gd name="connsiteX82" fmla="*/ 119540 w 1953336"/>
                  <a:gd name="connsiteY82" fmla="*/ 363491 h 990486"/>
                  <a:gd name="connsiteX83" fmla="*/ 147379 w 1953336"/>
                  <a:gd name="connsiteY83" fmla="*/ 337011 h 990486"/>
                  <a:gd name="connsiteX84" fmla="*/ 175209 w 1953336"/>
                  <a:gd name="connsiteY84" fmla="*/ 309185 h 990486"/>
                  <a:gd name="connsiteX85" fmla="*/ 205837 w 1953336"/>
                  <a:gd name="connsiteY85" fmla="*/ 280664 h 990486"/>
                  <a:gd name="connsiteX86" fmla="*/ 239262 w 1953336"/>
                  <a:gd name="connsiteY86" fmla="*/ 251450 h 990486"/>
                  <a:gd name="connsiteX87" fmla="*/ 274095 w 1953336"/>
                  <a:gd name="connsiteY87" fmla="*/ 222899 h 990486"/>
                  <a:gd name="connsiteX88" fmla="*/ 311734 w 1953336"/>
                  <a:gd name="connsiteY88" fmla="*/ 195002 h 990486"/>
                  <a:gd name="connsiteX89" fmla="*/ 350074 w 1953336"/>
                  <a:gd name="connsiteY89" fmla="*/ 167100 h 990486"/>
                  <a:gd name="connsiteX90" fmla="*/ 391227 w 1953336"/>
                  <a:gd name="connsiteY90" fmla="*/ 140525 h 990486"/>
                  <a:gd name="connsiteX91" fmla="*/ 433085 w 1953336"/>
                  <a:gd name="connsiteY91" fmla="*/ 114619 h 990486"/>
                  <a:gd name="connsiteX92" fmla="*/ 476360 w 1953336"/>
                  <a:gd name="connsiteY92" fmla="*/ 90725 h 990486"/>
                  <a:gd name="connsiteX93" fmla="*/ 522456 w 1953336"/>
                  <a:gd name="connsiteY93" fmla="*/ 69505 h 990486"/>
                  <a:gd name="connsiteX94" fmla="*/ 569263 w 1953336"/>
                  <a:gd name="connsiteY94" fmla="*/ 49629 h 990486"/>
                  <a:gd name="connsiteX95" fmla="*/ 616098 w 1953336"/>
                  <a:gd name="connsiteY95" fmla="*/ 33795 h 990486"/>
                  <a:gd name="connsiteX96" fmla="*/ 666447 w 1953336"/>
                  <a:gd name="connsiteY96" fmla="*/ 19283 h 990486"/>
                  <a:gd name="connsiteX97" fmla="*/ 716128 w 1953336"/>
                  <a:gd name="connsiteY97" fmla="*/ 9493 h 990486"/>
                  <a:gd name="connsiteX98" fmla="*/ 767236 w 1953336"/>
                  <a:gd name="connsiteY98" fmla="*/ 3062 h 990486"/>
                  <a:gd name="connsiteX99" fmla="*/ 818368 w 1953336"/>
                  <a:gd name="connsiteY99" fmla="*/ 0 h 990486"/>
                  <a:gd name="connsiteX100" fmla="*/ 870939 w 1953336"/>
                  <a:gd name="connsiteY100" fmla="*/ 2319 h 990486"/>
                  <a:gd name="connsiteX101" fmla="*/ 922134 w 1953336"/>
                  <a:gd name="connsiteY101" fmla="*/ 8016 h 990486"/>
                  <a:gd name="connsiteX102" fmla="*/ 971951 w 1953336"/>
                  <a:gd name="connsiteY102" fmla="*/ 17093 h 990486"/>
                  <a:gd name="connsiteX103" fmla="*/ 1021101 w 1953336"/>
                  <a:gd name="connsiteY103" fmla="*/ 30891 h 990486"/>
                  <a:gd name="connsiteX104" fmla="*/ 1953336 w 1953336"/>
                  <a:gd name="connsiteY104" fmla="*/ 19499 h 990486"/>
                  <a:gd name="connsiteX105" fmla="*/ 1953333 w 1953336"/>
                  <a:gd name="connsiteY105" fmla="*/ 19507 h 990486"/>
                  <a:gd name="connsiteX106" fmla="*/ 1953333 w 1953336"/>
                  <a:gd name="connsiteY106" fmla="*/ 19499 h 990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1953336" h="990486">
                    <a:moveTo>
                      <a:pt x="1069560" y="46042"/>
                    </a:moveTo>
                    <a:lnTo>
                      <a:pt x="1116647" y="65245"/>
                    </a:lnTo>
                    <a:lnTo>
                      <a:pt x="1161642" y="85812"/>
                    </a:lnTo>
                    <a:lnTo>
                      <a:pt x="1205954" y="109078"/>
                    </a:lnTo>
                    <a:lnTo>
                      <a:pt x="1248881" y="134376"/>
                    </a:lnTo>
                    <a:lnTo>
                      <a:pt x="1289709" y="160363"/>
                    </a:lnTo>
                    <a:lnTo>
                      <a:pt x="1329147" y="187707"/>
                    </a:lnTo>
                    <a:lnTo>
                      <a:pt x="1365781" y="215072"/>
                    </a:lnTo>
                    <a:lnTo>
                      <a:pt x="1401719" y="243115"/>
                    </a:lnTo>
                    <a:lnTo>
                      <a:pt x="1436261" y="271842"/>
                    </a:lnTo>
                    <a:lnTo>
                      <a:pt x="1466594" y="299926"/>
                    </a:lnTo>
                    <a:lnTo>
                      <a:pt x="1495521" y="327346"/>
                    </a:lnTo>
                    <a:lnTo>
                      <a:pt x="1523737" y="353423"/>
                    </a:lnTo>
                    <a:lnTo>
                      <a:pt x="1547044" y="378862"/>
                    </a:lnTo>
                    <a:lnTo>
                      <a:pt x="1569630" y="401610"/>
                    </a:lnTo>
                    <a:lnTo>
                      <a:pt x="1588003" y="423041"/>
                    </a:lnTo>
                    <a:lnTo>
                      <a:pt x="1604960" y="442461"/>
                    </a:lnTo>
                    <a:lnTo>
                      <a:pt x="1619085" y="457858"/>
                    </a:lnTo>
                    <a:lnTo>
                      <a:pt x="1630397" y="471927"/>
                    </a:lnTo>
                    <a:lnTo>
                      <a:pt x="1637472" y="481310"/>
                    </a:lnTo>
                    <a:lnTo>
                      <a:pt x="1643121" y="487334"/>
                    </a:lnTo>
                    <a:lnTo>
                      <a:pt x="1643836" y="489351"/>
                    </a:lnTo>
                    <a:lnTo>
                      <a:pt x="1643155" y="492051"/>
                    </a:lnTo>
                    <a:lnTo>
                      <a:pt x="1637593" y="498155"/>
                    </a:lnTo>
                    <a:lnTo>
                      <a:pt x="1630658" y="508312"/>
                    </a:lnTo>
                    <a:lnTo>
                      <a:pt x="1619544" y="521869"/>
                    </a:lnTo>
                    <a:lnTo>
                      <a:pt x="1605641" y="537467"/>
                    </a:lnTo>
                    <a:lnTo>
                      <a:pt x="1588964" y="557127"/>
                    </a:lnTo>
                    <a:lnTo>
                      <a:pt x="1570896" y="578146"/>
                    </a:lnTo>
                    <a:lnTo>
                      <a:pt x="1548643" y="601889"/>
                    </a:lnTo>
                    <a:lnTo>
                      <a:pt x="1525703" y="627660"/>
                    </a:lnTo>
                    <a:lnTo>
                      <a:pt x="1497864" y="654139"/>
                    </a:lnTo>
                    <a:lnTo>
                      <a:pt x="1469333" y="681970"/>
                    </a:lnTo>
                    <a:lnTo>
                      <a:pt x="1439401" y="709812"/>
                    </a:lnTo>
                    <a:lnTo>
                      <a:pt x="1405270" y="738358"/>
                    </a:lnTo>
                    <a:lnTo>
                      <a:pt x="1369742" y="767588"/>
                    </a:lnTo>
                    <a:lnTo>
                      <a:pt x="1333509" y="796149"/>
                    </a:lnTo>
                    <a:lnTo>
                      <a:pt x="1294468" y="824056"/>
                    </a:lnTo>
                    <a:lnTo>
                      <a:pt x="1254016" y="850625"/>
                    </a:lnTo>
                    <a:lnTo>
                      <a:pt x="1211457" y="876536"/>
                    </a:lnTo>
                    <a:lnTo>
                      <a:pt x="1167477" y="899762"/>
                    </a:lnTo>
                    <a:lnTo>
                      <a:pt x="1122787" y="921645"/>
                    </a:lnTo>
                    <a:lnTo>
                      <a:pt x="1075980" y="941522"/>
                    </a:lnTo>
                    <a:lnTo>
                      <a:pt x="1027744" y="957366"/>
                    </a:lnTo>
                    <a:lnTo>
                      <a:pt x="978796" y="971867"/>
                    </a:lnTo>
                    <a:lnTo>
                      <a:pt x="929114" y="981657"/>
                    </a:lnTo>
                    <a:lnTo>
                      <a:pt x="878007" y="988088"/>
                    </a:lnTo>
                    <a:lnTo>
                      <a:pt x="825469" y="990486"/>
                    </a:lnTo>
                    <a:lnTo>
                      <a:pt x="774304" y="988832"/>
                    </a:lnTo>
                    <a:lnTo>
                      <a:pt x="723109" y="983134"/>
                    </a:lnTo>
                    <a:lnTo>
                      <a:pt x="673292" y="974058"/>
                    </a:lnTo>
                    <a:lnTo>
                      <a:pt x="622740" y="960269"/>
                    </a:lnTo>
                    <a:lnTo>
                      <a:pt x="575683" y="945109"/>
                    </a:lnTo>
                    <a:lnTo>
                      <a:pt x="528596" y="925905"/>
                    </a:lnTo>
                    <a:lnTo>
                      <a:pt x="482195" y="904675"/>
                    </a:lnTo>
                    <a:lnTo>
                      <a:pt x="438588" y="882077"/>
                    </a:lnTo>
                    <a:lnTo>
                      <a:pt x="396362" y="856774"/>
                    </a:lnTo>
                    <a:lnTo>
                      <a:pt x="354833" y="830793"/>
                    </a:lnTo>
                    <a:lnTo>
                      <a:pt x="316096" y="803443"/>
                    </a:lnTo>
                    <a:lnTo>
                      <a:pt x="278056" y="775415"/>
                    </a:lnTo>
                    <a:lnTo>
                      <a:pt x="242813" y="746693"/>
                    </a:lnTo>
                    <a:lnTo>
                      <a:pt x="208977" y="718634"/>
                    </a:lnTo>
                    <a:lnTo>
                      <a:pt x="177948" y="691229"/>
                    </a:lnTo>
                    <a:lnTo>
                      <a:pt x="149722" y="663804"/>
                    </a:lnTo>
                    <a:lnTo>
                      <a:pt x="121506" y="637727"/>
                    </a:lnTo>
                    <a:lnTo>
                      <a:pt x="98199" y="612289"/>
                    </a:lnTo>
                    <a:lnTo>
                      <a:pt x="75608" y="588866"/>
                    </a:lnTo>
                    <a:lnTo>
                      <a:pt x="56540" y="568114"/>
                    </a:lnTo>
                    <a:lnTo>
                      <a:pt x="39582" y="548695"/>
                    </a:lnTo>
                    <a:lnTo>
                      <a:pt x="26158" y="533292"/>
                    </a:lnTo>
                    <a:lnTo>
                      <a:pt x="14850" y="519897"/>
                    </a:lnTo>
                    <a:lnTo>
                      <a:pt x="7070" y="509845"/>
                    </a:lnTo>
                    <a:lnTo>
                      <a:pt x="2122" y="503816"/>
                    </a:lnTo>
                    <a:lnTo>
                      <a:pt x="0" y="501136"/>
                    </a:lnTo>
                    <a:lnTo>
                      <a:pt x="2088" y="499100"/>
                    </a:lnTo>
                    <a:lnTo>
                      <a:pt x="6949" y="493000"/>
                    </a:lnTo>
                    <a:lnTo>
                      <a:pt x="14589" y="483512"/>
                    </a:lnTo>
                    <a:lnTo>
                      <a:pt x="25699" y="469282"/>
                    </a:lnTo>
                    <a:lnTo>
                      <a:pt x="38901" y="453689"/>
                    </a:lnTo>
                    <a:lnTo>
                      <a:pt x="55578" y="434028"/>
                    </a:lnTo>
                    <a:lnTo>
                      <a:pt x="74342" y="412331"/>
                    </a:lnTo>
                    <a:lnTo>
                      <a:pt x="96600" y="389261"/>
                    </a:lnTo>
                    <a:lnTo>
                      <a:pt x="119540" y="363491"/>
                    </a:lnTo>
                    <a:lnTo>
                      <a:pt x="147379" y="337011"/>
                    </a:lnTo>
                    <a:lnTo>
                      <a:pt x="175209" y="309185"/>
                    </a:lnTo>
                    <a:lnTo>
                      <a:pt x="205837" y="280664"/>
                    </a:lnTo>
                    <a:lnTo>
                      <a:pt x="239262" y="251450"/>
                    </a:lnTo>
                    <a:lnTo>
                      <a:pt x="274095" y="222899"/>
                    </a:lnTo>
                    <a:lnTo>
                      <a:pt x="311734" y="195002"/>
                    </a:lnTo>
                    <a:lnTo>
                      <a:pt x="350074" y="167100"/>
                    </a:lnTo>
                    <a:lnTo>
                      <a:pt x="391227" y="140525"/>
                    </a:lnTo>
                    <a:lnTo>
                      <a:pt x="433085" y="114619"/>
                    </a:lnTo>
                    <a:lnTo>
                      <a:pt x="476360" y="90725"/>
                    </a:lnTo>
                    <a:lnTo>
                      <a:pt x="522456" y="69505"/>
                    </a:lnTo>
                    <a:lnTo>
                      <a:pt x="569263" y="49629"/>
                    </a:lnTo>
                    <a:lnTo>
                      <a:pt x="616098" y="33795"/>
                    </a:lnTo>
                    <a:lnTo>
                      <a:pt x="666447" y="19283"/>
                    </a:lnTo>
                    <a:lnTo>
                      <a:pt x="716128" y="9493"/>
                    </a:lnTo>
                    <a:lnTo>
                      <a:pt x="767236" y="3062"/>
                    </a:lnTo>
                    <a:lnTo>
                      <a:pt x="818368" y="0"/>
                    </a:lnTo>
                    <a:lnTo>
                      <a:pt x="870939" y="2319"/>
                    </a:lnTo>
                    <a:lnTo>
                      <a:pt x="922134" y="8016"/>
                    </a:lnTo>
                    <a:lnTo>
                      <a:pt x="971951" y="17093"/>
                    </a:lnTo>
                    <a:lnTo>
                      <a:pt x="1021101" y="30891"/>
                    </a:lnTo>
                    <a:close/>
                    <a:moveTo>
                      <a:pt x="1953336" y="19499"/>
                    </a:moveTo>
                    <a:lnTo>
                      <a:pt x="1953333" y="19507"/>
                    </a:lnTo>
                    <a:lnTo>
                      <a:pt x="1953333" y="19499"/>
                    </a:lnTo>
                    <a:close/>
                  </a:path>
                </a:pathLst>
              </a:custGeom>
              <a:solidFill>
                <a:schemeClr val="tx1">
                  <a:lumMod val="75000"/>
                  <a:lumOff val="25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108000" bIns="36000" anchor="ctr"/>
              <a:lstStyle/>
              <a:p>
                <a:pPr algn="ctr">
                  <a:lnSpc>
                    <a:spcPct val="120000"/>
                  </a:lnSpc>
                  <a:defRPr/>
                </a:pPr>
                <a:endParaRPr lang="en-US" altLang="zh-CN" sz="1600" dirty="0">
                  <a:solidFill>
                    <a:schemeClr val="tx1">
                      <a:lumMod val="65000"/>
                      <a:lumOff val="35000"/>
                    </a:schemeClr>
                  </a:solidFill>
                </a:endParaRPr>
              </a:p>
            </p:txBody>
          </p:sp>
          <p:sp>
            <p:nvSpPr>
              <p:cNvPr id="32" name="MH_SubTitle_5"/>
              <p:cNvSpPr/>
              <p:nvPr>
                <p:custDataLst>
                  <p:tags r:id="rId6"/>
                </p:custDataLst>
              </p:nvPr>
            </p:nvSpPr>
            <p:spPr>
              <a:xfrm rot="603049">
                <a:off x="4548189" y="3321050"/>
                <a:ext cx="1627187" cy="992188"/>
              </a:xfrm>
              <a:custGeom>
                <a:avLst/>
                <a:gdLst>
                  <a:gd name="connsiteX0" fmla="*/ 627564 w 1628083"/>
                  <a:gd name="connsiteY0" fmla="*/ 18356 h 992800"/>
                  <a:gd name="connsiteX1" fmla="*/ 677592 w 1628083"/>
                  <a:gd name="connsiteY1" fmla="*/ 9694 h 992800"/>
                  <a:gd name="connsiteX2" fmla="*/ 728128 w 1628083"/>
                  <a:gd name="connsiteY2" fmla="*/ 2463 h 992800"/>
                  <a:gd name="connsiteX3" fmla="*/ 778705 w 1628083"/>
                  <a:gd name="connsiteY3" fmla="*/ 0 h 992800"/>
                  <a:gd name="connsiteX4" fmla="*/ 830205 w 1628083"/>
                  <a:gd name="connsiteY4" fmla="*/ 1068 h 992800"/>
                  <a:gd name="connsiteX5" fmla="*/ 882533 w 1628083"/>
                  <a:gd name="connsiteY5" fmla="*/ 6334 h 992800"/>
                  <a:gd name="connsiteX6" fmla="*/ 932914 w 1628083"/>
                  <a:gd name="connsiteY6" fmla="*/ 15410 h 992800"/>
                  <a:gd name="connsiteX7" fmla="*/ 982736 w 1628083"/>
                  <a:gd name="connsiteY7" fmla="*/ 28491 h 992800"/>
                  <a:gd name="connsiteX8" fmla="*/ 1030704 w 1628083"/>
                  <a:gd name="connsiteY8" fmla="*/ 44714 h 992800"/>
                  <a:gd name="connsiteX9" fmla="*/ 1078714 w 1628083"/>
                  <a:gd name="connsiteY9" fmla="*/ 65705 h 992800"/>
                  <a:gd name="connsiteX10" fmla="*/ 1123068 w 1628083"/>
                  <a:gd name="connsiteY10" fmla="*/ 87547 h 992800"/>
                  <a:gd name="connsiteX11" fmla="*/ 1166862 w 1628083"/>
                  <a:gd name="connsiteY11" fmla="*/ 113392 h 992800"/>
                  <a:gd name="connsiteX12" fmla="*/ 1209683 w 1628083"/>
                  <a:gd name="connsiteY12" fmla="*/ 141143 h 992800"/>
                  <a:gd name="connsiteX13" fmla="*/ 1249541 w 1628083"/>
                  <a:gd name="connsiteY13" fmla="*/ 169841 h 992800"/>
                  <a:gd name="connsiteX14" fmla="*/ 1287639 w 1628083"/>
                  <a:gd name="connsiteY14" fmla="*/ 201014 h 992800"/>
                  <a:gd name="connsiteX15" fmla="*/ 1324950 w 1628083"/>
                  <a:gd name="connsiteY15" fmla="*/ 232758 h 992800"/>
                  <a:gd name="connsiteX16" fmla="*/ 1359299 w 1628083"/>
                  <a:gd name="connsiteY16" fmla="*/ 265448 h 992800"/>
                  <a:gd name="connsiteX17" fmla="*/ 1392860 w 1628083"/>
                  <a:gd name="connsiteY17" fmla="*/ 298710 h 992800"/>
                  <a:gd name="connsiteX18" fmla="*/ 1423552 w 1628083"/>
                  <a:gd name="connsiteY18" fmla="*/ 332251 h 992800"/>
                  <a:gd name="connsiteX19" fmla="*/ 1452949 w 1628083"/>
                  <a:gd name="connsiteY19" fmla="*/ 364931 h 992800"/>
                  <a:gd name="connsiteX20" fmla="*/ 1479664 w 1628083"/>
                  <a:gd name="connsiteY20" fmla="*/ 396555 h 992800"/>
                  <a:gd name="connsiteX21" fmla="*/ 1503602 w 1628083"/>
                  <a:gd name="connsiteY21" fmla="*/ 427793 h 992800"/>
                  <a:gd name="connsiteX22" fmla="*/ 1527728 w 1628083"/>
                  <a:gd name="connsiteY22" fmla="*/ 457695 h 992800"/>
                  <a:gd name="connsiteX23" fmla="*/ 1547088 w 1628083"/>
                  <a:gd name="connsiteY23" fmla="*/ 486252 h 992800"/>
                  <a:gd name="connsiteX24" fmla="*/ 1566034 w 1628083"/>
                  <a:gd name="connsiteY24" fmla="*/ 512710 h 992800"/>
                  <a:gd name="connsiteX25" fmla="*/ 1581883 w 1628083"/>
                  <a:gd name="connsiteY25" fmla="*/ 536014 h 992800"/>
                  <a:gd name="connsiteX26" fmla="*/ 1595836 w 1628083"/>
                  <a:gd name="connsiteY26" fmla="*/ 557693 h 992800"/>
                  <a:gd name="connsiteX27" fmla="*/ 1606878 w 1628083"/>
                  <a:gd name="connsiteY27" fmla="*/ 574883 h 992800"/>
                  <a:gd name="connsiteX28" fmla="*/ 1616118 w 1628083"/>
                  <a:gd name="connsiteY28" fmla="*/ 589780 h 992800"/>
                  <a:gd name="connsiteX29" fmla="*/ 1622354 w 1628083"/>
                  <a:gd name="connsiteY29" fmla="*/ 600856 h 992800"/>
                  <a:gd name="connsiteX30" fmla="*/ 1626373 w 1628083"/>
                  <a:gd name="connsiteY30" fmla="*/ 607541 h 992800"/>
                  <a:gd name="connsiteX31" fmla="*/ 1628083 w 1628083"/>
                  <a:gd name="connsiteY31" fmla="*/ 610501 h 992800"/>
                  <a:gd name="connsiteX32" fmla="*/ 1625721 w 1628083"/>
                  <a:gd name="connsiteY32" fmla="*/ 612212 h 992800"/>
                  <a:gd name="connsiteX33" fmla="*/ 1620025 w 1628083"/>
                  <a:gd name="connsiteY33" fmla="*/ 617540 h 992800"/>
                  <a:gd name="connsiteX34" fmla="*/ 1611086 w 1628083"/>
                  <a:gd name="connsiteY34" fmla="*/ 625817 h 992800"/>
                  <a:gd name="connsiteX35" fmla="*/ 1598026 w 1628083"/>
                  <a:gd name="connsiteY35" fmla="*/ 638280 h 992800"/>
                  <a:gd name="connsiteX36" fmla="*/ 1582697 w 1628083"/>
                  <a:gd name="connsiteY36" fmla="*/ 651788 h 992800"/>
                  <a:gd name="connsiteX37" fmla="*/ 1563339 w 1628083"/>
                  <a:gd name="connsiteY37" fmla="*/ 668815 h 992800"/>
                  <a:gd name="connsiteX38" fmla="*/ 1541619 w 1628083"/>
                  <a:gd name="connsiteY38" fmla="*/ 687554 h 992800"/>
                  <a:gd name="connsiteX39" fmla="*/ 1516243 w 1628083"/>
                  <a:gd name="connsiteY39" fmla="*/ 707142 h 992800"/>
                  <a:gd name="connsiteX40" fmla="*/ 1489801 w 1628083"/>
                  <a:gd name="connsiteY40" fmla="*/ 729304 h 992800"/>
                  <a:gd name="connsiteX41" fmla="*/ 1458408 w 1628083"/>
                  <a:gd name="connsiteY41" fmla="*/ 751454 h 992800"/>
                  <a:gd name="connsiteX42" fmla="*/ 1426828 w 1628083"/>
                  <a:gd name="connsiteY42" fmla="*/ 774939 h 992800"/>
                  <a:gd name="connsiteX43" fmla="*/ 1392379 w 1628083"/>
                  <a:gd name="connsiteY43" fmla="*/ 798703 h 992800"/>
                  <a:gd name="connsiteX44" fmla="*/ 1355061 w 1628083"/>
                  <a:gd name="connsiteY44" fmla="*/ 822747 h 992800"/>
                  <a:gd name="connsiteX45" fmla="*/ 1316448 w 1628083"/>
                  <a:gd name="connsiteY45" fmla="*/ 845931 h 992800"/>
                  <a:gd name="connsiteX46" fmla="*/ 1275152 w 1628083"/>
                  <a:gd name="connsiteY46" fmla="*/ 868059 h 992800"/>
                  <a:gd name="connsiteX47" fmla="*/ 1233162 w 1628083"/>
                  <a:gd name="connsiteY47" fmla="*/ 890090 h 992800"/>
                  <a:gd name="connsiteX48" fmla="*/ 1188583 w 1628083"/>
                  <a:gd name="connsiteY48" fmla="*/ 910399 h 992800"/>
                  <a:gd name="connsiteX49" fmla="*/ 1143403 w 1628083"/>
                  <a:gd name="connsiteY49" fmla="*/ 929944 h 992800"/>
                  <a:gd name="connsiteX50" fmla="*/ 1097115 w 1628083"/>
                  <a:gd name="connsiteY50" fmla="*/ 947293 h 992800"/>
                  <a:gd name="connsiteX51" fmla="*/ 1048423 w 1628083"/>
                  <a:gd name="connsiteY51" fmla="*/ 961584 h 992800"/>
                  <a:gd name="connsiteX52" fmla="*/ 999224 w 1628083"/>
                  <a:gd name="connsiteY52" fmla="*/ 974444 h 992800"/>
                  <a:gd name="connsiteX53" fmla="*/ 950584 w 1628083"/>
                  <a:gd name="connsiteY53" fmla="*/ 983301 h 992800"/>
                  <a:gd name="connsiteX54" fmla="*/ 898661 w 1628083"/>
                  <a:gd name="connsiteY54" fmla="*/ 990338 h 992800"/>
                  <a:gd name="connsiteX55" fmla="*/ 848083 w 1628083"/>
                  <a:gd name="connsiteY55" fmla="*/ 992800 h 992800"/>
                  <a:gd name="connsiteX56" fmla="*/ 796584 w 1628083"/>
                  <a:gd name="connsiteY56" fmla="*/ 991732 h 992800"/>
                  <a:gd name="connsiteX57" fmla="*/ 745550 w 1628083"/>
                  <a:gd name="connsiteY57" fmla="*/ 987328 h 992800"/>
                  <a:gd name="connsiteX58" fmla="*/ 693874 w 1628083"/>
                  <a:gd name="connsiteY58" fmla="*/ 977390 h 992800"/>
                  <a:gd name="connsiteX59" fmla="*/ 644052 w 1628083"/>
                  <a:gd name="connsiteY59" fmla="*/ 964310 h 992800"/>
                  <a:gd name="connsiteX60" fmla="*/ 596084 w 1628083"/>
                  <a:gd name="connsiteY60" fmla="*/ 948087 h 992800"/>
                  <a:gd name="connsiteX61" fmla="*/ 549462 w 1628083"/>
                  <a:gd name="connsiteY61" fmla="*/ 927289 h 992800"/>
                  <a:gd name="connsiteX62" fmla="*/ 503721 w 1628083"/>
                  <a:gd name="connsiteY62" fmla="*/ 905254 h 992800"/>
                  <a:gd name="connsiteX63" fmla="*/ 459926 w 1628083"/>
                  <a:gd name="connsiteY63" fmla="*/ 879409 h 992800"/>
                  <a:gd name="connsiteX64" fmla="*/ 418400 w 1628083"/>
                  <a:gd name="connsiteY64" fmla="*/ 852519 h 992800"/>
                  <a:gd name="connsiteX65" fmla="*/ 377941 w 1628083"/>
                  <a:gd name="connsiteY65" fmla="*/ 823057 h 992800"/>
                  <a:gd name="connsiteX66" fmla="*/ 339149 w 1628083"/>
                  <a:gd name="connsiteY66" fmla="*/ 791787 h 992800"/>
                  <a:gd name="connsiteX67" fmla="*/ 302532 w 1628083"/>
                  <a:gd name="connsiteY67" fmla="*/ 760140 h 992800"/>
                  <a:gd name="connsiteX68" fmla="*/ 267490 w 1628083"/>
                  <a:gd name="connsiteY68" fmla="*/ 727352 h 992800"/>
                  <a:gd name="connsiteX69" fmla="*/ 235224 w 1628083"/>
                  <a:gd name="connsiteY69" fmla="*/ 694952 h 992800"/>
                  <a:gd name="connsiteX70" fmla="*/ 203744 w 1628083"/>
                  <a:gd name="connsiteY70" fmla="*/ 661982 h 992800"/>
                  <a:gd name="connsiteX71" fmla="*/ 173746 w 1628083"/>
                  <a:gd name="connsiteY71" fmla="*/ 628538 h 992800"/>
                  <a:gd name="connsiteX72" fmla="*/ 147819 w 1628083"/>
                  <a:gd name="connsiteY72" fmla="*/ 596342 h 992800"/>
                  <a:gd name="connsiteX73" fmla="*/ 123186 w 1628083"/>
                  <a:gd name="connsiteY73" fmla="*/ 565008 h 992800"/>
                  <a:gd name="connsiteX74" fmla="*/ 99061 w 1628083"/>
                  <a:gd name="connsiteY74" fmla="*/ 535105 h 992800"/>
                  <a:gd name="connsiteX75" fmla="*/ 79700 w 1628083"/>
                  <a:gd name="connsiteY75" fmla="*/ 506549 h 992800"/>
                  <a:gd name="connsiteX76" fmla="*/ 60661 w 1628083"/>
                  <a:gd name="connsiteY76" fmla="*/ 480758 h 992800"/>
                  <a:gd name="connsiteX77" fmla="*/ 45600 w 1628083"/>
                  <a:gd name="connsiteY77" fmla="*/ 456884 h 992800"/>
                  <a:gd name="connsiteX78" fmla="*/ 31647 w 1628083"/>
                  <a:gd name="connsiteY78" fmla="*/ 435205 h 992800"/>
                  <a:gd name="connsiteX79" fmla="*/ 19910 w 1628083"/>
                  <a:gd name="connsiteY79" fmla="*/ 417918 h 992800"/>
                  <a:gd name="connsiteX80" fmla="*/ 10763 w 1628083"/>
                  <a:gd name="connsiteY80" fmla="*/ 402353 h 992800"/>
                  <a:gd name="connsiteX81" fmla="*/ 5128 w 1628083"/>
                  <a:gd name="connsiteY81" fmla="*/ 392041 h 992800"/>
                  <a:gd name="connsiteX82" fmla="*/ 415 w 1628083"/>
                  <a:gd name="connsiteY82" fmla="*/ 385260 h 992800"/>
                  <a:gd name="connsiteX83" fmla="*/ 0 w 1628083"/>
                  <a:gd name="connsiteY83" fmla="*/ 383161 h 992800"/>
                  <a:gd name="connsiteX84" fmla="*/ 1067 w 1628083"/>
                  <a:gd name="connsiteY84" fmla="*/ 380589 h 992800"/>
                  <a:gd name="connsiteX85" fmla="*/ 7458 w 1628083"/>
                  <a:gd name="connsiteY85" fmla="*/ 375358 h 992800"/>
                  <a:gd name="connsiteX86" fmla="*/ 15795 w 1628083"/>
                  <a:gd name="connsiteY86" fmla="*/ 366317 h 992800"/>
                  <a:gd name="connsiteX87" fmla="*/ 28763 w 1628083"/>
                  <a:gd name="connsiteY87" fmla="*/ 354520 h 992800"/>
                  <a:gd name="connsiteX88" fmla="*/ 44786 w 1628083"/>
                  <a:gd name="connsiteY88" fmla="*/ 341110 h 992800"/>
                  <a:gd name="connsiteX89" fmla="*/ 64144 w 1628083"/>
                  <a:gd name="connsiteY89" fmla="*/ 324082 h 992800"/>
                  <a:gd name="connsiteX90" fmla="*/ 85076 w 1628083"/>
                  <a:gd name="connsiteY90" fmla="*/ 305914 h 992800"/>
                  <a:gd name="connsiteX91" fmla="*/ 110545 w 1628083"/>
                  <a:gd name="connsiteY91" fmla="*/ 285658 h 992800"/>
                  <a:gd name="connsiteX92" fmla="*/ 136987 w 1628083"/>
                  <a:gd name="connsiteY92" fmla="*/ 263497 h 992800"/>
                  <a:gd name="connsiteX93" fmla="*/ 168381 w 1628083"/>
                  <a:gd name="connsiteY93" fmla="*/ 241347 h 992800"/>
                  <a:gd name="connsiteX94" fmla="*/ 200655 w 1628083"/>
                  <a:gd name="connsiteY94" fmla="*/ 217959 h 992800"/>
                  <a:gd name="connsiteX95" fmla="*/ 234316 w 1628083"/>
                  <a:gd name="connsiteY95" fmla="*/ 194765 h 992800"/>
                  <a:gd name="connsiteX96" fmla="*/ 272235 w 1628083"/>
                  <a:gd name="connsiteY96" fmla="*/ 171485 h 992800"/>
                  <a:gd name="connsiteX97" fmla="*/ 311635 w 1628083"/>
                  <a:gd name="connsiteY97" fmla="*/ 147731 h 992800"/>
                  <a:gd name="connsiteX98" fmla="*/ 351636 w 1628083"/>
                  <a:gd name="connsiteY98" fmla="*/ 124742 h 992800"/>
                  <a:gd name="connsiteX99" fmla="*/ 394320 w 1628083"/>
                  <a:gd name="connsiteY99" fmla="*/ 102808 h 992800"/>
                  <a:gd name="connsiteX100" fmla="*/ 438205 w 1628083"/>
                  <a:gd name="connsiteY100" fmla="*/ 82402 h 992800"/>
                  <a:gd name="connsiteX101" fmla="*/ 484079 w 1628083"/>
                  <a:gd name="connsiteY101" fmla="*/ 62954 h 992800"/>
                  <a:gd name="connsiteX102" fmla="*/ 530968 w 1628083"/>
                  <a:gd name="connsiteY102" fmla="*/ 46369 h 992800"/>
                  <a:gd name="connsiteX103" fmla="*/ 578365 w 1628083"/>
                  <a:gd name="connsiteY103" fmla="*/ 31216 h 99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628083" h="992800">
                    <a:moveTo>
                      <a:pt x="627564" y="18356"/>
                    </a:moveTo>
                    <a:lnTo>
                      <a:pt x="677592" y="9694"/>
                    </a:lnTo>
                    <a:lnTo>
                      <a:pt x="728128" y="2463"/>
                    </a:lnTo>
                    <a:lnTo>
                      <a:pt x="778705" y="0"/>
                    </a:lnTo>
                    <a:lnTo>
                      <a:pt x="830205" y="1068"/>
                    </a:lnTo>
                    <a:lnTo>
                      <a:pt x="882533" y="6334"/>
                    </a:lnTo>
                    <a:lnTo>
                      <a:pt x="932914" y="15410"/>
                    </a:lnTo>
                    <a:lnTo>
                      <a:pt x="982736" y="28491"/>
                    </a:lnTo>
                    <a:lnTo>
                      <a:pt x="1030704" y="44714"/>
                    </a:lnTo>
                    <a:lnTo>
                      <a:pt x="1078714" y="65705"/>
                    </a:lnTo>
                    <a:lnTo>
                      <a:pt x="1123068" y="87547"/>
                    </a:lnTo>
                    <a:lnTo>
                      <a:pt x="1166862" y="113392"/>
                    </a:lnTo>
                    <a:lnTo>
                      <a:pt x="1209683" y="141143"/>
                    </a:lnTo>
                    <a:lnTo>
                      <a:pt x="1249541" y="169841"/>
                    </a:lnTo>
                    <a:lnTo>
                      <a:pt x="1287639" y="201014"/>
                    </a:lnTo>
                    <a:lnTo>
                      <a:pt x="1324950" y="232758"/>
                    </a:lnTo>
                    <a:lnTo>
                      <a:pt x="1359299" y="265448"/>
                    </a:lnTo>
                    <a:lnTo>
                      <a:pt x="1392860" y="298710"/>
                    </a:lnTo>
                    <a:lnTo>
                      <a:pt x="1423552" y="332251"/>
                    </a:lnTo>
                    <a:lnTo>
                      <a:pt x="1452949" y="364931"/>
                    </a:lnTo>
                    <a:lnTo>
                      <a:pt x="1479664" y="396555"/>
                    </a:lnTo>
                    <a:lnTo>
                      <a:pt x="1503602" y="427793"/>
                    </a:lnTo>
                    <a:lnTo>
                      <a:pt x="1527728" y="457695"/>
                    </a:lnTo>
                    <a:lnTo>
                      <a:pt x="1547088" y="486252"/>
                    </a:lnTo>
                    <a:lnTo>
                      <a:pt x="1566034" y="512710"/>
                    </a:lnTo>
                    <a:lnTo>
                      <a:pt x="1581883" y="536014"/>
                    </a:lnTo>
                    <a:lnTo>
                      <a:pt x="1595836" y="557693"/>
                    </a:lnTo>
                    <a:lnTo>
                      <a:pt x="1606878" y="574883"/>
                    </a:lnTo>
                    <a:lnTo>
                      <a:pt x="1616118" y="589780"/>
                    </a:lnTo>
                    <a:lnTo>
                      <a:pt x="1622354" y="600856"/>
                    </a:lnTo>
                    <a:lnTo>
                      <a:pt x="1626373" y="607541"/>
                    </a:lnTo>
                    <a:lnTo>
                      <a:pt x="1628083" y="610501"/>
                    </a:lnTo>
                    <a:lnTo>
                      <a:pt x="1625721" y="612212"/>
                    </a:lnTo>
                    <a:lnTo>
                      <a:pt x="1620025" y="617540"/>
                    </a:lnTo>
                    <a:lnTo>
                      <a:pt x="1611086" y="625817"/>
                    </a:lnTo>
                    <a:lnTo>
                      <a:pt x="1598026" y="638280"/>
                    </a:lnTo>
                    <a:lnTo>
                      <a:pt x="1582697" y="651788"/>
                    </a:lnTo>
                    <a:lnTo>
                      <a:pt x="1563339" y="668815"/>
                    </a:lnTo>
                    <a:lnTo>
                      <a:pt x="1541619" y="687554"/>
                    </a:lnTo>
                    <a:lnTo>
                      <a:pt x="1516243" y="707142"/>
                    </a:lnTo>
                    <a:lnTo>
                      <a:pt x="1489801" y="729304"/>
                    </a:lnTo>
                    <a:lnTo>
                      <a:pt x="1458408" y="751454"/>
                    </a:lnTo>
                    <a:lnTo>
                      <a:pt x="1426828" y="774939"/>
                    </a:lnTo>
                    <a:lnTo>
                      <a:pt x="1392379" y="798703"/>
                    </a:lnTo>
                    <a:lnTo>
                      <a:pt x="1355061" y="822747"/>
                    </a:lnTo>
                    <a:lnTo>
                      <a:pt x="1316448" y="845931"/>
                    </a:lnTo>
                    <a:lnTo>
                      <a:pt x="1275152" y="868059"/>
                    </a:lnTo>
                    <a:lnTo>
                      <a:pt x="1233162" y="890090"/>
                    </a:lnTo>
                    <a:lnTo>
                      <a:pt x="1188583" y="910399"/>
                    </a:lnTo>
                    <a:lnTo>
                      <a:pt x="1143403" y="929944"/>
                    </a:lnTo>
                    <a:lnTo>
                      <a:pt x="1097115" y="947293"/>
                    </a:lnTo>
                    <a:lnTo>
                      <a:pt x="1048423" y="961584"/>
                    </a:lnTo>
                    <a:lnTo>
                      <a:pt x="999224" y="974444"/>
                    </a:lnTo>
                    <a:lnTo>
                      <a:pt x="950584" y="983301"/>
                    </a:lnTo>
                    <a:lnTo>
                      <a:pt x="898661" y="990338"/>
                    </a:lnTo>
                    <a:lnTo>
                      <a:pt x="848083" y="992800"/>
                    </a:lnTo>
                    <a:lnTo>
                      <a:pt x="796584" y="991732"/>
                    </a:lnTo>
                    <a:lnTo>
                      <a:pt x="745550" y="987328"/>
                    </a:lnTo>
                    <a:lnTo>
                      <a:pt x="693874" y="977390"/>
                    </a:lnTo>
                    <a:lnTo>
                      <a:pt x="644052" y="964310"/>
                    </a:lnTo>
                    <a:lnTo>
                      <a:pt x="596084" y="948087"/>
                    </a:lnTo>
                    <a:lnTo>
                      <a:pt x="549462" y="927289"/>
                    </a:lnTo>
                    <a:lnTo>
                      <a:pt x="503721" y="905254"/>
                    </a:lnTo>
                    <a:lnTo>
                      <a:pt x="459926" y="879409"/>
                    </a:lnTo>
                    <a:lnTo>
                      <a:pt x="418400" y="852519"/>
                    </a:lnTo>
                    <a:lnTo>
                      <a:pt x="377941" y="823057"/>
                    </a:lnTo>
                    <a:lnTo>
                      <a:pt x="339149" y="791787"/>
                    </a:lnTo>
                    <a:lnTo>
                      <a:pt x="302532" y="760140"/>
                    </a:lnTo>
                    <a:lnTo>
                      <a:pt x="267490" y="727352"/>
                    </a:lnTo>
                    <a:lnTo>
                      <a:pt x="235224" y="694952"/>
                    </a:lnTo>
                    <a:lnTo>
                      <a:pt x="203744" y="661982"/>
                    </a:lnTo>
                    <a:lnTo>
                      <a:pt x="173746" y="628538"/>
                    </a:lnTo>
                    <a:lnTo>
                      <a:pt x="147819" y="596342"/>
                    </a:lnTo>
                    <a:lnTo>
                      <a:pt x="123186" y="565008"/>
                    </a:lnTo>
                    <a:lnTo>
                      <a:pt x="99061" y="535105"/>
                    </a:lnTo>
                    <a:lnTo>
                      <a:pt x="79700" y="506549"/>
                    </a:lnTo>
                    <a:lnTo>
                      <a:pt x="60661" y="480758"/>
                    </a:lnTo>
                    <a:lnTo>
                      <a:pt x="45600" y="456884"/>
                    </a:lnTo>
                    <a:lnTo>
                      <a:pt x="31647" y="435205"/>
                    </a:lnTo>
                    <a:lnTo>
                      <a:pt x="19910" y="417918"/>
                    </a:lnTo>
                    <a:lnTo>
                      <a:pt x="10763" y="402353"/>
                    </a:lnTo>
                    <a:lnTo>
                      <a:pt x="5128" y="392041"/>
                    </a:lnTo>
                    <a:lnTo>
                      <a:pt x="415" y="385260"/>
                    </a:lnTo>
                    <a:lnTo>
                      <a:pt x="0" y="383161"/>
                    </a:lnTo>
                    <a:lnTo>
                      <a:pt x="1067" y="380589"/>
                    </a:lnTo>
                    <a:lnTo>
                      <a:pt x="7458" y="375358"/>
                    </a:lnTo>
                    <a:lnTo>
                      <a:pt x="15795" y="366317"/>
                    </a:lnTo>
                    <a:lnTo>
                      <a:pt x="28763" y="354520"/>
                    </a:lnTo>
                    <a:lnTo>
                      <a:pt x="44786" y="341110"/>
                    </a:lnTo>
                    <a:lnTo>
                      <a:pt x="64144" y="324082"/>
                    </a:lnTo>
                    <a:lnTo>
                      <a:pt x="85076" y="305914"/>
                    </a:lnTo>
                    <a:lnTo>
                      <a:pt x="110545" y="285658"/>
                    </a:lnTo>
                    <a:lnTo>
                      <a:pt x="136987" y="263497"/>
                    </a:lnTo>
                    <a:lnTo>
                      <a:pt x="168381" y="241347"/>
                    </a:lnTo>
                    <a:lnTo>
                      <a:pt x="200655" y="217959"/>
                    </a:lnTo>
                    <a:lnTo>
                      <a:pt x="234316" y="194765"/>
                    </a:lnTo>
                    <a:lnTo>
                      <a:pt x="272235" y="171485"/>
                    </a:lnTo>
                    <a:lnTo>
                      <a:pt x="311635" y="147731"/>
                    </a:lnTo>
                    <a:lnTo>
                      <a:pt x="351636" y="124742"/>
                    </a:lnTo>
                    <a:lnTo>
                      <a:pt x="394320" y="102808"/>
                    </a:lnTo>
                    <a:lnTo>
                      <a:pt x="438205" y="82402"/>
                    </a:lnTo>
                    <a:lnTo>
                      <a:pt x="484079" y="62954"/>
                    </a:lnTo>
                    <a:lnTo>
                      <a:pt x="530968" y="46369"/>
                    </a:lnTo>
                    <a:lnTo>
                      <a:pt x="578365" y="31216"/>
                    </a:lnTo>
                    <a:close/>
                  </a:path>
                </a:pathLst>
              </a:custGeom>
              <a:solidFill>
                <a:schemeClr val="tx1">
                  <a:lumMod val="75000"/>
                  <a:lumOff val="25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72000" bIns="36000" anchor="ctr"/>
              <a:lstStyle/>
              <a:p>
                <a:pPr algn="ctr">
                  <a:lnSpc>
                    <a:spcPct val="120000"/>
                  </a:lnSpc>
                  <a:defRPr/>
                </a:pPr>
                <a:endParaRPr lang="en-US" altLang="zh-CN" sz="1600" dirty="0">
                  <a:solidFill>
                    <a:schemeClr val="tx1">
                      <a:lumMod val="65000"/>
                      <a:lumOff val="35000"/>
                    </a:schemeClr>
                  </a:solidFill>
                </a:endParaRPr>
              </a:p>
            </p:txBody>
          </p:sp>
          <p:sp>
            <p:nvSpPr>
              <p:cNvPr id="16" name="MH_Title_1"/>
              <p:cNvSpPr>
                <a:spLocks noChangeArrowheads="1"/>
              </p:cNvSpPr>
              <p:nvPr>
                <p:custDataLst>
                  <p:tags r:id="rId7"/>
                </p:custDataLst>
              </p:nvPr>
            </p:nvSpPr>
            <p:spPr bwMode="gray">
              <a:xfrm>
                <a:off x="5711825" y="3602038"/>
                <a:ext cx="922338" cy="920750"/>
              </a:xfrm>
              <a:prstGeom prst="ellipse">
                <a:avLst/>
              </a:prstGeom>
              <a:solidFill>
                <a:srgbClr val="FFFFFF"/>
              </a:solidFill>
              <a:ln w="317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20000"/>
                  </a:lnSpc>
                  <a:defRPr/>
                </a:pPr>
                <a:endParaRPr lang="en-US" altLang="zh-CN" sz="1600" b="1" dirty="0">
                  <a:solidFill>
                    <a:schemeClr val="tx1">
                      <a:lumMod val="65000"/>
                      <a:lumOff val="35000"/>
                    </a:schemeClr>
                  </a:solidFill>
                </a:endParaRPr>
              </a:p>
            </p:txBody>
          </p:sp>
        </p:grpSp>
        <p:sp>
          <p:nvSpPr>
            <p:cNvPr id="49" name="椭圆 4"/>
            <p:cNvSpPr/>
            <p:nvPr/>
          </p:nvSpPr>
          <p:spPr>
            <a:xfrm>
              <a:off x="5876675" y="2450401"/>
              <a:ext cx="460649" cy="474840"/>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0" name="椭圆 44"/>
            <p:cNvSpPr/>
            <p:nvPr/>
          </p:nvSpPr>
          <p:spPr>
            <a:xfrm>
              <a:off x="6947639" y="3363791"/>
              <a:ext cx="474840" cy="383960"/>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3" name="椭圆 45"/>
            <p:cNvSpPr/>
            <p:nvPr/>
          </p:nvSpPr>
          <p:spPr>
            <a:xfrm>
              <a:off x="4809009" y="3318351"/>
              <a:ext cx="458915" cy="47484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1" name="椭圆 46"/>
            <p:cNvSpPr/>
            <p:nvPr/>
          </p:nvSpPr>
          <p:spPr>
            <a:xfrm>
              <a:off x="6451178" y="4498927"/>
              <a:ext cx="474840" cy="448088"/>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2" name="椭圆 47"/>
            <p:cNvSpPr/>
            <p:nvPr/>
          </p:nvSpPr>
          <p:spPr>
            <a:xfrm>
              <a:off x="5275886" y="4485551"/>
              <a:ext cx="474840" cy="474840"/>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nvGrpSpPr>
          <p:cNvPr id="46" name="组合 45">
            <a:extLst>
              <a:ext uri="{FF2B5EF4-FFF2-40B4-BE49-F238E27FC236}">
                <a16:creationId xmlns:a16="http://schemas.microsoft.com/office/drawing/2014/main" id="{0CC9CF20-61AF-4EB1-8095-8DA285A5A8DD}"/>
              </a:ext>
            </a:extLst>
          </p:cNvPr>
          <p:cNvGrpSpPr/>
          <p:nvPr/>
        </p:nvGrpSpPr>
        <p:grpSpPr>
          <a:xfrm>
            <a:off x="174410" y="144902"/>
            <a:ext cx="2611805" cy="485415"/>
            <a:chOff x="174410" y="144902"/>
            <a:chExt cx="2611805" cy="485415"/>
          </a:xfrm>
        </p:grpSpPr>
        <p:grpSp>
          <p:nvGrpSpPr>
            <p:cNvPr id="47" name="组合 46">
              <a:extLst>
                <a:ext uri="{FF2B5EF4-FFF2-40B4-BE49-F238E27FC236}">
                  <a16:creationId xmlns:a16="http://schemas.microsoft.com/office/drawing/2014/main" id="{E09E301A-F21B-46C2-91DA-454CC03555BE}"/>
                </a:ext>
              </a:extLst>
            </p:cNvPr>
            <p:cNvGrpSpPr/>
            <p:nvPr/>
          </p:nvGrpSpPr>
          <p:grpSpPr>
            <a:xfrm>
              <a:off x="174410" y="144902"/>
              <a:ext cx="775800" cy="485415"/>
              <a:chOff x="174410" y="144902"/>
              <a:chExt cx="775800" cy="485415"/>
            </a:xfrm>
          </p:grpSpPr>
          <p:sp>
            <p:nvSpPr>
              <p:cNvPr id="54" name="等腰三角形 53">
                <a:extLst>
                  <a:ext uri="{FF2B5EF4-FFF2-40B4-BE49-F238E27FC236}">
                    <a16:creationId xmlns:a16="http://schemas.microsoft.com/office/drawing/2014/main" id="{4F9F03AA-990D-4919-A568-385F31E3795F}"/>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等腰三角形 54">
                <a:extLst>
                  <a:ext uri="{FF2B5EF4-FFF2-40B4-BE49-F238E27FC236}">
                    <a16:creationId xmlns:a16="http://schemas.microsoft.com/office/drawing/2014/main" id="{4229BCF4-6DB8-4729-8022-CF6DD6D63E42}"/>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2FE5F66A-C483-492A-91C8-36D04E49064B}"/>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年度工作总结</a:t>
              </a:r>
            </a:p>
          </p:txBody>
        </p:sp>
      </p:grpSp>
    </p:spTree>
    <p:custDataLst>
      <p:tags r:id="rId1"/>
    </p:custDataLst>
    <p:extLst>
      <p:ext uri="{BB962C8B-B14F-4D97-AF65-F5344CB8AC3E}">
        <p14:creationId xmlns:p14="http://schemas.microsoft.com/office/powerpoint/2010/main" val="3729704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0-#ppt_w/2"/>
                                          </p:val>
                                        </p:tav>
                                        <p:tav tm="100000">
                                          <p:val>
                                            <p:strVal val="#ppt_x"/>
                                          </p:val>
                                        </p:tav>
                                      </p:tavLst>
                                    </p:anim>
                                    <p:anim calcmode="lin" valueType="num">
                                      <p:cBhvr additive="base">
                                        <p:cTn id="15" dur="500" fill="hold"/>
                                        <p:tgtEl>
                                          <p:spTgt spid="38"/>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0-#ppt_w/2"/>
                                          </p:val>
                                        </p:tav>
                                        <p:tav tm="100000">
                                          <p:val>
                                            <p:strVal val="#ppt_x"/>
                                          </p:val>
                                        </p:tav>
                                      </p:tavLst>
                                    </p:anim>
                                    <p:anim calcmode="lin" valueType="num">
                                      <p:cBhvr additive="base">
                                        <p:cTn id="19" dur="500" fill="hold"/>
                                        <p:tgtEl>
                                          <p:spTgt spid="42"/>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1+#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additive="base">
                                        <p:cTn id="26" dur="500" fill="hold"/>
                                        <p:tgtEl>
                                          <p:spTgt spid="34"/>
                                        </p:tgtEl>
                                        <p:attrNameLst>
                                          <p:attrName>ppt_x</p:attrName>
                                        </p:attrNameLst>
                                      </p:cBhvr>
                                      <p:tavLst>
                                        <p:tav tm="0">
                                          <p:val>
                                            <p:strVal val="1+#ppt_w/2"/>
                                          </p:val>
                                        </p:tav>
                                        <p:tav tm="100000">
                                          <p:val>
                                            <p:strVal val="#ppt_x"/>
                                          </p:val>
                                        </p:tav>
                                      </p:tavLst>
                                    </p:anim>
                                    <p:anim calcmode="lin" valueType="num">
                                      <p:cBhvr additive="base">
                                        <p:cTn id="27"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明年工作计划</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04</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5D0D8F9-1C09-4E2C-95A5-CD7B543DA7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extLst>
      <p:ext uri="{BB962C8B-B14F-4D97-AF65-F5344CB8AC3E}">
        <p14:creationId xmlns:p14="http://schemas.microsoft.com/office/powerpoint/2010/main" val="90674971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32443" y="1815756"/>
            <a:ext cx="1598515"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accent1"/>
                </a:solidFill>
                <a:latin typeface="+mj-ea"/>
                <a:ea typeface="+mj-ea"/>
                <a:cs typeface="经典综艺体简" panose="02010609000101010101" pitchFamily="49" charset="-122"/>
              </a:rPr>
              <a:t>目 录</a:t>
            </a:r>
          </a:p>
        </p:txBody>
      </p:sp>
      <p:sp>
        <p:nvSpPr>
          <p:cNvPr id="3" name="文本框 2"/>
          <p:cNvSpPr txBox="1"/>
          <p:nvPr/>
        </p:nvSpPr>
        <p:spPr>
          <a:xfrm>
            <a:off x="2532444" y="2648530"/>
            <a:ext cx="159851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CONTENTS</a:t>
            </a:r>
          </a:p>
        </p:txBody>
      </p:sp>
      <p:grpSp>
        <p:nvGrpSpPr>
          <p:cNvPr id="4" name="组合 3"/>
          <p:cNvGrpSpPr/>
          <p:nvPr/>
        </p:nvGrpSpPr>
        <p:grpSpPr>
          <a:xfrm>
            <a:off x="6352704" y="1595223"/>
            <a:ext cx="5061857" cy="724150"/>
            <a:chOff x="6096000" y="2061026"/>
            <a:chExt cx="5061857" cy="724150"/>
          </a:xfrm>
        </p:grpSpPr>
        <p:sp>
          <p:nvSpPr>
            <p:cNvPr id="5" name="文本框 4"/>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年度工作概述</a:t>
              </a:r>
              <a:endParaRPr lang="en-US" altLang="zh-CN" sz="2400" dirty="0">
                <a:solidFill>
                  <a:schemeClr val="accent2"/>
                </a:solidFill>
              </a:endParaRPr>
            </a:p>
          </p:txBody>
        </p:sp>
        <p:sp>
          <p:nvSpPr>
            <p:cNvPr id="6" name="文本框 5"/>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grpSp>
        <p:nvGrpSpPr>
          <p:cNvPr id="7" name="组合 6"/>
          <p:cNvGrpSpPr/>
          <p:nvPr/>
        </p:nvGrpSpPr>
        <p:grpSpPr>
          <a:xfrm>
            <a:off x="6352704" y="2630448"/>
            <a:ext cx="5061857" cy="724150"/>
            <a:chOff x="6096000" y="2061026"/>
            <a:chExt cx="5061857" cy="724150"/>
          </a:xfrm>
        </p:grpSpPr>
        <p:sp>
          <p:nvSpPr>
            <p:cNvPr id="8" name="文本框 7"/>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工作完成情况</a:t>
              </a:r>
              <a:endParaRPr lang="en-US" altLang="zh-CN" sz="2400" dirty="0">
                <a:solidFill>
                  <a:schemeClr val="accent2"/>
                </a:solidFill>
              </a:endParaRPr>
            </a:p>
          </p:txBody>
        </p:sp>
        <p:sp>
          <p:nvSpPr>
            <p:cNvPr id="9" name="文本框 8"/>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grpSp>
        <p:nvGrpSpPr>
          <p:cNvPr id="10" name="组合 9"/>
          <p:cNvGrpSpPr/>
          <p:nvPr/>
        </p:nvGrpSpPr>
        <p:grpSpPr>
          <a:xfrm>
            <a:off x="6352704" y="3665673"/>
            <a:ext cx="5061857" cy="724150"/>
            <a:chOff x="6096000" y="2061026"/>
            <a:chExt cx="5061857" cy="724150"/>
          </a:xfrm>
        </p:grpSpPr>
        <p:sp>
          <p:nvSpPr>
            <p:cNvPr id="11" name="文本框 10"/>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年度工作总结</a:t>
              </a:r>
              <a:endParaRPr lang="en-US" altLang="zh-CN" sz="2400" dirty="0">
                <a:solidFill>
                  <a:schemeClr val="accent2"/>
                </a:solidFill>
              </a:endParaRPr>
            </a:p>
          </p:txBody>
        </p:sp>
        <p:sp>
          <p:nvSpPr>
            <p:cNvPr id="12" name="文本框 11"/>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grpSp>
        <p:nvGrpSpPr>
          <p:cNvPr id="13" name="组合 12"/>
          <p:cNvGrpSpPr/>
          <p:nvPr/>
        </p:nvGrpSpPr>
        <p:grpSpPr>
          <a:xfrm>
            <a:off x="6352704" y="4700899"/>
            <a:ext cx="5061857" cy="724150"/>
            <a:chOff x="6096000" y="2061026"/>
            <a:chExt cx="5061857" cy="724150"/>
          </a:xfrm>
        </p:grpSpPr>
        <p:sp>
          <p:nvSpPr>
            <p:cNvPr id="14" name="文本框 13"/>
            <p:cNvSpPr txBox="1"/>
            <p:nvPr/>
          </p:nvSpPr>
          <p:spPr>
            <a:xfrm>
              <a:off x="6096000" y="2061026"/>
              <a:ext cx="2031325" cy="461665"/>
            </a:xfrm>
            <a:prstGeom prst="rect">
              <a:avLst/>
            </a:prstGeom>
            <a:noFill/>
          </p:spPr>
          <p:txBody>
            <a:bodyPr wrap="none" rtlCol="0">
              <a:spAutoFit/>
              <a:scene3d>
                <a:camera prst="orthographicFront"/>
                <a:lightRig rig="threePt" dir="t"/>
              </a:scene3d>
              <a:sp3d contourW="12700"/>
            </a:bodyPr>
            <a:lstStyle/>
            <a:p>
              <a:r>
                <a:rPr lang="zh-CN" altLang="en-US" sz="2400" dirty="0">
                  <a:solidFill>
                    <a:schemeClr val="accent2"/>
                  </a:solidFill>
                </a:rPr>
                <a:t>明年工作计划</a:t>
              </a:r>
            </a:p>
          </p:txBody>
        </p:sp>
        <p:sp>
          <p:nvSpPr>
            <p:cNvPr id="15" name="文本框 14"/>
            <p:cNvSpPr txBox="1"/>
            <p:nvPr/>
          </p:nvSpPr>
          <p:spPr>
            <a:xfrm>
              <a:off x="6096000" y="2508177"/>
              <a:ext cx="5061857" cy="276999"/>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accent2"/>
                  </a:solidFill>
                </a:rPr>
                <a:t>The user can demonstrate on a projector or computer,</a:t>
              </a:r>
            </a:p>
          </p:txBody>
        </p:sp>
      </p:grpSp>
      <p:sp>
        <p:nvSpPr>
          <p:cNvPr id="16" name="文本框 15"/>
          <p:cNvSpPr txBox="1"/>
          <p:nvPr/>
        </p:nvSpPr>
        <p:spPr>
          <a:xfrm>
            <a:off x="5487735" y="1643444"/>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01.</a:t>
            </a:r>
          </a:p>
        </p:txBody>
      </p:sp>
      <p:sp>
        <p:nvSpPr>
          <p:cNvPr id="17" name="文本框 16"/>
          <p:cNvSpPr txBox="1"/>
          <p:nvPr/>
        </p:nvSpPr>
        <p:spPr>
          <a:xfrm>
            <a:off x="5487735" y="2657376"/>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02.</a:t>
            </a:r>
          </a:p>
        </p:txBody>
      </p:sp>
      <p:sp>
        <p:nvSpPr>
          <p:cNvPr id="18" name="文本框 17"/>
          <p:cNvSpPr txBox="1"/>
          <p:nvPr/>
        </p:nvSpPr>
        <p:spPr>
          <a:xfrm>
            <a:off x="5487735" y="3671308"/>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03.</a:t>
            </a:r>
          </a:p>
        </p:txBody>
      </p:sp>
      <p:sp>
        <p:nvSpPr>
          <p:cNvPr id="19" name="文本框 18"/>
          <p:cNvSpPr txBox="1"/>
          <p:nvPr/>
        </p:nvSpPr>
        <p:spPr>
          <a:xfrm>
            <a:off x="5487735" y="4685239"/>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04.</a:t>
            </a:r>
          </a:p>
        </p:txBody>
      </p:sp>
      <p:pic>
        <p:nvPicPr>
          <p:cNvPr id="20" name="图片 19">
            <a:extLst>
              <a:ext uri="{FF2B5EF4-FFF2-40B4-BE49-F238E27FC236}">
                <a16:creationId xmlns:a16="http://schemas.microsoft.com/office/drawing/2014/main" id="{FC8C18CC-1028-42E2-94ED-7E9575AEF4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0" y="188415"/>
            <a:ext cx="4463844" cy="6669586"/>
          </a:xfrm>
          <a:prstGeom prst="rect">
            <a:avLst/>
          </a:prstGeom>
        </p:spPr>
      </p:pic>
    </p:spTree>
    <p:extLst>
      <p:ext uri="{BB962C8B-B14F-4D97-AF65-F5344CB8AC3E}">
        <p14:creationId xmlns:p14="http://schemas.microsoft.com/office/powerpoint/2010/main" val="33691585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ppt_w</p:attrName>
                                        </p:attrNameLst>
                                      </p:cBhvr>
                                      <p:tavLst>
                                        <p:tav tm="0">
                                          <p:val>
                                            <p:fltVal val="0"/>
                                          </p:val>
                                        </p:tav>
                                        <p:tav tm="100000">
                                          <p:val>
                                            <p:strVal val="#ppt_w"/>
                                          </p:val>
                                        </p:tav>
                                      </p:tavLst>
                                    </p:anim>
                                    <p:anim calcmode="lin" valueType="num">
                                      <p:cBhvr>
                                        <p:cTn id="19" dur="500" fill="hold"/>
                                        <p:tgtEl>
                                          <p:spTgt spid="16"/>
                                        </p:tgtEl>
                                        <p:attrNameLst>
                                          <p:attrName>ppt_h</p:attrName>
                                        </p:attrNameLst>
                                      </p:cBhvr>
                                      <p:tavLst>
                                        <p:tav tm="0">
                                          <p:val>
                                            <p:fltVal val="0"/>
                                          </p:val>
                                        </p:tav>
                                        <p:tav tm="100000">
                                          <p:val>
                                            <p:strVal val="#ppt_h"/>
                                          </p:val>
                                        </p:tav>
                                      </p:tavLst>
                                    </p:anim>
                                    <p:animEffect transition="in" filter="fade">
                                      <p:cBhvr>
                                        <p:cTn id="20" dur="500"/>
                                        <p:tgtEl>
                                          <p:spTgt spid="16"/>
                                        </p:tgtEl>
                                      </p:cBhvr>
                                    </p:animEffect>
                                  </p:childTnLst>
                                </p:cTn>
                              </p:par>
                            </p:childTnLst>
                          </p:cTn>
                        </p:par>
                        <p:par>
                          <p:cTn id="21" fill="hold">
                            <p:stCondLst>
                              <p:cond delay="1500"/>
                            </p:stCondLst>
                            <p:childTnLst>
                              <p:par>
                                <p:cTn id="22" presetID="2" presetClass="entr" presetSubtype="2"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1+#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500" fill="hold"/>
                                        <p:tgtEl>
                                          <p:spTgt spid="17"/>
                                        </p:tgtEl>
                                        <p:attrNameLst>
                                          <p:attrName>ppt_w</p:attrName>
                                        </p:attrNameLst>
                                      </p:cBhvr>
                                      <p:tavLst>
                                        <p:tav tm="0">
                                          <p:val>
                                            <p:fltVal val="0"/>
                                          </p:val>
                                        </p:tav>
                                        <p:tav tm="100000">
                                          <p:val>
                                            <p:strVal val="#ppt_w"/>
                                          </p:val>
                                        </p:tav>
                                      </p:tavLst>
                                    </p:anim>
                                    <p:anim calcmode="lin" valueType="num">
                                      <p:cBhvr>
                                        <p:cTn id="30" dur="500" fill="hold"/>
                                        <p:tgtEl>
                                          <p:spTgt spid="17"/>
                                        </p:tgtEl>
                                        <p:attrNameLst>
                                          <p:attrName>ppt_h</p:attrName>
                                        </p:attrNameLst>
                                      </p:cBhvr>
                                      <p:tavLst>
                                        <p:tav tm="0">
                                          <p:val>
                                            <p:fltVal val="0"/>
                                          </p:val>
                                        </p:tav>
                                        <p:tav tm="100000">
                                          <p:val>
                                            <p:strVal val="#ppt_h"/>
                                          </p:val>
                                        </p:tav>
                                      </p:tavLst>
                                    </p:anim>
                                    <p:animEffect transition="in" filter="fade">
                                      <p:cBhvr>
                                        <p:cTn id="31" dur="500"/>
                                        <p:tgtEl>
                                          <p:spTgt spid="17"/>
                                        </p:tgtEl>
                                      </p:cBhvr>
                                    </p:animEffect>
                                  </p:childTnLst>
                                </p:cTn>
                              </p:par>
                            </p:childTnLst>
                          </p:cTn>
                        </p:par>
                        <p:par>
                          <p:cTn id="32" fill="hold">
                            <p:stCondLst>
                              <p:cond delay="2500"/>
                            </p:stCondLst>
                            <p:childTnLst>
                              <p:par>
                                <p:cTn id="33" presetID="2" presetClass="entr" presetSubtype="2"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1+#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53" presetClass="entr" presetSubtype="16"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par>
                          <p:cTn id="43" fill="hold">
                            <p:stCondLst>
                              <p:cond delay="3500"/>
                            </p:stCondLst>
                            <p:childTnLst>
                              <p:par>
                                <p:cTn id="44" presetID="2" presetClass="entr" presetSubtype="2"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1+#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childTnLst>
                          </p:cTn>
                        </p:par>
                        <p:par>
                          <p:cTn id="54" fill="hold">
                            <p:stCondLst>
                              <p:cond delay="4500"/>
                            </p:stCondLst>
                            <p:childTnLst>
                              <p:par>
                                <p:cTn id="55" presetID="2" presetClass="entr" presetSubtype="2"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1+#ppt_w/2"/>
                                          </p:val>
                                        </p:tav>
                                        <p:tav tm="100000">
                                          <p:val>
                                            <p:strVal val="#ppt_x"/>
                                          </p:val>
                                        </p:tav>
                                      </p:tavLst>
                                    </p:anim>
                                    <p:anim calcmode="lin" valueType="num">
                                      <p:cBhvr additive="base">
                                        <p:cTn id="5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133518" y="2278744"/>
            <a:ext cx="4073737" cy="537109"/>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3075" name="MH_SubTitle_1"/>
          <p:cNvSpPr>
            <a:spLocks/>
          </p:cNvSpPr>
          <p:nvPr>
            <p:custDataLst>
              <p:tags r:id="rId3"/>
            </p:custDataLst>
          </p:nvPr>
        </p:nvSpPr>
        <p:spPr bwMode="auto">
          <a:xfrm>
            <a:off x="1984745" y="4762873"/>
            <a:ext cx="4079660" cy="537109"/>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3"/>
          </a:solidFill>
          <a:ln>
            <a:noFill/>
          </a:ln>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28" name="矩形 27"/>
          <p:cNvSpPr/>
          <p:nvPr/>
        </p:nvSpPr>
        <p:spPr>
          <a:xfrm>
            <a:off x="7585286" y="3179273"/>
            <a:ext cx="3081082" cy="11676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p>
        </p:txBody>
      </p:sp>
      <p:sp>
        <p:nvSpPr>
          <p:cNvPr id="29" name="矩形 28"/>
          <p:cNvSpPr/>
          <p:nvPr/>
        </p:nvSpPr>
        <p:spPr>
          <a:xfrm>
            <a:off x="7590831" y="2337490"/>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chemeClr val="bg1"/>
                </a:solidFill>
                <a:latin typeface="+mn-ea"/>
              </a:rPr>
              <a:t>标题文字添加</a:t>
            </a:r>
          </a:p>
        </p:txBody>
      </p:sp>
      <p:sp>
        <p:nvSpPr>
          <p:cNvPr id="30" name="矩形 29"/>
          <p:cNvSpPr/>
          <p:nvPr/>
        </p:nvSpPr>
        <p:spPr>
          <a:xfrm>
            <a:off x="2510830" y="4849774"/>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b="1" dirty="0">
                <a:solidFill>
                  <a:schemeClr val="bg1"/>
                </a:solidFill>
                <a:latin typeface="+mn-ea"/>
              </a:rPr>
              <a:t>标题文字添加</a:t>
            </a:r>
          </a:p>
        </p:txBody>
      </p:sp>
      <p:sp>
        <p:nvSpPr>
          <p:cNvPr id="32" name="矩形 31"/>
          <p:cNvSpPr/>
          <p:nvPr/>
        </p:nvSpPr>
        <p:spPr>
          <a:xfrm>
            <a:off x="1480300" y="3179273"/>
            <a:ext cx="3081082" cy="11676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p>
        </p:txBody>
      </p:sp>
      <p:pic>
        <p:nvPicPr>
          <p:cNvPr id="20" name="图片占位符 19"/>
          <p:cNvPicPr>
            <a:picLocks noGrp="1" noChangeAspect="1"/>
          </p:cNvPicPr>
          <p:nvPr>
            <p:ph type="pic" sz="quarter" idx="10"/>
          </p:nvPr>
        </p:nvPicPr>
        <p:blipFill>
          <a:blip r:embed="rId7">
            <a:extLst>
              <a:ext uri="{28A0092B-C50C-407E-A947-70E740481C1C}">
                <a14:useLocalDpi xmlns:a14="http://schemas.microsoft.com/office/drawing/2010/main" val="0"/>
              </a:ext>
            </a:extLst>
          </a:blip>
          <a:stretch>
            <a:fillRect/>
          </a:stretch>
        </p:blipFill>
        <p:spPr>
          <a:xfrm>
            <a:off x="4739406" y="2432768"/>
            <a:ext cx="2713188" cy="2711215"/>
          </a:xfrm>
        </p:spPr>
      </p:pic>
      <p:sp>
        <p:nvSpPr>
          <p:cNvPr id="13" name="MH_Title_1"/>
          <p:cNvSpPr/>
          <p:nvPr>
            <p:custDataLst>
              <p:tags r:id="rId4"/>
            </p:custDataLst>
          </p:nvPr>
        </p:nvSpPr>
        <p:spPr>
          <a:xfrm>
            <a:off x="4733479" y="2432769"/>
            <a:ext cx="2709242" cy="2711215"/>
          </a:xfrm>
          <a:prstGeom prst="donut">
            <a:avLst>
              <a:gd name="adj" fmla="val 3648"/>
            </a:avLst>
          </a:prstGeom>
          <a:solidFill>
            <a:schemeClr val="accent2"/>
          </a:solidFill>
        </p:spPr>
        <p:txBody>
          <a:bodyPr lIns="0" tIns="0" rIns="0" bIns="0" anchor="ctr">
            <a:normAutofit/>
          </a:bodyPr>
          <a:lstStyle/>
          <a:p>
            <a:pPr algn="ctr">
              <a:defRPr/>
            </a:pPr>
            <a:endParaRPr lang="zh-CN" altLang="en-US" sz="3200" dirty="0">
              <a:solidFill>
                <a:schemeClr val="accent1"/>
              </a:solidFill>
            </a:endParaRPr>
          </a:p>
        </p:txBody>
      </p:sp>
      <p:grpSp>
        <p:nvGrpSpPr>
          <p:cNvPr id="14" name="组合 13">
            <a:extLst>
              <a:ext uri="{FF2B5EF4-FFF2-40B4-BE49-F238E27FC236}">
                <a16:creationId xmlns:a16="http://schemas.microsoft.com/office/drawing/2014/main" id="{98ACB61E-FEBA-4816-A250-0A970870FA48}"/>
              </a:ext>
            </a:extLst>
          </p:cNvPr>
          <p:cNvGrpSpPr/>
          <p:nvPr/>
        </p:nvGrpSpPr>
        <p:grpSpPr>
          <a:xfrm>
            <a:off x="174410" y="144902"/>
            <a:ext cx="2611805" cy="485415"/>
            <a:chOff x="174410" y="144902"/>
            <a:chExt cx="2611805" cy="485415"/>
          </a:xfrm>
        </p:grpSpPr>
        <p:grpSp>
          <p:nvGrpSpPr>
            <p:cNvPr id="15" name="组合 14">
              <a:extLst>
                <a:ext uri="{FF2B5EF4-FFF2-40B4-BE49-F238E27FC236}">
                  <a16:creationId xmlns:a16="http://schemas.microsoft.com/office/drawing/2014/main" id="{48CAA4C3-A71F-4105-A4B4-3BF2876EC4A9}"/>
                </a:ext>
              </a:extLst>
            </p:cNvPr>
            <p:cNvGrpSpPr/>
            <p:nvPr/>
          </p:nvGrpSpPr>
          <p:grpSpPr>
            <a:xfrm>
              <a:off x="174410" y="144902"/>
              <a:ext cx="775800" cy="485415"/>
              <a:chOff x="174410" y="144902"/>
              <a:chExt cx="775800" cy="485415"/>
            </a:xfrm>
          </p:grpSpPr>
          <p:sp>
            <p:nvSpPr>
              <p:cNvPr id="17" name="等腰三角形 16">
                <a:extLst>
                  <a:ext uri="{FF2B5EF4-FFF2-40B4-BE49-F238E27FC236}">
                    <a16:creationId xmlns:a16="http://schemas.microsoft.com/office/drawing/2014/main" id="{BC99C473-D566-4BB8-B85D-D9899A1CB2C4}"/>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7791B2A-AB93-423A-A947-BE051C0BAAD6}"/>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91410BD9-29AE-446B-B9DA-A69D6389B309}"/>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明年工作计划</a:t>
              </a:r>
            </a:p>
          </p:txBody>
        </p:sp>
      </p:grpSp>
    </p:spTree>
    <p:custDataLst>
      <p:tags r:id="rId1"/>
    </p:custDataLst>
    <p:extLst>
      <p:ext uri="{BB962C8B-B14F-4D97-AF65-F5344CB8AC3E}">
        <p14:creationId xmlns:p14="http://schemas.microsoft.com/office/powerpoint/2010/main" val="382630102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anim calcmode="lin" valueType="num">
                                      <p:cBhvr>
                                        <p:cTn id="23" dur="1000" fill="hold"/>
                                        <p:tgtEl>
                                          <p:spTgt spid="30"/>
                                        </p:tgtEl>
                                        <p:attrNameLst>
                                          <p:attrName>ppt_x</p:attrName>
                                        </p:attrNameLst>
                                      </p:cBhvr>
                                      <p:tavLst>
                                        <p:tav tm="0">
                                          <p:val>
                                            <p:strVal val="#ppt_x"/>
                                          </p:val>
                                        </p:tav>
                                        <p:tav tm="100000">
                                          <p:val>
                                            <p:strVal val="#ppt_x"/>
                                          </p:val>
                                        </p:tav>
                                      </p:tavLst>
                                    </p:anim>
                                    <p:anim calcmode="lin" valueType="num">
                                      <p:cBhvr>
                                        <p:cTn id="24" dur="1000" fill="hold"/>
                                        <p:tgtEl>
                                          <p:spTgt spid="3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75"/>
                                        </p:tgtEl>
                                        <p:attrNameLst>
                                          <p:attrName>style.visibility</p:attrName>
                                        </p:attrNameLst>
                                      </p:cBhvr>
                                      <p:to>
                                        <p:strVal val="visible"/>
                                      </p:to>
                                    </p:set>
                                    <p:animEffect transition="in" filter="fade">
                                      <p:cBhvr>
                                        <p:cTn id="27" dur="1000"/>
                                        <p:tgtEl>
                                          <p:spTgt spid="3075"/>
                                        </p:tgtEl>
                                      </p:cBhvr>
                                    </p:animEffect>
                                    <p:anim calcmode="lin" valueType="num">
                                      <p:cBhvr>
                                        <p:cTn id="28" dur="1000" fill="hold"/>
                                        <p:tgtEl>
                                          <p:spTgt spid="3075"/>
                                        </p:tgtEl>
                                        <p:attrNameLst>
                                          <p:attrName>ppt_x</p:attrName>
                                        </p:attrNameLst>
                                      </p:cBhvr>
                                      <p:tavLst>
                                        <p:tav tm="0">
                                          <p:val>
                                            <p:strVal val="#ppt_x"/>
                                          </p:val>
                                        </p:tav>
                                        <p:tav tm="100000">
                                          <p:val>
                                            <p:strVal val="#ppt_x"/>
                                          </p:val>
                                        </p:tav>
                                      </p:tavLst>
                                    </p:anim>
                                    <p:anim calcmode="lin" valueType="num">
                                      <p:cBhvr>
                                        <p:cTn id="29" dur="1000" fill="hold"/>
                                        <p:tgtEl>
                                          <p:spTgt spid="307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53" presetClass="entr" presetSubtype="16"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childTnLst>
                          </p:cTn>
                        </p:par>
                        <p:par>
                          <p:cTn id="41" fill="hold">
                            <p:stCondLst>
                              <p:cond delay="1500"/>
                            </p:stCondLst>
                            <p:childTnLst>
                              <p:par>
                                <p:cTn id="42" presetID="53" presetClass="entr" presetSubtype="16"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p:cTn id="44" dur="500" fill="hold"/>
                                        <p:tgtEl>
                                          <p:spTgt spid="28"/>
                                        </p:tgtEl>
                                        <p:attrNameLst>
                                          <p:attrName>ppt_w</p:attrName>
                                        </p:attrNameLst>
                                      </p:cBhvr>
                                      <p:tavLst>
                                        <p:tav tm="0">
                                          <p:val>
                                            <p:fltVal val="0"/>
                                          </p:val>
                                        </p:tav>
                                        <p:tav tm="100000">
                                          <p:val>
                                            <p:strVal val="#ppt_w"/>
                                          </p:val>
                                        </p:tav>
                                      </p:tavLst>
                                    </p:anim>
                                    <p:anim calcmode="lin" valueType="num">
                                      <p:cBhvr>
                                        <p:cTn id="45" dur="500" fill="hold"/>
                                        <p:tgtEl>
                                          <p:spTgt spid="28"/>
                                        </p:tgtEl>
                                        <p:attrNameLst>
                                          <p:attrName>ppt_h</p:attrName>
                                        </p:attrNameLst>
                                      </p:cBhvr>
                                      <p:tavLst>
                                        <p:tav tm="0">
                                          <p:val>
                                            <p:fltVal val="0"/>
                                          </p:val>
                                        </p:tav>
                                        <p:tav tm="100000">
                                          <p:val>
                                            <p:strVal val="#ppt_h"/>
                                          </p:val>
                                        </p:tav>
                                      </p:tavLst>
                                    </p:anim>
                                    <p:animEffect transition="in" filter="fad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P spid="3075" grpId="0" animBg="1"/>
      <p:bldP spid="28" grpId="0"/>
      <p:bldP spid="29" grpId="0"/>
      <p:bldP spid="30" grpId="0"/>
      <p:bldP spid="32" grpId="0"/>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a40b83b-a3c5-4a37-b59f-270202b9280b"/>
          <p:cNvGrpSpPr>
            <a:grpSpLocks noChangeAspect="1"/>
          </p:cNvGrpSpPr>
          <p:nvPr/>
        </p:nvGrpSpPr>
        <p:grpSpPr>
          <a:xfrm>
            <a:off x="1523492" y="1828230"/>
            <a:ext cx="9145711" cy="3922266"/>
            <a:chOff x="1523492" y="1700692"/>
            <a:chExt cx="9145711" cy="3922266"/>
          </a:xfrm>
        </p:grpSpPr>
        <p:sp>
          <p:nvSpPr>
            <p:cNvPr id="4" name="Rectangle 2"/>
            <p:cNvSpPr/>
            <p:nvPr/>
          </p:nvSpPr>
          <p:spPr>
            <a:xfrm>
              <a:off x="6407853" y="1700808"/>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3"/>
            <p:cNvSpPr/>
            <p:nvPr/>
          </p:nvSpPr>
          <p:spPr>
            <a:xfrm>
              <a:off x="6660386" y="1700692"/>
              <a:ext cx="829310" cy="922866"/>
            </a:xfrm>
            <a:prstGeom prst="rect">
              <a:avLst/>
            </a:prstGeom>
            <a:solidFill>
              <a:schemeClr val="accent4"/>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 name="Rectangle 4"/>
            <p:cNvSpPr/>
            <p:nvPr/>
          </p:nvSpPr>
          <p:spPr>
            <a:xfrm>
              <a:off x="6407853" y="3197700"/>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Rectangle 5"/>
            <p:cNvSpPr/>
            <p:nvPr/>
          </p:nvSpPr>
          <p:spPr>
            <a:xfrm>
              <a:off x="6660386" y="3197497"/>
              <a:ext cx="829310" cy="922866"/>
            </a:xfrm>
            <a:prstGeom prst="rect">
              <a:avLst/>
            </a:prstGeom>
            <a:solidFill>
              <a:schemeClr val="accent5"/>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Rectangle 6"/>
            <p:cNvSpPr/>
            <p:nvPr/>
          </p:nvSpPr>
          <p:spPr>
            <a:xfrm>
              <a:off x="6407853" y="4700092"/>
              <a:ext cx="4261350"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7"/>
            <p:cNvSpPr/>
            <p:nvPr/>
          </p:nvSpPr>
          <p:spPr>
            <a:xfrm>
              <a:off x="6660386" y="4699976"/>
              <a:ext cx="829310" cy="922866"/>
            </a:xfrm>
            <a:prstGeom prst="rect">
              <a:avLst/>
            </a:prstGeom>
            <a:solidFill>
              <a:schemeClr val="accent6"/>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Rectangle 8"/>
            <p:cNvSpPr/>
            <p:nvPr/>
          </p:nvSpPr>
          <p:spPr>
            <a:xfrm flipH="1">
              <a:off x="1523492" y="1700808"/>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Rectangle 9"/>
            <p:cNvSpPr/>
            <p:nvPr/>
          </p:nvSpPr>
          <p:spPr>
            <a:xfrm flipH="1">
              <a:off x="4703001" y="1700692"/>
              <a:ext cx="829310" cy="922866"/>
            </a:xfrm>
            <a:prstGeom prst="rect">
              <a:avLst/>
            </a:prstGeom>
            <a:solidFill>
              <a:schemeClr val="accent1"/>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2" name="Rectangle 10"/>
            <p:cNvSpPr/>
            <p:nvPr/>
          </p:nvSpPr>
          <p:spPr>
            <a:xfrm flipH="1">
              <a:off x="1523492" y="3197700"/>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Rectangle 11"/>
            <p:cNvSpPr/>
            <p:nvPr/>
          </p:nvSpPr>
          <p:spPr>
            <a:xfrm flipH="1">
              <a:off x="4703001" y="3197497"/>
              <a:ext cx="829310" cy="922866"/>
            </a:xfrm>
            <a:prstGeom prst="rect">
              <a:avLst/>
            </a:prstGeom>
            <a:solidFill>
              <a:schemeClr val="accent2"/>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Rectangle 12"/>
            <p:cNvSpPr/>
            <p:nvPr/>
          </p:nvSpPr>
          <p:spPr>
            <a:xfrm flipH="1">
              <a:off x="1523492" y="4700092"/>
              <a:ext cx="4261352" cy="922866"/>
            </a:xfrm>
            <a:prstGeom prst="rect">
              <a:avLst/>
            </a:prstGeom>
            <a:solidFill>
              <a:schemeClr val="bg1">
                <a:lumMod val="95000"/>
                <a:alpha val="40000"/>
              </a:schemeClr>
            </a:solidFill>
            <a:ln w="190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Rectangle 13"/>
            <p:cNvSpPr/>
            <p:nvPr/>
          </p:nvSpPr>
          <p:spPr>
            <a:xfrm flipH="1">
              <a:off x="4703001" y="4699976"/>
              <a:ext cx="829310" cy="922866"/>
            </a:xfrm>
            <a:prstGeom prst="rect">
              <a:avLst/>
            </a:prstGeom>
            <a:solidFill>
              <a:schemeClr val="accent3"/>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57"/>
            <p:cNvSpPr>
              <a:spLocks/>
            </p:cNvSpPr>
            <p:nvPr/>
          </p:nvSpPr>
          <p:spPr bwMode="auto">
            <a:xfrm>
              <a:off x="4882261" y="1923539"/>
              <a:ext cx="509956" cy="509956"/>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p>
          </p:txBody>
        </p:sp>
        <p:sp>
          <p:nvSpPr>
            <p:cNvPr id="23" name="Freeform: Shape 58"/>
            <p:cNvSpPr>
              <a:spLocks/>
            </p:cNvSpPr>
            <p:nvPr/>
          </p:nvSpPr>
          <p:spPr bwMode="auto">
            <a:xfrm>
              <a:off x="4862678" y="3403951"/>
              <a:ext cx="509956" cy="509956"/>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p>
          </p:txBody>
        </p:sp>
        <p:sp>
          <p:nvSpPr>
            <p:cNvPr id="24" name="Freeform: Shape 59"/>
            <p:cNvSpPr>
              <a:spLocks/>
            </p:cNvSpPr>
            <p:nvPr/>
          </p:nvSpPr>
          <p:spPr bwMode="auto">
            <a:xfrm>
              <a:off x="4867474" y="4906430"/>
              <a:ext cx="509956" cy="509956"/>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p:spPr>
          <p:txBody>
            <a:bodyPr anchor="ctr"/>
            <a:lstStyle/>
            <a:p>
              <a:pPr algn="ctr"/>
              <a:endParaRPr/>
            </a:p>
          </p:txBody>
        </p:sp>
        <p:sp>
          <p:nvSpPr>
            <p:cNvPr id="25" name="Freeform: Shape 60"/>
            <p:cNvSpPr>
              <a:spLocks/>
            </p:cNvSpPr>
            <p:nvPr/>
          </p:nvSpPr>
          <p:spPr bwMode="auto">
            <a:xfrm>
              <a:off x="6820063" y="1876154"/>
              <a:ext cx="509956" cy="509956"/>
            </a:xfrm>
            <a:custGeom>
              <a:avLst/>
              <a:gdLst>
                <a:gd name="T0" fmla="*/ 118 w 236"/>
                <a:gd name="T1" fmla="*/ 142 h 236"/>
                <a:gd name="T2" fmla="*/ 142 w 236"/>
                <a:gd name="T3" fmla="*/ 118 h 236"/>
                <a:gd name="T4" fmla="*/ 137 w 236"/>
                <a:gd name="T5" fmla="*/ 105 h 236"/>
                <a:gd name="T6" fmla="*/ 118 w 236"/>
                <a:gd name="T7" fmla="*/ 95 h 236"/>
                <a:gd name="T8" fmla="*/ 99 w 236"/>
                <a:gd name="T9" fmla="*/ 105 h 236"/>
                <a:gd name="T10" fmla="*/ 94 w 236"/>
                <a:gd name="T11" fmla="*/ 118 h 236"/>
                <a:gd name="T12" fmla="*/ 118 w 236"/>
                <a:gd name="T13" fmla="*/ 142 h 236"/>
                <a:gd name="T14" fmla="*/ 170 w 236"/>
                <a:gd name="T15" fmla="*/ 89 h 236"/>
                <a:gd name="T16" fmla="*/ 170 w 236"/>
                <a:gd name="T17" fmla="*/ 70 h 236"/>
                <a:gd name="T18" fmla="*/ 170 w 236"/>
                <a:gd name="T19" fmla="*/ 67 h 236"/>
                <a:gd name="T20" fmla="*/ 167 w 236"/>
                <a:gd name="T21" fmla="*/ 67 h 236"/>
                <a:gd name="T22" fmla="*/ 147 w 236"/>
                <a:gd name="T23" fmla="*/ 67 h 236"/>
                <a:gd name="T24" fmla="*/ 147 w 236"/>
                <a:gd name="T25" fmla="*/ 90 h 236"/>
                <a:gd name="T26" fmla="*/ 170 w 236"/>
                <a:gd name="T27" fmla="*/ 89 h 236"/>
                <a:gd name="T28" fmla="*/ 118 w 236"/>
                <a:gd name="T29" fmla="*/ 0 h 236"/>
                <a:gd name="T30" fmla="*/ 0 w 236"/>
                <a:gd name="T31" fmla="*/ 118 h 236"/>
                <a:gd name="T32" fmla="*/ 118 w 236"/>
                <a:gd name="T33" fmla="*/ 236 h 236"/>
                <a:gd name="T34" fmla="*/ 236 w 236"/>
                <a:gd name="T35" fmla="*/ 118 h 236"/>
                <a:gd name="T36" fmla="*/ 118 w 236"/>
                <a:gd name="T37" fmla="*/ 0 h 236"/>
                <a:gd name="T38" fmla="*/ 185 w 236"/>
                <a:gd name="T39" fmla="*/ 105 h 236"/>
                <a:gd name="T40" fmla="*/ 185 w 236"/>
                <a:gd name="T41" fmla="*/ 160 h 236"/>
                <a:gd name="T42" fmla="*/ 159 w 236"/>
                <a:gd name="T43" fmla="*/ 186 h 236"/>
                <a:gd name="T44" fmla="*/ 77 w 236"/>
                <a:gd name="T45" fmla="*/ 186 h 236"/>
                <a:gd name="T46" fmla="*/ 51 w 236"/>
                <a:gd name="T47" fmla="*/ 160 h 236"/>
                <a:gd name="T48" fmla="*/ 51 w 236"/>
                <a:gd name="T49" fmla="*/ 105 h 236"/>
                <a:gd name="T50" fmla="*/ 51 w 236"/>
                <a:gd name="T51" fmla="*/ 77 h 236"/>
                <a:gd name="T52" fmla="*/ 77 w 236"/>
                <a:gd name="T53" fmla="*/ 51 h 236"/>
                <a:gd name="T54" fmla="*/ 159 w 236"/>
                <a:gd name="T55" fmla="*/ 51 h 236"/>
                <a:gd name="T56" fmla="*/ 185 w 236"/>
                <a:gd name="T57" fmla="*/ 77 h 236"/>
                <a:gd name="T58" fmla="*/ 185 w 236"/>
                <a:gd name="T59" fmla="*/ 105 h 236"/>
                <a:gd name="T60" fmla="*/ 155 w 236"/>
                <a:gd name="T61" fmla="*/ 118 h 236"/>
                <a:gd name="T62" fmla="*/ 118 w 236"/>
                <a:gd name="T63" fmla="*/ 155 h 236"/>
                <a:gd name="T64" fmla="*/ 81 w 236"/>
                <a:gd name="T65" fmla="*/ 118 h 236"/>
                <a:gd name="T66" fmla="*/ 84 w 236"/>
                <a:gd name="T67" fmla="*/ 105 h 236"/>
                <a:gd name="T68" fmla="*/ 64 w 236"/>
                <a:gd name="T69" fmla="*/ 105 h 236"/>
                <a:gd name="T70" fmla="*/ 64 w 236"/>
                <a:gd name="T71" fmla="*/ 160 h 236"/>
                <a:gd name="T72" fmla="*/ 77 w 236"/>
                <a:gd name="T73" fmla="*/ 172 h 236"/>
                <a:gd name="T74" fmla="*/ 159 w 236"/>
                <a:gd name="T75" fmla="*/ 172 h 236"/>
                <a:gd name="T76" fmla="*/ 172 w 236"/>
                <a:gd name="T77" fmla="*/ 160 h 236"/>
                <a:gd name="T78" fmla="*/ 172 w 236"/>
                <a:gd name="T79" fmla="*/ 105 h 236"/>
                <a:gd name="T80" fmla="*/ 152 w 236"/>
                <a:gd name="T81" fmla="*/ 105 h 236"/>
                <a:gd name="T82" fmla="*/ 155 w 236"/>
                <a:gd name="T83"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142"/>
                  </a:moveTo>
                  <a:cubicBezTo>
                    <a:pt x="131" y="142"/>
                    <a:pt x="142" y="131"/>
                    <a:pt x="142" y="118"/>
                  </a:cubicBezTo>
                  <a:cubicBezTo>
                    <a:pt x="142" y="113"/>
                    <a:pt x="140" y="108"/>
                    <a:pt x="137" y="105"/>
                  </a:cubicBezTo>
                  <a:cubicBezTo>
                    <a:pt x="133" y="99"/>
                    <a:pt x="126" y="95"/>
                    <a:pt x="118" y="95"/>
                  </a:cubicBezTo>
                  <a:cubicBezTo>
                    <a:pt x="110" y="95"/>
                    <a:pt x="103" y="99"/>
                    <a:pt x="99" y="105"/>
                  </a:cubicBezTo>
                  <a:cubicBezTo>
                    <a:pt x="96" y="108"/>
                    <a:pt x="94" y="113"/>
                    <a:pt x="94" y="118"/>
                  </a:cubicBezTo>
                  <a:cubicBezTo>
                    <a:pt x="94" y="131"/>
                    <a:pt x="105" y="142"/>
                    <a:pt x="118" y="142"/>
                  </a:cubicBezTo>
                  <a:close/>
                  <a:moveTo>
                    <a:pt x="170" y="89"/>
                  </a:moveTo>
                  <a:cubicBezTo>
                    <a:pt x="170" y="70"/>
                    <a:pt x="170" y="70"/>
                    <a:pt x="170" y="70"/>
                  </a:cubicBezTo>
                  <a:cubicBezTo>
                    <a:pt x="170" y="67"/>
                    <a:pt x="170" y="67"/>
                    <a:pt x="170" y="67"/>
                  </a:cubicBezTo>
                  <a:cubicBezTo>
                    <a:pt x="167" y="67"/>
                    <a:pt x="167" y="67"/>
                    <a:pt x="167" y="67"/>
                  </a:cubicBezTo>
                  <a:cubicBezTo>
                    <a:pt x="147" y="67"/>
                    <a:pt x="147" y="67"/>
                    <a:pt x="147" y="67"/>
                  </a:cubicBezTo>
                  <a:cubicBezTo>
                    <a:pt x="147" y="90"/>
                    <a:pt x="147" y="90"/>
                    <a:pt x="147" y="90"/>
                  </a:cubicBezTo>
                  <a:lnTo>
                    <a:pt x="170" y="89"/>
                  </a:ln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5" y="105"/>
                  </a:moveTo>
                  <a:cubicBezTo>
                    <a:pt x="185" y="160"/>
                    <a:pt x="185" y="160"/>
                    <a:pt x="185" y="160"/>
                  </a:cubicBezTo>
                  <a:cubicBezTo>
                    <a:pt x="185" y="174"/>
                    <a:pt x="173" y="186"/>
                    <a:pt x="159" y="186"/>
                  </a:cubicBezTo>
                  <a:cubicBezTo>
                    <a:pt x="77" y="186"/>
                    <a:pt x="77" y="186"/>
                    <a:pt x="77" y="186"/>
                  </a:cubicBezTo>
                  <a:cubicBezTo>
                    <a:pt x="62" y="186"/>
                    <a:pt x="51" y="174"/>
                    <a:pt x="51" y="160"/>
                  </a:cubicBezTo>
                  <a:cubicBezTo>
                    <a:pt x="51" y="105"/>
                    <a:pt x="51" y="105"/>
                    <a:pt x="51" y="105"/>
                  </a:cubicBezTo>
                  <a:cubicBezTo>
                    <a:pt x="51" y="77"/>
                    <a:pt x="51" y="77"/>
                    <a:pt x="51" y="77"/>
                  </a:cubicBezTo>
                  <a:cubicBezTo>
                    <a:pt x="51" y="63"/>
                    <a:pt x="62" y="51"/>
                    <a:pt x="77" y="51"/>
                  </a:cubicBezTo>
                  <a:cubicBezTo>
                    <a:pt x="159" y="51"/>
                    <a:pt x="159" y="51"/>
                    <a:pt x="159" y="51"/>
                  </a:cubicBezTo>
                  <a:cubicBezTo>
                    <a:pt x="173" y="51"/>
                    <a:pt x="185" y="63"/>
                    <a:pt x="185" y="77"/>
                  </a:cubicBezTo>
                  <a:lnTo>
                    <a:pt x="185" y="105"/>
                  </a:lnTo>
                  <a:close/>
                  <a:moveTo>
                    <a:pt x="155" y="118"/>
                  </a:moveTo>
                  <a:cubicBezTo>
                    <a:pt x="155" y="139"/>
                    <a:pt x="138" y="155"/>
                    <a:pt x="118" y="155"/>
                  </a:cubicBezTo>
                  <a:cubicBezTo>
                    <a:pt x="98" y="155"/>
                    <a:pt x="81" y="139"/>
                    <a:pt x="81" y="118"/>
                  </a:cubicBezTo>
                  <a:cubicBezTo>
                    <a:pt x="81" y="114"/>
                    <a:pt x="82" y="109"/>
                    <a:pt x="84" y="105"/>
                  </a:cubicBezTo>
                  <a:cubicBezTo>
                    <a:pt x="64" y="105"/>
                    <a:pt x="64" y="105"/>
                    <a:pt x="64" y="105"/>
                  </a:cubicBezTo>
                  <a:cubicBezTo>
                    <a:pt x="64" y="160"/>
                    <a:pt x="64" y="160"/>
                    <a:pt x="64" y="160"/>
                  </a:cubicBezTo>
                  <a:cubicBezTo>
                    <a:pt x="64" y="167"/>
                    <a:pt x="70" y="172"/>
                    <a:pt x="77" y="172"/>
                  </a:cubicBezTo>
                  <a:cubicBezTo>
                    <a:pt x="159" y="172"/>
                    <a:pt x="159" y="172"/>
                    <a:pt x="159" y="172"/>
                  </a:cubicBezTo>
                  <a:cubicBezTo>
                    <a:pt x="166" y="172"/>
                    <a:pt x="172" y="167"/>
                    <a:pt x="172" y="160"/>
                  </a:cubicBezTo>
                  <a:cubicBezTo>
                    <a:pt x="172" y="105"/>
                    <a:pt x="172" y="105"/>
                    <a:pt x="172" y="105"/>
                  </a:cubicBezTo>
                  <a:cubicBezTo>
                    <a:pt x="152" y="105"/>
                    <a:pt x="152" y="105"/>
                    <a:pt x="152" y="105"/>
                  </a:cubicBezTo>
                  <a:cubicBezTo>
                    <a:pt x="154" y="109"/>
                    <a:pt x="155" y="114"/>
                    <a:pt x="155" y="118"/>
                  </a:cubicBezTo>
                  <a:close/>
                </a:path>
              </a:pathLst>
            </a:custGeom>
            <a:solidFill>
              <a:schemeClr val="bg1"/>
            </a:solidFill>
            <a:ln>
              <a:noFill/>
            </a:ln>
          </p:spPr>
          <p:txBody>
            <a:bodyPr anchor="ctr"/>
            <a:lstStyle/>
            <a:p>
              <a:pPr algn="ctr"/>
              <a:endParaRPr/>
            </a:p>
          </p:txBody>
        </p:sp>
        <p:sp>
          <p:nvSpPr>
            <p:cNvPr id="26" name="Freeform: Shape 61"/>
            <p:cNvSpPr>
              <a:spLocks/>
            </p:cNvSpPr>
            <p:nvPr/>
          </p:nvSpPr>
          <p:spPr bwMode="auto">
            <a:xfrm>
              <a:off x="6814808" y="4891187"/>
              <a:ext cx="527502" cy="527502"/>
            </a:xfrm>
            <a:custGeom>
              <a:avLst/>
              <a:gdLst>
                <a:gd name="T0" fmla="*/ 119 w 236"/>
                <a:gd name="T1" fmla="*/ 123 h 236"/>
                <a:gd name="T2" fmla="*/ 111 w 236"/>
                <a:gd name="T3" fmla="*/ 131 h 236"/>
                <a:gd name="T4" fmla="*/ 115 w 236"/>
                <a:gd name="T5" fmla="*/ 138 h 236"/>
                <a:gd name="T6" fmla="*/ 115 w 236"/>
                <a:gd name="T7" fmla="*/ 150 h 236"/>
                <a:gd name="T8" fmla="*/ 118 w 236"/>
                <a:gd name="T9" fmla="*/ 154 h 236"/>
                <a:gd name="T10" fmla="*/ 119 w 236"/>
                <a:gd name="T11" fmla="*/ 154 h 236"/>
                <a:gd name="T12" fmla="*/ 122 w 236"/>
                <a:gd name="T13" fmla="*/ 150 h 236"/>
                <a:gd name="T14" fmla="*/ 122 w 236"/>
                <a:gd name="T15" fmla="*/ 138 h 236"/>
                <a:gd name="T16" fmla="*/ 126 w 236"/>
                <a:gd name="T17" fmla="*/ 131 h 236"/>
                <a:gd name="T18" fmla="*/ 119 w 236"/>
                <a:gd name="T19" fmla="*/ 123 h 236"/>
                <a:gd name="T20" fmla="*/ 119 w 236"/>
                <a:gd name="T21" fmla="*/ 66 h 236"/>
                <a:gd name="T22" fmla="*/ 100 w 236"/>
                <a:gd name="T23" fmla="*/ 84 h 236"/>
                <a:gd name="T24" fmla="*/ 100 w 236"/>
                <a:gd name="T25" fmla="*/ 102 h 236"/>
                <a:gd name="T26" fmla="*/ 137 w 236"/>
                <a:gd name="T27" fmla="*/ 102 h 236"/>
                <a:gd name="T28" fmla="*/ 137 w 236"/>
                <a:gd name="T29" fmla="*/ 84 h 236"/>
                <a:gd name="T30" fmla="*/ 119 w 236"/>
                <a:gd name="T31" fmla="*/ 66 h 236"/>
                <a:gd name="T32" fmla="*/ 118 w 236"/>
                <a:gd name="T33" fmla="*/ 0 h 236"/>
                <a:gd name="T34" fmla="*/ 0 w 236"/>
                <a:gd name="T35" fmla="*/ 118 h 236"/>
                <a:gd name="T36" fmla="*/ 118 w 236"/>
                <a:gd name="T37" fmla="*/ 236 h 236"/>
                <a:gd name="T38" fmla="*/ 236 w 236"/>
                <a:gd name="T39" fmla="*/ 118 h 236"/>
                <a:gd name="T40" fmla="*/ 118 w 236"/>
                <a:gd name="T41" fmla="*/ 0 h 236"/>
                <a:gd name="T42" fmla="*/ 164 w 236"/>
                <a:gd name="T43" fmla="*/ 161 h 236"/>
                <a:gd name="T44" fmla="*/ 149 w 236"/>
                <a:gd name="T45" fmla="*/ 176 h 236"/>
                <a:gd name="T46" fmla="*/ 88 w 236"/>
                <a:gd name="T47" fmla="*/ 176 h 236"/>
                <a:gd name="T48" fmla="*/ 73 w 236"/>
                <a:gd name="T49" fmla="*/ 161 h 236"/>
                <a:gd name="T50" fmla="*/ 73 w 236"/>
                <a:gd name="T51" fmla="*/ 105 h 236"/>
                <a:gd name="T52" fmla="*/ 76 w 236"/>
                <a:gd name="T53" fmla="*/ 102 h 236"/>
                <a:gd name="T54" fmla="*/ 86 w 236"/>
                <a:gd name="T55" fmla="*/ 102 h 236"/>
                <a:gd name="T56" fmla="*/ 86 w 236"/>
                <a:gd name="T57" fmla="*/ 84 h 236"/>
                <a:gd name="T58" fmla="*/ 118 w 236"/>
                <a:gd name="T59" fmla="*/ 51 h 236"/>
                <a:gd name="T60" fmla="*/ 119 w 236"/>
                <a:gd name="T61" fmla="*/ 51 h 236"/>
                <a:gd name="T62" fmla="*/ 152 w 236"/>
                <a:gd name="T63" fmla="*/ 84 h 236"/>
                <a:gd name="T64" fmla="*/ 152 w 236"/>
                <a:gd name="T65" fmla="*/ 102 h 236"/>
                <a:gd name="T66" fmla="*/ 161 w 236"/>
                <a:gd name="T67" fmla="*/ 102 h 236"/>
                <a:gd name="T68" fmla="*/ 164 w 236"/>
                <a:gd name="T69" fmla="*/ 105 h 236"/>
                <a:gd name="T70" fmla="*/ 164 w 236"/>
                <a:gd name="T71" fmla="*/ 16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6" h="236">
                  <a:moveTo>
                    <a:pt x="119" y="123"/>
                  </a:moveTo>
                  <a:cubicBezTo>
                    <a:pt x="114" y="123"/>
                    <a:pt x="111" y="127"/>
                    <a:pt x="111" y="131"/>
                  </a:cubicBezTo>
                  <a:cubicBezTo>
                    <a:pt x="111" y="134"/>
                    <a:pt x="112" y="136"/>
                    <a:pt x="115" y="138"/>
                  </a:cubicBezTo>
                  <a:cubicBezTo>
                    <a:pt x="115" y="150"/>
                    <a:pt x="115" y="150"/>
                    <a:pt x="115" y="150"/>
                  </a:cubicBezTo>
                  <a:cubicBezTo>
                    <a:pt x="115" y="152"/>
                    <a:pt x="116" y="154"/>
                    <a:pt x="118" y="154"/>
                  </a:cubicBezTo>
                  <a:cubicBezTo>
                    <a:pt x="119" y="154"/>
                    <a:pt x="119" y="154"/>
                    <a:pt x="119" y="154"/>
                  </a:cubicBezTo>
                  <a:cubicBezTo>
                    <a:pt x="121" y="154"/>
                    <a:pt x="122" y="152"/>
                    <a:pt x="122" y="150"/>
                  </a:cubicBezTo>
                  <a:cubicBezTo>
                    <a:pt x="122" y="138"/>
                    <a:pt x="122" y="138"/>
                    <a:pt x="122" y="138"/>
                  </a:cubicBezTo>
                  <a:cubicBezTo>
                    <a:pt x="125" y="136"/>
                    <a:pt x="126" y="134"/>
                    <a:pt x="126" y="131"/>
                  </a:cubicBezTo>
                  <a:cubicBezTo>
                    <a:pt x="126" y="126"/>
                    <a:pt x="123" y="123"/>
                    <a:pt x="119" y="123"/>
                  </a:cubicBezTo>
                  <a:close/>
                  <a:moveTo>
                    <a:pt x="119" y="66"/>
                  </a:moveTo>
                  <a:cubicBezTo>
                    <a:pt x="108" y="66"/>
                    <a:pt x="100" y="74"/>
                    <a:pt x="100" y="84"/>
                  </a:cubicBezTo>
                  <a:cubicBezTo>
                    <a:pt x="100" y="102"/>
                    <a:pt x="100" y="102"/>
                    <a:pt x="100" y="102"/>
                  </a:cubicBezTo>
                  <a:cubicBezTo>
                    <a:pt x="137" y="102"/>
                    <a:pt x="137" y="102"/>
                    <a:pt x="137" y="102"/>
                  </a:cubicBezTo>
                  <a:cubicBezTo>
                    <a:pt x="137" y="84"/>
                    <a:pt x="137" y="84"/>
                    <a:pt x="137" y="84"/>
                  </a:cubicBezTo>
                  <a:cubicBezTo>
                    <a:pt x="137" y="74"/>
                    <a:pt x="129" y="66"/>
                    <a:pt x="119" y="66"/>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64" y="161"/>
                  </a:moveTo>
                  <a:cubicBezTo>
                    <a:pt x="164" y="169"/>
                    <a:pt x="157" y="176"/>
                    <a:pt x="149" y="176"/>
                  </a:cubicBezTo>
                  <a:cubicBezTo>
                    <a:pt x="88" y="176"/>
                    <a:pt x="88" y="176"/>
                    <a:pt x="88" y="176"/>
                  </a:cubicBezTo>
                  <a:cubicBezTo>
                    <a:pt x="80" y="176"/>
                    <a:pt x="73" y="169"/>
                    <a:pt x="73" y="161"/>
                  </a:cubicBezTo>
                  <a:cubicBezTo>
                    <a:pt x="73" y="105"/>
                    <a:pt x="73" y="105"/>
                    <a:pt x="73" y="105"/>
                  </a:cubicBezTo>
                  <a:cubicBezTo>
                    <a:pt x="73" y="103"/>
                    <a:pt x="74" y="102"/>
                    <a:pt x="76" y="102"/>
                  </a:cubicBezTo>
                  <a:cubicBezTo>
                    <a:pt x="86" y="102"/>
                    <a:pt x="86" y="102"/>
                    <a:pt x="86" y="102"/>
                  </a:cubicBezTo>
                  <a:cubicBezTo>
                    <a:pt x="86" y="84"/>
                    <a:pt x="86" y="84"/>
                    <a:pt x="86" y="84"/>
                  </a:cubicBezTo>
                  <a:cubicBezTo>
                    <a:pt x="86" y="66"/>
                    <a:pt x="100" y="52"/>
                    <a:pt x="118" y="51"/>
                  </a:cubicBezTo>
                  <a:cubicBezTo>
                    <a:pt x="119" y="51"/>
                    <a:pt x="119" y="51"/>
                    <a:pt x="119" y="51"/>
                  </a:cubicBezTo>
                  <a:cubicBezTo>
                    <a:pt x="137" y="52"/>
                    <a:pt x="152" y="66"/>
                    <a:pt x="152" y="84"/>
                  </a:cubicBezTo>
                  <a:cubicBezTo>
                    <a:pt x="152" y="102"/>
                    <a:pt x="152" y="102"/>
                    <a:pt x="152" y="102"/>
                  </a:cubicBezTo>
                  <a:cubicBezTo>
                    <a:pt x="161" y="102"/>
                    <a:pt x="161" y="102"/>
                    <a:pt x="161" y="102"/>
                  </a:cubicBezTo>
                  <a:cubicBezTo>
                    <a:pt x="163" y="102"/>
                    <a:pt x="164" y="103"/>
                    <a:pt x="164" y="105"/>
                  </a:cubicBezTo>
                  <a:lnTo>
                    <a:pt x="164" y="161"/>
                  </a:lnTo>
                  <a:close/>
                </a:path>
              </a:pathLst>
            </a:custGeom>
            <a:solidFill>
              <a:schemeClr val="bg1"/>
            </a:solidFill>
            <a:ln>
              <a:noFill/>
            </a:ln>
          </p:spPr>
          <p:txBody>
            <a:bodyPr anchor="ctr"/>
            <a:lstStyle/>
            <a:p>
              <a:pPr algn="ctr"/>
              <a:endParaRPr/>
            </a:p>
          </p:txBody>
        </p:sp>
        <p:sp>
          <p:nvSpPr>
            <p:cNvPr id="27" name="Freeform: Shape 62"/>
            <p:cNvSpPr>
              <a:spLocks/>
            </p:cNvSpPr>
            <p:nvPr/>
          </p:nvSpPr>
          <p:spPr bwMode="auto">
            <a:xfrm>
              <a:off x="6814808" y="3442760"/>
              <a:ext cx="527502" cy="52750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p>
          </p:txBody>
        </p:sp>
      </p:grpSp>
      <p:sp>
        <p:nvSpPr>
          <p:cNvPr id="35" name="矩形 34"/>
          <p:cNvSpPr/>
          <p:nvPr/>
        </p:nvSpPr>
        <p:spPr>
          <a:xfrm>
            <a:off x="1665603" y="19861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sp>
        <p:nvSpPr>
          <p:cNvPr id="36" name="矩形 35"/>
          <p:cNvSpPr/>
          <p:nvPr/>
        </p:nvSpPr>
        <p:spPr>
          <a:xfrm>
            <a:off x="1665603" y="34858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sp>
        <p:nvSpPr>
          <p:cNvPr id="37" name="矩形 36"/>
          <p:cNvSpPr/>
          <p:nvPr/>
        </p:nvSpPr>
        <p:spPr>
          <a:xfrm>
            <a:off x="1665603" y="4985414"/>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sp>
        <p:nvSpPr>
          <p:cNvPr id="38" name="矩形 37"/>
          <p:cNvSpPr/>
          <p:nvPr/>
        </p:nvSpPr>
        <p:spPr>
          <a:xfrm>
            <a:off x="7626873" y="19861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sp>
        <p:nvSpPr>
          <p:cNvPr id="39" name="矩形 38"/>
          <p:cNvSpPr/>
          <p:nvPr/>
        </p:nvSpPr>
        <p:spPr>
          <a:xfrm>
            <a:off x="7626873" y="3485831"/>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sp>
        <p:nvSpPr>
          <p:cNvPr id="40" name="矩形 39"/>
          <p:cNvSpPr/>
          <p:nvPr/>
        </p:nvSpPr>
        <p:spPr>
          <a:xfrm>
            <a:off x="7626873" y="4985414"/>
            <a:ext cx="2905153"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a:t>
            </a:r>
          </a:p>
        </p:txBody>
      </p:sp>
      <p:grpSp>
        <p:nvGrpSpPr>
          <p:cNvPr id="31" name="组合 30">
            <a:extLst>
              <a:ext uri="{FF2B5EF4-FFF2-40B4-BE49-F238E27FC236}">
                <a16:creationId xmlns:a16="http://schemas.microsoft.com/office/drawing/2014/main" id="{6B1B6DB4-44C0-4273-9390-8FFBACB190F8}"/>
              </a:ext>
            </a:extLst>
          </p:cNvPr>
          <p:cNvGrpSpPr/>
          <p:nvPr/>
        </p:nvGrpSpPr>
        <p:grpSpPr>
          <a:xfrm>
            <a:off x="174410" y="144902"/>
            <a:ext cx="2611805" cy="485415"/>
            <a:chOff x="174410" y="144902"/>
            <a:chExt cx="2611805" cy="485415"/>
          </a:xfrm>
        </p:grpSpPr>
        <p:grpSp>
          <p:nvGrpSpPr>
            <p:cNvPr id="32" name="组合 31">
              <a:extLst>
                <a:ext uri="{FF2B5EF4-FFF2-40B4-BE49-F238E27FC236}">
                  <a16:creationId xmlns:a16="http://schemas.microsoft.com/office/drawing/2014/main" id="{A49FF651-EEE9-40CF-8CBD-7DACF5BD7A85}"/>
                </a:ext>
              </a:extLst>
            </p:cNvPr>
            <p:cNvGrpSpPr/>
            <p:nvPr/>
          </p:nvGrpSpPr>
          <p:grpSpPr>
            <a:xfrm>
              <a:off x="174410" y="144902"/>
              <a:ext cx="775800" cy="485415"/>
              <a:chOff x="174410" y="144902"/>
              <a:chExt cx="775800" cy="485415"/>
            </a:xfrm>
          </p:grpSpPr>
          <p:sp>
            <p:nvSpPr>
              <p:cNvPr id="34" name="等腰三角形 33">
                <a:extLst>
                  <a:ext uri="{FF2B5EF4-FFF2-40B4-BE49-F238E27FC236}">
                    <a16:creationId xmlns:a16="http://schemas.microsoft.com/office/drawing/2014/main" id="{100DAE0E-92EC-492C-BFEE-BB4B6B88A52D}"/>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F96A54C3-1C7F-4ACB-8B50-B91C0DC6E21A}"/>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a:extLst>
                <a:ext uri="{FF2B5EF4-FFF2-40B4-BE49-F238E27FC236}">
                  <a16:creationId xmlns:a16="http://schemas.microsoft.com/office/drawing/2014/main" id="{A43583CC-BFB3-412F-B60C-20F46238E60F}"/>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明年工作计划</a:t>
              </a:r>
            </a:p>
          </p:txBody>
        </p:sp>
      </p:grpSp>
    </p:spTree>
    <p:extLst>
      <p:ext uri="{BB962C8B-B14F-4D97-AF65-F5344CB8AC3E}">
        <p14:creationId xmlns:p14="http://schemas.microsoft.com/office/powerpoint/2010/main" val="379725626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p:cTn id="16" dur="500" fill="hold"/>
                                        <p:tgtEl>
                                          <p:spTgt spid="36"/>
                                        </p:tgtEl>
                                        <p:attrNameLst>
                                          <p:attrName>ppt_w</p:attrName>
                                        </p:attrNameLst>
                                      </p:cBhvr>
                                      <p:tavLst>
                                        <p:tav tm="0">
                                          <p:val>
                                            <p:fltVal val="0"/>
                                          </p:val>
                                        </p:tav>
                                        <p:tav tm="100000">
                                          <p:val>
                                            <p:strVal val="#ppt_w"/>
                                          </p:val>
                                        </p:tav>
                                      </p:tavLst>
                                    </p:anim>
                                    <p:anim calcmode="lin" valueType="num">
                                      <p:cBhvr>
                                        <p:cTn id="17" dur="500" fill="hold"/>
                                        <p:tgtEl>
                                          <p:spTgt spid="36"/>
                                        </p:tgtEl>
                                        <p:attrNameLst>
                                          <p:attrName>ppt_h</p:attrName>
                                        </p:attrNameLst>
                                      </p:cBhvr>
                                      <p:tavLst>
                                        <p:tav tm="0">
                                          <p:val>
                                            <p:fltVal val="0"/>
                                          </p:val>
                                        </p:tav>
                                        <p:tav tm="100000">
                                          <p:val>
                                            <p:strVal val="#ppt_h"/>
                                          </p:val>
                                        </p:tav>
                                      </p:tavLst>
                                    </p:anim>
                                    <p:animEffect transition="in" filter="fade">
                                      <p:cBhvr>
                                        <p:cTn id="18" dur="500"/>
                                        <p:tgtEl>
                                          <p:spTgt spid="36"/>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ppt_w</p:attrName>
                                        </p:attrNameLst>
                                      </p:cBhvr>
                                      <p:tavLst>
                                        <p:tav tm="0">
                                          <p:val>
                                            <p:fltVal val="0"/>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animEffect transition="in" filter="fade">
                                      <p:cBhvr>
                                        <p:cTn id="23" dur="500"/>
                                        <p:tgtEl>
                                          <p:spTgt spid="3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animEffect transition="in" filter="fade">
                                      <p:cBhvr>
                                        <p:cTn id="28" dur="500"/>
                                        <p:tgtEl>
                                          <p:spTgt spid="3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p:cTn id="31" dur="500" fill="hold"/>
                                        <p:tgtEl>
                                          <p:spTgt spid="39"/>
                                        </p:tgtEl>
                                        <p:attrNameLst>
                                          <p:attrName>ppt_w</p:attrName>
                                        </p:attrNameLst>
                                      </p:cBhvr>
                                      <p:tavLst>
                                        <p:tav tm="0">
                                          <p:val>
                                            <p:fltVal val="0"/>
                                          </p:val>
                                        </p:tav>
                                        <p:tav tm="100000">
                                          <p:val>
                                            <p:strVal val="#ppt_w"/>
                                          </p:val>
                                        </p:tav>
                                      </p:tavLst>
                                    </p:anim>
                                    <p:anim calcmode="lin" valueType="num">
                                      <p:cBhvr>
                                        <p:cTn id="32" dur="500" fill="hold"/>
                                        <p:tgtEl>
                                          <p:spTgt spid="39"/>
                                        </p:tgtEl>
                                        <p:attrNameLst>
                                          <p:attrName>ppt_h</p:attrName>
                                        </p:attrNameLst>
                                      </p:cBhvr>
                                      <p:tavLst>
                                        <p:tav tm="0">
                                          <p:val>
                                            <p:fltVal val="0"/>
                                          </p:val>
                                        </p:tav>
                                        <p:tav tm="100000">
                                          <p:val>
                                            <p:strVal val="#ppt_h"/>
                                          </p:val>
                                        </p:tav>
                                      </p:tavLst>
                                    </p:anim>
                                    <p:animEffect transition="in" filter="fade">
                                      <p:cBhvr>
                                        <p:cTn id="33" dur="500"/>
                                        <p:tgtEl>
                                          <p:spTgt spid="3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p:cTn id="36" dur="500" fill="hold"/>
                                        <p:tgtEl>
                                          <p:spTgt spid="40"/>
                                        </p:tgtEl>
                                        <p:attrNameLst>
                                          <p:attrName>ppt_w</p:attrName>
                                        </p:attrNameLst>
                                      </p:cBhvr>
                                      <p:tavLst>
                                        <p:tav tm="0">
                                          <p:val>
                                            <p:fltVal val="0"/>
                                          </p:val>
                                        </p:tav>
                                        <p:tav tm="100000">
                                          <p:val>
                                            <p:strVal val="#ppt_w"/>
                                          </p:val>
                                        </p:tav>
                                      </p:tavLst>
                                    </p:anim>
                                    <p:anim calcmode="lin" valueType="num">
                                      <p:cBhvr>
                                        <p:cTn id="37" dur="500" fill="hold"/>
                                        <p:tgtEl>
                                          <p:spTgt spid="40"/>
                                        </p:tgtEl>
                                        <p:attrNameLst>
                                          <p:attrName>ppt_h</p:attrName>
                                        </p:attrNameLst>
                                      </p:cBhvr>
                                      <p:tavLst>
                                        <p:tav tm="0">
                                          <p:val>
                                            <p:fltVal val="0"/>
                                          </p:val>
                                        </p:tav>
                                        <p:tav tm="100000">
                                          <p:val>
                                            <p:strVal val="#ppt_h"/>
                                          </p:val>
                                        </p:tav>
                                      </p:tavLst>
                                    </p:anim>
                                    <p:animEffect transition="in" filter="fade">
                                      <p:cBhvr>
                                        <p:cTn id="3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736317" y="2269183"/>
            <a:ext cx="3345496" cy="3040360"/>
            <a:chOff x="1149331" y="1805176"/>
            <a:chExt cx="3381005" cy="3072631"/>
          </a:xfrm>
        </p:grpSpPr>
        <p:sp>
          <p:nvSpPr>
            <p:cNvPr id="30" name="Freeform: Shape 3"/>
            <p:cNvSpPr/>
            <p:nvPr/>
          </p:nvSpPr>
          <p:spPr>
            <a:xfrm>
              <a:off x="1149331" y="1844073"/>
              <a:ext cx="3381005" cy="2707051"/>
            </a:xfrm>
            <a:custGeom>
              <a:avLst/>
              <a:gdLst/>
              <a:ahLst/>
              <a:cxnLst>
                <a:cxn ang="0">
                  <a:pos x="wd2" y="hd2"/>
                </a:cxn>
                <a:cxn ang="5400000">
                  <a:pos x="wd2" y="hd2"/>
                </a:cxn>
                <a:cxn ang="10800000">
                  <a:pos x="wd2" y="hd2"/>
                </a:cxn>
                <a:cxn ang="16200000">
                  <a:pos x="wd2" y="hd2"/>
                </a:cxn>
              </a:cxnLst>
              <a:rect l="0" t="0" r="r" b="b"/>
              <a:pathLst>
                <a:path w="21535" h="21600" extrusionOk="0">
                  <a:moveTo>
                    <a:pt x="20910" y="6750"/>
                  </a:moveTo>
                  <a:lnTo>
                    <a:pt x="624" y="6750"/>
                  </a:lnTo>
                  <a:cubicBezTo>
                    <a:pt x="256" y="6750"/>
                    <a:pt x="-33" y="7147"/>
                    <a:pt x="3" y="7607"/>
                  </a:cubicBezTo>
                  <a:lnTo>
                    <a:pt x="997" y="20660"/>
                  </a:lnTo>
                  <a:cubicBezTo>
                    <a:pt x="1037" y="21192"/>
                    <a:pt x="1395" y="21600"/>
                    <a:pt x="1823" y="21600"/>
                  </a:cubicBezTo>
                  <a:lnTo>
                    <a:pt x="19711" y="21600"/>
                  </a:lnTo>
                  <a:cubicBezTo>
                    <a:pt x="20139" y="21600"/>
                    <a:pt x="20496" y="21192"/>
                    <a:pt x="20537" y="20660"/>
                  </a:cubicBezTo>
                  <a:lnTo>
                    <a:pt x="21531" y="7607"/>
                  </a:lnTo>
                  <a:cubicBezTo>
                    <a:pt x="21567" y="7147"/>
                    <a:pt x="21278" y="6750"/>
                    <a:pt x="20910" y="6750"/>
                  </a:cubicBezTo>
                  <a:close/>
                  <a:moveTo>
                    <a:pt x="19825" y="3779"/>
                  </a:moveTo>
                  <a:cubicBezTo>
                    <a:pt x="19705" y="3185"/>
                    <a:pt x="19119" y="2700"/>
                    <a:pt x="18521" y="2700"/>
                  </a:cubicBezTo>
                  <a:lnTo>
                    <a:pt x="11178" y="2700"/>
                  </a:lnTo>
                  <a:cubicBezTo>
                    <a:pt x="10581" y="2700"/>
                    <a:pt x="9744" y="2271"/>
                    <a:pt x="9322" y="1746"/>
                  </a:cubicBezTo>
                  <a:lnTo>
                    <a:pt x="8680" y="952"/>
                  </a:lnTo>
                  <a:cubicBezTo>
                    <a:pt x="8257" y="427"/>
                    <a:pt x="7422" y="0"/>
                    <a:pt x="6825" y="0"/>
                  </a:cubicBezTo>
                  <a:lnTo>
                    <a:pt x="3317" y="0"/>
                  </a:lnTo>
                  <a:cubicBezTo>
                    <a:pt x="2719" y="0"/>
                    <a:pt x="2176" y="603"/>
                    <a:pt x="2110" y="1342"/>
                  </a:cubicBezTo>
                  <a:lnTo>
                    <a:pt x="1796" y="5400"/>
                  </a:lnTo>
                  <a:lnTo>
                    <a:pt x="20041" y="5400"/>
                  </a:lnTo>
                  <a:cubicBezTo>
                    <a:pt x="20041" y="5400"/>
                    <a:pt x="19825" y="3779"/>
                    <a:pt x="19825" y="3779"/>
                  </a:cubicBezTo>
                  <a:close/>
                </a:path>
              </a:pathLst>
            </a:custGeom>
            <a:solidFill>
              <a:schemeClr val="accent1"/>
            </a:solidFill>
            <a:ln w="19050">
              <a:noFill/>
              <a:miter lim="400000"/>
            </a:ln>
          </p:spPr>
          <p:txBody>
            <a:bodyPr anchor="ctr"/>
            <a:lstStyle/>
            <a:p>
              <a:pPr algn="ctr"/>
              <a:endParaRPr/>
            </a:p>
          </p:txBody>
        </p:sp>
        <p:sp>
          <p:nvSpPr>
            <p:cNvPr id="31" name="Freeform: Shape 16"/>
            <p:cNvSpPr/>
            <p:nvPr/>
          </p:nvSpPr>
          <p:spPr>
            <a:xfrm rot="18900000">
              <a:off x="2101761" y="1805176"/>
              <a:ext cx="1975263" cy="3072631"/>
            </a:xfrm>
            <a:custGeom>
              <a:avLst/>
              <a:gdLst/>
              <a:ahLst/>
              <a:cxnLst>
                <a:cxn ang="0">
                  <a:pos x="wd2" y="hd2"/>
                </a:cxn>
                <a:cxn ang="5400000">
                  <a:pos x="wd2" y="hd2"/>
                </a:cxn>
                <a:cxn ang="10800000">
                  <a:pos x="wd2" y="hd2"/>
                </a:cxn>
                <a:cxn ang="16200000">
                  <a:pos x="wd2" y="hd2"/>
                </a:cxn>
              </a:cxnLst>
              <a:rect l="0" t="0" r="r" b="b"/>
              <a:pathLst>
                <a:path w="21600" h="21600" extrusionOk="0">
                  <a:moveTo>
                    <a:pt x="19200" y="6943"/>
                  </a:moveTo>
                  <a:cubicBezTo>
                    <a:pt x="19200" y="3966"/>
                    <a:pt x="15431" y="1543"/>
                    <a:pt x="10800" y="1543"/>
                  </a:cubicBezTo>
                  <a:cubicBezTo>
                    <a:pt x="6169" y="1543"/>
                    <a:pt x="2400" y="3966"/>
                    <a:pt x="2400" y="6943"/>
                  </a:cubicBezTo>
                  <a:cubicBezTo>
                    <a:pt x="2400" y="9920"/>
                    <a:pt x="6169" y="12343"/>
                    <a:pt x="10800" y="12343"/>
                  </a:cubicBezTo>
                  <a:cubicBezTo>
                    <a:pt x="15431" y="12343"/>
                    <a:pt x="19200" y="9920"/>
                    <a:pt x="19200" y="6943"/>
                  </a:cubicBezTo>
                  <a:close/>
                  <a:moveTo>
                    <a:pt x="12000" y="13837"/>
                  </a:moveTo>
                  <a:lnTo>
                    <a:pt x="12000" y="21214"/>
                  </a:lnTo>
                  <a:cubicBezTo>
                    <a:pt x="12000" y="21431"/>
                    <a:pt x="11738" y="21600"/>
                    <a:pt x="11400" y="21600"/>
                  </a:cubicBezTo>
                  <a:lnTo>
                    <a:pt x="10200" y="21600"/>
                  </a:lnTo>
                  <a:cubicBezTo>
                    <a:pt x="9862" y="21600"/>
                    <a:pt x="9600" y="21431"/>
                    <a:pt x="9600" y="21214"/>
                  </a:cubicBezTo>
                  <a:lnTo>
                    <a:pt x="9600" y="13837"/>
                  </a:lnTo>
                  <a:cubicBezTo>
                    <a:pt x="4200" y="13452"/>
                    <a:pt x="0" y="10511"/>
                    <a:pt x="0" y="6943"/>
                  </a:cubicBezTo>
                  <a:cubicBezTo>
                    <a:pt x="0" y="3110"/>
                    <a:pt x="4837" y="0"/>
                    <a:pt x="10800" y="0"/>
                  </a:cubicBezTo>
                  <a:cubicBezTo>
                    <a:pt x="16763" y="0"/>
                    <a:pt x="21600" y="3110"/>
                    <a:pt x="21600" y="6943"/>
                  </a:cubicBezTo>
                  <a:cubicBezTo>
                    <a:pt x="21600" y="10511"/>
                    <a:pt x="17400" y="13452"/>
                    <a:pt x="12000" y="13837"/>
                  </a:cubicBezTo>
                  <a:close/>
                </a:path>
              </a:pathLst>
            </a:custGeom>
            <a:solidFill>
              <a:schemeClr val="bg1"/>
            </a:solidFill>
            <a:ln w="19050">
              <a:noFill/>
              <a:miter lim="400000"/>
            </a:ln>
          </p:spPr>
          <p:txBody>
            <a:bodyPr anchor="ctr"/>
            <a:lstStyle/>
            <a:p>
              <a:pPr algn="ctr"/>
              <a:endParaRPr/>
            </a:p>
          </p:txBody>
        </p:sp>
      </p:grpSp>
      <p:grpSp>
        <p:nvGrpSpPr>
          <p:cNvPr id="36" name="组合 35"/>
          <p:cNvGrpSpPr/>
          <p:nvPr/>
        </p:nvGrpSpPr>
        <p:grpSpPr>
          <a:xfrm>
            <a:off x="5789612" y="2369356"/>
            <a:ext cx="5335588" cy="1063959"/>
            <a:chOff x="874712" y="3325188"/>
            <a:chExt cx="5335588" cy="1063959"/>
          </a:xfrm>
        </p:grpSpPr>
        <p:sp>
          <p:nvSpPr>
            <p:cNvPr id="37" name="矩形 36"/>
            <p:cNvSpPr/>
            <p:nvPr/>
          </p:nvSpPr>
          <p:spPr>
            <a:xfrm>
              <a:off x="874712" y="3802063"/>
              <a:ext cx="5335588" cy="5870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38" name="矩形 37"/>
            <p:cNvSpPr/>
            <p:nvPr/>
          </p:nvSpPr>
          <p:spPr>
            <a:xfrm>
              <a:off x="874713" y="3325188"/>
              <a:ext cx="2241974"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rPr>
                <a:t>标题文字添加</a:t>
              </a:r>
            </a:p>
          </p:txBody>
        </p:sp>
      </p:grpSp>
      <p:grpSp>
        <p:nvGrpSpPr>
          <p:cNvPr id="39" name="组合 38"/>
          <p:cNvGrpSpPr/>
          <p:nvPr/>
        </p:nvGrpSpPr>
        <p:grpSpPr>
          <a:xfrm>
            <a:off x="5789612" y="4096556"/>
            <a:ext cx="5335588" cy="1063959"/>
            <a:chOff x="874712" y="3325188"/>
            <a:chExt cx="5335588" cy="1063959"/>
          </a:xfrm>
        </p:grpSpPr>
        <p:sp>
          <p:nvSpPr>
            <p:cNvPr id="40" name="矩形 39"/>
            <p:cNvSpPr/>
            <p:nvPr/>
          </p:nvSpPr>
          <p:spPr>
            <a:xfrm>
              <a:off x="874712" y="3802063"/>
              <a:ext cx="5335588" cy="5870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1" name="矩形 40"/>
            <p:cNvSpPr/>
            <p:nvPr/>
          </p:nvSpPr>
          <p:spPr>
            <a:xfrm>
              <a:off x="874713" y="3325188"/>
              <a:ext cx="2241974" cy="42986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tx1">
                      <a:lumMod val="65000"/>
                      <a:lumOff val="35000"/>
                    </a:schemeClr>
                  </a:solidFill>
                </a:rPr>
                <a:t>标题文字添加</a:t>
              </a:r>
            </a:p>
          </p:txBody>
        </p:sp>
      </p:grpSp>
      <p:grpSp>
        <p:nvGrpSpPr>
          <p:cNvPr id="14" name="组合 13">
            <a:extLst>
              <a:ext uri="{FF2B5EF4-FFF2-40B4-BE49-F238E27FC236}">
                <a16:creationId xmlns:a16="http://schemas.microsoft.com/office/drawing/2014/main" id="{00B90F61-F849-4156-A45E-B2DA22FBF1CE}"/>
              </a:ext>
            </a:extLst>
          </p:cNvPr>
          <p:cNvGrpSpPr/>
          <p:nvPr/>
        </p:nvGrpSpPr>
        <p:grpSpPr>
          <a:xfrm>
            <a:off x="174410" y="144902"/>
            <a:ext cx="2611805" cy="485415"/>
            <a:chOff x="174410" y="144902"/>
            <a:chExt cx="2611805" cy="485415"/>
          </a:xfrm>
        </p:grpSpPr>
        <p:grpSp>
          <p:nvGrpSpPr>
            <p:cNvPr id="15" name="组合 14">
              <a:extLst>
                <a:ext uri="{FF2B5EF4-FFF2-40B4-BE49-F238E27FC236}">
                  <a16:creationId xmlns:a16="http://schemas.microsoft.com/office/drawing/2014/main" id="{F1A428CD-8384-4DC1-B83E-25A2C4581CD4}"/>
                </a:ext>
              </a:extLst>
            </p:cNvPr>
            <p:cNvGrpSpPr/>
            <p:nvPr/>
          </p:nvGrpSpPr>
          <p:grpSpPr>
            <a:xfrm>
              <a:off x="174410" y="144902"/>
              <a:ext cx="775800" cy="485415"/>
              <a:chOff x="174410" y="144902"/>
              <a:chExt cx="775800" cy="485415"/>
            </a:xfrm>
          </p:grpSpPr>
          <p:sp>
            <p:nvSpPr>
              <p:cNvPr id="17" name="等腰三角形 16">
                <a:extLst>
                  <a:ext uri="{FF2B5EF4-FFF2-40B4-BE49-F238E27FC236}">
                    <a16:creationId xmlns:a16="http://schemas.microsoft.com/office/drawing/2014/main" id="{62CFFE2D-5EE9-4508-BE3D-AEF43760ED58}"/>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879ECFA9-0837-4DB4-83F2-0F6C7CF603B0}"/>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a:extLst>
                <a:ext uri="{FF2B5EF4-FFF2-40B4-BE49-F238E27FC236}">
                  <a16:creationId xmlns:a16="http://schemas.microsoft.com/office/drawing/2014/main" id="{098D2560-5804-4908-B823-C54AB1EEF088}"/>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明年工作计划</a:t>
              </a:r>
            </a:p>
          </p:txBody>
        </p:sp>
      </p:grpSp>
    </p:spTree>
    <p:extLst>
      <p:ext uri="{BB962C8B-B14F-4D97-AF65-F5344CB8AC3E}">
        <p14:creationId xmlns:p14="http://schemas.microsoft.com/office/powerpoint/2010/main" val="222374662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2" presetClass="entr" presetSubtype="8"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p:tgtEl>
                                          <p:spTgt spid="36"/>
                                        </p:tgtEl>
                                        <p:attrNameLst>
                                          <p:attrName>ppt_x</p:attrName>
                                        </p:attrNameLst>
                                      </p:cBhvr>
                                      <p:tavLst>
                                        <p:tav tm="0">
                                          <p:val>
                                            <p:strVal val="#ppt_x-#ppt_w*1.125000"/>
                                          </p:val>
                                        </p:tav>
                                        <p:tav tm="100000">
                                          <p:val>
                                            <p:strVal val="#ppt_x"/>
                                          </p:val>
                                        </p:tav>
                                      </p:tavLst>
                                    </p:anim>
                                    <p:animEffect transition="in" filter="wipe(right)">
                                      <p:cBhvr>
                                        <p:cTn id="15" dur="500"/>
                                        <p:tgtEl>
                                          <p:spTgt spid="36"/>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p:tgtEl>
                                          <p:spTgt spid="39"/>
                                        </p:tgtEl>
                                        <p:attrNameLst>
                                          <p:attrName>ppt_x</p:attrName>
                                        </p:attrNameLst>
                                      </p:cBhvr>
                                      <p:tavLst>
                                        <p:tav tm="0">
                                          <p:val>
                                            <p:strVal val="#ppt_x-#ppt_w*1.125000"/>
                                          </p:val>
                                        </p:tav>
                                        <p:tav tm="100000">
                                          <p:val>
                                            <p:strVal val="#ppt_x"/>
                                          </p:val>
                                        </p:tav>
                                      </p:tavLst>
                                    </p:anim>
                                    <p:animEffect transition="in" filter="wipe(right)">
                                      <p:cBhvr>
                                        <p:cTn id="2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9bbc85e-124a-484c-b6e8-f26f596bdbac"/>
          <p:cNvGrpSpPr>
            <a:grpSpLocks noChangeAspect="1"/>
          </p:cNvGrpSpPr>
          <p:nvPr/>
        </p:nvGrpSpPr>
        <p:grpSpPr>
          <a:xfrm>
            <a:off x="1384134" y="2004137"/>
            <a:ext cx="9423733" cy="2837478"/>
            <a:chOff x="1352296" y="2075616"/>
            <a:chExt cx="9423733" cy="2837478"/>
          </a:xfrm>
        </p:grpSpPr>
        <p:sp>
          <p:nvSpPr>
            <p:cNvPr id="4" name="Freeform: Shape 1"/>
            <p:cNvSpPr>
              <a:spLocks/>
            </p:cNvSpPr>
            <p:nvPr/>
          </p:nvSpPr>
          <p:spPr bwMode="auto">
            <a:xfrm>
              <a:off x="7903489" y="4066475"/>
              <a:ext cx="461062" cy="455213"/>
            </a:xfrm>
            <a:custGeom>
              <a:avLst/>
              <a:gdLst>
                <a:gd name="T0" fmla="*/ 186 w 200"/>
                <a:gd name="T1" fmla="*/ 0 h 197"/>
                <a:gd name="T2" fmla="*/ 14 w 200"/>
                <a:gd name="T3" fmla="*/ 0 h 197"/>
                <a:gd name="T4" fmla="*/ 0 w 200"/>
                <a:gd name="T5" fmla="*/ 15 h 197"/>
                <a:gd name="T6" fmla="*/ 0 w 200"/>
                <a:gd name="T7" fmla="*/ 127 h 197"/>
                <a:gd name="T8" fmla="*/ 14 w 200"/>
                <a:gd name="T9" fmla="*/ 141 h 197"/>
                <a:gd name="T10" fmla="*/ 82 w 200"/>
                <a:gd name="T11" fmla="*/ 141 h 197"/>
                <a:gd name="T12" fmla="*/ 55 w 200"/>
                <a:gd name="T13" fmla="*/ 189 h 197"/>
                <a:gd name="T14" fmla="*/ 58 w 200"/>
                <a:gd name="T15" fmla="*/ 197 h 197"/>
                <a:gd name="T16" fmla="*/ 61 w 200"/>
                <a:gd name="T17" fmla="*/ 197 h 197"/>
                <a:gd name="T18" fmla="*/ 66 w 200"/>
                <a:gd name="T19" fmla="*/ 194 h 197"/>
                <a:gd name="T20" fmla="*/ 95 w 200"/>
                <a:gd name="T21" fmla="*/ 141 h 197"/>
                <a:gd name="T22" fmla="*/ 105 w 200"/>
                <a:gd name="T23" fmla="*/ 141 h 197"/>
                <a:gd name="T24" fmla="*/ 134 w 200"/>
                <a:gd name="T25" fmla="*/ 194 h 197"/>
                <a:gd name="T26" fmla="*/ 140 w 200"/>
                <a:gd name="T27" fmla="*/ 197 h 197"/>
                <a:gd name="T28" fmla="*/ 142 w 200"/>
                <a:gd name="T29" fmla="*/ 197 h 197"/>
                <a:gd name="T30" fmla="*/ 145 w 200"/>
                <a:gd name="T31" fmla="*/ 189 h 197"/>
                <a:gd name="T32" fmla="*/ 118 w 200"/>
                <a:gd name="T33" fmla="*/ 141 h 197"/>
                <a:gd name="T34" fmla="*/ 186 w 200"/>
                <a:gd name="T35" fmla="*/ 141 h 197"/>
                <a:gd name="T36" fmla="*/ 200 w 200"/>
                <a:gd name="T37" fmla="*/ 127 h 197"/>
                <a:gd name="T38" fmla="*/ 200 w 200"/>
                <a:gd name="T39" fmla="*/ 15 h 197"/>
                <a:gd name="T40" fmla="*/ 186 w 200"/>
                <a:gd name="T41" fmla="*/ 0 h 197"/>
                <a:gd name="T42" fmla="*/ 188 w 200"/>
                <a:gd name="T43" fmla="*/ 120 h 197"/>
                <a:gd name="T44" fmla="*/ 12 w 200"/>
                <a:gd name="T45" fmla="*/ 120 h 197"/>
                <a:gd name="T46" fmla="*/ 12 w 200"/>
                <a:gd name="T47" fmla="*/ 14 h 197"/>
                <a:gd name="T48" fmla="*/ 188 w 200"/>
                <a:gd name="T49" fmla="*/ 14 h 197"/>
                <a:gd name="T50" fmla="*/ 188 w 200"/>
                <a:gd name="T51" fmla="*/ 120 h 197"/>
                <a:gd name="T52" fmla="*/ 148 w 200"/>
                <a:gd name="T53" fmla="*/ 99 h 197"/>
                <a:gd name="T54" fmla="*/ 124 w 200"/>
                <a:gd name="T55" fmla="*/ 99 h 197"/>
                <a:gd name="T56" fmla="*/ 124 w 200"/>
                <a:gd name="T57" fmla="*/ 29 h 197"/>
                <a:gd name="T58" fmla="*/ 148 w 200"/>
                <a:gd name="T59" fmla="*/ 29 h 197"/>
                <a:gd name="T60" fmla="*/ 148 w 200"/>
                <a:gd name="T61" fmla="*/ 99 h 197"/>
                <a:gd name="T62" fmla="*/ 76 w 200"/>
                <a:gd name="T63" fmla="*/ 99 h 197"/>
                <a:gd name="T64" fmla="*/ 52 w 200"/>
                <a:gd name="T65" fmla="*/ 99 h 197"/>
                <a:gd name="T66" fmla="*/ 52 w 200"/>
                <a:gd name="T67" fmla="*/ 66 h 197"/>
                <a:gd name="T68" fmla="*/ 76 w 200"/>
                <a:gd name="T69" fmla="*/ 66 h 197"/>
                <a:gd name="T70" fmla="*/ 76 w 200"/>
                <a:gd name="T71" fmla="*/ 99 h 197"/>
                <a:gd name="T72" fmla="*/ 112 w 200"/>
                <a:gd name="T73" fmla="*/ 99 h 197"/>
                <a:gd name="T74" fmla="*/ 88 w 200"/>
                <a:gd name="T75" fmla="*/ 99 h 197"/>
                <a:gd name="T76" fmla="*/ 88 w 200"/>
                <a:gd name="T77" fmla="*/ 47 h 197"/>
                <a:gd name="T78" fmla="*/ 112 w 200"/>
                <a:gd name="T79" fmla="*/ 47 h 197"/>
                <a:gd name="T80" fmla="*/ 112 w 200"/>
                <a:gd name="T81" fmla="*/ 9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0" h="197">
                  <a:moveTo>
                    <a:pt x="186" y="0"/>
                  </a:moveTo>
                  <a:cubicBezTo>
                    <a:pt x="14" y="0"/>
                    <a:pt x="14" y="0"/>
                    <a:pt x="14" y="0"/>
                  </a:cubicBezTo>
                  <a:cubicBezTo>
                    <a:pt x="6" y="0"/>
                    <a:pt x="0" y="7"/>
                    <a:pt x="0" y="15"/>
                  </a:cubicBezTo>
                  <a:cubicBezTo>
                    <a:pt x="0" y="127"/>
                    <a:pt x="0" y="127"/>
                    <a:pt x="0" y="127"/>
                  </a:cubicBezTo>
                  <a:cubicBezTo>
                    <a:pt x="0" y="135"/>
                    <a:pt x="6" y="141"/>
                    <a:pt x="14" y="141"/>
                  </a:cubicBezTo>
                  <a:cubicBezTo>
                    <a:pt x="82" y="141"/>
                    <a:pt x="82" y="141"/>
                    <a:pt x="82" y="141"/>
                  </a:cubicBezTo>
                  <a:cubicBezTo>
                    <a:pt x="55" y="189"/>
                    <a:pt x="55" y="189"/>
                    <a:pt x="55" y="189"/>
                  </a:cubicBezTo>
                  <a:cubicBezTo>
                    <a:pt x="54" y="191"/>
                    <a:pt x="55" y="195"/>
                    <a:pt x="58" y="197"/>
                  </a:cubicBezTo>
                  <a:cubicBezTo>
                    <a:pt x="59" y="197"/>
                    <a:pt x="60" y="197"/>
                    <a:pt x="61" y="197"/>
                  </a:cubicBezTo>
                  <a:cubicBezTo>
                    <a:pt x="63" y="197"/>
                    <a:pt x="65" y="196"/>
                    <a:pt x="66" y="194"/>
                  </a:cubicBezTo>
                  <a:cubicBezTo>
                    <a:pt x="95" y="141"/>
                    <a:pt x="95" y="141"/>
                    <a:pt x="95" y="141"/>
                  </a:cubicBezTo>
                  <a:cubicBezTo>
                    <a:pt x="105" y="141"/>
                    <a:pt x="105" y="141"/>
                    <a:pt x="105" y="141"/>
                  </a:cubicBezTo>
                  <a:cubicBezTo>
                    <a:pt x="134" y="194"/>
                    <a:pt x="134" y="194"/>
                    <a:pt x="134" y="194"/>
                  </a:cubicBezTo>
                  <a:cubicBezTo>
                    <a:pt x="135" y="196"/>
                    <a:pt x="137" y="197"/>
                    <a:pt x="140" y="197"/>
                  </a:cubicBezTo>
                  <a:cubicBezTo>
                    <a:pt x="140" y="197"/>
                    <a:pt x="141" y="197"/>
                    <a:pt x="142" y="197"/>
                  </a:cubicBezTo>
                  <a:cubicBezTo>
                    <a:pt x="145" y="195"/>
                    <a:pt x="146" y="191"/>
                    <a:pt x="145" y="189"/>
                  </a:cubicBezTo>
                  <a:cubicBezTo>
                    <a:pt x="118" y="141"/>
                    <a:pt x="118" y="141"/>
                    <a:pt x="118" y="141"/>
                  </a:cubicBezTo>
                  <a:cubicBezTo>
                    <a:pt x="186" y="141"/>
                    <a:pt x="186" y="141"/>
                    <a:pt x="186" y="141"/>
                  </a:cubicBezTo>
                  <a:cubicBezTo>
                    <a:pt x="194" y="141"/>
                    <a:pt x="200" y="135"/>
                    <a:pt x="200" y="127"/>
                  </a:cubicBezTo>
                  <a:cubicBezTo>
                    <a:pt x="200" y="15"/>
                    <a:pt x="200" y="15"/>
                    <a:pt x="200" y="15"/>
                  </a:cubicBezTo>
                  <a:cubicBezTo>
                    <a:pt x="200" y="7"/>
                    <a:pt x="194" y="0"/>
                    <a:pt x="186" y="0"/>
                  </a:cubicBezTo>
                  <a:close/>
                  <a:moveTo>
                    <a:pt x="188" y="120"/>
                  </a:moveTo>
                  <a:cubicBezTo>
                    <a:pt x="12" y="120"/>
                    <a:pt x="12" y="120"/>
                    <a:pt x="12" y="120"/>
                  </a:cubicBezTo>
                  <a:cubicBezTo>
                    <a:pt x="12" y="14"/>
                    <a:pt x="12" y="14"/>
                    <a:pt x="12" y="14"/>
                  </a:cubicBezTo>
                  <a:cubicBezTo>
                    <a:pt x="188" y="14"/>
                    <a:pt x="188" y="14"/>
                    <a:pt x="188" y="14"/>
                  </a:cubicBezTo>
                  <a:lnTo>
                    <a:pt x="188" y="120"/>
                  </a:lnTo>
                  <a:close/>
                  <a:moveTo>
                    <a:pt x="148" y="99"/>
                  </a:moveTo>
                  <a:cubicBezTo>
                    <a:pt x="124" y="99"/>
                    <a:pt x="124" y="99"/>
                    <a:pt x="124" y="99"/>
                  </a:cubicBezTo>
                  <a:cubicBezTo>
                    <a:pt x="124" y="29"/>
                    <a:pt x="124" y="29"/>
                    <a:pt x="124" y="29"/>
                  </a:cubicBezTo>
                  <a:cubicBezTo>
                    <a:pt x="148" y="29"/>
                    <a:pt x="148" y="29"/>
                    <a:pt x="148" y="29"/>
                  </a:cubicBezTo>
                  <a:lnTo>
                    <a:pt x="148" y="99"/>
                  </a:lnTo>
                  <a:close/>
                  <a:moveTo>
                    <a:pt x="76" y="99"/>
                  </a:moveTo>
                  <a:cubicBezTo>
                    <a:pt x="52" y="99"/>
                    <a:pt x="52" y="99"/>
                    <a:pt x="52" y="99"/>
                  </a:cubicBezTo>
                  <a:cubicBezTo>
                    <a:pt x="52" y="66"/>
                    <a:pt x="52" y="66"/>
                    <a:pt x="52" y="66"/>
                  </a:cubicBezTo>
                  <a:cubicBezTo>
                    <a:pt x="76" y="66"/>
                    <a:pt x="76" y="66"/>
                    <a:pt x="76" y="66"/>
                  </a:cubicBezTo>
                  <a:lnTo>
                    <a:pt x="76" y="99"/>
                  </a:lnTo>
                  <a:close/>
                  <a:moveTo>
                    <a:pt x="112" y="99"/>
                  </a:moveTo>
                  <a:cubicBezTo>
                    <a:pt x="88" y="99"/>
                    <a:pt x="88" y="99"/>
                    <a:pt x="88" y="99"/>
                  </a:cubicBezTo>
                  <a:cubicBezTo>
                    <a:pt x="88" y="47"/>
                    <a:pt x="88" y="47"/>
                    <a:pt x="88" y="47"/>
                  </a:cubicBezTo>
                  <a:cubicBezTo>
                    <a:pt x="112" y="47"/>
                    <a:pt x="112" y="47"/>
                    <a:pt x="112" y="47"/>
                  </a:cubicBezTo>
                  <a:lnTo>
                    <a:pt x="112" y="99"/>
                  </a:lnTo>
                  <a:close/>
                </a:path>
              </a:pathLst>
            </a:custGeom>
            <a:solidFill>
              <a:schemeClr val="accent4"/>
            </a:solidFill>
            <a:ln>
              <a:noFill/>
            </a:ln>
          </p:spPr>
          <p:txBody>
            <a:bodyPr anchor="ctr"/>
            <a:lstStyle/>
            <a:p>
              <a:pPr algn="ctr"/>
              <a:endParaRPr/>
            </a:p>
          </p:txBody>
        </p:sp>
        <p:sp>
          <p:nvSpPr>
            <p:cNvPr id="5" name="Freeform: Shape 2"/>
            <p:cNvSpPr>
              <a:spLocks/>
            </p:cNvSpPr>
            <p:nvPr/>
          </p:nvSpPr>
          <p:spPr bwMode="auto">
            <a:xfrm>
              <a:off x="1356335" y="2075616"/>
              <a:ext cx="361721" cy="468171"/>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accent1"/>
            </a:solidFill>
            <a:ln>
              <a:noFill/>
            </a:ln>
          </p:spPr>
          <p:txBody>
            <a:bodyPr anchor="ctr"/>
            <a:lstStyle/>
            <a:p>
              <a:pPr algn="ctr"/>
              <a:endParaRPr/>
            </a:p>
          </p:txBody>
        </p:sp>
        <p:sp>
          <p:nvSpPr>
            <p:cNvPr id="6" name="Freeform: Shape 3"/>
            <p:cNvSpPr>
              <a:spLocks/>
            </p:cNvSpPr>
            <p:nvPr/>
          </p:nvSpPr>
          <p:spPr bwMode="auto">
            <a:xfrm>
              <a:off x="4655249" y="2104199"/>
              <a:ext cx="520028" cy="411005"/>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accent2"/>
            </a:solidFill>
            <a:ln>
              <a:noFill/>
            </a:ln>
          </p:spPr>
          <p:txBody>
            <a:bodyPr anchor="ctr"/>
            <a:lstStyle/>
            <a:p>
              <a:pPr algn="ctr"/>
              <a:endParaRPr/>
            </a:p>
          </p:txBody>
        </p:sp>
        <p:sp>
          <p:nvSpPr>
            <p:cNvPr id="7" name="Freeform: Shape 4"/>
            <p:cNvSpPr>
              <a:spLocks/>
            </p:cNvSpPr>
            <p:nvPr/>
          </p:nvSpPr>
          <p:spPr bwMode="auto">
            <a:xfrm>
              <a:off x="7950606" y="2127162"/>
              <a:ext cx="366829" cy="365078"/>
            </a:xfrm>
            <a:custGeom>
              <a:avLst/>
              <a:gdLst>
                <a:gd name="T0" fmla="*/ 149 w 177"/>
                <a:gd name="T1" fmla="*/ 6 h 176"/>
                <a:gd name="T2" fmla="*/ 15 w 177"/>
                <a:gd name="T3" fmla="*/ 122 h 176"/>
                <a:gd name="T4" fmla="*/ 7 w 177"/>
                <a:gd name="T5" fmla="*/ 154 h 176"/>
                <a:gd name="T6" fmla="*/ 9 w 177"/>
                <a:gd name="T7" fmla="*/ 174 h 176"/>
                <a:gd name="T8" fmla="*/ 54 w 177"/>
                <a:gd name="T9" fmla="*/ 162 h 176"/>
                <a:gd name="T10" fmla="*/ 171 w 177"/>
                <a:gd name="T11" fmla="*/ 45 h 176"/>
                <a:gd name="T12" fmla="*/ 44 w 177"/>
                <a:gd name="T13" fmla="*/ 157 h 176"/>
                <a:gd name="T14" fmla="*/ 15 w 177"/>
                <a:gd name="T15" fmla="*/ 151 h 176"/>
                <a:gd name="T16" fmla="*/ 21 w 177"/>
                <a:gd name="T17" fmla="*/ 128 h 176"/>
                <a:gd name="T18" fmla="*/ 44 w 177"/>
                <a:gd name="T19" fmla="*/ 157 h 176"/>
                <a:gd name="T20" fmla="*/ 25 w 177"/>
                <a:gd name="T21" fmla="*/ 122 h 176"/>
                <a:gd name="T22" fmla="*/ 110 w 177"/>
                <a:gd name="T23" fmla="*/ 47 h 176"/>
                <a:gd name="T24" fmla="*/ 54 w 177"/>
                <a:gd name="T25" fmla="*/ 152 h 176"/>
                <a:gd name="T26" fmla="*/ 153 w 177"/>
                <a:gd name="T27" fmla="*/ 53 h 176"/>
                <a:gd name="T28" fmla="*/ 163 w 177"/>
                <a:gd name="T29" fmla="*/ 40 h 176"/>
                <a:gd name="T30" fmla="*/ 161 w 177"/>
                <a:gd name="T31" fmla="*/ 29 h 176"/>
                <a:gd name="T32" fmla="*/ 160 w 177"/>
                <a:gd name="T33" fmla="*/ 35 h 176"/>
                <a:gd name="T34" fmla="*/ 148 w 177"/>
                <a:gd name="T35" fmla="*/ 48 h 176"/>
                <a:gd name="T36" fmla="*/ 137 w 177"/>
                <a:gd name="T37" fmla="*/ 11 h 176"/>
                <a:gd name="T38" fmla="*/ 166 w 177"/>
                <a:gd name="T39" fmla="*/ 32 h 176"/>
                <a:gd name="T40" fmla="*/ 6 w 177"/>
                <a:gd name="T41" fmla="*/ 46 h 176"/>
                <a:gd name="T42" fmla="*/ 6 w 177"/>
                <a:gd name="T43" fmla="*/ 36 h 176"/>
                <a:gd name="T44" fmla="*/ 42 w 177"/>
                <a:gd name="T45" fmla="*/ 0 h 176"/>
                <a:gd name="T46" fmla="*/ 86 w 177"/>
                <a:gd name="T47" fmla="*/ 44 h 176"/>
                <a:gd name="T48" fmla="*/ 80 w 177"/>
                <a:gd name="T49" fmla="*/ 49 h 176"/>
                <a:gd name="T50" fmla="*/ 71 w 177"/>
                <a:gd name="T51" fmla="*/ 53 h 176"/>
                <a:gd name="T52" fmla="*/ 73 w 177"/>
                <a:gd name="T53" fmla="*/ 41 h 176"/>
                <a:gd name="T54" fmla="*/ 63 w 177"/>
                <a:gd name="T55" fmla="*/ 46 h 176"/>
                <a:gd name="T56" fmla="*/ 65 w 177"/>
                <a:gd name="T57" fmla="*/ 34 h 176"/>
                <a:gd name="T58" fmla="*/ 56 w 177"/>
                <a:gd name="T59" fmla="*/ 38 h 176"/>
                <a:gd name="T60" fmla="*/ 58 w 177"/>
                <a:gd name="T61" fmla="*/ 27 h 176"/>
                <a:gd name="T62" fmla="*/ 49 w 177"/>
                <a:gd name="T63" fmla="*/ 31 h 176"/>
                <a:gd name="T64" fmla="*/ 52 w 177"/>
                <a:gd name="T65" fmla="*/ 21 h 176"/>
                <a:gd name="T66" fmla="*/ 35 w 177"/>
                <a:gd name="T67" fmla="*/ 28 h 176"/>
                <a:gd name="T68" fmla="*/ 42 w 177"/>
                <a:gd name="T69" fmla="*/ 10 h 176"/>
                <a:gd name="T70" fmla="*/ 57 w 177"/>
                <a:gd name="T71" fmla="*/ 73 h 176"/>
                <a:gd name="T72" fmla="*/ 6 w 177"/>
                <a:gd name="T73" fmla="*/ 46 h 176"/>
                <a:gd name="T74" fmla="*/ 172 w 177"/>
                <a:gd name="T75" fmla="*/ 140 h 176"/>
                <a:gd name="T76" fmla="*/ 136 w 177"/>
                <a:gd name="T77" fmla="*/ 176 h 176"/>
                <a:gd name="T78" fmla="*/ 92 w 177"/>
                <a:gd name="T79" fmla="*/ 132 h 176"/>
                <a:gd name="T80" fmla="*/ 143 w 177"/>
                <a:gd name="T81" fmla="*/ 159 h 176"/>
                <a:gd name="T82" fmla="*/ 161 w 177"/>
                <a:gd name="T83" fmla="*/ 130 h 176"/>
                <a:gd name="T84" fmla="*/ 144 w 177"/>
                <a:gd name="T85" fmla="*/ 136 h 176"/>
                <a:gd name="T86" fmla="*/ 153 w 177"/>
                <a:gd name="T87" fmla="*/ 121 h 176"/>
                <a:gd name="T88" fmla="*/ 143 w 177"/>
                <a:gd name="T89" fmla="*/ 125 h 176"/>
                <a:gd name="T90" fmla="*/ 145 w 177"/>
                <a:gd name="T91" fmla="*/ 114 h 176"/>
                <a:gd name="T92" fmla="*/ 136 w 177"/>
                <a:gd name="T93" fmla="*/ 118 h 176"/>
                <a:gd name="T94" fmla="*/ 138 w 177"/>
                <a:gd name="T95" fmla="*/ 107 h 176"/>
                <a:gd name="T96" fmla="*/ 129 w 177"/>
                <a:gd name="T97" fmla="*/ 111 h 176"/>
                <a:gd name="T98" fmla="*/ 131 w 177"/>
                <a:gd name="T99" fmla="*/ 99 h 176"/>
                <a:gd name="T100" fmla="*/ 121 w 177"/>
                <a:gd name="T101" fmla="*/ 104 h 176"/>
                <a:gd name="T102" fmla="*/ 128 w 177"/>
                <a:gd name="T103" fmla="*/ 96 h 176"/>
                <a:gd name="T104" fmla="*/ 172 w 177"/>
                <a:gd name="T105" fmla="*/ 13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7" h="176">
                  <a:moveTo>
                    <a:pt x="171" y="27"/>
                  </a:moveTo>
                  <a:cubicBezTo>
                    <a:pt x="149" y="6"/>
                    <a:pt x="149" y="6"/>
                    <a:pt x="149" y="6"/>
                  </a:cubicBezTo>
                  <a:cubicBezTo>
                    <a:pt x="145" y="1"/>
                    <a:pt x="137" y="1"/>
                    <a:pt x="132" y="6"/>
                  </a:cubicBezTo>
                  <a:cubicBezTo>
                    <a:pt x="15" y="122"/>
                    <a:pt x="15" y="122"/>
                    <a:pt x="15" y="122"/>
                  </a:cubicBezTo>
                  <a:cubicBezTo>
                    <a:pt x="15" y="123"/>
                    <a:pt x="15" y="123"/>
                    <a:pt x="15" y="123"/>
                  </a:cubicBezTo>
                  <a:cubicBezTo>
                    <a:pt x="15" y="123"/>
                    <a:pt x="7" y="154"/>
                    <a:pt x="7" y="154"/>
                  </a:cubicBezTo>
                  <a:cubicBezTo>
                    <a:pt x="3" y="168"/>
                    <a:pt x="3" y="168"/>
                    <a:pt x="3" y="168"/>
                  </a:cubicBezTo>
                  <a:cubicBezTo>
                    <a:pt x="2" y="173"/>
                    <a:pt x="4" y="175"/>
                    <a:pt x="9" y="174"/>
                  </a:cubicBezTo>
                  <a:cubicBezTo>
                    <a:pt x="23" y="170"/>
                    <a:pt x="23" y="170"/>
                    <a:pt x="23" y="170"/>
                  </a:cubicBezTo>
                  <a:cubicBezTo>
                    <a:pt x="23" y="170"/>
                    <a:pt x="54" y="162"/>
                    <a:pt x="54" y="162"/>
                  </a:cubicBezTo>
                  <a:cubicBezTo>
                    <a:pt x="54" y="162"/>
                    <a:pt x="54" y="162"/>
                    <a:pt x="54" y="162"/>
                  </a:cubicBezTo>
                  <a:cubicBezTo>
                    <a:pt x="171" y="45"/>
                    <a:pt x="171" y="45"/>
                    <a:pt x="171" y="45"/>
                  </a:cubicBezTo>
                  <a:cubicBezTo>
                    <a:pt x="176" y="40"/>
                    <a:pt x="176" y="32"/>
                    <a:pt x="171" y="27"/>
                  </a:cubicBezTo>
                  <a:close/>
                  <a:moveTo>
                    <a:pt x="44" y="157"/>
                  </a:moveTo>
                  <a:cubicBezTo>
                    <a:pt x="25" y="162"/>
                    <a:pt x="25" y="162"/>
                    <a:pt x="25" y="162"/>
                  </a:cubicBezTo>
                  <a:cubicBezTo>
                    <a:pt x="15" y="151"/>
                    <a:pt x="15" y="151"/>
                    <a:pt x="15" y="151"/>
                  </a:cubicBezTo>
                  <a:cubicBezTo>
                    <a:pt x="20" y="133"/>
                    <a:pt x="20" y="133"/>
                    <a:pt x="20" y="133"/>
                  </a:cubicBezTo>
                  <a:cubicBezTo>
                    <a:pt x="20" y="131"/>
                    <a:pt x="20" y="129"/>
                    <a:pt x="21" y="128"/>
                  </a:cubicBezTo>
                  <a:cubicBezTo>
                    <a:pt x="49" y="156"/>
                    <a:pt x="49" y="156"/>
                    <a:pt x="49" y="156"/>
                  </a:cubicBezTo>
                  <a:cubicBezTo>
                    <a:pt x="47" y="156"/>
                    <a:pt x="46" y="157"/>
                    <a:pt x="44" y="157"/>
                  </a:cubicBezTo>
                  <a:close/>
                  <a:moveTo>
                    <a:pt x="54" y="152"/>
                  </a:moveTo>
                  <a:cubicBezTo>
                    <a:pt x="25" y="122"/>
                    <a:pt x="25" y="122"/>
                    <a:pt x="25" y="122"/>
                  </a:cubicBezTo>
                  <a:cubicBezTo>
                    <a:pt x="105" y="42"/>
                    <a:pt x="105" y="42"/>
                    <a:pt x="105" y="42"/>
                  </a:cubicBezTo>
                  <a:cubicBezTo>
                    <a:pt x="110" y="47"/>
                    <a:pt x="110" y="47"/>
                    <a:pt x="110" y="47"/>
                  </a:cubicBezTo>
                  <a:cubicBezTo>
                    <a:pt x="134" y="72"/>
                    <a:pt x="134" y="72"/>
                    <a:pt x="134" y="72"/>
                  </a:cubicBezTo>
                  <a:lnTo>
                    <a:pt x="54" y="152"/>
                  </a:lnTo>
                  <a:close/>
                  <a:moveTo>
                    <a:pt x="166" y="40"/>
                  </a:moveTo>
                  <a:cubicBezTo>
                    <a:pt x="153" y="53"/>
                    <a:pt x="153" y="53"/>
                    <a:pt x="153" y="53"/>
                  </a:cubicBezTo>
                  <a:cubicBezTo>
                    <a:pt x="151" y="52"/>
                    <a:pt x="151" y="52"/>
                    <a:pt x="151" y="52"/>
                  </a:cubicBezTo>
                  <a:cubicBezTo>
                    <a:pt x="163" y="40"/>
                    <a:pt x="163" y="40"/>
                    <a:pt x="163" y="40"/>
                  </a:cubicBezTo>
                  <a:cubicBezTo>
                    <a:pt x="164" y="39"/>
                    <a:pt x="165" y="37"/>
                    <a:pt x="165" y="35"/>
                  </a:cubicBezTo>
                  <a:cubicBezTo>
                    <a:pt x="165" y="32"/>
                    <a:pt x="162" y="29"/>
                    <a:pt x="161" y="29"/>
                  </a:cubicBezTo>
                  <a:cubicBezTo>
                    <a:pt x="158" y="33"/>
                    <a:pt x="158" y="33"/>
                    <a:pt x="158" y="33"/>
                  </a:cubicBezTo>
                  <a:cubicBezTo>
                    <a:pt x="159" y="34"/>
                    <a:pt x="160" y="35"/>
                    <a:pt x="160" y="35"/>
                  </a:cubicBezTo>
                  <a:cubicBezTo>
                    <a:pt x="160" y="36"/>
                    <a:pt x="160" y="36"/>
                    <a:pt x="159" y="36"/>
                  </a:cubicBezTo>
                  <a:cubicBezTo>
                    <a:pt x="148" y="48"/>
                    <a:pt x="148" y="48"/>
                    <a:pt x="148" y="48"/>
                  </a:cubicBezTo>
                  <a:cubicBezTo>
                    <a:pt x="124" y="24"/>
                    <a:pt x="124" y="24"/>
                    <a:pt x="124" y="24"/>
                  </a:cubicBezTo>
                  <a:cubicBezTo>
                    <a:pt x="137" y="11"/>
                    <a:pt x="137" y="11"/>
                    <a:pt x="137" y="11"/>
                  </a:cubicBezTo>
                  <a:cubicBezTo>
                    <a:pt x="139" y="9"/>
                    <a:pt x="142" y="9"/>
                    <a:pt x="144" y="11"/>
                  </a:cubicBezTo>
                  <a:cubicBezTo>
                    <a:pt x="166" y="32"/>
                    <a:pt x="166" y="32"/>
                    <a:pt x="166" y="32"/>
                  </a:cubicBezTo>
                  <a:cubicBezTo>
                    <a:pt x="168" y="34"/>
                    <a:pt x="168" y="38"/>
                    <a:pt x="166" y="40"/>
                  </a:cubicBezTo>
                  <a:close/>
                  <a:moveTo>
                    <a:pt x="6" y="46"/>
                  </a:moveTo>
                  <a:cubicBezTo>
                    <a:pt x="0" y="41"/>
                    <a:pt x="0" y="41"/>
                    <a:pt x="0" y="41"/>
                  </a:cubicBezTo>
                  <a:cubicBezTo>
                    <a:pt x="6" y="36"/>
                    <a:pt x="6" y="36"/>
                    <a:pt x="6" y="36"/>
                  </a:cubicBezTo>
                  <a:cubicBezTo>
                    <a:pt x="36" y="5"/>
                    <a:pt x="36" y="5"/>
                    <a:pt x="36" y="5"/>
                  </a:cubicBezTo>
                  <a:cubicBezTo>
                    <a:pt x="42" y="0"/>
                    <a:pt x="42" y="0"/>
                    <a:pt x="42" y="0"/>
                  </a:cubicBezTo>
                  <a:cubicBezTo>
                    <a:pt x="47" y="5"/>
                    <a:pt x="47" y="5"/>
                    <a:pt x="47" y="5"/>
                  </a:cubicBezTo>
                  <a:cubicBezTo>
                    <a:pt x="86" y="44"/>
                    <a:pt x="86" y="44"/>
                    <a:pt x="86" y="44"/>
                  </a:cubicBezTo>
                  <a:cubicBezTo>
                    <a:pt x="81" y="49"/>
                    <a:pt x="81" y="49"/>
                    <a:pt x="81" y="49"/>
                  </a:cubicBezTo>
                  <a:cubicBezTo>
                    <a:pt x="80" y="49"/>
                    <a:pt x="80" y="49"/>
                    <a:pt x="80" y="49"/>
                  </a:cubicBezTo>
                  <a:cubicBezTo>
                    <a:pt x="73" y="55"/>
                    <a:pt x="73" y="55"/>
                    <a:pt x="73" y="55"/>
                  </a:cubicBezTo>
                  <a:cubicBezTo>
                    <a:pt x="71" y="53"/>
                    <a:pt x="71" y="53"/>
                    <a:pt x="71" y="53"/>
                  </a:cubicBezTo>
                  <a:cubicBezTo>
                    <a:pt x="77" y="46"/>
                    <a:pt x="77" y="46"/>
                    <a:pt x="77" y="46"/>
                  </a:cubicBezTo>
                  <a:cubicBezTo>
                    <a:pt x="73" y="41"/>
                    <a:pt x="73" y="41"/>
                    <a:pt x="73" y="41"/>
                  </a:cubicBezTo>
                  <a:cubicBezTo>
                    <a:pt x="66" y="48"/>
                    <a:pt x="66" y="48"/>
                    <a:pt x="66" y="48"/>
                  </a:cubicBezTo>
                  <a:cubicBezTo>
                    <a:pt x="63" y="46"/>
                    <a:pt x="63" y="46"/>
                    <a:pt x="63" y="46"/>
                  </a:cubicBezTo>
                  <a:cubicBezTo>
                    <a:pt x="70" y="39"/>
                    <a:pt x="70" y="39"/>
                    <a:pt x="70" y="39"/>
                  </a:cubicBezTo>
                  <a:cubicBezTo>
                    <a:pt x="65" y="34"/>
                    <a:pt x="65" y="34"/>
                    <a:pt x="65" y="34"/>
                  </a:cubicBezTo>
                  <a:cubicBezTo>
                    <a:pt x="59" y="41"/>
                    <a:pt x="59" y="41"/>
                    <a:pt x="59" y="41"/>
                  </a:cubicBezTo>
                  <a:cubicBezTo>
                    <a:pt x="56" y="38"/>
                    <a:pt x="56" y="38"/>
                    <a:pt x="56" y="38"/>
                  </a:cubicBezTo>
                  <a:cubicBezTo>
                    <a:pt x="63" y="32"/>
                    <a:pt x="63" y="32"/>
                    <a:pt x="63" y="32"/>
                  </a:cubicBezTo>
                  <a:cubicBezTo>
                    <a:pt x="58" y="27"/>
                    <a:pt x="58" y="27"/>
                    <a:pt x="58" y="27"/>
                  </a:cubicBezTo>
                  <a:cubicBezTo>
                    <a:pt x="51" y="34"/>
                    <a:pt x="51" y="34"/>
                    <a:pt x="51" y="34"/>
                  </a:cubicBezTo>
                  <a:cubicBezTo>
                    <a:pt x="49" y="31"/>
                    <a:pt x="49" y="31"/>
                    <a:pt x="49" y="31"/>
                  </a:cubicBezTo>
                  <a:cubicBezTo>
                    <a:pt x="56" y="24"/>
                    <a:pt x="56" y="24"/>
                    <a:pt x="56" y="24"/>
                  </a:cubicBezTo>
                  <a:cubicBezTo>
                    <a:pt x="52" y="21"/>
                    <a:pt x="52" y="21"/>
                    <a:pt x="52" y="21"/>
                  </a:cubicBezTo>
                  <a:cubicBezTo>
                    <a:pt x="40" y="33"/>
                    <a:pt x="40" y="33"/>
                    <a:pt x="40" y="33"/>
                  </a:cubicBezTo>
                  <a:cubicBezTo>
                    <a:pt x="35" y="28"/>
                    <a:pt x="35" y="28"/>
                    <a:pt x="35" y="28"/>
                  </a:cubicBezTo>
                  <a:cubicBezTo>
                    <a:pt x="47" y="16"/>
                    <a:pt x="47" y="16"/>
                    <a:pt x="47" y="16"/>
                  </a:cubicBezTo>
                  <a:cubicBezTo>
                    <a:pt x="42" y="10"/>
                    <a:pt x="42" y="10"/>
                    <a:pt x="42" y="10"/>
                  </a:cubicBezTo>
                  <a:cubicBezTo>
                    <a:pt x="18" y="34"/>
                    <a:pt x="18" y="34"/>
                    <a:pt x="18" y="34"/>
                  </a:cubicBezTo>
                  <a:cubicBezTo>
                    <a:pt x="57" y="73"/>
                    <a:pt x="57" y="73"/>
                    <a:pt x="57" y="73"/>
                  </a:cubicBezTo>
                  <a:cubicBezTo>
                    <a:pt x="45" y="85"/>
                    <a:pt x="45" y="85"/>
                    <a:pt x="45" y="85"/>
                  </a:cubicBezTo>
                  <a:lnTo>
                    <a:pt x="6" y="46"/>
                  </a:lnTo>
                  <a:close/>
                  <a:moveTo>
                    <a:pt x="177" y="135"/>
                  </a:moveTo>
                  <a:cubicBezTo>
                    <a:pt x="172" y="140"/>
                    <a:pt x="172" y="140"/>
                    <a:pt x="172" y="140"/>
                  </a:cubicBezTo>
                  <a:cubicBezTo>
                    <a:pt x="141" y="171"/>
                    <a:pt x="141" y="171"/>
                    <a:pt x="141" y="171"/>
                  </a:cubicBezTo>
                  <a:cubicBezTo>
                    <a:pt x="136" y="176"/>
                    <a:pt x="136" y="176"/>
                    <a:pt x="136" y="176"/>
                  </a:cubicBezTo>
                  <a:cubicBezTo>
                    <a:pt x="131" y="171"/>
                    <a:pt x="131" y="171"/>
                    <a:pt x="131" y="171"/>
                  </a:cubicBezTo>
                  <a:cubicBezTo>
                    <a:pt x="92" y="132"/>
                    <a:pt x="92" y="132"/>
                    <a:pt x="92" y="132"/>
                  </a:cubicBezTo>
                  <a:cubicBezTo>
                    <a:pt x="104" y="120"/>
                    <a:pt x="104" y="120"/>
                    <a:pt x="104" y="120"/>
                  </a:cubicBezTo>
                  <a:cubicBezTo>
                    <a:pt x="143" y="159"/>
                    <a:pt x="143" y="159"/>
                    <a:pt x="143" y="159"/>
                  </a:cubicBezTo>
                  <a:cubicBezTo>
                    <a:pt x="167" y="135"/>
                    <a:pt x="167" y="135"/>
                    <a:pt x="167" y="135"/>
                  </a:cubicBezTo>
                  <a:cubicBezTo>
                    <a:pt x="161" y="130"/>
                    <a:pt x="161" y="130"/>
                    <a:pt x="161" y="130"/>
                  </a:cubicBezTo>
                  <a:cubicBezTo>
                    <a:pt x="149" y="142"/>
                    <a:pt x="149" y="142"/>
                    <a:pt x="149" y="142"/>
                  </a:cubicBezTo>
                  <a:cubicBezTo>
                    <a:pt x="144" y="136"/>
                    <a:pt x="144" y="136"/>
                    <a:pt x="144" y="136"/>
                  </a:cubicBezTo>
                  <a:cubicBezTo>
                    <a:pt x="156" y="125"/>
                    <a:pt x="156" y="125"/>
                    <a:pt x="156" y="125"/>
                  </a:cubicBezTo>
                  <a:cubicBezTo>
                    <a:pt x="153" y="121"/>
                    <a:pt x="153" y="121"/>
                    <a:pt x="153" y="121"/>
                  </a:cubicBezTo>
                  <a:cubicBezTo>
                    <a:pt x="146" y="128"/>
                    <a:pt x="146" y="128"/>
                    <a:pt x="146" y="128"/>
                  </a:cubicBezTo>
                  <a:cubicBezTo>
                    <a:pt x="143" y="125"/>
                    <a:pt x="143" y="125"/>
                    <a:pt x="143" y="125"/>
                  </a:cubicBezTo>
                  <a:cubicBezTo>
                    <a:pt x="150" y="119"/>
                    <a:pt x="150" y="119"/>
                    <a:pt x="150" y="119"/>
                  </a:cubicBezTo>
                  <a:cubicBezTo>
                    <a:pt x="145" y="114"/>
                    <a:pt x="145" y="114"/>
                    <a:pt x="145" y="114"/>
                  </a:cubicBezTo>
                  <a:cubicBezTo>
                    <a:pt x="138" y="121"/>
                    <a:pt x="138" y="121"/>
                    <a:pt x="138" y="121"/>
                  </a:cubicBezTo>
                  <a:cubicBezTo>
                    <a:pt x="136" y="118"/>
                    <a:pt x="136" y="118"/>
                    <a:pt x="136" y="118"/>
                  </a:cubicBezTo>
                  <a:cubicBezTo>
                    <a:pt x="143" y="111"/>
                    <a:pt x="143" y="111"/>
                    <a:pt x="143" y="111"/>
                  </a:cubicBezTo>
                  <a:cubicBezTo>
                    <a:pt x="138" y="107"/>
                    <a:pt x="138" y="107"/>
                    <a:pt x="138" y="107"/>
                  </a:cubicBezTo>
                  <a:cubicBezTo>
                    <a:pt x="131" y="113"/>
                    <a:pt x="131" y="113"/>
                    <a:pt x="131" y="113"/>
                  </a:cubicBezTo>
                  <a:cubicBezTo>
                    <a:pt x="129" y="111"/>
                    <a:pt x="129" y="111"/>
                    <a:pt x="129" y="111"/>
                  </a:cubicBezTo>
                  <a:cubicBezTo>
                    <a:pt x="135" y="104"/>
                    <a:pt x="135" y="104"/>
                    <a:pt x="135" y="104"/>
                  </a:cubicBezTo>
                  <a:cubicBezTo>
                    <a:pt x="131" y="99"/>
                    <a:pt x="131" y="99"/>
                    <a:pt x="131" y="99"/>
                  </a:cubicBezTo>
                  <a:cubicBezTo>
                    <a:pt x="124" y="106"/>
                    <a:pt x="124" y="106"/>
                    <a:pt x="124" y="106"/>
                  </a:cubicBezTo>
                  <a:cubicBezTo>
                    <a:pt x="121" y="104"/>
                    <a:pt x="121" y="104"/>
                    <a:pt x="121" y="104"/>
                  </a:cubicBezTo>
                  <a:cubicBezTo>
                    <a:pt x="128" y="97"/>
                    <a:pt x="128" y="97"/>
                    <a:pt x="128" y="97"/>
                  </a:cubicBezTo>
                  <a:cubicBezTo>
                    <a:pt x="128" y="96"/>
                    <a:pt x="128" y="96"/>
                    <a:pt x="128" y="96"/>
                  </a:cubicBezTo>
                  <a:cubicBezTo>
                    <a:pt x="133" y="91"/>
                    <a:pt x="133" y="91"/>
                    <a:pt x="133" y="91"/>
                  </a:cubicBezTo>
                  <a:cubicBezTo>
                    <a:pt x="172" y="130"/>
                    <a:pt x="172" y="130"/>
                    <a:pt x="172" y="130"/>
                  </a:cubicBezTo>
                  <a:lnTo>
                    <a:pt x="177" y="135"/>
                  </a:lnTo>
                  <a:close/>
                </a:path>
              </a:pathLst>
            </a:custGeom>
            <a:solidFill>
              <a:schemeClr val="accent3"/>
            </a:solidFill>
            <a:ln>
              <a:noFill/>
            </a:ln>
          </p:spPr>
          <p:txBody>
            <a:bodyPr anchor="ctr"/>
            <a:lstStyle/>
            <a:p>
              <a:pPr algn="ctr"/>
              <a:endParaRPr/>
            </a:p>
          </p:txBody>
        </p:sp>
        <p:sp>
          <p:nvSpPr>
            <p:cNvPr id="8" name="Freeform: Shape 5"/>
            <p:cNvSpPr>
              <a:spLocks/>
            </p:cNvSpPr>
            <p:nvPr/>
          </p:nvSpPr>
          <p:spPr bwMode="auto">
            <a:xfrm>
              <a:off x="4689914" y="4080125"/>
              <a:ext cx="450698" cy="427913"/>
            </a:xfrm>
            <a:custGeom>
              <a:avLst/>
              <a:gdLst>
                <a:gd name="T0" fmla="*/ 257 w 268"/>
                <a:gd name="T1" fmla="*/ 234 h 254"/>
                <a:gd name="T2" fmla="*/ 245 w 268"/>
                <a:gd name="T3" fmla="*/ 234 h 254"/>
                <a:gd name="T4" fmla="*/ 157 w 268"/>
                <a:gd name="T5" fmla="*/ 21 h 254"/>
                <a:gd name="T6" fmla="*/ 134 w 268"/>
                <a:gd name="T7" fmla="*/ 0 h 254"/>
                <a:gd name="T8" fmla="*/ 111 w 268"/>
                <a:gd name="T9" fmla="*/ 21 h 254"/>
                <a:gd name="T10" fmla="*/ 23 w 268"/>
                <a:gd name="T11" fmla="*/ 234 h 254"/>
                <a:gd name="T12" fmla="*/ 11 w 268"/>
                <a:gd name="T13" fmla="*/ 234 h 254"/>
                <a:gd name="T14" fmla="*/ 0 w 268"/>
                <a:gd name="T15" fmla="*/ 244 h 254"/>
                <a:gd name="T16" fmla="*/ 11 w 268"/>
                <a:gd name="T17" fmla="*/ 254 h 254"/>
                <a:gd name="T18" fmla="*/ 257 w 268"/>
                <a:gd name="T19" fmla="*/ 254 h 254"/>
                <a:gd name="T20" fmla="*/ 268 w 268"/>
                <a:gd name="T21" fmla="*/ 244 h 254"/>
                <a:gd name="T22" fmla="*/ 257 w 268"/>
                <a:gd name="T23" fmla="*/ 234 h 254"/>
                <a:gd name="T24" fmla="*/ 121 w 268"/>
                <a:gd name="T25" fmla="*/ 26 h 254"/>
                <a:gd name="T26" fmla="*/ 134 w 268"/>
                <a:gd name="T27" fmla="*/ 11 h 254"/>
                <a:gd name="T28" fmla="*/ 147 w 268"/>
                <a:gd name="T29" fmla="*/ 26 h 254"/>
                <a:gd name="T30" fmla="*/ 162 w 268"/>
                <a:gd name="T31" fmla="*/ 63 h 254"/>
                <a:gd name="T32" fmla="*/ 106 w 268"/>
                <a:gd name="T33" fmla="*/ 63 h 254"/>
                <a:gd name="T34" fmla="*/ 121 w 268"/>
                <a:gd name="T35" fmla="*/ 26 h 254"/>
                <a:gd name="T36" fmla="*/ 58 w 268"/>
                <a:gd name="T37" fmla="*/ 178 h 254"/>
                <a:gd name="T38" fmla="*/ 82 w 268"/>
                <a:gd name="T39" fmla="*/ 120 h 254"/>
                <a:gd name="T40" fmla="*/ 186 w 268"/>
                <a:gd name="T41" fmla="*/ 120 h 254"/>
                <a:gd name="T42" fmla="*/ 209 w 268"/>
                <a:gd name="T43" fmla="*/ 178 h 254"/>
                <a:gd name="T44" fmla="*/ 58 w 268"/>
                <a:gd name="T45" fmla="*/ 17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 h="254">
                  <a:moveTo>
                    <a:pt x="257" y="234"/>
                  </a:moveTo>
                  <a:cubicBezTo>
                    <a:pt x="245" y="234"/>
                    <a:pt x="245" y="234"/>
                    <a:pt x="245" y="234"/>
                  </a:cubicBezTo>
                  <a:cubicBezTo>
                    <a:pt x="157" y="21"/>
                    <a:pt x="157" y="21"/>
                    <a:pt x="157" y="21"/>
                  </a:cubicBezTo>
                  <a:cubicBezTo>
                    <a:pt x="149" y="3"/>
                    <a:pt x="139" y="0"/>
                    <a:pt x="134" y="0"/>
                  </a:cubicBezTo>
                  <a:cubicBezTo>
                    <a:pt x="128" y="0"/>
                    <a:pt x="118" y="3"/>
                    <a:pt x="111" y="21"/>
                  </a:cubicBezTo>
                  <a:cubicBezTo>
                    <a:pt x="23" y="234"/>
                    <a:pt x="23" y="234"/>
                    <a:pt x="23" y="234"/>
                  </a:cubicBezTo>
                  <a:cubicBezTo>
                    <a:pt x="11" y="234"/>
                    <a:pt x="11" y="234"/>
                    <a:pt x="11" y="234"/>
                  </a:cubicBezTo>
                  <a:cubicBezTo>
                    <a:pt x="5" y="234"/>
                    <a:pt x="0" y="238"/>
                    <a:pt x="0" y="244"/>
                  </a:cubicBezTo>
                  <a:cubicBezTo>
                    <a:pt x="0" y="249"/>
                    <a:pt x="5" y="254"/>
                    <a:pt x="11" y="254"/>
                  </a:cubicBezTo>
                  <a:cubicBezTo>
                    <a:pt x="257" y="254"/>
                    <a:pt x="257" y="254"/>
                    <a:pt x="257" y="254"/>
                  </a:cubicBezTo>
                  <a:cubicBezTo>
                    <a:pt x="263" y="254"/>
                    <a:pt x="268" y="249"/>
                    <a:pt x="268" y="244"/>
                  </a:cubicBezTo>
                  <a:cubicBezTo>
                    <a:pt x="268" y="238"/>
                    <a:pt x="263" y="234"/>
                    <a:pt x="257" y="234"/>
                  </a:cubicBezTo>
                  <a:close/>
                  <a:moveTo>
                    <a:pt x="121" y="26"/>
                  </a:moveTo>
                  <a:cubicBezTo>
                    <a:pt x="125" y="17"/>
                    <a:pt x="130" y="11"/>
                    <a:pt x="134" y="11"/>
                  </a:cubicBezTo>
                  <a:cubicBezTo>
                    <a:pt x="138" y="11"/>
                    <a:pt x="143" y="17"/>
                    <a:pt x="147" y="26"/>
                  </a:cubicBezTo>
                  <a:cubicBezTo>
                    <a:pt x="162" y="63"/>
                    <a:pt x="162" y="63"/>
                    <a:pt x="162" y="63"/>
                  </a:cubicBezTo>
                  <a:cubicBezTo>
                    <a:pt x="106" y="63"/>
                    <a:pt x="106" y="63"/>
                    <a:pt x="106" y="63"/>
                  </a:cubicBezTo>
                  <a:lnTo>
                    <a:pt x="121" y="26"/>
                  </a:lnTo>
                  <a:close/>
                  <a:moveTo>
                    <a:pt x="58" y="178"/>
                  </a:moveTo>
                  <a:cubicBezTo>
                    <a:pt x="82" y="120"/>
                    <a:pt x="82" y="120"/>
                    <a:pt x="82" y="120"/>
                  </a:cubicBezTo>
                  <a:cubicBezTo>
                    <a:pt x="186" y="120"/>
                    <a:pt x="186" y="120"/>
                    <a:pt x="186" y="120"/>
                  </a:cubicBezTo>
                  <a:cubicBezTo>
                    <a:pt x="209" y="178"/>
                    <a:pt x="209" y="178"/>
                    <a:pt x="209" y="178"/>
                  </a:cubicBezTo>
                  <a:lnTo>
                    <a:pt x="58" y="178"/>
                  </a:lnTo>
                  <a:close/>
                </a:path>
              </a:pathLst>
            </a:custGeom>
            <a:solidFill>
              <a:schemeClr val="accent5"/>
            </a:solidFill>
            <a:ln>
              <a:noFill/>
            </a:ln>
          </p:spPr>
          <p:txBody>
            <a:bodyPr anchor="ctr"/>
            <a:lstStyle/>
            <a:p>
              <a:pPr algn="ctr"/>
              <a:endParaRPr/>
            </a:p>
          </p:txBody>
        </p:sp>
        <p:sp>
          <p:nvSpPr>
            <p:cNvPr id="9" name="Freeform: Shape 6"/>
            <p:cNvSpPr>
              <a:spLocks/>
            </p:cNvSpPr>
            <p:nvPr/>
          </p:nvSpPr>
          <p:spPr bwMode="auto">
            <a:xfrm>
              <a:off x="1395303" y="4059819"/>
              <a:ext cx="283785" cy="468524"/>
            </a:xfrm>
            <a:custGeom>
              <a:avLst/>
              <a:gdLst>
                <a:gd name="T0" fmla="*/ 28 w 108"/>
                <a:gd name="T1" fmla="*/ 142 h 178"/>
                <a:gd name="T2" fmla="*/ 29 w 108"/>
                <a:gd name="T3" fmla="*/ 153 h 178"/>
                <a:gd name="T4" fmla="*/ 17 w 108"/>
                <a:gd name="T5" fmla="*/ 158 h 178"/>
                <a:gd name="T6" fmla="*/ 0 w 108"/>
                <a:gd name="T7" fmla="*/ 172 h 178"/>
                <a:gd name="T8" fmla="*/ 0 w 108"/>
                <a:gd name="T9" fmla="*/ 142 h 178"/>
                <a:gd name="T10" fmla="*/ 24 w 108"/>
                <a:gd name="T11" fmla="*/ 117 h 178"/>
                <a:gd name="T12" fmla="*/ 26 w 108"/>
                <a:gd name="T13" fmla="*/ 134 h 178"/>
                <a:gd name="T14" fmla="*/ 27 w 108"/>
                <a:gd name="T15" fmla="*/ 137 h 178"/>
                <a:gd name="T16" fmla="*/ 27 w 108"/>
                <a:gd name="T17" fmla="*/ 137 h 178"/>
                <a:gd name="T18" fmla="*/ 28 w 108"/>
                <a:gd name="T19" fmla="*/ 142 h 178"/>
                <a:gd name="T20" fmla="*/ 86 w 108"/>
                <a:gd name="T21" fmla="*/ 120 h 178"/>
                <a:gd name="T22" fmla="*/ 84 w 108"/>
                <a:gd name="T23" fmla="*/ 134 h 178"/>
                <a:gd name="T24" fmla="*/ 83 w 108"/>
                <a:gd name="T25" fmla="*/ 137 h 178"/>
                <a:gd name="T26" fmla="*/ 83 w 108"/>
                <a:gd name="T27" fmla="*/ 137 h 178"/>
                <a:gd name="T28" fmla="*/ 83 w 108"/>
                <a:gd name="T29" fmla="*/ 142 h 178"/>
                <a:gd name="T30" fmla="*/ 81 w 108"/>
                <a:gd name="T31" fmla="*/ 154 h 178"/>
                <a:gd name="T32" fmla="*/ 90 w 108"/>
                <a:gd name="T33" fmla="*/ 158 h 178"/>
                <a:gd name="T34" fmla="*/ 108 w 108"/>
                <a:gd name="T35" fmla="*/ 172 h 178"/>
                <a:gd name="T36" fmla="*/ 108 w 108"/>
                <a:gd name="T37" fmla="*/ 142 h 178"/>
                <a:gd name="T38" fmla="*/ 86 w 108"/>
                <a:gd name="T39" fmla="*/ 120 h 178"/>
                <a:gd name="T40" fmla="*/ 55 w 108"/>
                <a:gd name="T41" fmla="*/ 0 h 178"/>
                <a:gd name="T42" fmla="*/ 26 w 108"/>
                <a:gd name="T43" fmla="*/ 42 h 178"/>
                <a:gd name="T44" fmla="*/ 84 w 108"/>
                <a:gd name="T45" fmla="*/ 42 h 178"/>
                <a:gd name="T46" fmla="*/ 55 w 108"/>
                <a:gd name="T47" fmla="*/ 0 h 178"/>
                <a:gd name="T48" fmla="*/ 35 w 108"/>
                <a:gd name="T49" fmla="*/ 162 h 178"/>
                <a:gd name="T50" fmla="*/ 45 w 108"/>
                <a:gd name="T51" fmla="*/ 162 h 178"/>
                <a:gd name="T52" fmla="*/ 45 w 108"/>
                <a:gd name="T53" fmla="*/ 141 h 178"/>
                <a:gd name="T54" fmla="*/ 31 w 108"/>
                <a:gd name="T55" fmla="*/ 141 h 178"/>
                <a:gd name="T56" fmla="*/ 35 w 108"/>
                <a:gd name="T57" fmla="*/ 162 h 178"/>
                <a:gd name="T58" fmla="*/ 87 w 108"/>
                <a:gd name="T59" fmla="*/ 62 h 178"/>
                <a:gd name="T60" fmla="*/ 80 w 108"/>
                <a:gd name="T61" fmla="*/ 133 h 178"/>
                <a:gd name="T62" fmla="*/ 65 w 108"/>
                <a:gd name="T63" fmla="*/ 133 h 178"/>
                <a:gd name="T64" fmla="*/ 65 w 108"/>
                <a:gd name="T65" fmla="*/ 116 h 178"/>
                <a:gd name="T66" fmla="*/ 45 w 108"/>
                <a:gd name="T67" fmla="*/ 116 h 178"/>
                <a:gd name="T68" fmla="*/ 45 w 108"/>
                <a:gd name="T69" fmla="*/ 133 h 178"/>
                <a:gd name="T70" fmla="*/ 30 w 108"/>
                <a:gd name="T71" fmla="*/ 133 h 178"/>
                <a:gd name="T72" fmla="*/ 23 w 108"/>
                <a:gd name="T73" fmla="*/ 61 h 178"/>
                <a:gd name="T74" fmla="*/ 24 w 108"/>
                <a:gd name="T75" fmla="*/ 50 h 178"/>
                <a:gd name="T76" fmla="*/ 86 w 108"/>
                <a:gd name="T77" fmla="*/ 50 h 178"/>
                <a:gd name="T78" fmla="*/ 87 w 108"/>
                <a:gd name="T79" fmla="*/ 59 h 178"/>
                <a:gd name="T80" fmla="*/ 88 w 108"/>
                <a:gd name="T81" fmla="*/ 61 h 178"/>
                <a:gd name="T82" fmla="*/ 87 w 108"/>
                <a:gd name="T83" fmla="*/ 62 h 178"/>
                <a:gd name="T84" fmla="*/ 67 w 108"/>
                <a:gd name="T85" fmla="*/ 72 h 178"/>
                <a:gd name="T86" fmla="*/ 55 w 108"/>
                <a:gd name="T87" fmla="*/ 61 h 178"/>
                <a:gd name="T88" fmla="*/ 44 w 108"/>
                <a:gd name="T89" fmla="*/ 72 h 178"/>
                <a:gd name="T90" fmla="*/ 55 w 108"/>
                <a:gd name="T91" fmla="*/ 83 h 178"/>
                <a:gd name="T92" fmla="*/ 67 w 108"/>
                <a:gd name="T93" fmla="*/ 72 h 178"/>
                <a:gd name="T94" fmla="*/ 65 w 108"/>
                <a:gd name="T95" fmla="*/ 162 h 178"/>
                <a:gd name="T96" fmla="*/ 74 w 108"/>
                <a:gd name="T97" fmla="*/ 162 h 178"/>
                <a:gd name="T98" fmla="*/ 76 w 108"/>
                <a:gd name="T99" fmla="*/ 162 h 178"/>
                <a:gd name="T100" fmla="*/ 79 w 108"/>
                <a:gd name="T101" fmla="*/ 141 h 178"/>
                <a:gd name="T102" fmla="*/ 65 w 108"/>
                <a:gd name="T103" fmla="*/ 141 h 178"/>
                <a:gd name="T104" fmla="*/ 65 w 108"/>
                <a:gd name="T105" fmla="*/ 162 h 178"/>
                <a:gd name="T106" fmla="*/ 49 w 108"/>
                <a:gd name="T107" fmla="*/ 178 h 178"/>
                <a:gd name="T108" fmla="*/ 61 w 108"/>
                <a:gd name="T109" fmla="*/ 178 h 178"/>
                <a:gd name="T110" fmla="*/ 61 w 108"/>
                <a:gd name="T111" fmla="*/ 120 h 178"/>
                <a:gd name="T112" fmla="*/ 49 w 108"/>
                <a:gd name="T113" fmla="*/ 120 h 178"/>
                <a:gd name="T114" fmla="*/ 49 w 108"/>
                <a:gd name="T115" fmla="*/ 17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178">
                  <a:moveTo>
                    <a:pt x="28" y="142"/>
                  </a:moveTo>
                  <a:cubicBezTo>
                    <a:pt x="28" y="145"/>
                    <a:pt x="29" y="149"/>
                    <a:pt x="29" y="153"/>
                  </a:cubicBezTo>
                  <a:cubicBezTo>
                    <a:pt x="25" y="154"/>
                    <a:pt x="20" y="155"/>
                    <a:pt x="17" y="158"/>
                  </a:cubicBezTo>
                  <a:cubicBezTo>
                    <a:pt x="12" y="164"/>
                    <a:pt x="0" y="172"/>
                    <a:pt x="0" y="172"/>
                  </a:cubicBezTo>
                  <a:cubicBezTo>
                    <a:pt x="0" y="142"/>
                    <a:pt x="0" y="142"/>
                    <a:pt x="0" y="142"/>
                  </a:cubicBezTo>
                  <a:cubicBezTo>
                    <a:pt x="24" y="117"/>
                    <a:pt x="24" y="117"/>
                    <a:pt x="24" y="117"/>
                  </a:cubicBezTo>
                  <a:cubicBezTo>
                    <a:pt x="25" y="123"/>
                    <a:pt x="26" y="128"/>
                    <a:pt x="26" y="134"/>
                  </a:cubicBezTo>
                  <a:cubicBezTo>
                    <a:pt x="27" y="137"/>
                    <a:pt x="27" y="137"/>
                    <a:pt x="27" y="137"/>
                  </a:cubicBezTo>
                  <a:cubicBezTo>
                    <a:pt x="27" y="137"/>
                    <a:pt x="27" y="137"/>
                    <a:pt x="27" y="137"/>
                  </a:cubicBezTo>
                  <a:lnTo>
                    <a:pt x="28" y="142"/>
                  </a:lnTo>
                  <a:close/>
                  <a:moveTo>
                    <a:pt x="86" y="120"/>
                  </a:moveTo>
                  <a:cubicBezTo>
                    <a:pt x="85" y="125"/>
                    <a:pt x="84" y="129"/>
                    <a:pt x="84" y="134"/>
                  </a:cubicBezTo>
                  <a:cubicBezTo>
                    <a:pt x="83" y="137"/>
                    <a:pt x="83" y="137"/>
                    <a:pt x="83" y="137"/>
                  </a:cubicBezTo>
                  <a:cubicBezTo>
                    <a:pt x="83" y="137"/>
                    <a:pt x="83" y="137"/>
                    <a:pt x="83" y="137"/>
                  </a:cubicBezTo>
                  <a:cubicBezTo>
                    <a:pt x="83" y="142"/>
                    <a:pt x="83" y="142"/>
                    <a:pt x="83" y="142"/>
                  </a:cubicBezTo>
                  <a:cubicBezTo>
                    <a:pt x="82" y="146"/>
                    <a:pt x="82" y="150"/>
                    <a:pt x="81" y="154"/>
                  </a:cubicBezTo>
                  <a:cubicBezTo>
                    <a:pt x="84" y="154"/>
                    <a:pt x="88" y="156"/>
                    <a:pt x="90" y="158"/>
                  </a:cubicBezTo>
                  <a:cubicBezTo>
                    <a:pt x="95" y="164"/>
                    <a:pt x="108" y="172"/>
                    <a:pt x="108" y="172"/>
                  </a:cubicBezTo>
                  <a:cubicBezTo>
                    <a:pt x="108" y="142"/>
                    <a:pt x="108" y="142"/>
                    <a:pt x="108" y="142"/>
                  </a:cubicBezTo>
                  <a:lnTo>
                    <a:pt x="86" y="120"/>
                  </a:lnTo>
                  <a:close/>
                  <a:moveTo>
                    <a:pt x="55" y="0"/>
                  </a:moveTo>
                  <a:cubicBezTo>
                    <a:pt x="55" y="0"/>
                    <a:pt x="34" y="16"/>
                    <a:pt x="26" y="42"/>
                  </a:cubicBezTo>
                  <a:cubicBezTo>
                    <a:pt x="84" y="42"/>
                    <a:pt x="84" y="42"/>
                    <a:pt x="84" y="42"/>
                  </a:cubicBezTo>
                  <a:cubicBezTo>
                    <a:pt x="77" y="16"/>
                    <a:pt x="55" y="0"/>
                    <a:pt x="55" y="0"/>
                  </a:cubicBezTo>
                  <a:moveTo>
                    <a:pt x="35" y="162"/>
                  </a:moveTo>
                  <a:cubicBezTo>
                    <a:pt x="45" y="162"/>
                    <a:pt x="45" y="162"/>
                    <a:pt x="45" y="162"/>
                  </a:cubicBezTo>
                  <a:cubicBezTo>
                    <a:pt x="45" y="141"/>
                    <a:pt x="45" y="141"/>
                    <a:pt x="45" y="141"/>
                  </a:cubicBezTo>
                  <a:cubicBezTo>
                    <a:pt x="31" y="141"/>
                    <a:pt x="31" y="141"/>
                    <a:pt x="31" y="141"/>
                  </a:cubicBezTo>
                  <a:cubicBezTo>
                    <a:pt x="33" y="149"/>
                    <a:pt x="34" y="156"/>
                    <a:pt x="35" y="162"/>
                  </a:cubicBezTo>
                  <a:moveTo>
                    <a:pt x="87" y="62"/>
                  </a:moveTo>
                  <a:cubicBezTo>
                    <a:pt x="87" y="75"/>
                    <a:pt x="84" y="106"/>
                    <a:pt x="80" y="133"/>
                  </a:cubicBezTo>
                  <a:cubicBezTo>
                    <a:pt x="65" y="133"/>
                    <a:pt x="65" y="133"/>
                    <a:pt x="65" y="133"/>
                  </a:cubicBezTo>
                  <a:cubicBezTo>
                    <a:pt x="65" y="116"/>
                    <a:pt x="65" y="116"/>
                    <a:pt x="65" y="116"/>
                  </a:cubicBezTo>
                  <a:cubicBezTo>
                    <a:pt x="45" y="116"/>
                    <a:pt x="45" y="116"/>
                    <a:pt x="45" y="116"/>
                  </a:cubicBezTo>
                  <a:cubicBezTo>
                    <a:pt x="45" y="133"/>
                    <a:pt x="45" y="133"/>
                    <a:pt x="45" y="133"/>
                  </a:cubicBezTo>
                  <a:cubicBezTo>
                    <a:pt x="30" y="133"/>
                    <a:pt x="30" y="133"/>
                    <a:pt x="30" y="133"/>
                  </a:cubicBezTo>
                  <a:cubicBezTo>
                    <a:pt x="26" y="105"/>
                    <a:pt x="23" y="73"/>
                    <a:pt x="23" y="61"/>
                  </a:cubicBezTo>
                  <a:cubicBezTo>
                    <a:pt x="23" y="57"/>
                    <a:pt x="23" y="53"/>
                    <a:pt x="24" y="50"/>
                  </a:cubicBezTo>
                  <a:cubicBezTo>
                    <a:pt x="86" y="50"/>
                    <a:pt x="86" y="50"/>
                    <a:pt x="86" y="50"/>
                  </a:cubicBezTo>
                  <a:cubicBezTo>
                    <a:pt x="87" y="53"/>
                    <a:pt x="87" y="56"/>
                    <a:pt x="87" y="59"/>
                  </a:cubicBezTo>
                  <a:cubicBezTo>
                    <a:pt x="87" y="60"/>
                    <a:pt x="88" y="60"/>
                    <a:pt x="88" y="61"/>
                  </a:cubicBezTo>
                  <a:cubicBezTo>
                    <a:pt x="88" y="61"/>
                    <a:pt x="87" y="62"/>
                    <a:pt x="87" y="62"/>
                  </a:cubicBezTo>
                  <a:moveTo>
                    <a:pt x="67" y="72"/>
                  </a:moveTo>
                  <a:cubicBezTo>
                    <a:pt x="67" y="66"/>
                    <a:pt x="61" y="61"/>
                    <a:pt x="55" y="61"/>
                  </a:cubicBezTo>
                  <a:cubicBezTo>
                    <a:pt x="49" y="61"/>
                    <a:pt x="44" y="66"/>
                    <a:pt x="44" y="72"/>
                  </a:cubicBezTo>
                  <a:cubicBezTo>
                    <a:pt x="44" y="78"/>
                    <a:pt x="49" y="83"/>
                    <a:pt x="55" y="83"/>
                  </a:cubicBezTo>
                  <a:cubicBezTo>
                    <a:pt x="61" y="83"/>
                    <a:pt x="67" y="78"/>
                    <a:pt x="67" y="72"/>
                  </a:cubicBezTo>
                  <a:moveTo>
                    <a:pt x="65" y="162"/>
                  </a:moveTo>
                  <a:cubicBezTo>
                    <a:pt x="74" y="162"/>
                    <a:pt x="74" y="162"/>
                    <a:pt x="74" y="162"/>
                  </a:cubicBezTo>
                  <a:cubicBezTo>
                    <a:pt x="76" y="162"/>
                    <a:pt x="76" y="162"/>
                    <a:pt x="76" y="162"/>
                  </a:cubicBezTo>
                  <a:cubicBezTo>
                    <a:pt x="77" y="156"/>
                    <a:pt x="78" y="149"/>
                    <a:pt x="79" y="141"/>
                  </a:cubicBezTo>
                  <a:cubicBezTo>
                    <a:pt x="65" y="141"/>
                    <a:pt x="65" y="141"/>
                    <a:pt x="65" y="141"/>
                  </a:cubicBezTo>
                  <a:lnTo>
                    <a:pt x="65" y="162"/>
                  </a:lnTo>
                  <a:close/>
                  <a:moveTo>
                    <a:pt x="49" y="178"/>
                  </a:moveTo>
                  <a:cubicBezTo>
                    <a:pt x="61" y="178"/>
                    <a:pt x="61" y="178"/>
                    <a:pt x="61" y="178"/>
                  </a:cubicBezTo>
                  <a:cubicBezTo>
                    <a:pt x="61" y="120"/>
                    <a:pt x="61" y="120"/>
                    <a:pt x="61" y="120"/>
                  </a:cubicBezTo>
                  <a:cubicBezTo>
                    <a:pt x="49" y="120"/>
                    <a:pt x="49" y="120"/>
                    <a:pt x="49" y="120"/>
                  </a:cubicBezTo>
                  <a:lnTo>
                    <a:pt x="49" y="178"/>
                  </a:lnTo>
                  <a:close/>
                </a:path>
              </a:pathLst>
            </a:custGeom>
            <a:solidFill>
              <a:schemeClr val="accent6"/>
            </a:solidFill>
            <a:ln>
              <a:noFill/>
            </a:ln>
          </p:spPr>
          <p:txBody>
            <a:bodyPr anchor="ctr"/>
            <a:lstStyle/>
            <a:p>
              <a:pPr algn="ctr"/>
              <a:endParaRPr/>
            </a:p>
          </p:txBody>
        </p:sp>
        <p:cxnSp>
          <p:nvCxnSpPr>
            <p:cNvPr id="10" name="Straight Connector 7"/>
            <p:cNvCxnSpPr/>
            <p:nvPr/>
          </p:nvCxnSpPr>
          <p:spPr>
            <a:xfrm>
              <a:off x="2087904"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8"/>
            <p:cNvCxnSpPr/>
            <p:nvPr/>
          </p:nvCxnSpPr>
          <p:spPr>
            <a:xfrm>
              <a:off x="5361570" y="233033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9"/>
            <p:cNvCxnSpPr/>
            <p:nvPr/>
          </p:nvCxnSpPr>
          <p:spPr>
            <a:xfrm>
              <a:off x="8609911" y="2330333"/>
              <a:ext cx="2166115" cy="0"/>
            </a:xfrm>
            <a:prstGeom prst="line">
              <a:avLst/>
            </a:prstGeom>
            <a:ln w="19050" cap="rnd">
              <a:solidFill>
                <a:schemeClr val="bg1">
                  <a:lumMod val="7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Connector: Elbow 10"/>
            <p:cNvCxnSpPr/>
            <p:nvPr/>
          </p:nvCxnSpPr>
          <p:spPr>
            <a:xfrm rot="10800000" flipV="1">
              <a:off x="8542581" y="2330331"/>
              <a:ext cx="2233448" cy="1946891"/>
            </a:xfrm>
            <a:prstGeom prst="bentConnector3">
              <a:avLst>
                <a:gd name="adj1" fmla="val -6040"/>
              </a:avLst>
            </a:prstGeom>
            <a:ln w="190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1"/>
            <p:cNvCxnSpPr/>
            <p:nvPr/>
          </p:nvCxnSpPr>
          <p:spPr>
            <a:xfrm flipH="1">
              <a:off x="5315356"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2"/>
            <p:cNvCxnSpPr/>
            <p:nvPr/>
          </p:nvCxnSpPr>
          <p:spPr>
            <a:xfrm flipH="1">
              <a:off x="2041691" y="4277223"/>
              <a:ext cx="2166115" cy="0"/>
            </a:xfrm>
            <a:prstGeom prst="line">
              <a:avLst/>
            </a:prstGeom>
            <a:ln w="19050" cap="rnd">
              <a:solidFill>
                <a:schemeClr val="bg1">
                  <a:lumMod val="7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5"/>
            <p:cNvCxnSpPr/>
            <p:nvPr/>
          </p:nvCxnSpPr>
          <p:spPr>
            <a:xfrm>
              <a:off x="1352296" y="2974263"/>
              <a:ext cx="365760" cy="0"/>
            </a:xfrm>
            <a:prstGeom prst="line">
              <a:avLst/>
            </a:prstGeom>
            <a:ln w="25400" cap="rnd">
              <a:round/>
            </a:ln>
          </p:spPr>
          <p:style>
            <a:lnRef idx="1">
              <a:schemeClr val="accent1"/>
            </a:lnRef>
            <a:fillRef idx="0">
              <a:schemeClr val="accent1"/>
            </a:fillRef>
            <a:effectRef idx="0">
              <a:schemeClr val="accent1"/>
            </a:effectRef>
            <a:fontRef idx="minor">
              <a:schemeClr val="tx1"/>
            </a:fontRef>
          </p:style>
        </p:cxnSp>
        <p:cxnSp>
          <p:nvCxnSpPr>
            <p:cNvPr id="21" name="Straight Connector 18"/>
            <p:cNvCxnSpPr/>
            <p:nvPr/>
          </p:nvCxnSpPr>
          <p:spPr>
            <a:xfrm>
              <a:off x="4664383" y="2974263"/>
              <a:ext cx="365760" cy="0"/>
            </a:xfrm>
            <a:prstGeom prst="line">
              <a:avLst/>
            </a:prstGeom>
            <a:ln w="2540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21"/>
            <p:cNvCxnSpPr/>
            <p:nvPr/>
          </p:nvCxnSpPr>
          <p:spPr>
            <a:xfrm>
              <a:off x="7903489" y="2974263"/>
              <a:ext cx="365760" cy="0"/>
            </a:xfrm>
            <a:prstGeom prst="line">
              <a:avLst/>
            </a:prstGeom>
            <a:ln w="25400" cap="rnd">
              <a:solidFill>
                <a:schemeClr val="accent3"/>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4"/>
            <p:cNvCxnSpPr/>
            <p:nvPr/>
          </p:nvCxnSpPr>
          <p:spPr>
            <a:xfrm>
              <a:off x="1352296" y="4913094"/>
              <a:ext cx="365760" cy="0"/>
            </a:xfrm>
            <a:prstGeom prst="line">
              <a:avLst/>
            </a:prstGeom>
            <a:ln w="2540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7"/>
            <p:cNvCxnSpPr/>
            <p:nvPr/>
          </p:nvCxnSpPr>
          <p:spPr>
            <a:xfrm>
              <a:off x="4664383" y="4913094"/>
              <a:ext cx="365760" cy="0"/>
            </a:xfrm>
            <a:prstGeom prst="line">
              <a:avLst/>
            </a:prstGeom>
            <a:ln w="25400" cap="rnd">
              <a:solidFill>
                <a:schemeClr val="accent5"/>
              </a:solidFill>
              <a:round/>
            </a:ln>
          </p:spPr>
          <p:style>
            <a:lnRef idx="1">
              <a:schemeClr val="accent1"/>
            </a:lnRef>
            <a:fillRef idx="0">
              <a:schemeClr val="accent1"/>
            </a:fillRef>
            <a:effectRef idx="0">
              <a:schemeClr val="accent1"/>
            </a:effectRef>
            <a:fontRef idx="minor">
              <a:schemeClr val="tx1"/>
            </a:fontRef>
          </p:style>
        </p:cxnSp>
        <p:cxnSp>
          <p:nvCxnSpPr>
            <p:cNvPr id="33" name="Straight Connector 30"/>
            <p:cNvCxnSpPr/>
            <p:nvPr/>
          </p:nvCxnSpPr>
          <p:spPr>
            <a:xfrm>
              <a:off x="7903489" y="4913094"/>
              <a:ext cx="365760" cy="0"/>
            </a:xfrm>
            <a:prstGeom prst="line">
              <a:avLst/>
            </a:prstGeom>
            <a:ln w="25400" cap="rnd">
              <a:solidFill>
                <a:schemeClr val="accent4"/>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1384134" y="2563268"/>
            <a:ext cx="2847685" cy="927573"/>
            <a:chOff x="6736921" y="2180774"/>
            <a:chExt cx="2847685" cy="927573"/>
          </a:xfrm>
        </p:grpSpPr>
        <p:sp>
          <p:nvSpPr>
            <p:cNvPr id="42" name="TextBox 11"/>
            <p:cNvSpPr txBox="1"/>
            <p:nvPr/>
          </p:nvSpPr>
          <p:spPr>
            <a:xfrm>
              <a:off x="6736921" y="2586986"/>
              <a:ext cx="2847685" cy="521361"/>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43"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一阶段</a:t>
              </a:r>
              <a:endParaRPr lang="en-US" dirty="0">
                <a:solidFill>
                  <a:schemeClr val="tx1">
                    <a:lumMod val="65000"/>
                    <a:lumOff val="35000"/>
                  </a:schemeClr>
                </a:solidFill>
              </a:endParaRPr>
            </a:p>
          </p:txBody>
        </p:sp>
      </p:grpSp>
      <p:grpSp>
        <p:nvGrpSpPr>
          <p:cNvPr id="44" name="组合 43"/>
          <p:cNvGrpSpPr/>
          <p:nvPr/>
        </p:nvGrpSpPr>
        <p:grpSpPr>
          <a:xfrm>
            <a:off x="4674187" y="2563268"/>
            <a:ext cx="2847685" cy="944821"/>
            <a:chOff x="6736921" y="2180774"/>
            <a:chExt cx="2847685" cy="944821"/>
          </a:xfrm>
        </p:grpSpPr>
        <p:sp>
          <p:nvSpPr>
            <p:cNvPr id="45"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4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二阶段</a:t>
              </a:r>
              <a:endParaRPr lang="en-US" dirty="0">
                <a:solidFill>
                  <a:schemeClr val="tx1">
                    <a:lumMod val="65000"/>
                    <a:lumOff val="35000"/>
                  </a:schemeClr>
                </a:solidFill>
              </a:endParaRPr>
            </a:p>
          </p:txBody>
        </p:sp>
      </p:grpSp>
      <p:grpSp>
        <p:nvGrpSpPr>
          <p:cNvPr id="47" name="组合 46"/>
          <p:cNvGrpSpPr/>
          <p:nvPr/>
        </p:nvGrpSpPr>
        <p:grpSpPr>
          <a:xfrm>
            <a:off x="7898545" y="2563268"/>
            <a:ext cx="2847685" cy="944821"/>
            <a:chOff x="6736921" y="2180774"/>
            <a:chExt cx="2847685" cy="944821"/>
          </a:xfrm>
        </p:grpSpPr>
        <p:sp>
          <p:nvSpPr>
            <p:cNvPr id="48"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49"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三阶段</a:t>
              </a:r>
              <a:endParaRPr lang="en-US" dirty="0">
                <a:solidFill>
                  <a:schemeClr val="tx1">
                    <a:lumMod val="65000"/>
                    <a:lumOff val="35000"/>
                  </a:schemeClr>
                </a:solidFill>
              </a:endParaRPr>
            </a:p>
          </p:txBody>
        </p:sp>
      </p:grpSp>
      <p:grpSp>
        <p:nvGrpSpPr>
          <p:cNvPr id="50" name="组合 49"/>
          <p:cNvGrpSpPr/>
          <p:nvPr/>
        </p:nvGrpSpPr>
        <p:grpSpPr>
          <a:xfrm>
            <a:off x="1384134" y="4501405"/>
            <a:ext cx="2847685" cy="944821"/>
            <a:chOff x="6736921" y="2180774"/>
            <a:chExt cx="2847685" cy="944821"/>
          </a:xfrm>
        </p:grpSpPr>
        <p:sp>
          <p:nvSpPr>
            <p:cNvPr id="51"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2"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六阶段</a:t>
              </a:r>
              <a:endParaRPr lang="en-US" dirty="0">
                <a:solidFill>
                  <a:schemeClr val="tx1">
                    <a:lumMod val="65000"/>
                    <a:lumOff val="35000"/>
                  </a:schemeClr>
                </a:solidFill>
              </a:endParaRPr>
            </a:p>
          </p:txBody>
        </p:sp>
      </p:grpSp>
      <p:grpSp>
        <p:nvGrpSpPr>
          <p:cNvPr id="53" name="组合 52"/>
          <p:cNvGrpSpPr/>
          <p:nvPr/>
        </p:nvGrpSpPr>
        <p:grpSpPr>
          <a:xfrm>
            <a:off x="4674187" y="4501405"/>
            <a:ext cx="2847685" cy="944821"/>
            <a:chOff x="6736921" y="2180774"/>
            <a:chExt cx="2847685" cy="944821"/>
          </a:xfrm>
        </p:grpSpPr>
        <p:sp>
          <p:nvSpPr>
            <p:cNvPr id="54"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5"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五阶段</a:t>
              </a:r>
              <a:endParaRPr lang="en-US" dirty="0">
                <a:solidFill>
                  <a:schemeClr val="tx1">
                    <a:lumMod val="65000"/>
                    <a:lumOff val="35000"/>
                  </a:schemeClr>
                </a:solidFill>
              </a:endParaRPr>
            </a:p>
          </p:txBody>
        </p:sp>
      </p:grpSp>
      <p:grpSp>
        <p:nvGrpSpPr>
          <p:cNvPr id="56" name="组合 55"/>
          <p:cNvGrpSpPr/>
          <p:nvPr/>
        </p:nvGrpSpPr>
        <p:grpSpPr>
          <a:xfrm>
            <a:off x="7898545" y="4501405"/>
            <a:ext cx="2847685" cy="944821"/>
            <a:chOff x="6736921" y="2180774"/>
            <a:chExt cx="2847685" cy="944821"/>
          </a:xfrm>
        </p:grpSpPr>
        <p:sp>
          <p:nvSpPr>
            <p:cNvPr id="57" name="TextBox 11"/>
            <p:cNvSpPr txBox="1"/>
            <p:nvPr/>
          </p:nvSpPr>
          <p:spPr>
            <a:xfrm>
              <a:off x="6736921" y="2586986"/>
              <a:ext cx="2847685" cy="538609"/>
            </a:xfrm>
            <a:prstGeom prst="rect">
              <a:avLst/>
            </a:prstGeom>
            <a:noFill/>
          </p:spPr>
          <p:txBody>
            <a:bodyPr wrap="square" lIns="0" tIns="0" rIns="0" bIns="0" rtlCol="0">
              <a:spAutoFit/>
              <a:scene3d>
                <a:camera prst="orthographicFront"/>
                <a:lightRig rig="threePt" dir="t"/>
              </a:scene3d>
              <a:sp3d contourW="12700"/>
            </a:body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a:t>
              </a:r>
            </a:p>
          </p:txBody>
        </p:sp>
        <p:sp>
          <p:nvSpPr>
            <p:cNvPr id="58"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四阶段</a:t>
              </a:r>
              <a:endParaRPr lang="en-US" dirty="0">
                <a:solidFill>
                  <a:schemeClr val="tx1">
                    <a:lumMod val="65000"/>
                    <a:lumOff val="35000"/>
                  </a:schemeClr>
                </a:solidFill>
              </a:endParaRPr>
            </a:p>
          </p:txBody>
        </p:sp>
      </p:grpSp>
      <p:grpSp>
        <p:nvGrpSpPr>
          <p:cNvPr id="60" name="组合 59">
            <a:extLst>
              <a:ext uri="{FF2B5EF4-FFF2-40B4-BE49-F238E27FC236}">
                <a16:creationId xmlns:a16="http://schemas.microsoft.com/office/drawing/2014/main" id="{E1D6EF9F-FA50-4555-A0AF-E164E4274B33}"/>
              </a:ext>
            </a:extLst>
          </p:cNvPr>
          <p:cNvGrpSpPr/>
          <p:nvPr/>
        </p:nvGrpSpPr>
        <p:grpSpPr>
          <a:xfrm>
            <a:off x="174410" y="144902"/>
            <a:ext cx="2611805" cy="485415"/>
            <a:chOff x="174410" y="144902"/>
            <a:chExt cx="2611805" cy="485415"/>
          </a:xfrm>
        </p:grpSpPr>
        <p:grpSp>
          <p:nvGrpSpPr>
            <p:cNvPr id="61" name="组合 60">
              <a:extLst>
                <a:ext uri="{FF2B5EF4-FFF2-40B4-BE49-F238E27FC236}">
                  <a16:creationId xmlns:a16="http://schemas.microsoft.com/office/drawing/2014/main" id="{34BB4857-5F0A-4DE8-98E2-C0F1EB974987}"/>
                </a:ext>
              </a:extLst>
            </p:cNvPr>
            <p:cNvGrpSpPr/>
            <p:nvPr/>
          </p:nvGrpSpPr>
          <p:grpSpPr>
            <a:xfrm>
              <a:off x="174410" y="144902"/>
              <a:ext cx="775800" cy="485415"/>
              <a:chOff x="174410" y="144902"/>
              <a:chExt cx="775800" cy="485415"/>
            </a:xfrm>
          </p:grpSpPr>
          <p:sp>
            <p:nvSpPr>
              <p:cNvPr id="63" name="等腰三角形 62">
                <a:extLst>
                  <a:ext uri="{FF2B5EF4-FFF2-40B4-BE49-F238E27FC236}">
                    <a16:creationId xmlns:a16="http://schemas.microsoft.com/office/drawing/2014/main" id="{D3BB38E6-F7F5-4068-AAF6-AB0A969AE73A}"/>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等腰三角形 63">
                <a:extLst>
                  <a:ext uri="{FF2B5EF4-FFF2-40B4-BE49-F238E27FC236}">
                    <a16:creationId xmlns:a16="http://schemas.microsoft.com/office/drawing/2014/main" id="{3BD90507-6A83-4D8A-AF6C-66CB0EBB32EC}"/>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文本框 61">
              <a:extLst>
                <a:ext uri="{FF2B5EF4-FFF2-40B4-BE49-F238E27FC236}">
                  <a16:creationId xmlns:a16="http://schemas.microsoft.com/office/drawing/2014/main" id="{3545C669-D16C-4CD6-BD05-13E9BBC58D6F}"/>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明年工作计划</a:t>
              </a:r>
            </a:p>
          </p:txBody>
        </p:sp>
      </p:grpSp>
    </p:spTree>
    <p:extLst>
      <p:ext uri="{BB962C8B-B14F-4D97-AF65-F5344CB8AC3E}">
        <p14:creationId xmlns:p14="http://schemas.microsoft.com/office/powerpoint/2010/main" val="349305934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randombar(horizontal)">
                                      <p:cBhvr>
                                        <p:cTn id="12" dur="500"/>
                                        <p:tgtEl>
                                          <p:spTgt spid="41"/>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randombar(horizontal)">
                                      <p:cBhvr>
                                        <p:cTn id="16" dur="500"/>
                                        <p:tgtEl>
                                          <p:spTgt spid="44"/>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randombar(horizontal)">
                                      <p:cBhvr>
                                        <p:cTn id="20" dur="500"/>
                                        <p:tgtEl>
                                          <p:spTgt spid="47"/>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randombar(horizontal)">
                                      <p:cBhvr>
                                        <p:cTn id="24" dur="500"/>
                                        <p:tgtEl>
                                          <p:spTgt spid="50"/>
                                        </p:tgtEl>
                                      </p:cBhvr>
                                    </p:animEffect>
                                  </p:childTnLst>
                                </p:cTn>
                              </p:par>
                            </p:childTnLst>
                          </p:cTn>
                        </p:par>
                        <p:par>
                          <p:cTn id="25" fill="hold">
                            <p:stCondLst>
                              <p:cond delay="2500"/>
                            </p:stCondLst>
                            <p:childTnLst>
                              <p:par>
                                <p:cTn id="26" presetID="14" presetClass="entr" presetSubtype="10" fill="hold" nodeType="after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randombar(horizontal)">
                                      <p:cBhvr>
                                        <p:cTn id="28" dur="500"/>
                                        <p:tgtEl>
                                          <p:spTgt spid="53"/>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randombar(horizontal)">
                                      <p:cBhvr>
                                        <p:cTn id="3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id="{E78F0028-327C-49A0-9AC0-738847EF36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5749"/>
          <a:stretch/>
        </p:blipFill>
        <p:spPr>
          <a:xfrm>
            <a:off x="4419600" y="940460"/>
            <a:ext cx="7772400" cy="5917540"/>
          </a:xfrm>
          <a:prstGeom prst="rect">
            <a:avLst/>
          </a:prstGeom>
        </p:spPr>
      </p:pic>
      <p:sp>
        <p:nvSpPr>
          <p:cNvPr id="36" name="文本框 35">
            <a:extLst>
              <a:ext uri="{FF2B5EF4-FFF2-40B4-BE49-F238E27FC236}">
                <a16:creationId xmlns:a16="http://schemas.microsoft.com/office/drawing/2014/main" id="{90094307-0546-4BBE-8606-D7DA096DE662}"/>
              </a:ext>
            </a:extLst>
          </p:cNvPr>
          <p:cNvSpPr txBox="1"/>
          <p:nvPr/>
        </p:nvSpPr>
        <p:spPr>
          <a:xfrm>
            <a:off x="921847" y="3129730"/>
            <a:ext cx="5109091" cy="830997"/>
          </a:xfrm>
          <a:prstGeom prst="rect">
            <a:avLst/>
          </a:prstGeom>
          <a:noFill/>
        </p:spPr>
        <p:txBody>
          <a:bodyPr wrap="none" rtlCol="0">
            <a:spAutoFit/>
            <a:scene3d>
              <a:camera prst="orthographicFront"/>
              <a:lightRig rig="threePt" dir="t"/>
            </a:scene3d>
            <a:sp3d contourW="12700"/>
          </a:bodyPr>
          <a:lstStyle/>
          <a:p>
            <a:r>
              <a:rPr lang="zh-CN" altLang="en-US" sz="4800" b="1" dirty="0">
                <a:solidFill>
                  <a:schemeClr val="tx1">
                    <a:lumMod val="75000"/>
                    <a:lumOff val="25000"/>
                  </a:schemeClr>
                </a:solidFill>
                <a:latin typeface="+mj-ea"/>
                <a:ea typeface="+mj-ea"/>
              </a:rPr>
              <a:t>四川大学年终总结</a:t>
            </a:r>
          </a:p>
        </p:txBody>
      </p:sp>
      <p:sp>
        <p:nvSpPr>
          <p:cNvPr id="37" name="文本框 36">
            <a:extLst>
              <a:ext uri="{FF2B5EF4-FFF2-40B4-BE49-F238E27FC236}">
                <a16:creationId xmlns:a16="http://schemas.microsoft.com/office/drawing/2014/main" id="{9721D994-EB88-4A6C-8F49-D812E77CC728}"/>
              </a:ext>
            </a:extLst>
          </p:cNvPr>
          <p:cNvSpPr txBox="1"/>
          <p:nvPr/>
        </p:nvSpPr>
        <p:spPr>
          <a:xfrm>
            <a:off x="921847" y="3996430"/>
            <a:ext cx="5487987"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grpSp>
        <p:nvGrpSpPr>
          <p:cNvPr id="38" name="组合 37">
            <a:extLst>
              <a:ext uri="{FF2B5EF4-FFF2-40B4-BE49-F238E27FC236}">
                <a16:creationId xmlns:a16="http://schemas.microsoft.com/office/drawing/2014/main" id="{A5FA6920-EB30-4C21-91E3-B197F049B72B}"/>
              </a:ext>
            </a:extLst>
          </p:cNvPr>
          <p:cNvGrpSpPr/>
          <p:nvPr/>
        </p:nvGrpSpPr>
        <p:grpSpPr>
          <a:xfrm>
            <a:off x="1009406" y="4824891"/>
            <a:ext cx="416937" cy="416934"/>
            <a:chOff x="891974" y="4415843"/>
            <a:chExt cx="450443" cy="450443"/>
          </a:xfrm>
        </p:grpSpPr>
        <p:sp>
          <p:nvSpPr>
            <p:cNvPr id="39" name="椭圆 38">
              <a:extLst>
                <a:ext uri="{FF2B5EF4-FFF2-40B4-BE49-F238E27FC236}">
                  <a16:creationId xmlns:a16="http://schemas.microsoft.com/office/drawing/2014/main" id="{A20B9580-F0F2-4341-90E3-E68CE2E8CAD6}"/>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a:extLst>
                <a:ext uri="{FF2B5EF4-FFF2-40B4-BE49-F238E27FC236}">
                  <a16:creationId xmlns:a16="http://schemas.microsoft.com/office/drawing/2014/main" id="{96546186-D156-4465-9C24-BD54CFBD2C04}"/>
                </a:ext>
              </a:extLst>
            </p:cNvPr>
            <p:cNvSpPr/>
            <p:nvPr/>
          </p:nvSpPr>
          <p:spPr>
            <a:xfrm>
              <a:off x="993275" y="4502064"/>
              <a:ext cx="247839" cy="278000"/>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1" name="文本框 40">
            <a:extLst>
              <a:ext uri="{FF2B5EF4-FFF2-40B4-BE49-F238E27FC236}">
                <a16:creationId xmlns:a16="http://schemas.microsoft.com/office/drawing/2014/main" id="{42A288D9-939F-40FC-AA9C-90B68AEAD2EA}"/>
              </a:ext>
            </a:extLst>
          </p:cNvPr>
          <p:cNvSpPr txBox="1"/>
          <p:nvPr/>
        </p:nvSpPr>
        <p:spPr>
          <a:xfrm>
            <a:off x="1480213" y="4892170"/>
            <a:ext cx="1263487"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汇报人：</a:t>
            </a:r>
            <a:r>
              <a:rPr lang="en-US" altLang="zh-CN" sz="1400">
                <a:solidFill>
                  <a:schemeClr val="tx1">
                    <a:lumMod val="50000"/>
                    <a:lumOff val="50000"/>
                  </a:schemeClr>
                </a:solidFill>
                <a:latin typeface="+mj-lt"/>
                <a:ea typeface="+mj-ea"/>
              </a:rPr>
              <a:t>XXX</a:t>
            </a:r>
            <a:endParaRPr lang="zh-CN" altLang="en-US" sz="1400" dirty="0">
              <a:solidFill>
                <a:schemeClr val="tx1">
                  <a:lumMod val="50000"/>
                  <a:lumOff val="50000"/>
                </a:schemeClr>
              </a:solidFill>
              <a:latin typeface="+mj-lt"/>
              <a:ea typeface="+mj-ea"/>
            </a:endParaRPr>
          </a:p>
        </p:txBody>
      </p:sp>
      <p:grpSp>
        <p:nvGrpSpPr>
          <p:cNvPr id="42" name="组合 41">
            <a:extLst>
              <a:ext uri="{FF2B5EF4-FFF2-40B4-BE49-F238E27FC236}">
                <a16:creationId xmlns:a16="http://schemas.microsoft.com/office/drawing/2014/main" id="{843FBDFE-4650-4A36-A6BE-4A109A1289CD}"/>
              </a:ext>
            </a:extLst>
          </p:cNvPr>
          <p:cNvGrpSpPr/>
          <p:nvPr/>
        </p:nvGrpSpPr>
        <p:grpSpPr>
          <a:xfrm>
            <a:off x="3145571" y="4824891"/>
            <a:ext cx="416937" cy="416934"/>
            <a:chOff x="891974" y="4415843"/>
            <a:chExt cx="450443" cy="450443"/>
          </a:xfrm>
        </p:grpSpPr>
        <p:sp>
          <p:nvSpPr>
            <p:cNvPr id="43" name="椭圆 42">
              <a:extLst>
                <a:ext uri="{FF2B5EF4-FFF2-40B4-BE49-F238E27FC236}">
                  <a16:creationId xmlns:a16="http://schemas.microsoft.com/office/drawing/2014/main" id="{109A50F4-769E-4B2C-A5C6-3023EF43547C}"/>
                </a:ext>
              </a:extLst>
            </p:cNvPr>
            <p:cNvSpPr/>
            <p:nvPr/>
          </p:nvSpPr>
          <p:spPr>
            <a:xfrm>
              <a:off x="891974" y="4415843"/>
              <a:ext cx="450443" cy="450443"/>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44">
              <a:extLst>
                <a:ext uri="{FF2B5EF4-FFF2-40B4-BE49-F238E27FC236}">
                  <a16:creationId xmlns:a16="http://schemas.microsoft.com/office/drawing/2014/main" id="{D445F834-8826-4EDF-A68C-CBF8646F147E}"/>
                </a:ext>
              </a:extLst>
            </p:cNvPr>
            <p:cNvSpPr/>
            <p:nvPr/>
          </p:nvSpPr>
          <p:spPr>
            <a:xfrm>
              <a:off x="978196" y="4510710"/>
              <a:ext cx="278000" cy="260708"/>
            </a:xfrm>
            <a:custGeom>
              <a:avLst/>
              <a:gdLst>
                <a:gd name="connsiteX0" fmla="*/ 249749 w 331788"/>
                <a:gd name="connsiteY0" fmla="*/ 163513 h 311151"/>
                <a:gd name="connsiteX1" fmla="*/ 243291 w 331788"/>
                <a:gd name="connsiteY1" fmla="*/ 171424 h 311151"/>
                <a:gd name="connsiteX2" fmla="*/ 243291 w 331788"/>
                <a:gd name="connsiteY2" fmla="*/ 218888 h 311151"/>
                <a:gd name="connsiteX3" fmla="*/ 238125 w 331788"/>
                <a:gd name="connsiteY3" fmla="*/ 229435 h 311151"/>
                <a:gd name="connsiteX4" fmla="*/ 249749 w 331788"/>
                <a:gd name="connsiteY4" fmla="*/ 241301 h 311151"/>
                <a:gd name="connsiteX5" fmla="*/ 260081 w 331788"/>
                <a:gd name="connsiteY5" fmla="*/ 236027 h 311151"/>
                <a:gd name="connsiteX6" fmla="*/ 288495 w 331788"/>
                <a:gd name="connsiteY6" fmla="*/ 236027 h 311151"/>
                <a:gd name="connsiteX7" fmla="*/ 307868 w 331788"/>
                <a:gd name="connsiteY7" fmla="*/ 236027 h 311151"/>
                <a:gd name="connsiteX8" fmla="*/ 314325 w 331788"/>
                <a:gd name="connsiteY8" fmla="*/ 229435 h 311151"/>
                <a:gd name="connsiteX9" fmla="*/ 307868 w 331788"/>
                <a:gd name="connsiteY9" fmla="*/ 221525 h 311151"/>
                <a:gd name="connsiteX10" fmla="*/ 260081 w 331788"/>
                <a:gd name="connsiteY10" fmla="*/ 221525 h 311151"/>
                <a:gd name="connsiteX11" fmla="*/ 257498 w 331788"/>
                <a:gd name="connsiteY11" fmla="*/ 218888 h 311151"/>
                <a:gd name="connsiteX12" fmla="*/ 257498 w 331788"/>
                <a:gd name="connsiteY12" fmla="*/ 171424 h 311151"/>
                <a:gd name="connsiteX13" fmla="*/ 249749 w 331788"/>
                <a:gd name="connsiteY13" fmla="*/ 163513 h 311151"/>
                <a:gd name="connsiteX14" fmla="*/ 250178 w 331788"/>
                <a:gd name="connsiteY14" fmla="*/ 147638 h 311151"/>
                <a:gd name="connsiteX15" fmla="*/ 289040 w 331788"/>
                <a:gd name="connsiteY15" fmla="*/ 158020 h 311151"/>
                <a:gd name="connsiteX16" fmla="*/ 331788 w 331788"/>
                <a:gd name="connsiteY16" fmla="*/ 229395 h 311151"/>
                <a:gd name="connsiteX17" fmla="*/ 250178 w 331788"/>
                <a:gd name="connsiteY17" fmla="*/ 311151 h 311151"/>
                <a:gd name="connsiteX18" fmla="*/ 175044 w 331788"/>
                <a:gd name="connsiteY18" fmla="*/ 260540 h 311151"/>
                <a:gd name="connsiteX19" fmla="*/ 169863 w 331788"/>
                <a:gd name="connsiteY19" fmla="*/ 229395 h 311151"/>
                <a:gd name="connsiteX20" fmla="*/ 250178 w 331788"/>
                <a:gd name="connsiteY20" fmla="*/ 147638 h 311151"/>
                <a:gd name="connsiteX21" fmla="*/ 22336 w 331788"/>
                <a:gd name="connsiteY21" fmla="*/ 44450 h 311151"/>
                <a:gd name="connsiteX22" fmla="*/ 15875 w 331788"/>
                <a:gd name="connsiteY22" fmla="*/ 49630 h 311151"/>
                <a:gd name="connsiteX23" fmla="*/ 15875 w 331788"/>
                <a:gd name="connsiteY23" fmla="*/ 93663 h 311151"/>
                <a:gd name="connsiteX24" fmla="*/ 273050 w 331788"/>
                <a:gd name="connsiteY24" fmla="*/ 93663 h 311151"/>
                <a:gd name="connsiteX25" fmla="*/ 273050 w 331788"/>
                <a:gd name="connsiteY25" fmla="*/ 49630 h 311151"/>
                <a:gd name="connsiteX26" fmla="*/ 267881 w 331788"/>
                <a:gd name="connsiteY26" fmla="*/ 44450 h 311151"/>
                <a:gd name="connsiteX27" fmla="*/ 245911 w 331788"/>
                <a:gd name="connsiteY27" fmla="*/ 44450 h 311151"/>
                <a:gd name="connsiteX28" fmla="*/ 245911 w 331788"/>
                <a:gd name="connsiteY28" fmla="*/ 53515 h 311151"/>
                <a:gd name="connsiteX29" fmla="*/ 231695 w 331788"/>
                <a:gd name="connsiteY29" fmla="*/ 67761 h 311151"/>
                <a:gd name="connsiteX30" fmla="*/ 212310 w 331788"/>
                <a:gd name="connsiteY30" fmla="*/ 67761 h 311151"/>
                <a:gd name="connsiteX31" fmla="*/ 198094 w 331788"/>
                <a:gd name="connsiteY31" fmla="*/ 53515 h 311151"/>
                <a:gd name="connsiteX32" fmla="*/ 198094 w 331788"/>
                <a:gd name="connsiteY32" fmla="*/ 44450 h 311151"/>
                <a:gd name="connsiteX33" fmla="*/ 168370 w 331788"/>
                <a:gd name="connsiteY33" fmla="*/ 44450 h 311151"/>
                <a:gd name="connsiteX34" fmla="*/ 168370 w 331788"/>
                <a:gd name="connsiteY34" fmla="*/ 53515 h 311151"/>
                <a:gd name="connsiteX35" fmla="*/ 154155 w 331788"/>
                <a:gd name="connsiteY35" fmla="*/ 67761 h 311151"/>
                <a:gd name="connsiteX36" fmla="*/ 134770 w 331788"/>
                <a:gd name="connsiteY36" fmla="*/ 67761 h 311151"/>
                <a:gd name="connsiteX37" fmla="*/ 120554 w 331788"/>
                <a:gd name="connsiteY37" fmla="*/ 53515 h 311151"/>
                <a:gd name="connsiteX38" fmla="*/ 120554 w 331788"/>
                <a:gd name="connsiteY38" fmla="*/ 44450 h 311151"/>
                <a:gd name="connsiteX39" fmla="*/ 92123 w 331788"/>
                <a:gd name="connsiteY39" fmla="*/ 44450 h 311151"/>
                <a:gd name="connsiteX40" fmla="*/ 92123 w 331788"/>
                <a:gd name="connsiteY40" fmla="*/ 53515 h 311151"/>
                <a:gd name="connsiteX41" fmla="*/ 77907 w 331788"/>
                <a:gd name="connsiteY41" fmla="*/ 67761 h 311151"/>
                <a:gd name="connsiteX42" fmla="*/ 58522 w 331788"/>
                <a:gd name="connsiteY42" fmla="*/ 67761 h 311151"/>
                <a:gd name="connsiteX43" fmla="*/ 44306 w 331788"/>
                <a:gd name="connsiteY43" fmla="*/ 53515 h 311151"/>
                <a:gd name="connsiteX44" fmla="*/ 44306 w 331788"/>
                <a:gd name="connsiteY44" fmla="*/ 44450 h 311151"/>
                <a:gd name="connsiteX45" fmla="*/ 22336 w 331788"/>
                <a:gd name="connsiteY45" fmla="*/ 44450 h 311151"/>
                <a:gd name="connsiteX46" fmla="*/ 58303 w 331788"/>
                <a:gd name="connsiteY46" fmla="*/ 0 h 311151"/>
                <a:gd name="connsiteX47" fmla="*/ 77737 w 331788"/>
                <a:gd name="connsiteY47" fmla="*/ 0 h 311151"/>
                <a:gd name="connsiteX48" fmla="*/ 91989 w 331788"/>
                <a:gd name="connsiteY48" fmla="*/ 14248 h 311151"/>
                <a:gd name="connsiteX49" fmla="*/ 91989 w 331788"/>
                <a:gd name="connsiteY49" fmla="*/ 29791 h 311151"/>
                <a:gd name="connsiteX50" fmla="*/ 120493 w 331788"/>
                <a:gd name="connsiteY50" fmla="*/ 29791 h 311151"/>
                <a:gd name="connsiteX51" fmla="*/ 120493 w 331788"/>
                <a:gd name="connsiteY51" fmla="*/ 14248 h 311151"/>
                <a:gd name="connsiteX52" fmla="*/ 134745 w 331788"/>
                <a:gd name="connsiteY52" fmla="*/ 0 h 311151"/>
                <a:gd name="connsiteX53" fmla="*/ 154179 w 331788"/>
                <a:gd name="connsiteY53" fmla="*/ 0 h 311151"/>
                <a:gd name="connsiteX54" fmla="*/ 168431 w 331788"/>
                <a:gd name="connsiteY54" fmla="*/ 14248 h 311151"/>
                <a:gd name="connsiteX55" fmla="*/ 168431 w 331788"/>
                <a:gd name="connsiteY55" fmla="*/ 29791 h 311151"/>
                <a:gd name="connsiteX56" fmla="*/ 198231 w 331788"/>
                <a:gd name="connsiteY56" fmla="*/ 29791 h 311151"/>
                <a:gd name="connsiteX57" fmla="*/ 198231 w 331788"/>
                <a:gd name="connsiteY57" fmla="*/ 14248 h 311151"/>
                <a:gd name="connsiteX58" fmla="*/ 212483 w 331788"/>
                <a:gd name="connsiteY58" fmla="*/ 0 h 311151"/>
                <a:gd name="connsiteX59" fmla="*/ 231917 w 331788"/>
                <a:gd name="connsiteY59" fmla="*/ 0 h 311151"/>
                <a:gd name="connsiteX60" fmla="*/ 246170 w 331788"/>
                <a:gd name="connsiteY60" fmla="*/ 14248 h 311151"/>
                <a:gd name="connsiteX61" fmla="*/ 246170 w 331788"/>
                <a:gd name="connsiteY61" fmla="*/ 29791 h 311151"/>
                <a:gd name="connsiteX62" fmla="*/ 268195 w 331788"/>
                <a:gd name="connsiteY62" fmla="*/ 29791 h 311151"/>
                <a:gd name="connsiteX63" fmla="*/ 288925 w 331788"/>
                <a:gd name="connsiteY63" fmla="*/ 50516 h 311151"/>
                <a:gd name="connsiteX64" fmla="*/ 288925 w 331788"/>
                <a:gd name="connsiteY64" fmla="*/ 146366 h 311151"/>
                <a:gd name="connsiteX65" fmla="*/ 286334 w 331788"/>
                <a:gd name="connsiteY65" fmla="*/ 143775 h 311151"/>
                <a:gd name="connsiteX66" fmla="*/ 250056 w 331788"/>
                <a:gd name="connsiteY66" fmla="*/ 137299 h 311151"/>
                <a:gd name="connsiteX67" fmla="*/ 215074 w 331788"/>
                <a:gd name="connsiteY67" fmla="*/ 143775 h 311151"/>
                <a:gd name="connsiteX68" fmla="*/ 185275 w 331788"/>
                <a:gd name="connsiteY68" fmla="*/ 164500 h 311151"/>
                <a:gd name="connsiteX69" fmla="*/ 165840 w 331788"/>
                <a:gd name="connsiteY69" fmla="*/ 192996 h 311151"/>
                <a:gd name="connsiteX70" fmla="*/ 158066 w 331788"/>
                <a:gd name="connsiteY70" fmla="*/ 229264 h 311151"/>
                <a:gd name="connsiteX71" fmla="*/ 163249 w 331788"/>
                <a:gd name="connsiteY71" fmla="*/ 260350 h 311151"/>
                <a:gd name="connsiteX72" fmla="*/ 22025 w 331788"/>
                <a:gd name="connsiteY72" fmla="*/ 260350 h 311151"/>
                <a:gd name="connsiteX73" fmla="*/ 0 w 331788"/>
                <a:gd name="connsiteY73" fmla="*/ 238330 h 311151"/>
                <a:gd name="connsiteX74" fmla="*/ 0 w 331788"/>
                <a:gd name="connsiteY74" fmla="*/ 50516 h 311151"/>
                <a:gd name="connsiteX75" fmla="*/ 22025 w 331788"/>
                <a:gd name="connsiteY75" fmla="*/ 29791 h 311151"/>
                <a:gd name="connsiteX76" fmla="*/ 44051 w 331788"/>
                <a:gd name="connsiteY76" fmla="*/ 29791 h 311151"/>
                <a:gd name="connsiteX77" fmla="*/ 44051 w 331788"/>
                <a:gd name="connsiteY77" fmla="*/ 14248 h 311151"/>
                <a:gd name="connsiteX78" fmla="*/ 58303 w 331788"/>
                <a:gd name="connsiteY78" fmla="*/ 0 h 31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331788" h="311151">
                  <a:moveTo>
                    <a:pt x="249749" y="163513"/>
                  </a:moveTo>
                  <a:cubicBezTo>
                    <a:pt x="245874" y="163513"/>
                    <a:pt x="243291" y="167468"/>
                    <a:pt x="243291" y="171424"/>
                  </a:cubicBezTo>
                  <a:cubicBezTo>
                    <a:pt x="243291" y="171424"/>
                    <a:pt x="243291" y="171424"/>
                    <a:pt x="243291" y="218888"/>
                  </a:cubicBezTo>
                  <a:cubicBezTo>
                    <a:pt x="239417" y="221525"/>
                    <a:pt x="238125" y="225480"/>
                    <a:pt x="238125" y="229435"/>
                  </a:cubicBezTo>
                  <a:cubicBezTo>
                    <a:pt x="238125" y="236027"/>
                    <a:pt x="243291" y="241301"/>
                    <a:pt x="249749" y="241301"/>
                  </a:cubicBezTo>
                  <a:cubicBezTo>
                    <a:pt x="253624" y="241301"/>
                    <a:pt x="257498" y="239983"/>
                    <a:pt x="260081" y="236027"/>
                  </a:cubicBezTo>
                  <a:cubicBezTo>
                    <a:pt x="260081" y="236027"/>
                    <a:pt x="260081" y="236027"/>
                    <a:pt x="288495" y="236027"/>
                  </a:cubicBezTo>
                  <a:lnTo>
                    <a:pt x="307868" y="236027"/>
                  </a:lnTo>
                  <a:cubicBezTo>
                    <a:pt x="311742" y="236027"/>
                    <a:pt x="314325" y="233390"/>
                    <a:pt x="314325" y="229435"/>
                  </a:cubicBezTo>
                  <a:cubicBezTo>
                    <a:pt x="314325" y="225480"/>
                    <a:pt x="311742" y="221525"/>
                    <a:pt x="307868" y="221525"/>
                  </a:cubicBezTo>
                  <a:cubicBezTo>
                    <a:pt x="307868" y="221525"/>
                    <a:pt x="307868" y="221525"/>
                    <a:pt x="260081" y="221525"/>
                  </a:cubicBezTo>
                  <a:cubicBezTo>
                    <a:pt x="258790" y="221525"/>
                    <a:pt x="257498" y="220206"/>
                    <a:pt x="257498" y="218888"/>
                  </a:cubicBezTo>
                  <a:cubicBezTo>
                    <a:pt x="257498" y="218888"/>
                    <a:pt x="257498" y="218888"/>
                    <a:pt x="257498" y="171424"/>
                  </a:cubicBezTo>
                  <a:cubicBezTo>
                    <a:pt x="257498" y="167468"/>
                    <a:pt x="253624" y="163513"/>
                    <a:pt x="249749" y="163513"/>
                  </a:cubicBezTo>
                  <a:close/>
                  <a:moveTo>
                    <a:pt x="250178" y="147638"/>
                  </a:moveTo>
                  <a:cubicBezTo>
                    <a:pt x="264427" y="147638"/>
                    <a:pt x="277381" y="151531"/>
                    <a:pt x="289040" y="158020"/>
                  </a:cubicBezTo>
                  <a:cubicBezTo>
                    <a:pt x="314948" y="172295"/>
                    <a:pt x="331788" y="198249"/>
                    <a:pt x="331788" y="229395"/>
                  </a:cubicBezTo>
                  <a:cubicBezTo>
                    <a:pt x="331788" y="274815"/>
                    <a:pt x="295517" y="311151"/>
                    <a:pt x="250178" y="311151"/>
                  </a:cubicBezTo>
                  <a:cubicBezTo>
                    <a:pt x="216497" y="311151"/>
                    <a:pt x="186703" y="289090"/>
                    <a:pt x="175044" y="260540"/>
                  </a:cubicBezTo>
                  <a:cubicBezTo>
                    <a:pt x="171158" y="250158"/>
                    <a:pt x="169863" y="239776"/>
                    <a:pt x="169863" y="229395"/>
                  </a:cubicBezTo>
                  <a:cubicBezTo>
                    <a:pt x="169863" y="183974"/>
                    <a:pt x="206134" y="147638"/>
                    <a:pt x="250178" y="147638"/>
                  </a:cubicBezTo>
                  <a:close/>
                  <a:moveTo>
                    <a:pt x="22336" y="44450"/>
                  </a:moveTo>
                  <a:cubicBezTo>
                    <a:pt x="18459" y="44450"/>
                    <a:pt x="15875" y="47040"/>
                    <a:pt x="15875" y="49630"/>
                  </a:cubicBezTo>
                  <a:lnTo>
                    <a:pt x="15875" y="93663"/>
                  </a:lnTo>
                  <a:cubicBezTo>
                    <a:pt x="15875" y="93663"/>
                    <a:pt x="15875" y="93663"/>
                    <a:pt x="273050" y="93663"/>
                  </a:cubicBezTo>
                  <a:cubicBezTo>
                    <a:pt x="273050" y="93663"/>
                    <a:pt x="273050" y="93663"/>
                    <a:pt x="273050" y="49630"/>
                  </a:cubicBezTo>
                  <a:cubicBezTo>
                    <a:pt x="273050" y="47040"/>
                    <a:pt x="270466" y="44450"/>
                    <a:pt x="267881" y="44450"/>
                  </a:cubicBezTo>
                  <a:cubicBezTo>
                    <a:pt x="267881" y="44450"/>
                    <a:pt x="267881" y="44450"/>
                    <a:pt x="245911" y="44450"/>
                  </a:cubicBezTo>
                  <a:cubicBezTo>
                    <a:pt x="245911" y="44450"/>
                    <a:pt x="245911" y="44450"/>
                    <a:pt x="245911" y="53515"/>
                  </a:cubicBezTo>
                  <a:cubicBezTo>
                    <a:pt x="245911" y="61286"/>
                    <a:pt x="239449" y="67761"/>
                    <a:pt x="231695" y="67761"/>
                  </a:cubicBezTo>
                  <a:cubicBezTo>
                    <a:pt x="231695" y="67761"/>
                    <a:pt x="231695" y="67761"/>
                    <a:pt x="212310" y="67761"/>
                  </a:cubicBezTo>
                  <a:cubicBezTo>
                    <a:pt x="204556" y="67761"/>
                    <a:pt x="198094" y="61286"/>
                    <a:pt x="198094" y="53515"/>
                  </a:cubicBezTo>
                  <a:cubicBezTo>
                    <a:pt x="198094" y="53515"/>
                    <a:pt x="198094" y="53515"/>
                    <a:pt x="198094" y="44450"/>
                  </a:cubicBezTo>
                  <a:cubicBezTo>
                    <a:pt x="198094" y="44450"/>
                    <a:pt x="198094" y="44450"/>
                    <a:pt x="168370" y="44450"/>
                  </a:cubicBezTo>
                  <a:cubicBezTo>
                    <a:pt x="168370" y="44450"/>
                    <a:pt x="168370" y="44450"/>
                    <a:pt x="168370" y="53515"/>
                  </a:cubicBezTo>
                  <a:cubicBezTo>
                    <a:pt x="168370" y="61286"/>
                    <a:pt x="161909" y="67761"/>
                    <a:pt x="154155" y="67761"/>
                  </a:cubicBezTo>
                  <a:cubicBezTo>
                    <a:pt x="154155" y="67761"/>
                    <a:pt x="154155" y="67761"/>
                    <a:pt x="134770" y="67761"/>
                  </a:cubicBezTo>
                  <a:cubicBezTo>
                    <a:pt x="127016" y="67761"/>
                    <a:pt x="120554" y="61286"/>
                    <a:pt x="120554" y="53515"/>
                  </a:cubicBezTo>
                  <a:cubicBezTo>
                    <a:pt x="120554" y="53515"/>
                    <a:pt x="120554" y="53515"/>
                    <a:pt x="120554" y="44450"/>
                  </a:cubicBezTo>
                  <a:cubicBezTo>
                    <a:pt x="120554" y="44450"/>
                    <a:pt x="120554" y="44450"/>
                    <a:pt x="92123" y="44450"/>
                  </a:cubicBezTo>
                  <a:cubicBezTo>
                    <a:pt x="92123" y="44450"/>
                    <a:pt x="92123" y="44450"/>
                    <a:pt x="92123" y="53515"/>
                  </a:cubicBezTo>
                  <a:cubicBezTo>
                    <a:pt x="92123" y="61286"/>
                    <a:pt x="85661" y="67761"/>
                    <a:pt x="77907" y="67761"/>
                  </a:cubicBezTo>
                  <a:cubicBezTo>
                    <a:pt x="77907" y="67761"/>
                    <a:pt x="77907" y="67761"/>
                    <a:pt x="58522" y="67761"/>
                  </a:cubicBezTo>
                  <a:cubicBezTo>
                    <a:pt x="50768" y="67761"/>
                    <a:pt x="44306" y="61286"/>
                    <a:pt x="44306" y="53515"/>
                  </a:cubicBezTo>
                  <a:cubicBezTo>
                    <a:pt x="44306" y="53515"/>
                    <a:pt x="44306" y="53515"/>
                    <a:pt x="44306" y="44450"/>
                  </a:cubicBezTo>
                  <a:cubicBezTo>
                    <a:pt x="44306" y="44450"/>
                    <a:pt x="44306" y="44450"/>
                    <a:pt x="22336" y="44450"/>
                  </a:cubicBezTo>
                  <a:close/>
                  <a:moveTo>
                    <a:pt x="58303" y="0"/>
                  </a:moveTo>
                  <a:cubicBezTo>
                    <a:pt x="58303" y="0"/>
                    <a:pt x="58303" y="0"/>
                    <a:pt x="77737" y="0"/>
                  </a:cubicBezTo>
                  <a:cubicBezTo>
                    <a:pt x="85511" y="0"/>
                    <a:pt x="91989" y="6476"/>
                    <a:pt x="91989" y="14248"/>
                  </a:cubicBezTo>
                  <a:cubicBezTo>
                    <a:pt x="91989" y="14248"/>
                    <a:pt x="91989" y="14248"/>
                    <a:pt x="91989" y="29791"/>
                  </a:cubicBezTo>
                  <a:cubicBezTo>
                    <a:pt x="91989" y="29791"/>
                    <a:pt x="91989" y="29791"/>
                    <a:pt x="120493" y="29791"/>
                  </a:cubicBezTo>
                  <a:cubicBezTo>
                    <a:pt x="120493" y="29791"/>
                    <a:pt x="120493" y="29791"/>
                    <a:pt x="120493" y="14248"/>
                  </a:cubicBezTo>
                  <a:cubicBezTo>
                    <a:pt x="120493" y="6476"/>
                    <a:pt x="126971" y="0"/>
                    <a:pt x="134745" y="0"/>
                  </a:cubicBezTo>
                  <a:cubicBezTo>
                    <a:pt x="134745" y="0"/>
                    <a:pt x="134745" y="0"/>
                    <a:pt x="154179" y="0"/>
                  </a:cubicBezTo>
                  <a:cubicBezTo>
                    <a:pt x="161953" y="0"/>
                    <a:pt x="168431" y="6476"/>
                    <a:pt x="168431" y="14248"/>
                  </a:cubicBezTo>
                  <a:cubicBezTo>
                    <a:pt x="168431" y="14248"/>
                    <a:pt x="168431" y="14248"/>
                    <a:pt x="168431" y="29791"/>
                  </a:cubicBezTo>
                  <a:cubicBezTo>
                    <a:pt x="168431" y="29791"/>
                    <a:pt x="168431" y="29791"/>
                    <a:pt x="198231" y="29791"/>
                  </a:cubicBezTo>
                  <a:cubicBezTo>
                    <a:pt x="198231" y="29791"/>
                    <a:pt x="198231" y="29791"/>
                    <a:pt x="198231" y="14248"/>
                  </a:cubicBezTo>
                  <a:cubicBezTo>
                    <a:pt x="198231" y="6476"/>
                    <a:pt x="204709" y="0"/>
                    <a:pt x="212483" y="0"/>
                  </a:cubicBezTo>
                  <a:cubicBezTo>
                    <a:pt x="212483" y="0"/>
                    <a:pt x="212483" y="0"/>
                    <a:pt x="231917" y="0"/>
                  </a:cubicBezTo>
                  <a:cubicBezTo>
                    <a:pt x="239691" y="0"/>
                    <a:pt x="246170" y="6476"/>
                    <a:pt x="246170" y="14248"/>
                  </a:cubicBezTo>
                  <a:cubicBezTo>
                    <a:pt x="246170" y="14248"/>
                    <a:pt x="246170" y="14248"/>
                    <a:pt x="246170" y="29791"/>
                  </a:cubicBezTo>
                  <a:cubicBezTo>
                    <a:pt x="246170" y="29791"/>
                    <a:pt x="246170" y="29791"/>
                    <a:pt x="268195" y="29791"/>
                  </a:cubicBezTo>
                  <a:cubicBezTo>
                    <a:pt x="279856" y="29791"/>
                    <a:pt x="288925" y="38858"/>
                    <a:pt x="288925" y="50516"/>
                  </a:cubicBezTo>
                  <a:cubicBezTo>
                    <a:pt x="288925" y="50516"/>
                    <a:pt x="288925" y="50516"/>
                    <a:pt x="288925" y="146366"/>
                  </a:cubicBezTo>
                  <a:cubicBezTo>
                    <a:pt x="288925" y="145071"/>
                    <a:pt x="287630" y="145071"/>
                    <a:pt x="286334" y="143775"/>
                  </a:cubicBezTo>
                  <a:cubicBezTo>
                    <a:pt x="274673" y="139889"/>
                    <a:pt x="263013" y="137299"/>
                    <a:pt x="250056" y="137299"/>
                  </a:cubicBezTo>
                  <a:cubicBezTo>
                    <a:pt x="238396" y="137299"/>
                    <a:pt x="225439" y="139889"/>
                    <a:pt x="215074" y="143775"/>
                  </a:cubicBezTo>
                  <a:cubicBezTo>
                    <a:pt x="203413" y="148956"/>
                    <a:pt x="194344" y="155433"/>
                    <a:pt x="185275" y="164500"/>
                  </a:cubicBezTo>
                  <a:cubicBezTo>
                    <a:pt x="177501" y="172272"/>
                    <a:pt x="169727" y="182634"/>
                    <a:pt x="165840" y="192996"/>
                  </a:cubicBezTo>
                  <a:cubicBezTo>
                    <a:pt x="160658" y="204653"/>
                    <a:pt x="158066" y="216311"/>
                    <a:pt x="158066" y="229264"/>
                  </a:cubicBezTo>
                  <a:cubicBezTo>
                    <a:pt x="158066" y="239626"/>
                    <a:pt x="160658" y="249988"/>
                    <a:pt x="163249" y="260350"/>
                  </a:cubicBezTo>
                  <a:cubicBezTo>
                    <a:pt x="163249" y="260350"/>
                    <a:pt x="163249" y="260350"/>
                    <a:pt x="22025" y="260350"/>
                  </a:cubicBezTo>
                  <a:cubicBezTo>
                    <a:pt x="9069" y="260350"/>
                    <a:pt x="0" y="249988"/>
                    <a:pt x="0" y="238330"/>
                  </a:cubicBezTo>
                  <a:cubicBezTo>
                    <a:pt x="0" y="238330"/>
                    <a:pt x="0" y="238330"/>
                    <a:pt x="0" y="50516"/>
                  </a:cubicBezTo>
                  <a:cubicBezTo>
                    <a:pt x="0" y="38858"/>
                    <a:pt x="9069" y="29791"/>
                    <a:pt x="22025" y="29791"/>
                  </a:cubicBezTo>
                  <a:cubicBezTo>
                    <a:pt x="22025" y="29791"/>
                    <a:pt x="22025" y="29791"/>
                    <a:pt x="44051" y="29791"/>
                  </a:cubicBezTo>
                  <a:cubicBezTo>
                    <a:pt x="44051" y="29791"/>
                    <a:pt x="44051" y="29791"/>
                    <a:pt x="44051" y="14248"/>
                  </a:cubicBezTo>
                  <a:cubicBezTo>
                    <a:pt x="44051" y="6476"/>
                    <a:pt x="50529" y="0"/>
                    <a:pt x="583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5" name="文本框 44">
            <a:extLst>
              <a:ext uri="{FF2B5EF4-FFF2-40B4-BE49-F238E27FC236}">
                <a16:creationId xmlns:a16="http://schemas.microsoft.com/office/drawing/2014/main" id="{8AF1689F-6553-40A1-A1C5-A421A0320A92}"/>
              </a:ext>
            </a:extLst>
          </p:cNvPr>
          <p:cNvSpPr txBox="1"/>
          <p:nvPr/>
        </p:nvSpPr>
        <p:spPr>
          <a:xfrm>
            <a:off x="3616378" y="4892170"/>
            <a:ext cx="1083951" cy="307777"/>
          </a:xfrm>
          <a:prstGeom prst="rect">
            <a:avLst/>
          </a:prstGeom>
          <a:noFill/>
        </p:spPr>
        <p:txBody>
          <a:bodyPr wrap="none" rtlCol="0">
            <a:spAutoFit/>
            <a:scene3d>
              <a:camera prst="orthographicFront"/>
              <a:lightRig rig="threePt" dir="t"/>
            </a:scene3d>
            <a:sp3d contourW="12700"/>
          </a:bodyPr>
          <a:lstStyle/>
          <a:p>
            <a:r>
              <a:rPr lang="zh-CN" altLang="en-US" sz="1400" dirty="0">
                <a:solidFill>
                  <a:schemeClr val="tx1">
                    <a:lumMod val="50000"/>
                    <a:lumOff val="50000"/>
                  </a:schemeClr>
                </a:solidFill>
                <a:latin typeface="+mj-lt"/>
                <a:ea typeface="+mj-ea"/>
              </a:rPr>
              <a:t>时间：</a:t>
            </a:r>
            <a:r>
              <a:rPr lang="en-US" altLang="zh-CN" sz="1400" dirty="0">
                <a:solidFill>
                  <a:schemeClr val="tx1">
                    <a:lumMod val="50000"/>
                    <a:lumOff val="50000"/>
                  </a:schemeClr>
                </a:solidFill>
                <a:latin typeface="+mj-lt"/>
                <a:ea typeface="+mj-ea"/>
              </a:rPr>
              <a:t>XXX</a:t>
            </a:r>
            <a:endParaRPr lang="zh-CN" altLang="en-US" sz="1400" dirty="0">
              <a:solidFill>
                <a:schemeClr val="tx1">
                  <a:lumMod val="50000"/>
                  <a:lumOff val="50000"/>
                </a:schemeClr>
              </a:solidFill>
              <a:latin typeface="+mj-lt"/>
              <a:ea typeface="+mj-ea"/>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31292" y="1084538"/>
            <a:ext cx="1869095" cy="1861794"/>
          </a:xfrm>
          <a:prstGeom prst="rect">
            <a:avLst/>
          </a:prstGeom>
        </p:spPr>
      </p:pic>
    </p:spTree>
    <p:extLst>
      <p:ext uri="{BB962C8B-B14F-4D97-AF65-F5344CB8AC3E}">
        <p14:creationId xmlns:p14="http://schemas.microsoft.com/office/powerpoint/2010/main" val="78339349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ppt_x</p:attrName>
                                        </p:attrNameLst>
                                      </p:cBhvr>
                                      <p:tavLst>
                                        <p:tav tm="0">
                                          <p:val>
                                            <p:strVal val="#ppt_x-#ppt_w*1.125000"/>
                                          </p:val>
                                        </p:tav>
                                        <p:tav tm="100000">
                                          <p:val>
                                            <p:strVal val="#ppt_x"/>
                                          </p:val>
                                        </p:tav>
                                      </p:tavLst>
                                    </p:anim>
                                    <p:animEffect transition="in" filter="wipe(right)">
                                      <p:cBhvr>
                                        <p:cTn id="8" dur="500"/>
                                        <p:tgtEl>
                                          <p:spTgt spid="36"/>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p:tgtEl>
                                          <p:spTgt spid="37"/>
                                        </p:tgtEl>
                                        <p:attrNameLst>
                                          <p:attrName>ppt_x</p:attrName>
                                        </p:attrNameLst>
                                      </p:cBhvr>
                                      <p:tavLst>
                                        <p:tav tm="0">
                                          <p:val>
                                            <p:strVal val="#ppt_x-#ppt_w*1.125000"/>
                                          </p:val>
                                        </p:tav>
                                        <p:tav tm="100000">
                                          <p:val>
                                            <p:strVal val="#ppt_x"/>
                                          </p:val>
                                        </p:tav>
                                      </p:tavLst>
                                    </p:anim>
                                    <p:animEffect transition="in" filter="wipe(right)">
                                      <p:cBhvr>
                                        <p:cTn id="13" dur="500"/>
                                        <p:tgtEl>
                                          <p:spTgt spid="3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1"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年度工作概述</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01</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5D0D8F9-1C09-4E2C-95A5-CD7B543DA7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extLst>
      <p:ext uri="{BB962C8B-B14F-4D97-AF65-F5344CB8AC3E}">
        <p14:creationId xmlns:p14="http://schemas.microsoft.com/office/powerpoint/2010/main" val="160514063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2262188" y="180544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3"/>
            </p:custDataLst>
          </p:nvPr>
        </p:nvSpPr>
        <p:spPr>
          <a:xfrm>
            <a:off x="6538913" y="362471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4" name="组合 23"/>
          <p:cNvGrpSpPr/>
          <p:nvPr/>
        </p:nvGrpSpPr>
        <p:grpSpPr>
          <a:xfrm>
            <a:off x="6233034" y="2017568"/>
            <a:ext cx="3844417" cy="1277061"/>
            <a:chOff x="7483989" y="3375179"/>
            <a:chExt cx="3844417" cy="1277061"/>
          </a:xfrm>
        </p:grpSpPr>
        <p:sp>
          <p:nvSpPr>
            <p:cNvPr id="25" name="矩形 24"/>
            <p:cNvSpPr/>
            <p:nvPr/>
          </p:nvSpPr>
          <p:spPr>
            <a:xfrm>
              <a:off x="7483990" y="3761547"/>
              <a:ext cx="3844416" cy="89069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p>
          </p:txBody>
        </p:sp>
        <p:sp>
          <p:nvSpPr>
            <p:cNvPr id="26" name="矩形 25"/>
            <p:cNvSpPr/>
            <p:nvPr/>
          </p:nvSpPr>
          <p:spPr>
            <a:xfrm>
              <a:off x="7483989" y="3375179"/>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a:solidFill>
                    <a:schemeClr val="tx1">
                      <a:lumMod val="65000"/>
                      <a:lumOff val="35000"/>
                    </a:schemeClr>
                  </a:solidFill>
                  <a:latin typeface="+mn-ea"/>
                </a:rPr>
                <a:t>添加标题</a:t>
              </a:r>
            </a:p>
          </p:txBody>
        </p:sp>
      </p:grpSp>
      <p:grpSp>
        <p:nvGrpSpPr>
          <p:cNvPr id="27" name="组合 26"/>
          <p:cNvGrpSpPr/>
          <p:nvPr/>
        </p:nvGrpSpPr>
        <p:grpSpPr>
          <a:xfrm>
            <a:off x="2114550" y="4530515"/>
            <a:ext cx="3865335" cy="1277061"/>
            <a:chOff x="8532591" y="3375179"/>
            <a:chExt cx="3865335" cy="1277061"/>
          </a:xfrm>
        </p:grpSpPr>
        <p:sp>
          <p:nvSpPr>
            <p:cNvPr id="28" name="矩形 27"/>
            <p:cNvSpPr/>
            <p:nvPr/>
          </p:nvSpPr>
          <p:spPr>
            <a:xfrm>
              <a:off x="8532591" y="3761547"/>
              <a:ext cx="3865335" cy="89069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zh-CN" altLang="en-US" sz="1200" dirty="0">
                  <a:solidFill>
                    <a:schemeClr val="tx1">
                      <a:lumMod val="65000"/>
                      <a:lumOff val="35000"/>
                    </a:schemeClr>
                  </a:solidFill>
                  <a:latin typeface="+mn-ea"/>
                </a:rPr>
                <a:t>用户可以在投影仪或者计算机上进行演示也可以将演示文稿打印出来制作成胶片用户可以在投影仪或者计算机上进行演示也可以将演示文稿打印出来制作成胶片</a:t>
              </a:r>
            </a:p>
          </p:txBody>
        </p:sp>
        <p:sp>
          <p:nvSpPr>
            <p:cNvPr id="29" name="矩形 28"/>
            <p:cNvSpPr/>
            <p:nvPr/>
          </p:nvSpPr>
          <p:spPr>
            <a:xfrm>
              <a:off x="10347374" y="3375179"/>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b="1" dirty="0">
                  <a:solidFill>
                    <a:schemeClr val="tx1">
                      <a:lumMod val="65000"/>
                      <a:lumOff val="35000"/>
                    </a:schemeClr>
                  </a:solidFill>
                  <a:latin typeface="+mn-ea"/>
                </a:rPr>
                <a:t>添加标题</a:t>
              </a:r>
            </a:p>
          </p:txBody>
        </p:sp>
      </p:grpSp>
      <p:pic>
        <p:nvPicPr>
          <p:cNvPr id="6" name="图片占位符 5"/>
          <p:cNvPicPr>
            <a:picLocks noGrp="1" noChangeAspect="1"/>
          </p:cNvPicPr>
          <p:nvPr>
            <p:ph type="pic" sz="quarter" idx="10"/>
          </p:nvPr>
        </p:nvPicPr>
        <p:blipFill>
          <a:blip r:embed="rId6">
            <a:extLst>
              <a:ext uri="{28A0092B-C50C-407E-A947-70E740481C1C}">
                <a14:useLocalDpi xmlns:a14="http://schemas.microsoft.com/office/drawing/2010/main" val="0"/>
              </a:ext>
            </a:extLst>
          </a:blip>
          <a:stretch>
            <a:fillRect/>
          </a:stretch>
        </p:blipFill>
        <p:spPr>
          <a:xfrm>
            <a:off x="2396972" y="1908631"/>
            <a:ext cx="3171896" cy="2162175"/>
          </a:xfrm>
        </p:spPr>
      </p:pic>
      <p:pic>
        <p:nvPicPr>
          <p:cNvPr id="11" name="图片占位符 10"/>
          <p:cNvPicPr>
            <a:picLocks noGrp="1" noChangeAspect="1"/>
          </p:cNvPicPr>
          <p:nvPr>
            <p:ph type="pic" sz="quarter" idx="11"/>
          </p:nvPr>
        </p:nvPicPr>
        <p:blipFill>
          <a:blip r:embed="rId7">
            <a:extLst>
              <a:ext uri="{28A0092B-C50C-407E-A947-70E740481C1C}">
                <a14:useLocalDpi xmlns:a14="http://schemas.microsoft.com/office/drawing/2010/main" val="0"/>
              </a:ext>
            </a:extLst>
          </a:blip>
          <a:stretch>
            <a:fillRect/>
          </a:stretch>
        </p:blipFill>
        <p:spPr>
          <a:xfrm>
            <a:off x="6693764" y="3727906"/>
            <a:ext cx="3276968" cy="2162175"/>
          </a:xfrm>
        </p:spPr>
      </p:pic>
      <p:grpSp>
        <p:nvGrpSpPr>
          <p:cNvPr id="3" name="组合 2">
            <a:extLst>
              <a:ext uri="{FF2B5EF4-FFF2-40B4-BE49-F238E27FC236}">
                <a16:creationId xmlns:a16="http://schemas.microsoft.com/office/drawing/2014/main" id="{C1A2A30F-CD54-4E4E-B9F5-72921482147A}"/>
              </a:ext>
            </a:extLst>
          </p:cNvPr>
          <p:cNvGrpSpPr/>
          <p:nvPr/>
        </p:nvGrpSpPr>
        <p:grpSpPr>
          <a:xfrm>
            <a:off x="174410" y="144902"/>
            <a:ext cx="2611805" cy="485415"/>
            <a:chOff x="174410" y="144902"/>
            <a:chExt cx="2611805" cy="485415"/>
          </a:xfrm>
        </p:grpSpPr>
        <p:grpSp>
          <p:nvGrpSpPr>
            <p:cNvPr id="2" name="组合 1">
              <a:extLst>
                <a:ext uri="{FF2B5EF4-FFF2-40B4-BE49-F238E27FC236}">
                  <a16:creationId xmlns:a16="http://schemas.microsoft.com/office/drawing/2014/main" id="{D0FD0DE2-9417-4D48-80DD-DD72B602F335}"/>
                </a:ext>
              </a:extLst>
            </p:cNvPr>
            <p:cNvGrpSpPr/>
            <p:nvPr/>
          </p:nvGrpSpPr>
          <p:grpSpPr>
            <a:xfrm>
              <a:off x="174410" y="144902"/>
              <a:ext cx="775800" cy="485415"/>
              <a:chOff x="174410" y="144902"/>
              <a:chExt cx="775800" cy="485415"/>
            </a:xfrm>
          </p:grpSpPr>
          <p:sp>
            <p:nvSpPr>
              <p:cNvPr id="16" name="等腰三角形 15">
                <a:extLst>
                  <a:ext uri="{FF2B5EF4-FFF2-40B4-BE49-F238E27FC236}">
                    <a16:creationId xmlns:a16="http://schemas.microsoft.com/office/drawing/2014/main" id="{161797C1-5B14-4650-A39D-5C6AA900EDBC}"/>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FA4252B2-3C25-40E4-9697-CE500D8C79A2}"/>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E4C21334-740B-46F6-8C0D-B1C92C73F8EF}"/>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年度工作概述</a:t>
              </a:r>
            </a:p>
          </p:txBody>
        </p:sp>
      </p:grpSp>
    </p:spTree>
    <p:custDataLst>
      <p:tags r:id="rId1"/>
    </p:custDataLst>
    <p:extLst>
      <p:ext uri="{BB962C8B-B14F-4D97-AF65-F5344CB8AC3E}">
        <p14:creationId xmlns:p14="http://schemas.microsoft.com/office/powerpoint/2010/main" val="151850430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1+#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4549320" y="1518469"/>
            <a:ext cx="3238500" cy="4515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889787" y="1518469"/>
            <a:ext cx="3238500" cy="4515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占位符 1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985519" y="1518470"/>
            <a:ext cx="3461832" cy="2221681"/>
          </a:xfrm>
        </p:spPr>
      </p:pic>
      <p:pic>
        <p:nvPicPr>
          <p:cNvPr id="13" name="图片占位符 12"/>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985519" y="3822700"/>
            <a:ext cx="3443129" cy="2211614"/>
          </a:xfrm>
        </p:spPr>
      </p:pic>
      <p:grpSp>
        <p:nvGrpSpPr>
          <p:cNvPr id="33" name="组合 32"/>
          <p:cNvGrpSpPr/>
          <p:nvPr/>
        </p:nvGrpSpPr>
        <p:grpSpPr>
          <a:xfrm>
            <a:off x="4795241" y="3452543"/>
            <a:ext cx="2728517" cy="1985109"/>
            <a:chOff x="7483989" y="3339882"/>
            <a:chExt cx="2728517" cy="1985109"/>
          </a:xfrm>
        </p:grpSpPr>
        <p:sp>
          <p:nvSpPr>
            <p:cNvPr id="34" name="矩形 33"/>
            <p:cNvSpPr/>
            <p:nvPr/>
          </p:nvSpPr>
          <p:spPr>
            <a:xfrm>
              <a:off x="7483989" y="3880300"/>
              <a:ext cx="2728517" cy="1444691"/>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200" dirty="0">
                  <a:solidFill>
                    <a:schemeClr val="bg1"/>
                  </a:solidFill>
                  <a:latin typeface="+mn-ea"/>
                </a:rPr>
                <a:t>用户可以在投影仪或者计算机上进行演示也可以将用户可以在投影仪或者计算机上进行演示也可以将演示文稿打印出来制作成胶片演示文稿打印出来制作成胶片</a:t>
              </a:r>
            </a:p>
          </p:txBody>
        </p:sp>
        <p:sp>
          <p:nvSpPr>
            <p:cNvPr id="35" name="矩形 34"/>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mn-ea"/>
                </a:rPr>
                <a:t>添加标题</a:t>
              </a:r>
            </a:p>
          </p:txBody>
        </p:sp>
      </p:grpSp>
      <p:grpSp>
        <p:nvGrpSpPr>
          <p:cNvPr id="36" name="组合 35"/>
          <p:cNvGrpSpPr/>
          <p:nvPr/>
        </p:nvGrpSpPr>
        <p:grpSpPr>
          <a:xfrm>
            <a:off x="8144778" y="3452543"/>
            <a:ext cx="2728517" cy="1975765"/>
            <a:chOff x="7483989" y="3339882"/>
            <a:chExt cx="2728517" cy="1975765"/>
          </a:xfrm>
        </p:grpSpPr>
        <p:sp>
          <p:nvSpPr>
            <p:cNvPr id="44" name="矩形 43"/>
            <p:cNvSpPr/>
            <p:nvPr/>
          </p:nvSpPr>
          <p:spPr>
            <a:xfrm>
              <a:off x="7483989" y="3870956"/>
              <a:ext cx="2728517" cy="1444691"/>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200" dirty="0">
                  <a:solidFill>
                    <a:schemeClr val="bg1"/>
                  </a:solidFill>
                  <a:latin typeface="+mn-ea"/>
                </a:rPr>
                <a:t>用户可以在投影仪或者计算机上进行演示也可以将用户可以在投影仪或者计算机上进行演示也可以将演示文稿打印出来制作成胶片演示文稿打印出来制作成胶片</a:t>
              </a:r>
            </a:p>
          </p:txBody>
        </p:sp>
        <p:sp>
          <p:nvSpPr>
            <p:cNvPr id="45" name="矩形 44"/>
            <p:cNvSpPr/>
            <p:nvPr/>
          </p:nvSpPr>
          <p:spPr>
            <a:xfrm>
              <a:off x="7483989" y="3339882"/>
              <a:ext cx="2050552"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solidFill>
                    <a:schemeClr val="bg1"/>
                  </a:solidFill>
                  <a:latin typeface="+mn-ea"/>
                </a:rPr>
                <a:t>添加标题</a:t>
              </a:r>
            </a:p>
          </p:txBody>
        </p:sp>
      </p:grpSp>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0" name="组合 19">
            <a:extLst>
              <a:ext uri="{FF2B5EF4-FFF2-40B4-BE49-F238E27FC236}">
                <a16:creationId xmlns:a16="http://schemas.microsoft.com/office/drawing/2014/main" id="{10F5DA07-372D-4E53-817C-40A33034BE8C}"/>
              </a:ext>
            </a:extLst>
          </p:cNvPr>
          <p:cNvGrpSpPr/>
          <p:nvPr/>
        </p:nvGrpSpPr>
        <p:grpSpPr>
          <a:xfrm>
            <a:off x="174410" y="144902"/>
            <a:ext cx="2611805" cy="485415"/>
            <a:chOff x="174410" y="144902"/>
            <a:chExt cx="2611805" cy="485415"/>
          </a:xfrm>
        </p:grpSpPr>
        <p:grpSp>
          <p:nvGrpSpPr>
            <p:cNvPr id="21" name="组合 20">
              <a:extLst>
                <a:ext uri="{FF2B5EF4-FFF2-40B4-BE49-F238E27FC236}">
                  <a16:creationId xmlns:a16="http://schemas.microsoft.com/office/drawing/2014/main" id="{FBB405A8-6C8C-4B9B-9421-BF8354B9824F}"/>
                </a:ext>
              </a:extLst>
            </p:cNvPr>
            <p:cNvGrpSpPr/>
            <p:nvPr/>
          </p:nvGrpSpPr>
          <p:grpSpPr>
            <a:xfrm>
              <a:off x="174410" y="144902"/>
              <a:ext cx="775800" cy="485415"/>
              <a:chOff x="174410" y="144902"/>
              <a:chExt cx="775800" cy="485415"/>
            </a:xfrm>
          </p:grpSpPr>
          <p:sp>
            <p:nvSpPr>
              <p:cNvPr id="23" name="等腰三角形 22">
                <a:extLst>
                  <a:ext uri="{FF2B5EF4-FFF2-40B4-BE49-F238E27FC236}">
                    <a16:creationId xmlns:a16="http://schemas.microsoft.com/office/drawing/2014/main" id="{1F6C6676-2A58-47F1-97DF-63083CE6EAFB}"/>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B2DC4768-4AF1-44B7-98E6-4BFAE8F4BB85}"/>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07351AF4-BAE7-4210-97A8-472A960112E3}"/>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年度工作概述</a:t>
              </a:r>
            </a:p>
          </p:txBody>
        </p:sp>
      </p:grpSp>
    </p:spTree>
    <p:extLst>
      <p:ext uri="{BB962C8B-B14F-4D97-AF65-F5344CB8AC3E}">
        <p14:creationId xmlns:p14="http://schemas.microsoft.com/office/powerpoint/2010/main" val="18604760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 calcmode="lin" valueType="num">
                                      <p:cBhvr additive="base">
                                        <p:cTn id="30" dur="500" fill="hold"/>
                                        <p:tgtEl>
                                          <p:spTgt spid="36"/>
                                        </p:tgtEl>
                                        <p:attrNameLst>
                                          <p:attrName>ppt_x</p:attrName>
                                        </p:attrNameLst>
                                      </p:cBhvr>
                                      <p:tavLst>
                                        <p:tav tm="0">
                                          <p:val>
                                            <p:strVal val="1+#ppt_w/2"/>
                                          </p:val>
                                        </p:tav>
                                        <p:tav tm="100000">
                                          <p:val>
                                            <p:strVal val="#ppt_x"/>
                                          </p:val>
                                        </p:tav>
                                      </p:tavLst>
                                    </p:anim>
                                    <p:anim calcmode="lin" valueType="num">
                                      <p:cBhvr additive="base">
                                        <p:cTn id="31" dur="500" fill="hold"/>
                                        <p:tgtEl>
                                          <p:spTgt spid="36"/>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additive="base">
                                        <p:cTn id="34" dur="500" fill="hold"/>
                                        <p:tgtEl>
                                          <p:spTgt spid="47"/>
                                        </p:tgtEl>
                                        <p:attrNameLst>
                                          <p:attrName>ppt_x</p:attrName>
                                        </p:attrNameLst>
                                      </p:cBhvr>
                                      <p:tavLst>
                                        <p:tav tm="0">
                                          <p:val>
                                            <p:strVal val="1+#ppt_w/2"/>
                                          </p:val>
                                        </p:tav>
                                        <p:tav tm="100000">
                                          <p:val>
                                            <p:strVal val="#ppt_x"/>
                                          </p:val>
                                        </p:tav>
                                      </p:tavLst>
                                    </p:anim>
                                    <p:anim calcmode="lin" valueType="num">
                                      <p:cBhvr additive="base">
                                        <p:cTn id="35" dur="500" fill="hold"/>
                                        <p:tgtEl>
                                          <p:spTgt spid="47"/>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additive="base">
                                        <p:cTn id="38" dur="500" fill="hold"/>
                                        <p:tgtEl>
                                          <p:spTgt spid="48"/>
                                        </p:tgtEl>
                                        <p:attrNameLst>
                                          <p:attrName>ppt_x</p:attrName>
                                        </p:attrNameLst>
                                      </p:cBhvr>
                                      <p:tavLst>
                                        <p:tav tm="0">
                                          <p:val>
                                            <p:strVal val="1+#ppt_w/2"/>
                                          </p:val>
                                        </p:tav>
                                        <p:tav tm="100000">
                                          <p:val>
                                            <p:strVal val="#ppt_x"/>
                                          </p:val>
                                        </p:tav>
                                      </p:tavLst>
                                    </p:anim>
                                    <p:anim calcmode="lin" valueType="num">
                                      <p:cBhvr additive="base">
                                        <p:cTn id="39"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7" grpId="0" animBg="1"/>
      <p:bldP spid="47" grpId="0" animBg="1"/>
      <p:bldP spid="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0a8f099-e09d-4f3f-b5c4-15a4593f429b">
            <a:extLst>
              <a:ext uri="{FF2B5EF4-FFF2-40B4-BE49-F238E27FC236}">
                <a16:creationId xmlns:a16="http://schemas.microsoft.com/office/drawing/2014/main" id="{FF70B902-FE05-4525-B0AA-27687B05DD4C}"/>
              </a:ext>
            </a:extLst>
          </p:cNvPr>
          <p:cNvGrpSpPr>
            <a:grpSpLocks noChangeAspect="1"/>
          </p:cNvGrpSpPr>
          <p:nvPr/>
        </p:nvGrpSpPr>
        <p:grpSpPr>
          <a:xfrm>
            <a:off x="4660899" y="2314799"/>
            <a:ext cx="2870202" cy="2949128"/>
            <a:chOff x="4833170" y="2051499"/>
            <a:chExt cx="2637450" cy="2709979"/>
          </a:xfrm>
        </p:grpSpPr>
        <p:grpSp>
          <p:nvGrpSpPr>
            <p:cNvPr id="4" name="Group 25">
              <a:extLst>
                <a:ext uri="{FF2B5EF4-FFF2-40B4-BE49-F238E27FC236}">
                  <a16:creationId xmlns:a16="http://schemas.microsoft.com/office/drawing/2014/main" id="{6013CE67-DAEA-482B-8F89-1414A2199DAE}"/>
                </a:ext>
              </a:extLst>
            </p:cNvPr>
            <p:cNvGrpSpPr/>
            <p:nvPr/>
          </p:nvGrpSpPr>
          <p:grpSpPr>
            <a:xfrm rot="2700000">
              <a:off x="4822854" y="2089284"/>
              <a:ext cx="2616623" cy="2595992"/>
              <a:chOff x="4567237" y="1765300"/>
              <a:chExt cx="3422651" cy="3395663"/>
            </a:xfrm>
          </p:grpSpPr>
          <p:sp>
            <p:nvSpPr>
              <p:cNvPr id="21" name="Freeform: Shape 10">
                <a:extLst>
                  <a:ext uri="{FF2B5EF4-FFF2-40B4-BE49-F238E27FC236}">
                    <a16:creationId xmlns:a16="http://schemas.microsoft.com/office/drawing/2014/main" id="{76CD7CEB-CB6F-4EEA-A667-D200C470086D}"/>
                  </a:ext>
                </a:extLst>
              </p:cNvPr>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chemeClr val="accent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23">
                <a:extLst>
                  <a:ext uri="{FF2B5EF4-FFF2-40B4-BE49-F238E27FC236}">
                    <a16:creationId xmlns:a16="http://schemas.microsoft.com/office/drawing/2014/main" id="{89C25E98-50E7-4AC8-A598-0C4882B1C1DF}"/>
                  </a:ext>
                </a:extLst>
              </p:cNvPr>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accent6"/>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Freeform: Shape 20">
                <a:extLst>
                  <a:ext uri="{FF2B5EF4-FFF2-40B4-BE49-F238E27FC236}">
                    <a16:creationId xmlns:a16="http://schemas.microsoft.com/office/drawing/2014/main" id="{CB3DA480-9550-4510-90D4-08A1D71090E2}"/>
                  </a:ext>
                </a:extLst>
              </p:cNvPr>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rgbClr val="DF213B"/>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Freeform: Shape 13">
                <a:extLst>
                  <a:ext uri="{FF2B5EF4-FFF2-40B4-BE49-F238E27FC236}">
                    <a16:creationId xmlns:a16="http://schemas.microsoft.com/office/drawing/2014/main" id="{354F6A13-1B69-469E-A0AF-44462F3E13F4}"/>
                  </a:ext>
                </a:extLst>
              </p:cNvPr>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1" name="Freeform: Shape 21">
              <a:extLst>
                <a:ext uri="{FF2B5EF4-FFF2-40B4-BE49-F238E27FC236}">
                  <a16:creationId xmlns:a16="http://schemas.microsoft.com/office/drawing/2014/main" id="{D95F1711-7F4D-4E5B-8287-90FF99115A2E}"/>
                </a:ext>
              </a:extLst>
            </p:cNvPr>
            <p:cNvSpPr>
              <a:spLocks/>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2"/>
              </a:solidFill>
            </a:ln>
          </p:spPr>
          <p:txBody>
            <a:bodyPr anchor="ctr"/>
            <a:lstStyle/>
            <a:p>
              <a:pPr algn="ctr"/>
              <a:endParaRPr/>
            </a:p>
          </p:txBody>
        </p:sp>
        <p:sp>
          <p:nvSpPr>
            <p:cNvPr id="12" name="Freeform: Shape 26">
              <a:extLst>
                <a:ext uri="{FF2B5EF4-FFF2-40B4-BE49-F238E27FC236}">
                  <a16:creationId xmlns:a16="http://schemas.microsoft.com/office/drawing/2014/main" id="{03A11AD6-33D6-436B-8382-67284DDBBAB4}"/>
                </a:ext>
              </a:extLst>
            </p:cNvPr>
            <p:cNvSpPr>
              <a:spLocks/>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2"/>
              </a:solidFill>
            </a:ln>
          </p:spPr>
          <p:txBody>
            <a:bodyPr anchor="ctr"/>
            <a:lstStyle/>
            <a:p>
              <a:pPr algn="ctr"/>
              <a:endParaRPr/>
            </a:p>
          </p:txBody>
        </p:sp>
        <p:sp>
          <p:nvSpPr>
            <p:cNvPr id="13" name="Freeform: Shape 29">
              <a:extLst>
                <a:ext uri="{FF2B5EF4-FFF2-40B4-BE49-F238E27FC236}">
                  <a16:creationId xmlns:a16="http://schemas.microsoft.com/office/drawing/2014/main" id="{8FE9603A-26F6-4022-849B-CE0020923C25}"/>
                </a:ext>
              </a:extLst>
            </p:cNvPr>
            <p:cNvSpPr>
              <a:spLocks/>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2"/>
              </a:solidFill>
            </a:ln>
          </p:spPr>
          <p:txBody>
            <a:bodyPr anchor="ctr"/>
            <a:lstStyle/>
            <a:p>
              <a:pPr algn="ctr"/>
              <a:endParaRPr/>
            </a:p>
          </p:txBody>
        </p:sp>
        <p:sp>
          <p:nvSpPr>
            <p:cNvPr id="14" name="Freeform: Shape 32">
              <a:extLst>
                <a:ext uri="{FF2B5EF4-FFF2-40B4-BE49-F238E27FC236}">
                  <a16:creationId xmlns:a16="http://schemas.microsoft.com/office/drawing/2014/main" id="{4D429E68-58CB-4029-8D43-96697376F7E7}"/>
                </a:ext>
              </a:extLst>
            </p:cNvPr>
            <p:cNvSpPr>
              <a:spLocks/>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2"/>
              </a:solidFill>
            </a:ln>
          </p:spPr>
          <p:txBody>
            <a:bodyPr anchor="ctr"/>
            <a:lstStyle/>
            <a:p>
              <a:pPr algn="ctr"/>
              <a:endParaRPr/>
            </a:p>
          </p:txBody>
        </p:sp>
      </p:grpSp>
      <p:grpSp>
        <p:nvGrpSpPr>
          <p:cNvPr id="38" name="组合 37">
            <a:extLst>
              <a:ext uri="{FF2B5EF4-FFF2-40B4-BE49-F238E27FC236}">
                <a16:creationId xmlns:a16="http://schemas.microsoft.com/office/drawing/2014/main" id="{CB6571A6-8559-419A-BF2D-1677209E053C}"/>
              </a:ext>
            </a:extLst>
          </p:cNvPr>
          <p:cNvGrpSpPr/>
          <p:nvPr/>
        </p:nvGrpSpPr>
        <p:grpSpPr>
          <a:xfrm>
            <a:off x="7480180" y="1851774"/>
            <a:ext cx="3327636" cy="1242996"/>
            <a:chOff x="6462713" y="2410788"/>
            <a:chExt cx="3327636" cy="1242996"/>
          </a:xfrm>
        </p:grpSpPr>
        <p:sp>
          <p:nvSpPr>
            <p:cNvPr id="39" name="矩形 38">
              <a:extLst>
                <a:ext uri="{FF2B5EF4-FFF2-40B4-BE49-F238E27FC236}">
                  <a16:creationId xmlns:a16="http://schemas.microsoft.com/office/drawing/2014/main" id="{FBFBB188-5F63-47B9-A93E-2CAECD8076EB}"/>
                </a:ext>
              </a:extLst>
            </p:cNvPr>
            <p:cNvSpPr/>
            <p:nvPr/>
          </p:nvSpPr>
          <p:spPr>
            <a:xfrm>
              <a:off x="6462713" y="2763412"/>
              <a:ext cx="3327636" cy="890372"/>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0" name="矩形 39">
              <a:extLst>
                <a:ext uri="{FF2B5EF4-FFF2-40B4-BE49-F238E27FC236}">
                  <a16:creationId xmlns:a16="http://schemas.microsoft.com/office/drawing/2014/main" id="{820AA723-05BB-43C0-B1CA-57EEC8C8ACB9}"/>
                </a:ext>
              </a:extLst>
            </p:cNvPr>
            <p:cNvSpPr/>
            <p:nvPr/>
          </p:nvSpPr>
          <p:spPr>
            <a:xfrm>
              <a:off x="6462713" y="2410788"/>
              <a:ext cx="2241974"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02</a:t>
              </a:r>
              <a:endParaRPr lang="zh-CN" altLang="en-US" b="1" dirty="0">
                <a:solidFill>
                  <a:schemeClr val="tx1">
                    <a:lumMod val="65000"/>
                    <a:lumOff val="35000"/>
                  </a:schemeClr>
                </a:solidFill>
              </a:endParaRPr>
            </a:p>
          </p:txBody>
        </p:sp>
      </p:grpSp>
      <p:grpSp>
        <p:nvGrpSpPr>
          <p:cNvPr id="41" name="组合 40">
            <a:extLst>
              <a:ext uri="{FF2B5EF4-FFF2-40B4-BE49-F238E27FC236}">
                <a16:creationId xmlns:a16="http://schemas.microsoft.com/office/drawing/2014/main" id="{4196A930-4BE9-4E0D-85FF-7206BAAD2182}"/>
              </a:ext>
            </a:extLst>
          </p:cNvPr>
          <p:cNvGrpSpPr/>
          <p:nvPr/>
        </p:nvGrpSpPr>
        <p:grpSpPr>
          <a:xfrm>
            <a:off x="7480180" y="4482158"/>
            <a:ext cx="3327636" cy="1242996"/>
            <a:chOff x="6462713" y="2410788"/>
            <a:chExt cx="3327636" cy="1242996"/>
          </a:xfrm>
        </p:grpSpPr>
        <p:sp>
          <p:nvSpPr>
            <p:cNvPr id="42" name="矩形 41">
              <a:extLst>
                <a:ext uri="{FF2B5EF4-FFF2-40B4-BE49-F238E27FC236}">
                  <a16:creationId xmlns:a16="http://schemas.microsoft.com/office/drawing/2014/main" id="{1C5EE00B-2742-4BCC-B296-7C0479ED2D29}"/>
                </a:ext>
              </a:extLst>
            </p:cNvPr>
            <p:cNvSpPr/>
            <p:nvPr/>
          </p:nvSpPr>
          <p:spPr>
            <a:xfrm>
              <a:off x="6462713" y="2763412"/>
              <a:ext cx="3327636" cy="890372"/>
            </a:xfrm>
            <a:prstGeom prst="rect">
              <a:avLst/>
            </a:prstGeom>
          </p:spPr>
          <p:txBody>
            <a:bodyPr wrap="square">
              <a:spAutoFit/>
              <a:scene3d>
                <a:camera prst="orthographicFront"/>
                <a:lightRig rig="threePt" dir="t"/>
              </a:scene3d>
              <a:sp3d contourW="12700"/>
            </a:bodyPr>
            <a:lstStyle/>
            <a:p>
              <a:pPr>
                <a:lnSpc>
                  <a:spcPct val="150000"/>
                </a:lnSpc>
              </a:pPr>
              <a:r>
                <a:rPr lang="zh-CN" altLang="en-US" sz="12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3" name="矩形 42">
              <a:extLst>
                <a:ext uri="{FF2B5EF4-FFF2-40B4-BE49-F238E27FC236}">
                  <a16:creationId xmlns:a16="http://schemas.microsoft.com/office/drawing/2014/main" id="{6B7451CF-01C1-4267-9691-10CF0FE07D20}"/>
                </a:ext>
              </a:extLst>
            </p:cNvPr>
            <p:cNvSpPr/>
            <p:nvPr/>
          </p:nvSpPr>
          <p:spPr>
            <a:xfrm>
              <a:off x="6462713" y="2410788"/>
              <a:ext cx="2241974" cy="40126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04</a:t>
              </a:r>
              <a:endParaRPr lang="zh-CN" altLang="en-US" b="1" dirty="0">
                <a:solidFill>
                  <a:schemeClr val="tx1">
                    <a:lumMod val="65000"/>
                    <a:lumOff val="35000"/>
                  </a:schemeClr>
                </a:solidFill>
              </a:endParaRPr>
            </a:p>
          </p:txBody>
        </p:sp>
      </p:grpSp>
      <p:grpSp>
        <p:nvGrpSpPr>
          <p:cNvPr id="44" name="组合 43">
            <a:extLst>
              <a:ext uri="{FF2B5EF4-FFF2-40B4-BE49-F238E27FC236}">
                <a16:creationId xmlns:a16="http://schemas.microsoft.com/office/drawing/2014/main" id="{122DAB5B-81FD-4555-A799-8989D5B29358}"/>
              </a:ext>
            </a:extLst>
          </p:cNvPr>
          <p:cNvGrpSpPr/>
          <p:nvPr/>
        </p:nvGrpSpPr>
        <p:grpSpPr>
          <a:xfrm>
            <a:off x="1325465" y="1851774"/>
            <a:ext cx="3327636" cy="1242996"/>
            <a:chOff x="6462713" y="2410788"/>
            <a:chExt cx="3327636" cy="1242996"/>
          </a:xfrm>
        </p:grpSpPr>
        <p:sp>
          <p:nvSpPr>
            <p:cNvPr id="45" name="矩形 44">
              <a:extLst>
                <a:ext uri="{FF2B5EF4-FFF2-40B4-BE49-F238E27FC236}">
                  <a16:creationId xmlns:a16="http://schemas.microsoft.com/office/drawing/2014/main" id="{3A54F77B-0602-4F41-9E43-F06A8F282755}"/>
                </a:ext>
              </a:extLst>
            </p:cNvPr>
            <p:cNvSpPr/>
            <p:nvPr/>
          </p:nvSpPr>
          <p:spPr>
            <a:xfrm>
              <a:off x="6462713" y="2763412"/>
              <a:ext cx="3327636" cy="890372"/>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2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6" name="矩形 45">
              <a:extLst>
                <a:ext uri="{FF2B5EF4-FFF2-40B4-BE49-F238E27FC236}">
                  <a16:creationId xmlns:a16="http://schemas.microsoft.com/office/drawing/2014/main" id="{74DC8407-64B8-4959-B257-F59249D574A2}"/>
                </a:ext>
              </a:extLst>
            </p:cNvPr>
            <p:cNvSpPr/>
            <p:nvPr/>
          </p:nvSpPr>
          <p:spPr>
            <a:xfrm>
              <a:off x="7548375" y="24107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01</a:t>
              </a:r>
              <a:endParaRPr lang="zh-CN" altLang="en-US" b="1" dirty="0">
                <a:solidFill>
                  <a:schemeClr val="tx1">
                    <a:lumMod val="65000"/>
                    <a:lumOff val="35000"/>
                  </a:schemeClr>
                </a:solidFill>
              </a:endParaRPr>
            </a:p>
          </p:txBody>
        </p:sp>
      </p:grpSp>
      <p:grpSp>
        <p:nvGrpSpPr>
          <p:cNvPr id="47" name="组合 46">
            <a:extLst>
              <a:ext uri="{FF2B5EF4-FFF2-40B4-BE49-F238E27FC236}">
                <a16:creationId xmlns:a16="http://schemas.microsoft.com/office/drawing/2014/main" id="{F9722F5C-4AD9-4157-91BD-DE8B366A6358}"/>
              </a:ext>
            </a:extLst>
          </p:cNvPr>
          <p:cNvGrpSpPr/>
          <p:nvPr/>
        </p:nvGrpSpPr>
        <p:grpSpPr>
          <a:xfrm>
            <a:off x="1325465" y="4482158"/>
            <a:ext cx="3327636" cy="1242996"/>
            <a:chOff x="6462713" y="2410788"/>
            <a:chExt cx="3327636" cy="1242996"/>
          </a:xfrm>
        </p:grpSpPr>
        <p:sp>
          <p:nvSpPr>
            <p:cNvPr id="48" name="矩形 47">
              <a:extLst>
                <a:ext uri="{FF2B5EF4-FFF2-40B4-BE49-F238E27FC236}">
                  <a16:creationId xmlns:a16="http://schemas.microsoft.com/office/drawing/2014/main" id="{24D1D6F0-CAD7-44CB-9A26-721832CFC3BC}"/>
                </a:ext>
              </a:extLst>
            </p:cNvPr>
            <p:cNvSpPr/>
            <p:nvPr/>
          </p:nvSpPr>
          <p:spPr>
            <a:xfrm>
              <a:off x="6462713" y="2763412"/>
              <a:ext cx="3327636" cy="890372"/>
            </a:xfrm>
            <a:prstGeom prst="rect">
              <a:avLst/>
            </a:prstGeom>
          </p:spPr>
          <p:txBody>
            <a:bodyPr wrap="square">
              <a:spAutoFit/>
              <a:scene3d>
                <a:camera prst="orthographicFront"/>
                <a:lightRig rig="threePt" dir="t"/>
              </a:scene3d>
              <a:sp3d contourW="12700"/>
            </a:bodyPr>
            <a:lstStyle/>
            <a:p>
              <a:pPr algn="r">
                <a:lnSpc>
                  <a:spcPct val="150000"/>
                </a:lnSpc>
              </a:pPr>
              <a:r>
                <a:rPr lang="zh-CN" altLang="en-US" sz="1200" dirty="0">
                  <a:solidFill>
                    <a:schemeClr val="tx1">
                      <a:lumMod val="65000"/>
                      <a:lumOff val="35000"/>
                    </a:schemeClr>
                  </a:solidFill>
                </a:rPr>
                <a:t>用户可以在投影仪或者计算机上进行演示也可以将演示文稿打印出来制作成胶片以便应用到更广泛的领域中</a:t>
              </a:r>
            </a:p>
          </p:txBody>
        </p:sp>
        <p:sp>
          <p:nvSpPr>
            <p:cNvPr id="49" name="矩形 48">
              <a:extLst>
                <a:ext uri="{FF2B5EF4-FFF2-40B4-BE49-F238E27FC236}">
                  <a16:creationId xmlns:a16="http://schemas.microsoft.com/office/drawing/2014/main" id="{C9837D5C-F350-45AF-9F4D-A85C4F70315E}"/>
                </a:ext>
              </a:extLst>
            </p:cNvPr>
            <p:cNvSpPr/>
            <p:nvPr/>
          </p:nvSpPr>
          <p:spPr>
            <a:xfrm>
              <a:off x="7548375" y="2410788"/>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65000"/>
                      <a:lumOff val="35000"/>
                    </a:schemeClr>
                  </a:solidFill>
                </a:rPr>
                <a:t>项目</a:t>
              </a:r>
              <a:r>
                <a:rPr lang="en-US" altLang="zh-CN" b="1" dirty="0">
                  <a:solidFill>
                    <a:schemeClr val="tx1">
                      <a:lumMod val="65000"/>
                      <a:lumOff val="35000"/>
                    </a:schemeClr>
                  </a:solidFill>
                </a:rPr>
                <a:t>03</a:t>
              </a:r>
              <a:endParaRPr lang="zh-CN" altLang="en-US" b="1" dirty="0">
                <a:solidFill>
                  <a:schemeClr val="tx1">
                    <a:lumMod val="65000"/>
                    <a:lumOff val="35000"/>
                  </a:schemeClr>
                </a:solidFill>
              </a:endParaRPr>
            </a:p>
          </p:txBody>
        </p:sp>
      </p:grpSp>
      <p:grpSp>
        <p:nvGrpSpPr>
          <p:cNvPr id="28" name="组合 27">
            <a:extLst>
              <a:ext uri="{FF2B5EF4-FFF2-40B4-BE49-F238E27FC236}">
                <a16:creationId xmlns:a16="http://schemas.microsoft.com/office/drawing/2014/main" id="{3A8933DB-4A7E-4192-B541-1DFC545CB5C3}"/>
              </a:ext>
            </a:extLst>
          </p:cNvPr>
          <p:cNvGrpSpPr/>
          <p:nvPr/>
        </p:nvGrpSpPr>
        <p:grpSpPr>
          <a:xfrm>
            <a:off x="174410" y="144902"/>
            <a:ext cx="2611805" cy="485415"/>
            <a:chOff x="174410" y="144902"/>
            <a:chExt cx="2611805" cy="485415"/>
          </a:xfrm>
        </p:grpSpPr>
        <p:grpSp>
          <p:nvGrpSpPr>
            <p:cNvPr id="29" name="组合 28">
              <a:extLst>
                <a:ext uri="{FF2B5EF4-FFF2-40B4-BE49-F238E27FC236}">
                  <a16:creationId xmlns:a16="http://schemas.microsoft.com/office/drawing/2014/main" id="{2CAB238A-1438-4D06-91A7-F719A0E87C62}"/>
                </a:ext>
              </a:extLst>
            </p:cNvPr>
            <p:cNvGrpSpPr/>
            <p:nvPr/>
          </p:nvGrpSpPr>
          <p:grpSpPr>
            <a:xfrm>
              <a:off x="174410" y="144902"/>
              <a:ext cx="775800" cy="485415"/>
              <a:chOff x="174410" y="144902"/>
              <a:chExt cx="775800" cy="485415"/>
            </a:xfrm>
          </p:grpSpPr>
          <p:sp>
            <p:nvSpPr>
              <p:cNvPr id="31" name="等腰三角形 30">
                <a:extLst>
                  <a:ext uri="{FF2B5EF4-FFF2-40B4-BE49-F238E27FC236}">
                    <a16:creationId xmlns:a16="http://schemas.microsoft.com/office/drawing/2014/main" id="{90DC0BF8-F840-4CBF-B3D0-444E5B1AB7FB}"/>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B05A1D8F-7DA5-4008-8A2A-89385E20F8F5}"/>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id="{590AC432-0994-4756-923F-663046953D55}"/>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年度工作概述</a:t>
              </a:r>
            </a:p>
          </p:txBody>
        </p:sp>
      </p:grpSp>
    </p:spTree>
    <p:extLst>
      <p:ext uri="{BB962C8B-B14F-4D97-AF65-F5344CB8AC3E}">
        <p14:creationId xmlns:p14="http://schemas.microsoft.com/office/powerpoint/2010/main" val="232309331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2" presetClass="entr" presetSubtype="2"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p:tgtEl>
                                          <p:spTgt spid="44"/>
                                        </p:tgtEl>
                                        <p:attrNameLst>
                                          <p:attrName>ppt_x</p:attrName>
                                        </p:attrNameLst>
                                      </p:cBhvr>
                                      <p:tavLst>
                                        <p:tav tm="0">
                                          <p:val>
                                            <p:strVal val="#ppt_x+#ppt_w*1.125000"/>
                                          </p:val>
                                        </p:tav>
                                        <p:tav tm="100000">
                                          <p:val>
                                            <p:strVal val="#ppt_x"/>
                                          </p:val>
                                        </p:tav>
                                      </p:tavLst>
                                    </p:anim>
                                    <p:animEffect transition="in" filter="wipe(left)">
                                      <p:cBhvr>
                                        <p:cTn id="15" dur="500"/>
                                        <p:tgtEl>
                                          <p:spTgt spid="44"/>
                                        </p:tgtEl>
                                      </p:cBhvr>
                                    </p:animEffect>
                                  </p:childTnLst>
                                </p:cTn>
                              </p:par>
                              <p:par>
                                <p:cTn id="16" presetID="12" presetClass="entr" presetSubtype="2" fill="hold" nodeType="withEffect">
                                  <p:stCondLst>
                                    <p:cond delay="250"/>
                                  </p:stCondLst>
                                  <p:childTnLst>
                                    <p:set>
                                      <p:cBhvr>
                                        <p:cTn id="17" dur="1" fill="hold">
                                          <p:stCondLst>
                                            <p:cond delay="0"/>
                                          </p:stCondLst>
                                        </p:cTn>
                                        <p:tgtEl>
                                          <p:spTgt spid="47"/>
                                        </p:tgtEl>
                                        <p:attrNameLst>
                                          <p:attrName>style.visibility</p:attrName>
                                        </p:attrNameLst>
                                      </p:cBhvr>
                                      <p:to>
                                        <p:strVal val="visible"/>
                                      </p:to>
                                    </p:set>
                                    <p:anim calcmode="lin" valueType="num">
                                      <p:cBhvr additive="base">
                                        <p:cTn id="18" dur="500"/>
                                        <p:tgtEl>
                                          <p:spTgt spid="47"/>
                                        </p:tgtEl>
                                        <p:attrNameLst>
                                          <p:attrName>ppt_x</p:attrName>
                                        </p:attrNameLst>
                                      </p:cBhvr>
                                      <p:tavLst>
                                        <p:tav tm="0">
                                          <p:val>
                                            <p:strVal val="#ppt_x+#ppt_w*1.125000"/>
                                          </p:val>
                                        </p:tav>
                                        <p:tav tm="100000">
                                          <p:val>
                                            <p:strVal val="#ppt_x"/>
                                          </p:val>
                                        </p:tav>
                                      </p:tavLst>
                                    </p:anim>
                                    <p:animEffect transition="in" filter="wipe(left)">
                                      <p:cBhvr>
                                        <p:cTn id="19" dur="500"/>
                                        <p:tgtEl>
                                          <p:spTgt spid="47"/>
                                        </p:tgtEl>
                                      </p:cBhvr>
                                    </p:animEffect>
                                  </p:childTnLst>
                                </p:cTn>
                              </p:par>
                              <p:par>
                                <p:cTn id="20" presetID="12" presetClass="entr" presetSubtype="8" fill="hold" nodeType="withEffect">
                                  <p:stCondLst>
                                    <p:cond delay="50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p:tgtEl>
                                          <p:spTgt spid="38"/>
                                        </p:tgtEl>
                                        <p:attrNameLst>
                                          <p:attrName>ppt_x</p:attrName>
                                        </p:attrNameLst>
                                      </p:cBhvr>
                                      <p:tavLst>
                                        <p:tav tm="0">
                                          <p:val>
                                            <p:strVal val="#ppt_x-#ppt_w*1.125000"/>
                                          </p:val>
                                        </p:tav>
                                        <p:tav tm="100000">
                                          <p:val>
                                            <p:strVal val="#ppt_x"/>
                                          </p:val>
                                        </p:tav>
                                      </p:tavLst>
                                    </p:anim>
                                    <p:animEffect transition="in" filter="wipe(right)">
                                      <p:cBhvr>
                                        <p:cTn id="23" dur="500"/>
                                        <p:tgtEl>
                                          <p:spTgt spid="38"/>
                                        </p:tgtEl>
                                      </p:cBhvr>
                                    </p:animEffect>
                                  </p:childTnLst>
                                </p:cTn>
                              </p:par>
                              <p:par>
                                <p:cTn id="24" presetID="12" presetClass="entr" presetSubtype="8" fill="hold"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p:tgtEl>
                                          <p:spTgt spid="41"/>
                                        </p:tgtEl>
                                        <p:attrNameLst>
                                          <p:attrName>ppt_x</p:attrName>
                                        </p:attrNameLst>
                                      </p:cBhvr>
                                      <p:tavLst>
                                        <p:tav tm="0">
                                          <p:val>
                                            <p:strVal val="#ppt_x-#ppt_w*1.125000"/>
                                          </p:val>
                                        </p:tav>
                                        <p:tav tm="100000">
                                          <p:val>
                                            <p:strVal val="#ppt_x"/>
                                          </p:val>
                                        </p:tav>
                                      </p:tavLst>
                                    </p:anim>
                                    <p:animEffect transition="in" filter="wipe(right)">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1155700" y="1979721"/>
            <a:ext cx="5114012" cy="3852908"/>
          </a:xfrm>
        </p:spPr>
      </p:pic>
      <p:grpSp>
        <p:nvGrpSpPr>
          <p:cNvPr id="14" name="组合 13"/>
          <p:cNvGrpSpPr/>
          <p:nvPr/>
        </p:nvGrpSpPr>
        <p:grpSpPr>
          <a:xfrm>
            <a:off x="6758735" y="2102798"/>
            <a:ext cx="4468065" cy="584151"/>
            <a:chOff x="6736921" y="2180774"/>
            <a:chExt cx="3301253" cy="584151"/>
          </a:xfrm>
        </p:grpSpPr>
        <p:sp>
          <p:nvSpPr>
            <p:cNvPr id="15" name="TextBox 11"/>
            <p:cNvSpPr txBox="1"/>
            <p:nvPr/>
          </p:nvSpPr>
          <p:spPr>
            <a:xfrm>
              <a:off x="6736921" y="2520884"/>
              <a:ext cx="3301253" cy="244041"/>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200" dirty="0">
                  <a:solidFill>
                    <a:schemeClr val="tx1">
                      <a:lumMod val="65000"/>
                      <a:lumOff val="35000"/>
                    </a:schemeClr>
                  </a:solidFill>
                </a:rPr>
                <a:t>用户可以在投影仪或者计算机上进行演示也可以将演示文稿打印</a:t>
              </a:r>
            </a:p>
          </p:txBody>
        </p:sp>
        <p:sp>
          <p:nvSpPr>
            <p:cNvPr id="1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添加标题</a:t>
              </a:r>
              <a:endParaRPr lang="en-US" dirty="0">
                <a:solidFill>
                  <a:schemeClr val="tx1">
                    <a:lumMod val="65000"/>
                    <a:lumOff val="35000"/>
                  </a:schemeClr>
                </a:solidFill>
              </a:endParaRPr>
            </a:p>
          </p:txBody>
        </p:sp>
      </p:grpSp>
      <p:grpSp>
        <p:nvGrpSpPr>
          <p:cNvPr id="18" name="组合 17"/>
          <p:cNvGrpSpPr/>
          <p:nvPr/>
        </p:nvGrpSpPr>
        <p:grpSpPr>
          <a:xfrm>
            <a:off x="6758735" y="3073226"/>
            <a:ext cx="4468065" cy="584151"/>
            <a:chOff x="6736921" y="2180774"/>
            <a:chExt cx="3301253" cy="584151"/>
          </a:xfrm>
        </p:grpSpPr>
        <p:sp>
          <p:nvSpPr>
            <p:cNvPr id="19" name="TextBox 11"/>
            <p:cNvSpPr txBox="1"/>
            <p:nvPr/>
          </p:nvSpPr>
          <p:spPr>
            <a:xfrm>
              <a:off x="6736921" y="2520884"/>
              <a:ext cx="3301253" cy="244041"/>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200" dirty="0">
                  <a:solidFill>
                    <a:schemeClr val="tx1">
                      <a:lumMod val="65000"/>
                      <a:lumOff val="35000"/>
                    </a:schemeClr>
                  </a:solidFill>
                </a:rPr>
                <a:t>用户可以在投影仪或者计算机上进行演示也可以将演示文稿打印</a:t>
              </a:r>
            </a:p>
          </p:txBody>
        </p:sp>
        <p:sp>
          <p:nvSpPr>
            <p:cNvPr id="20"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添加标题</a:t>
              </a:r>
              <a:endParaRPr lang="en-US" altLang="zh-CN" dirty="0">
                <a:solidFill>
                  <a:schemeClr val="tx1">
                    <a:lumMod val="65000"/>
                    <a:lumOff val="35000"/>
                  </a:schemeClr>
                </a:solidFill>
              </a:endParaRPr>
            </a:p>
          </p:txBody>
        </p:sp>
      </p:grpSp>
      <p:grpSp>
        <p:nvGrpSpPr>
          <p:cNvPr id="21" name="组合 20"/>
          <p:cNvGrpSpPr/>
          <p:nvPr/>
        </p:nvGrpSpPr>
        <p:grpSpPr>
          <a:xfrm>
            <a:off x="6758735" y="4043654"/>
            <a:ext cx="4468065" cy="584151"/>
            <a:chOff x="6736921" y="2180774"/>
            <a:chExt cx="3301253" cy="584151"/>
          </a:xfrm>
        </p:grpSpPr>
        <p:sp>
          <p:nvSpPr>
            <p:cNvPr id="22" name="TextBox 11"/>
            <p:cNvSpPr txBox="1"/>
            <p:nvPr/>
          </p:nvSpPr>
          <p:spPr>
            <a:xfrm>
              <a:off x="6736921" y="2520884"/>
              <a:ext cx="3301253" cy="244041"/>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200" dirty="0">
                  <a:solidFill>
                    <a:schemeClr val="tx1">
                      <a:lumMod val="65000"/>
                      <a:lumOff val="35000"/>
                    </a:schemeClr>
                  </a:solidFill>
                </a:rPr>
                <a:t>用户可以在投影仪或者计算机上进行演示也可以将演示文稿打印</a:t>
              </a:r>
            </a:p>
          </p:txBody>
        </p:sp>
        <p:sp>
          <p:nvSpPr>
            <p:cNvPr id="23"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添加标题</a:t>
              </a:r>
              <a:endParaRPr lang="en-US" altLang="zh-CN" dirty="0">
                <a:solidFill>
                  <a:schemeClr val="tx1">
                    <a:lumMod val="65000"/>
                    <a:lumOff val="35000"/>
                  </a:schemeClr>
                </a:solidFill>
              </a:endParaRPr>
            </a:p>
          </p:txBody>
        </p:sp>
      </p:grpSp>
      <p:grpSp>
        <p:nvGrpSpPr>
          <p:cNvPr id="24" name="组合 23"/>
          <p:cNvGrpSpPr/>
          <p:nvPr/>
        </p:nvGrpSpPr>
        <p:grpSpPr>
          <a:xfrm>
            <a:off x="6758735" y="5014081"/>
            <a:ext cx="4468065" cy="584151"/>
            <a:chOff x="6736921" y="2180774"/>
            <a:chExt cx="3301253" cy="584151"/>
          </a:xfrm>
        </p:grpSpPr>
        <p:sp>
          <p:nvSpPr>
            <p:cNvPr id="25" name="TextBox 11"/>
            <p:cNvSpPr txBox="1"/>
            <p:nvPr/>
          </p:nvSpPr>
          <p:spPr>
            <a:xfrm>
              <a:off x="6736921" y="2520884"/>
              <a:ext cx="3301253" cy="244041"/>
            </a:xfrm>
            <a:prstGeom prst="rect">
              <a:avLst/>
            </a:prstGeom>
            <a:noFill/>
          </p:spPr>
          <p:txBody>
            <a:bodyPr wrap="square" lIns="0" tIns="0" rIns="0" bIns="0" rtlCol="0">
              <a:spAutoFit/>
              <a:scene3d>
                <a:camera prst="orthographicFront"/>
                <a:lightRig rig="threePt" dir="t"/>
              </a:scene3d>
              <a:sp3d contourW="12700"/>
            </a:bodyPr>
            <a:lstStyle/>
            <a:p>
              <a:pPr>
                <a:lnSpc>
                  <a:spcPct val="150000"/>
                </a:lnSpc>
              </a:pPr>
              <a:r>
                <a:rPr lang="zh-CN" altLang="en-US" sz="1200" dirty="0">
                  <a:solidFill>
                    <a:schemeClr val="tx1">
                      <a:lumMod val="65000"/>
                      <a:lumOff val="35000"/>
                    </a:schemeClr>
                  </a:solidFill>
                </a:rPr>
                <a:t>用户可以在投影仪或者计算机上进行演示也可以将演示文稿打印</a:t>
              </a:r>
            </a:p>
          </p:txBody>
        </p:sp>
        <p:sp>
          <p:nvSpPr>
            <p:cNvPr id="26" name="TextBox 11"/>
            <p:cNvSpPr txBox="1"/>
            <p:nvPr/>
          </p:nvSpPr>
          <p:spPr>
            <a:xfrm>
              <a:off x="6736921" y="2180774"/>
              <a:ext cx="2449035" cy="276999"/>
            </a:xfrm>
            <a:prstGeom prst="rect">
              <a:avLst/>
            </a:prstGeom>
            <a:noFill/>
          </p:spPr>
          <p:txBody>
            <a:bodyPr wrap="square" lIns="0" tIns="0" rIns="0" bIns="0" rtlCol="0">
              <a:spAutoFit/>
              <a:scene3d>
                <a:camera prst="orthographicFront"/>
                <a:lightRig rig="threePt" dir="t"/>
              </a:scene3d>
              <a:sp3d contourW="12700"/>
            </a:bodyPr>
            <a:lstStyle/>
            <a:p>
              <a:r>
                <a:rPr lang="zh-CN" altLang="en-US" dirty="0">
                  <a:solidFill>
                    <a:schemeClr val="tx1">
                      <a:lumMod val="65000"/>
                      <a:lumOff val="35000"/>
                    </a:schemeClr>
                  </a:solidFill>
                </a:rPr>
                <a:t>添加标题</a:t>
              </a:r>
              <a:endParaRPr lang="en-US" altLang="zh-CN" dirty="0">
                <a:solidFill>
                  <a:schemeClr val="tx1">
                    <a:lumMod val="65000"/>
                    <a:lumOff val="35000"/>
                  </a:schemeClr>
                </a:solidFill>
              </a:endParaRPr>
            </a:p>
          </p:txBody>
        </p:sp>
      </p:grpSp>
      <p:grpSp>
        <p:nvGrpSpPr>
          <p:cNvPr id="31" name="组合 30">
            <a:extLst>
              <a:ext uri="{FF2B5EF4-FFF2-40B4-BE49-F238E27FC236}">
                <a16:creationId xmlns:a16="http://schemas.microsoft.com/office/drawing/2014/main" id="{51EDC75D-11F2-4557-9638-CECDE3A88C42}"/>
              </a:ext>
            </a:extLst>
          </p:cNvPr>
          <p:cNvGrpSpPr/>
          <p:nvPr/>
        </p:nvGrpSpPr>
        <p:grpSpPr>
          <a:xfrm>
            <a:off x="174410" y="144902"/>
            <a:ext cx="2611805" cy="485415"/>
            <a:chOff x="174410" y="144902"/>
            <a:chExt cx="2611805" cy="485415"/>
          </a:xfrm>
        </p:grpSpPr>
        <p:grpSp>
          <p:nvGrpSpPr>
            <p:cNvPr id="32" name="组合 31">
              <a:extLst>
                <a:ext uri="{FF2B5EF4-FFF2-40B4-BE49-F238E27FC236}">
                  <a16:creationId xmlns:a16="http://schemas.microsoft.com/office/drawing/2014/main" id="{481DDD19-2348-497F-BFDB-9463E9C64D6B}"/>
                </a:ext>
              </a:extLst>
            </p:cNvPr>
            <p:cNvGrpSpPr/>
            <p:nvPr/>
          </p:nvGrpSpPr>
          <p:grpSpPr>
            <a:xfrm>
              <a:off x="174410" y="144902"/>
              <a:ext cx="775800" cy="485415"/>
              <a:chOff x="174410" y="144902"/>
              <a:chExt cx="775800" cy="485415"/>
            </a:xfrm>
          </p:grpSpPr>
          <p:sp>
            <p:nvSpPr>
              <p:cNvPr id="34" name="等腰三角形 33">
                <a:extLst>
                  <a:ext uri="{FF2B5EF4-FFF2-40B4-BE49-F238E27FC236}">
                    <a16:creationId xmlns:a16="http://schemas.microsoft.com/office/drawing/2014/main" id="{22CC0D51-2241-4C51-B799-C8DB9C42337E}"/>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CE7AD4BB-9B14-408C-8493-048FB4D1E6EC}"/>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a:extLst>
                <a:ext uri="{FF2B5EF4-FFF2-40B4-BE49-F238E27FC236}">
                  <a16:creationId xmlns:a16="http://schemas.microsoft.com/office/drawing/2014/main" id="{5868B320-691A-4BD1-B889-3678954852E8}"/>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年度工作概述</a:t>
              </a:r>
            </a:p>
          </p:txBody>
        </p:sp>
      </p:grpSp>
    </p:spTree>
    <p:extLst>
      <p:ext uri="{BB962C8B-B14F-4D97-AF65-F5344CB8AC3E}">
        <p14:creationId xmlns:p14="http://schemas.microsoft.com/office/powerpoint/2010/main" val="193220149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4" presetClass="entr" presetSubtype="1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par>
                          <p:cTn id="23" fill="hold">
                            <p:stCondLst>
                              <p:cond delay="2000"/>
                            </p:stCondLst>
                            <p:childTnLst>
                              <p:par>
                                <p:cTn id="24" presetID="14" presetClass="entr" presetSubtype="10"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randombar(horizontal)">
                                      <p:cBhvr>
                                        <p:cTn id="26" dur="500"/>
                                        <p:tgtEl>
                                          <p:spTgt spid="21"/>
                                        </p:tgtEl>
                                      </p:cBhvr>
                                    </p:animEffect>
                                  </p:childTnLst>
                                </p:cTn>
                              </p:par>
                            </p:childTnLst>
                          </p:cTn>
                        </p:par>
                        <p:par>
                          <p:cTn id="27" fill="hold">
                            <p:stCondLst>
                              <p:cond delay="2500"/>
                            </p:stCondLst>
                            <p:childTnLst>
                              <p:par>
                                <p:cTn id="28" presetID="14" presetClass="entr" presetSubtype="10"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randombar(horizontal)">
                                      <p:cBhvr>
                                        <p:cTn id="30" dur="500"/>
                                        <p:tgtEl>
                                          <p:spTgt spid="24"/>
                                        </p:tgtEl>
                                      </p:cBhvr>
                                    </p:animEffect>
                                  </p:childTnLst>
                                </p:cTn>
                              </p:par>
                              <p:par>
                                <p:cTn id="31" presetID="42"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1000"/>
                                        <p:tgtEl>
                                          <p:spTgt spid="27"/>
                                        </p:tgtEl>
                                      </p:cBhvr>
                                    </p:animEffect>
                                    <p:anim calcmode="lin" valueType="num">
                                      <p:cBhvr>
                                        <p:cTn id="34" dur="1000" fill="hold"/>
                                        <p:tgtEl>
                                          <p:spTgt spid="27"/>
                                        </p:tgtEl>
                                        <p:attrNameLst>
                                          <p:attrName>ppt_x</p:attrName>
                                        </p:attrNameLst>
                                      </p:cBhvr>
                                      <p:tavLst>
                                        <p:tav tm="0">
                                          <p:val>
                                            <p:strVal val="#ppt_x"/>
                                          </p:val>
                                        </p:tav>
                                        <p:tav tm="100000">
                                          <p:val>
                                            <p:strVal val="#ppt_x"/>
                                          </p:val>
                                        </p:tav>
                                      </p:tavLst>
                                    </p:anim>
                                    <p:anim calcmode="lin" valueType="num">
                                      <p:cBhvr>
                                        <p:cTn id="35"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18153373-87D3-4AAC-ABD9-55A3BBC4516E}"/>
              </a:ext>
            </a:extLst>
          </p:cNvPr>
          <p:cNvGrpSpPr/>
          <p:nvPr/>
        </p:nvGrpSpPr>
        <p:grpSpPr>
          <a:xfrm>
            <a:off x="1435102" y="1903702"/>
            <a:ext cx="2800231" cy="3800313"/>
            <a:chOff x="1435102" y="1903702"/>
            <a:chExt cx="2800231" cy="3800313"/>
          </a:xfrm>
        </p:grpSpPr>
        <p:sp>
          <p:nvSpPr>
            <p:cNvPr id="5" name="Arrow: Pentagon 2">
              <a:extLst>
                <a:ext uri="{FF2B5EF4-FFF2-40B4-BE49-F238E27FC236}">
                  <a16:creationId xmlns:a16="http://schemas.microsoft.com/office/drawing/2014/main" id="{AE426E97-A5B1-4BC0-9C74-456C72D49A28}"/>
                </a:ext>
              </a:extLst>
            </p:cNvPr>
            <p:cNvSpPr/>
            <p:nvPr/>
          </p:nvSpPr>
          <p:spPr>
            <a:xfrm rot="5400000">
              <a:off x="1755128" y="1583677"/>
              <a:ext cx="2160180" cy="280023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p>
          </p:txBody>
        </p:sp>
        <p:sp>
          <p:nvSpPr>
            <p:cNvPr id="11" name="Freeform: Shape 20">
              <a:extLst>
                <a:ext uri="{FF2B5EF4-FFF2-40B4-BE49-F238E27FC236}">
                  <a16:creationId xmlns:a16="http://schemas.microsoft.com/office/drawing/2014/main" id="{03D5D0C2-C553-45A4-9437-74F06E21B0BB}"/>
                </a:ext>
              </a:extLst>
            </p:cNvPr>
            <p:cNvSpPr>
              <a:spLocks/>
            </p:cNvSpPr>
            <p:nvPr/>
          </p:nvSpPr>
          <p:spPr bwMode="auto">
            <a:xfrm>
              <a:off x="2552702" y="2869693"/>
              <a:ext cx="565032" cy="565032"/>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p>
          </p:txBody>
        </p:sp>
        <p:sp>
          <p:nvSpPr>
            <p:cNvPr id="4" name="Rectangle 1">
              <a:extLst>
                <a:ext uri="{FF2B5EF4-FFF2-40B4-BE49-F238E27FC236}">
                  <a16:creationId xmlns:a16="http://schemas.microsoft.com/office/drawing/2014/main" id="{5BE7DF97-3FC6-4C3B-9AB2-A194A8EA83E8}"/>
                </a:ext>
              </a:extLst>
            </p:cNvPr>
            <p:cNvSpPr/>
            <p:nvPr/>
          </p:nvSpPr>
          <p:spPr>
            <a:xfrm>
              <a:off x="1435102" y="1903702"/>
              <a:ext cx="2800231" cy="3800313"/>
            </a:xfrm>
            <a:prstGeom prst="rect">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6" name="矩形 25">
              <a:extLst>
                <a:ext uri="{FF2B5EF4-FFF2-40B4-BE49-F238E27FC236}">
                  <a16:creationId xmlns:a16="http://schemas.microsoft.com/office/drawing/2014/main" id="{F1F983FB-011F-467D-A1E1-DE3EDF19C057}"/>
                </a:ext>
              </a:extLst>
            </p:cNvPr>
            <p:cNvSpPr/>
            <p:nvPr/>
          </p:nvSpPr>
          <p:spPr>
            <a:xfrm>
              <a:off x="1713183"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27" name="矩形 26">
              <a:extLst>
                <a:ext uri="{FF2B5EF4-FFF2-40B4-BE49-F238E27FC236}">
                  <a16:creationId xmlns:a16="http://schemas.microsoft.com/office/drawing/2014/main" id="{2C4F63C9-B35F-4AF7-A419-E6895264FB5C}"/>
                </a:ext>
              </a:extLst>
            </p:cNvPr>
            <p:cNvSpPr/>
            <p:nvPr/>
          </p:nvSpPr>
          <p:spPr>
            <a:xfrm>
              <a:off x="1714230"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grpSp>
      <p:grpSp>
        <p:nvGrpSpPr>
          <p:cNvPr id="33" name="组合 32">
            <a:extLst>
              <a:ext uri="{FF2B5EF4-FFF2-40B4-BE49-F238E27FC236}">
                <a16:creationId xmlns:a16="http://schemas.microsoft.com/office/drawing/2014/main" id="{C7DFE3CA-E1CA-4064-B762-7230B90584D6}"/>
              </a:ext>
            </a:extLst>
          </p:cNvPr>
          <p:cNvGrpSpPr/>
          <p:nvPr/>
        </p:nvGrpSpPr>
        <p:grpSpPr>
          <a:xfrm>
            <a:off x="4695885" y="1903702"/>
            <a:ext cx="2800231" cy="3800313"/>
            <a:chOff x="4695885" y="1903702"/>
            <a:chExt cx="2800231" cy="3800313"/>
          </a:xfrm>
        </p:grpSpPr>
        <p:sp>
          <p:nvSpPr>
            <p:cNvPr id="7" name="Arrow: Pentagon 7">
              <a:extLst>
                <a:ext uri="{FF2B5EF4-FFF2-40B4-BE49-F238E27FC236}">
                  <a16:creationId xmlns:a16="http://schemas.microsoft.com/office/drawing/2014/main" id="{D744D063-D6D8-499A-95FF-1AAF15761078}"/>
                </a:ext>
              </a:extLst>
            </p:cNvPr>
            <p:cNvSpPr/>
            <p:nvPr/>
          </p:nvSpPr>
          <p:spPr>
            <a:xfrm rot="5400000">
              <a:off x="5015911" y="1583677"/>
              <a:ext cx="2160180" cy="280023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p>
          </p:txBody>
        </p:sp>
        <p:sp>
          <p:nvSpPr>
            <p:cNvPr id="12" name="Freeform: Shape 21">
              <a:extLst>
                <a:ext uri="{FF2B5EF4-FFF2-40B4-BE49-F238E27FC236}">
                  <a16:creationId xmlns:a16="http://schemas.microsoft.com/office/drawing/2014/main" id="{FB60DD4A-D5A5-48E0-A5F0-AE128A707C77}"/>
                </a:ext>
              </a:extLst>
            </p:cNvPr>
            <p:cNvSpPr>
              <a:spLocks/>
            </p:cNvSpPr>
            <p:nvPr/>
          </p:nvSpPr>
          <p:spPr bwMode="auto">
            <a:xfrm>
              <a:off x="5825730" y="2869901"/>
              <a:ext cx="565032" cy="565032"/>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p>
          </p:txBody>
        </p:sp>
        <p:sp>
          <p:nvSpPr>
            <p:cNvPr id="6" name="Rectangle 6">
              <a:extLst>
                <a:ext uri="{FF2B5EF4-FFF2-40B4-BE49-F238E27FC236}">
                  <a16:creationId xmlns:a16="http://schemas.microsoft.com/office/drawing/2014/main" id="{EC091D1B-0D6C-4942-AF29-080F18FE4969}"/>
                </a:ext>
              </a:extLst>
            </p:cNvPr>
            <p:cNvSpPr/>
            <p:nvPr/>
          </p:nvSpPr>
          <p:spPr>
            <a:xfrm>
              <a:off x="4695885" y="1903702"/>
              <a:ext cx="2800231" cy="3800313"/>
            </a:xfrm>
            <a:prstGeom prst="rect">
              <a:avLst/>
            </a:prstGeom>
            <a:ln w="3175">
              <a:solidFill>
                <a:schemeClr val="accent2"/>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8" name="矩形 27">
              <a:extLst>
                <a:ext uri="{FF2B5EF4-FFF2-40B4-BE49-F238E27FC236}">
                  <a16:creationId xmlns:a16="http://schemas.microsoft.com/office/drawing/2014/main" id="{78FAE88E-3B1E-4B72-8FE2-CC2C520627F0}"/>
                </a:ext>
              </a:extLst>
            </p:cNvPr>
            <p:cNvSpPr/>
            <p:nvPr/>
          </p:nvSpPr>
          <p:spPr>
            <a:xfrm>
              <a:off x="4975011"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30" name="矩形 29">
              <a:extLst>
                <a:ext uri="{FF2B5EF4-FFF2-40B4-BE49-F238E27FC236}">
                  <a16:creationId xmlns:a16="http://schemas.microsoft.com/office/drawing/2014/main" id="{D3EABEEF-A8D8-4C3B-9F82-D177013FCDF9}"/>
                </a:ext>
              </a:extLst>
            </p:cNvPr>
            <p:cNvSpPr/>
            <p:nvPr/>
          </p:nvSpPr>
          <p:spPr>
            <a:xfrm>
              <a:off x="4975011"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grpSp>
        <p:nvGrpSpPr>
          <p:cNvPr id="34" name="组合 33">
            <a:extLst>
              <a:ext uri="{FF2B5EF4-FFF2-40B4-BE49-F238E27FC236}">
                <a16:creationId xmlns:a16="http://schemas.microsoft.com/office/drawing/2014/main" id="{7571B6D6-9464-4CF3-AF68-B66693C8F4FF}"/>
              </a:ext>
            </a:extLst>
          </p:cNvPr>
          <p:cNvGrpSpPr/>
          <p:nvPr/>
        </p:nvGrpSpPr>
        <p:grpSpPr>
          <a:xfrm>
            <a:off x="7956669" y="1903702"/>
            <a:ext cx="2800231" cy="3800313"/>
            <a:chOff x="7956669" y="1903702"/>
            <a:chExt cx="2800231" cy="3800313"/>
          </a:xfrm>
        </p:grpSpPr>
        <p:sp>
          <p:nvSpPr>
            <p:cNvPr id="9" name="Arrow: Pentagon 12">
              <a:extLst>
                <a:ext uri="{FF2B5EF4-FFF2-40B4-BE49-F238E27FC236}">
                  <a16:creationId xmlns:a16="http://schemas.microsoft.com/office/drawing/2014/main" id="{17000868-7A02-40DD-BE03-503F264DB466}"/>
                </a:ext>
              </a:extLst>
            </p:cNvPr>
            <p:cNvSpPr/>
            <p:nvPr/>
          </p:nvSpPr>
          <p:spPr>
            <a:xfrm rot="5400000">
              <a:off x="8276695" y="1583677"/>
              <a:ext cx="2160180" cy="2800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algn="ctr"/>
              <a:endParaRPr lang="zh-CN" altLang="en-US" dirty="0"/>
            </a:p>
          </p:txBody>
        </p:sp>
        <p:sp>
          <p:nvSpPr>
            <p:cNvPr id="10" name="Freeform: Shape 19">
              <a:extLst>
                <a:ext uri="{FF2B5EF4-FFF2-40B4-BE49-F238E27FC236}">
                  <a16:creationId xmlns:a16="http://schemas.microsoft.com/office/drawing/2014/main" id="{12CF8B9F-FABF-4B86-992D-B6446D17B3D0}"/>
                </a:ext>
              </a:extLst>
            </p:cNvPr>
            <p:cNvSpPr>
              <a:spLocks/>
            </p:cNvSpPr>
            <p:nvPr/>
          </p:nvSpPr>
          <p:spPr bwMode="auto">
            <a:xfrm>
              <a:off x="9074268" y="2869693"/>
              <a:ext cx="565032" cy="56503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p>
          </p:txBody>
        </p:sp>
        <p:sp>
          <p:nvSpPr>
            <p:cNvPr id="8" name="Rectangle 11">
              <a:extLst>
                <a:ext uri="{FF2B5EF4-FFF2-40B4-BE49-F238E27FC236}">
                  <a16:creationId xmlns:a16="http://schemas.microsoft.com/office/drawing/2014/main" id="{7DD5FC04-B4DA-4E5A-987F-A7E3574D3211}"/>
                </a:ext>
              </a:extLst>
            </p:cNvPr>
            <p:cNvSpPr/>
            <p:nvPr/>
          </p:nvSpPr>
          <p:spPr>
            <a:xfrm>
              <a:off x="7956669" y="1903702"/>
              <a:ext cx="2800231" cy="3800313"/>
            </a:xfrm>
            <a:prstGeom prst="rect">
              <a:avLst/>
            </a:prstGeom>
            <a:ln w="3175">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9" name="矩形 28">
              <a:extLst>
                <a:ext uri="{FF2B5EF4-FFF2-40B4-BE49-F238E27FC236}">
                  <a16:creationId xmlns:a16="http://schemas.microsoft.com/office/drawing/2014/main" id="{B1ED2202-D6FE-4CEA-BE4D-D9882D60F5B4}"/>
                </a:ext>
              </a:extLst>
            </p:cNvPr>
            <p:cNvSpPr/>
            <p:nvPr/>
          </p:nvSpPr>
          <p:spPr>
            <a:xfrm>
              <a:off x="8235797" y="2121896"/>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标题文字添加</a:t>
              </a:r>
            </a:p>
          </p:txBody>
        </p:sp>
        <p:sp>
          <p:nvSpPr>
            <p:cNvPr id="31" name="矩形 30">
              <a:extLst>
                <a:ext uri="{FF2B5EF4-FFF2-40B4-BE49-F238E27FC236}">
                  <a16:creationId xmlns:a16="http://schemas.microsoft.com/office/drawing/2014/main" id="{EF667F3E-2A39-477E-AD88-6442E38DACF2}"/>
                </a:ext>
              </a:extLst>
            </p:cNvPr>
            <p:cNvSpPr/>
            <p:nvPr/>
          </p:nvSpPr>
          <p:spPr>
            <a:xfrm>
              <a:off x="8273761" y="4372199"/>
              <a:ext cx="2243021" cy="845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grpSp>
      <p:grpSp>
        <p:nvGrpSpPr>
          <p:cNvPr id="23" name="组合 22">
            <a:extLst>
              <a:ext uri="{FF2B5EF4-FFF2-40B4-BE49-F238E27FC236}">
                <a16:creationId xmlns:a16="http://schemas.microsoft.com/office/drawing/2014/main" id="{8012C6EC-55A9-4213-B2D1-76BBD07D6204}"/>
              </a:ext>
            </a:extLst>
          </p:cNvPr>
          <p:cNvGrpSpPr/>
          <p:nvPr/>
        </p:nvGrpSpPr>
        <p:grpSpPr>
          <a:xfrm>
            <a:off x="174410" y="144902"/>
            <a:ext cx="2611805" cy="485415"/>
            <a:chOff x="174410" y="144902"/>
            <a:chExt cx="2611805" cy="485415"/>
          </a:xfrm>
        </p:grpSpPr>
        <p:grpSp>
          <p:nvGrpSpPr>
            <p:cNvPr id="24" name="组合 23">
              <a:extLst>
                <a:ext uri="{FF2B5EF4-FFF2-40B4-BE49-F238E27FC236}">
                  <a16:creationId xmlns:a16="http://schemas.microsoft.com/office/drawing/2014/main" id="{717669F8-F2B8-4327-A19C-9F5BBCCBFF63}"/>
                </a:ext>
              </a:extLst>
            </p:cNvPr>
            <p:cNvGrpSpPr/>
            <p:nvPr/>
          </p:nvGrpSpPr>
          <p:grpSpPr>
            <a:xfrm>
              <a:off x="174410" y="144902"/>
              <a:ext cx="775800" cy="485415"/>
              <a:chOff x="174410" y="144902"/>
              <a:chExt cx="775800" cy="485415"/>
            </a:xfrm>
          </p:grpSpPr>
          <p:sp>
            <p:nvSpPr>
              <p:cNvPr id="35" name="等腰三角形 34">
                <a:extLst>
                  <a:ext uri="{FF2B5EF4-FFF2-40B4-BE49-F238E27FC236}">
                    <a16:creationId xmlns:a16="http://schemas.microsoft.com/office/drawing/2014/main" id="{F7B523C0-97AF-4404-8639-55A2F4D991E3}"/>
                  </a:ext>
                </a:extLst>
              </p:cNvPr>
              <p:cNvSpPr/>
              <p:nvPr/>
            </p:nvSpPr>
            <p:spPr>
              <a:xfrm rot="16200000">
                <a:off x="148664" y="226696"/>
                <a:ext cx="373318" cy="321826"/>
              </a:xfrm>
              <a:prstGeom prst="triangl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5F34263F-0FD5-4956-B447-E2F47FCAEB69}"/>
                  </a:ext>
                </a:extLst>
              </p:cNvPr>
              <p:cNvSpPr/>
              <p:nvPr/>
            </p:nvSpPr>
            <p:spPr>
              <a:xfrm rot="5400000">
                <a:off x="498272" y="178379"/>
                <a:ext cx="485415" cy="41846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文本框 24">
              <a:extLst>
                <a:ext uri="{FF2B5EF4-FFF2-40B4-BE49-F238E27FC236}">
                  <a16:creationId xmlns:a16="http://schemas.microsoft.com/office/drawing/2014/main" id="{D00485D1-74F4-42E4-948F-5192DACF27EF}"/>
                </a:ext>
              </a:extLst>
            </p:cNvPr>
            <p:cNvSpPr txBox="1"/>
            <p:nvPr/>
          </p:nvSpPr>
          <p:spPr>
            <a:xfrm>
              <a:off x="985722" y="217457"/>
              <a:ext cx="1800493" cy="369332"/>
            </a:xfrm>
            <a:prstGeom prst="rect">
              <a:avLst/>
            </a:prstGeom>
            <a:noFill/>
          </p:spPr>
          <p:txBody>
            <a:bodyPr wrap="none" rtlCol="0">
              <a:spAutoFit/>
              <a:scene3d>
                <a:camera prst="orthographicFront"/>
                <a:lightRig rig="threePt" dir="t"/>
              </a:scene3d>
              <a:sp3d contourW="12700"/>
            </a:bodyPr>
            <a:lstStyle/>
            <a:p>
              <a:r>
                <a:rPr lang="zh-CN" altLang="en-US" spc="300" dirty="0">
                  <a:solidFill>
                    <a:schemeClr val="tx1">
                      <a:lumMod val="75000"/>
                      <a:lumOff val="25000"/>
                    </a:schemeClr>
                  </a:solidFill>
                  <a:latin typeface="+mn-ea"/>
                </a:rPr>
                <a:t>年度工作概述</a:t>
              </a:r>
            </a:p>
          </p:txBody>
        </p:sp>
      </p:grpSp>
    </p:spTree>
    <p:extLst>
      <p:ext uri="{BB962C8B-B14F-4D97-AF65-F5344CB8AC3E}">
        <p14:creationId xmlns:p14="http://schemas.microsoft.com/office/powerpoint/2010/main" val="97996781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100000">
                                          <p:val>
                                            <p:strVal val="#ppt_x"/>
                                          </p:val>
                                        </p:tav>
                                      </p:tavLst>
                                    </p:anim>
                                    <p:anim calcmode="lin" valueType="num">
                                      <p:cBhvr>
                                        <p:cTn id="8" dur="500" fill="hold"/>
                                        <p:tgtEl>
                                          <p:spTgt spid="32"/>
                                        </p:tgtEl>
                                        <p:attrNameLst>
                                          <p:attrName>ppt_y</p:attrName>
                                        </p:attrNameLst>
                                      </p:cBhvr>
                                      <p:tavLst>
                                        <p:tav tm="0">
                                          <p:val>
                                            <p:strVal val="#ppt_y-#ppt_h/2"/>
                                          </p:val>
                                        </p:tav>
                                        <p:tav tm="100000">
                                          <p:val>
                                            <p:strVal val="#ppt_y"/>
                                          </p:val>
                                        </p:tav>
                                      </p:tavLst>
                                    </p:anim>
                                    <p:anim calcmode="lin" valueType="num">
                                      <p:cBhvr>
                                        <p:cTn id="9" dur="500" fill="hold"/>
                                        <p:tgtEl>
                                          <p:spTgt spid="32"/>
                                        </p:tgtEl>
                                        <p:attrNameLst>
                                          <p:attrName>ppt_w</p:attrName>
                                        </p:attrNameLst>
                                      </p:cBhvr>
                                      <p:tavLst>
                                        <p:tav tm="0">
                                          <p:val>
                                            <p:strVal val="#ppt_w"/>
                                          </p:val>
                                        </p:tav>
                                        <p:tav tm="100000">
                                          <p:val>
                                            <p:strVal val="#ppt_w"/>
                                          </p:val>
                                        </p:tav>
                                      </p:tavLst>
                                    </p:anim>
                                    <p:anim calcmode="lin" valueType="num">
                                      <p:cBhvr>
                                        <p:cTn id="10" dur="500" fill="hold"/>
                                        <p:tgtEl>
                                          <p:spTgt spid="3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7" presetClass="entr" presetSubtype="1"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ppt_x</p:attrName>
                                        </p:attrNameLst>
                                      </p:cBhvr>
                                      <p:tavLst>
                                        <p:tav tm="0">
                                          <p:val>
                                            <p:strVal val="#ppt_x"/>
                                          </p:val>
                                        </p:tav>
                                        <p:tav tm="100000">
                                          <p:val>
                                            <p:strVal val="#ppt_x"/>
                                          </p:val>
                                        </p:tav>
                                      </p:tavLst>
                                    </p:anim>
                                    <p:anim calcmode="lin" valueType="num">
                                      <p:cBhvr>
                                        <p:cTn id="15" dur="500" fill="hold"/>
                                        <p:tgtEl>
                                          <p:spTgt spid="33"/>
                                        </p:tgtEl>
                                        <p:attrNameLst>
                                          <p:attrName>ppt_y</p:attrName>
                                        </p:attrNameLst>
                                      </p:cBhvr>
                                      <p:tavLst>
                                        <p:tav tm="0">
                                          <p:val>
                                            <p:strVal val="#ppt_y-#ppt_h/2"/>
                                          </p:val>
                                        </p:tav>
                                        <p:tav tm="100000">
                                          <p:val>
                                            <p:strVal val="#ppt_y"/>
                                          </p:val>
                                        </p:tav>
                                      </p:tavLst>
                                    </p:anim>
                                    <p:anim calcmode="lin" valueType="num">
                                      <p:cBhvr>
                                        <p:cTn id="16" dur="500" fill="hold"/>
                                        <p:tgtEl>
                                          <p:spTgt spid="33"/>
                                        </p:tgtEl>
                                        <p:attrNameLst>
                                          <p:attrName>ppt_w</p:attrName>
                                        </p:attrNameLst>
                                      </p:cBhvr>
                                      <p:tavLst>
                                        <p:tav tm="0">
                                          <p:val>
                                            <p:strVal val="#ppt_w"/>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1"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ppt_x</p:attrName>
                                        </p:attrNameLst>
                                      </p:cBhvr>
                                      <p:tavLst>
                                        <p:tav tm="0">
                                          <p:val>
                                            <p:strVal val="#ppt_x"/>
                                          </p:val>
                                        </p:tav>
                                        <p:tav tm="100000">
                                          <p:val>
                                            <p:strVal val="#ppt_x"/>
                                          </p:val>
                                        </p:tav>
                                      </p:tavLst>
                                    </p:anim>
                                    <p:anim calcmode="lin" valueType="num">
                                      <p:cBhvr>
                                        <p:cTn id="22" dur="500" fill="hold"/>
                                        <p:tgtEl>
                                          <p:spTgt spid="34"/>
                                        </p:tgtEl>
                                        <p:attrNameLst>
                                          <p:attrName>ppt_y</p:attrName>
                                        </p:attrNameLst>
                                      </p:cBhvr>
                                      <p:tavLst>
                                        <p:tav tm="0">
                                          <p:val>
                                            <p:strVal val="#ppt_y-#ppt_h/2"/>
                                          </p:val>
                                        </p:tav>
                                        <p:tav tm="100000">
                                          <p:val>
                                            <p:strVal val="#ppt_y"/>
                                          </p:val>
                                        </p:tav>
                                      </p:tavLst>
                                    </p:anim>
                                    <p:anim calcmode="lin" valueType="num">
                                      <p:cBhvr>
                                        <p:cTn id="23" dur="500" fill="hold"/>
                                        <p:tgtEl>
                                          <p:spTgt spid="34"/>
                                        </p:tgtEl>
                                        <p:attrNameLst>
                                          <p:attrName>ppt_w</p:attrName>
                                        </p:attrNameLst>
                                      </p:cBhvr>
                                      <p:tavLst>
                                        <p:tav tm="0">
                                          <p:val>
                                            <p:strVal val="#ppt_w"/>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228536-E06C-4246-9921-5981D42A0643}"/>
              </a:ext>
            </a:extLst>
          </p:cNvPr>
          <p:cNvSpPr txBox="1"/>
          <p:nvPr/>
        </p:nvSpPr>
        <p:spPr>
          <a:xfrm>
            <a:off x="874713" y="3398461"/>
            <a:ext cx="2954655" cy="646331"/>
          </a:xfrm>
          <a:prstGeom prst="rect">
            <a:avLst/>
          </a:prstGeom>
          <a:noFill/>
        </p:spPr>
        <p:txBody>
          <a:bodyPr wrap="none" rtlCol="0">
            <a:spAutoFit/>
            <a:scene3d>
              <a:camera prst="orthographicFront"/>
              <a:lightRig rig="threePt" dir="t"/>
            </a:scene3d>
            <a:sp3d contourW="12700"/>
          </a:bodyPr>
          <a:lstStyle/>
          <a:p>
            <a:r>
              <a:rPr lang="zh-CN" altLang="en-US" sz="3600" b="1" dirty="0">
                <a:solidFill>
                  <a:schemeClr val="tx1">
                    <a:lumMod val="75000"/>
                    <a:lumOff val="25000"/>
                  </a:schemeClr>
                </a:solidFill>
                <a:latin typeface="+mn-ea"/>
              </a:rPr>
              <a:t>工作完成情况</a:t>
            </a:r>
          </a:p>
        </p:txBody>
      </p:sp>
      <p:sp>
        <p:nvSpPr>
          <p:cNvPr id="3" name="文本框 2">
            <a:extLst>
              <a:ext uri="{FF2B5EF4-FFF2-40B4-BE49-F238E27FC236}">
                <a16:creationId xmlns:a16="http://schemas.microsoft.com/office/drawing/2014/main" id="{5D6626E2-178C-4D68-965A-3C6116D39E80}"/>
              </a:ext>
            </a:extLst>
          </p:cNvPr>
          <p:cNvSpPr txBox="1"/>
          <p:nvPr/>
        </p:nvSpPr>
        <p:spPr>
          <a:xfrm>
            <a:off x="874713" y="4079066"/>
            <a:ext cx="4535487"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bg1">
                    <a:lumMod val="65000"/>
                  </a:schemeClr>
                </a:solidFill>
                <a:ea typeface="时尚中黑简体" panose="01010104010101010101" pitchFamily="2" charset="-122"/>
              </a:rPr>
              <a:t>The user can demonstrate on a projector or computer, or print the presentation and make it into a film to be used in a wider field</a:t>
            </a:r>
          </a:p>
        </p:txBody>
      </p:sp>
      <p:sp>
        <p:nvSpPr>
          <p:cNvPr id="4" name="文本框 3">
            <a:extLst>
              <a:ext uri="{FF2B5EF4-FFF2-40B4-BE49-F238E27FC236}">
                <a16:creationId xmlns:a16="http://schemas.microsoft.com/office/drawing/2014/main"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02</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75D0D8F9-1C09-4E2C-95A5-CD7B543DA7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757925"/>
            <a:ext cx="6096000" cy="5550800"/>
          </a:xfrm>
          <a:prstGeom prst="rect">
            <a:avLst/>
          </a:prstGeom>
        </p:spPr>
      </p:pic>
    </p:spTree>
    <p:extLst>
      <p:ext uri="{BB962C8B-B14F-4D97-AF65-F5344CB8AC3E}">
        <p14:creationId xmlns:p14="http://schemas.microsoft.com/office/powerpoint/2010/main" val="409254963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par>
                          <p:cTn id="14" fill="hold">
                            <p:stCondLst>
                              <p:cond delay="1500"/>
                            </p:stCondLst>
                            <p:childTnLst>
                              <p:par>
                                <p:cTn id="15" presetID="12" presetClass="entr" presetSubtype="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down)">
                                      <p:cBhvr>
                                        <p:cTn id="18" dur="500"/>
                                        <p:tgtEl>
                                          <p:spTgt spid="2"/>
                                        </p:tgtEl>
                                      </p:cBhvr>
                                    </p:animEffect>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19红蓝通用个人年终总结PPT模板"/>
</p:tagLst>
</file>

<file path=ppt/tags/tag10.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5"/>
</p:tagLst>
</file>

<file path=ppt/tags/tag11.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726163659"/>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726163740"/>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70726163740"/>
  <p:tag name="MH_LIBRARY" val="GRAPHIC"/>
  <p:tag name="MH_TYPE" val="SubTitle"/>
  <p:tag name="MH_ORDER" val="2"/>
</p:tagLst>
</file>

<file path=ppt/theme/theme1.xml><?xml version="1.0" encoding="utf-8"?>
<a:theme xmlns:a="http://schemas.openxmlformats.org/drawingml/2006/main" name="千库网">
  <a:themeElements>
    <a:clrScheme name="自定义 190">
      <a:dk1>
        <a:sysClr val="windowText" lastClr="000000"/>
      </a:dk1>
      <a:lt1>
        <a:sysClr val="window" lastClr="FFFFFF"/>
      </a:lt1>
      <a:dk2>
        <a:srgbClr val="44546A"/>
      </a:dk2>
      <a:lt2>
        <a:srgbClr val="E7E6E6"/>
      </a:lt2>
      <a:accent1>
        <a:srgbClr val="DF213B"/>
      </a:accent1>
      <a:accent2>
        <a:srgbClr val="595959"/>
      </a:accent2>
      <a:accent3>
        <a:srgbClr val="DF213B"/>
      </a:accent3>
      <a:accent4>
        <a:srgbClr val="595959"/>
      </a:accent4>
      <a:accent5>
        <a:srgbClr val="DF213B"/>
      </a:accent5>
      <a:accent6>
        <a:srgbClr val="595959"/>
      </a:accent6>
      <a:hlink>
        <a:srgbClr val="DF213B"/>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471</TotalTime>
  <Words>1720</Words>
  <Application>Microsoft Office PowerPoint</Application>
  <PresentationFormat>宽屏</PresentationFormat>
  <Paragraphs>199</Paragraphs>
  <Slides>24</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微软雅黑</vt:lpstr>
      <vt:lpstr>Arial</vt:lpstr>
      <vt:lpstr>Calibri</vt:lpstr>
      <vt:lpstr>Century Gothic</vt:lpstr>
      <vt:lpstr>千库网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2019红蓝通用个人年终总结PPT模板</dc:title>
  <dc:creator>Arthas</dc:creator>
  <cp:lastModifiedBy>Arthas</cp:lastModifiedBy>
  <cp:revision>41</cp:revision>
  <dcterms:created xsi:type="dcterms:W3CDTF">2017-09-22T08:16:39Z</dcterms:created>
  <dcterms:modified xsi:type="dcterms:W3CDTF">2019-07-18T05:22:50Z</dcterms:modified>
</cp:coreProperties>
</file>