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6" r:id="rId2"/>
    <p:sldId id="307" r:id="rId3"/>
    <p:sldId id="310" r:id="rId4"/>
    <p:sldId id="321" r:id="rId5"/>
    <p:sldId id="308" r:id="rId6"/>
    <p:sldId id="316" r:id="rId7"/>
    <p:sldId id="319" r:id="rId8"/>
    <p:sldId id="311" r:id="rId9"/>
    <p:sldId id="315" r:id="rId10"/>
    <p:sldId id="317" r:id="rId11"/>
    <p:sldId id="318" r:id="rId12"/>
    <p:sldId id="312" r:id="rId13"/>
    <p:sldId id="320" r:id="rId14"/>
    <p:sldId id="314" r:id="rId15"/>
    <p:sldId id="322" r:id="rId16"/>
    <p:sldId id="313" r:id="rId17"/>
    <p:sldId id="323" r:id="rId18"/>
    <p:sldId id="324" r:id="rId19"/>
    <p:sldId id="325" r:id="rId20"/>
    <p:sldId id="326" r:id="rId21"/>
    <p:sldId id="327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72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2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1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8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2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46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52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73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29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4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3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5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22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4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9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2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9872" y="267046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</a:t>
            </a:r>
            <a:r>
              <a:rPr lang="en-US" altLang="zh-CN" sz="1400" b="1" dirty="0">
                <a:cs typeface="+mn-ea"/>
              </a:rPr>
              <a:t>XXX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四川大学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16404" y="2108201"/>
            <a:ext cx="427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n-ea"/>
                <a:cs typeface="+mn-ea"/>
              </a:rPr>
              <a:t>极简毕业答辩</a:t>
            </a:r>
            <a:r>
              <a:rPr lang="en-US" altLang="zh-CN" sz="3200" b="1" dirty="0">
                <a:latin typeface="+mn-ea"/>
                <a:cs typeface="+mn-ea"/>
              </a:rPr>
              <a:t>PPT</a:t>
            </a:r>
            <a:r>
              <a:rPr lang="zh-CN" altLang="en-US" sz="3200" b="1" dirty="0">
                <a:latin typeface="+mn-ea"/>
                <a:cs typeface="+mn-ea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1908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5ED2090-1F05-49F4-BB59-CFD4B2656609}"/>
              </a:ext>
            </a:extLst>
          </p:cNvPr>
          <p:cNvGrpSpPr/>
          <p:nvPr/>
        </p:nvGrpSpPr>
        <p:grpSpPr>
          <a:xfrm>
            <a:off x="3527884" y="152763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>
                <a:spLocks/>
              </p:cNvSpPr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8849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798691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3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098454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069328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069328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789170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5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629"/>
            <p:cNvSpPr>
              <a:spLocks/>
            </p:cNvSpPr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630"/>
            <p:cNvSpPr>
              <a:spLocks/>
            </p:cNvSpPr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631"/>
            <p:cNvSpPr>
              <a:spLocks/>
            </p:cNvSpPr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7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046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0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3AAF75D-824D-4880-820A-C73C083D08E5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0366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AB77E2-CF9B-4971-9799-46EB5C75850E}"/>
              </a:ext>
            </a:extLst>
          </p:cNvPr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6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0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23" name="Freeform 188"/>
            <p:cNvSpPr>
              <a:spLocks/>
            </p:cNvSpPr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C0CC76-A380-49F8-841F-CD4D39C94E9F}"/>
              </a:ext>
            </a:extLst>
          </p:cNvPr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48F7E3-D6DB-4B64-B725-DE1667A6B5A0}"/>
              </a:ext>
            </a:extLst>
          </p:cNvPr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4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25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908D71-4729-42AC-9268-0E854231FF4B}"/>
              </a:ext>
            </a:extLst>
          </p:cNvPr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1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</a:p>
            </p:txBody>
          </p:sp>
          <p:sp>
            <p:nvSpPr>
              <p:cNvPr id="32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8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3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AE10C4-3500-485C-82B1-B8C4E6CEC6ED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>
                <a:spLocks/>
              </p:cNvSpPr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67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18" name="íš1íḋ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</a:p>
          </p:txBody>
        </p:sp>
        <p:sp>
          <p:nvSpPr>
            <p:cNvPr id="20" name="ïṧḷïḋ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>
              <a:extLst>
                <a:ext uri="{FF2B5EF4-FFF2-40B4-BE49-F238E27FC236}">
                  <a16:creationId xmlns:a16="http://schemas.microsoft.com/office/drawing/2014/main" id="{DACBA591-C1DC-4813-9F8F-306263E2841A}"/>
                </a:ext>
              </a:extLst>
            </p:cNvPr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</a:p>
          </p:txBody>
        </p:sp>
        <p:sp>
          <p:nvSpPr>
            <p:cNvPr id="22" name="iṧḻîḋ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C7F21F3-57AC-4219-987C-6CF7436A8E2A}"/>
              </a:ext>
            </a:extLst>
          </p:cNvPr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>
                <a:spLocks/>
              </p:cNvSpPr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>
                <a:spLocks/>
              </p:cNvSpPr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0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17" name="îṧľi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18" name="íš1íḋè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>
                <a:extLst>
                  <a:ext uri="{FF2B5EF4-FFF2-40B4-BE49-F238E27FC236}">
                    <a16:creationId xmlns:a16="http://schemas.microsoft.com/office/drawing/2014/main" id="{1CF2012B-3630-4374-85B4-6AB0D19F173E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38374294-C00D-4B70-B722-6F4CC8B1F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</a:p>
            </p:txBody>
          </p:sp>
          <p:sp>
            <p:nvSpPr>
              <p:cNvPr id="26" name="iṧḻîḋê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>
                <a:extLst>
                  <a:ext uri="{FF2B5EF4-FFF2-40B4-BE49-F238E27FC236}">
                    <a16:creationId xmlns:a16="http://schemas.microsoft.com/office/drawing/2014/main" id="{7CE732C9-33D6-4C45-BFE9-621135D2D12A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D5E79FAF-B2E1-49DA-8CB6-AF1252A0A0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</a:p>
            </p:txBody>
          </p:sp>
          <p:sp>
            <p:nvSpPr>
              <p:cNvPr id="33" name="ïṡ1íḋé">
                <a:extLst>
                  <a:ext uri="{FF2B5EF4-FFF2-40B4-BE49-F238E27FC236}">
                    <a16:creationId xmlns:a16="http://schemas.microsoft.com/office/drawing/2014/main" id="{DACBA591-C1DC-4813-9F8F-306263E2841A}"/>
                  </a:ext>
                </a:extLst>
              </p:cNvPr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</a:p>
            </p:txBody>
          </p:sp>
          <p:sp>
            <p:nvSpPr>
              <p:cNvPr id="34" name="ïṧḷïḋé">
                <a:extLst>
                  <a:ext uri="{FF2B5EF4-FFF2-40B4-BE49-F238E27FC236}">
                    <a16:creationId xmlns:a16="http://schemas.microsoft.com/office/drawing/2014/main" id="{921D2456-A6A6-43F5-AD86-0A010D24A2F0}"/>
                  </a:ext>
                </a:extLst>
              </p:cNvPr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>
                <a:extLst>
                  <a:ext uri="{FF2B5EF4-FFF2-40B4-BE49-F238E27FC236}">
                    <a16:creationId xmlns:a16="http://schemas.microsoft.com/office/drawing/2014/main" id="{9C1FDB3F-EC3C-4213-BECA-CA07A650E2E9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BFFF4DB-0FFD-4DD4-B176-00A6D9AFAC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en-US">
                  <a:latin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5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5BB4600-5F18-40C6-BF5E-E8C78820B854}"/>
              </a:ext>
            </a:extLst>
          </p:cNvPr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B756C28-8A60-4AF9-BAA9-62973E22580C}"/>
              </a:ext>
            </a:extLst>
          </p:cNvPr>
          <p:cNvGrpSpPr/>
          <p:nvPr/>
        </p:nvGrpSpPr>
        <p:grpSpPr>
          <a:xfrm>
            <a:off x="3212859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研究背景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cxnSpLocks/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4818E3-61B0-4B38-A0CF-F4ACC9AEB0AF}"/>
              </a:ext>
            </a:extLst>
          </p:cNvPr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研究成果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ED4192-45D6-4F53-B272-24C6804A632A}"/>
              </a:ext>
            </a:extLst>
          </p:cNvPr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研究方案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B023BA8-39CC-4BC9-B3D1-BD5E4687FE23}"/>
              </a:ext>
            </a:extLst>
          </p:cNvPr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研究总结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>
              <a:extLst>
                <a:ext uri="{FF2B5EF4-FFF2-40B4-BE49-F238E27FC236}">
                  <a16:creationId xmlns:a16="http://schemas.microsoft.com/office/drawing/2014/main" id="{802459E7-56CE-4F61-8FF2-9A78557DF0C9}"/>
                </a:ext>
              </a:extLst>
            </p:cNvPr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>
              <a:extLst>
                <a:ext uri="{FF2B5EF4-FFF2-40B4-BE49-F238E27FC236}">
                  <a16:creationId xmlns:a16="http://schemas.microsoft.com/office/drawing/2014/main" id="{88DDE6A3-C93B-4BDE-A652-1FC1BFD39B29}"/>
                </a:ext>
              </a:extLst>
            </p:cNvPr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>
              <a:extLst>
                <a:ext uri="{FF2B5EF4-FFF2-40B4-BE49-F238E27FC236}">
                  <a16:creationId xmlns:a16="http://schemas.microsoft.com/office/drawing/2014/main" id="{06C5314A-F968-400C-BDFA-1AB12FDE84A0}"/>
                </a:ext>
              </a:extLst>
            </p:cNvPr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4519234-E41F-4B6F-8CE2-09A683187A3D}"/>
              </a:ext>
            </a:extLst>
          </p:cNvPr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2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答辩人：</a:t>
            </a:r>
            <a:r>
              <a:rPr lang="en-US" altLang="zh-CN" sz="1400" b="1" dirty="0">
                <a:cs typeface="+mn-ea"/>
              </a:rPr>
              <a:t>XXX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四川大学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7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765563"/>
            <a:ext cx="2613083" cy="2373784"/>
            <a:chOff x="1190099" y="2539962"/>
            <a:chExt cx="3546759" cy="3221955"/>
          </a:xfrm>
          <a:solidFill>
            <a:schemeClr val="tx1"/>
          </a:solidFill>
        </p:grpSpPr>
        <p:sp>
          <p:nvSpPr>
            <p:cNvPr id="12" name="Rectangle 41"/>
            <p:cNvSpPr/>
            <p:nvPr/>
          </p:nvSpPr>
          <p:spPr bwMode="auto">
            <a:xfrm>
              <a:off x="146339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90%</a:t>
              </a:r>
            </a:p>
          </p:txBody>
        </p:sp>
        <p:sp>
          <p:nvSpPr>
            <p:cNvPr id="13" name="Rectangle 42"/>
            <p:cNvSpPr/>
            <p:nvPr/>
          </p:nvSpPr>
          <p:spPr bwMode="auto">
            <a:xfrm>
              <a:off x="2132627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50%</a:t>
              </a:r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80185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65%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0129" y="2539962"/>
              <a:ext cx="3178843" cy="2121088"/>
              <a:chOff x="1501025" y="1863306"/>
              <a:chExt cx="3178843" cy="2121088"/>
            </a:xfrm>
            <a:grpFill/>
          </p:grpSpPr>
          <p:sp>
            <p:nvSpPr>
              <p:cNvPr id="49" name="Isosceles Triangle 2"/>
              <p:cNvSpPr/>
              <p:nvPr/>
            </p:nvSpPr>
            <p:spPr bwMode="auto">
              <a:xfrm>
                <a:off x="1501025" y="1863306"/>
                <a:ext cx="1291986" cy="2121088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Isosceles Triangle 2"/>
              <p:cNvSpPr/>
              <p:nvPr/>
            </p:nvSpPr>
            <p:spPr bwMode="auto">
              <a:xfrm>
                <a:off x="2181409" y="2632921"/>
                <a:ext cx="1204614" cy="1351473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Isosceles Triangle 2"/>
              <p:cNvSpPr/>
              <p:nvPr/>
            </p:nvSpPr>
            <p:spPr bwMode="auto">
              <a:xfrm>
                <a:off x="2772563" y="2448883"/>
                <a:ext cx="1405383" cy="1535511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Isosceles Triangle 2"/>
              <p:cNvSpPr/>
              <p:nvPr/>
            </p:nvSpPr>
            <p:spPr bwMode="auto">
              <a:xfrm>
                <a:off x="3475254" y="2783498"/>
                <a:ext cx="1204614" cy="1200896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6" name="Rectangle 44"/>
            <p:cNvSpPr/>
            <p:nvPr/>
          </p:nvSpPr>
          <p:spPr bwMode="auto">
            <a:xfrm>
              <a:off x="347108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40%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90099" y="5283941"/>
              <a:ext cx="2375829" cy="442455"/>
              <a:chOff x="928662" y="3910468"/>
              <a:chExt cx="2028878" cy="377842"/>
            </a:xfrm>
            <a:grpFill/>
          </p:grpSpPr>
          <p:grpSp>
            <p:nvGrpSpPr>
              <p:cNvPr id="19" name="Group 299"/>
              <p:cNvGrpSpPr/>
              <p:nvPr/>
            </p:nvGrpSpPr>
            <p:grpSpPr>
              <a:xfrm>
                <a:off x="9286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99"/>
              <p:cNvGrpSpPr/>
              <p:nvPr/>
            </p:nvGrpSpPr>
            <p:grpSpPr>
              <a:xfrm>
                <a:off x="11375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1" name="Group 299"/>
              <p:cNvGrpSpPr/>
              <p:nvPr/>
            </p:nvGrpSpPr>
            <p:grpSpPr>
              <a:xfrm>
                <a:off x="13465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" name="Group 299"/>
              <p:cNvGrpSpPr/>
              <p:nvPr/>
            </p:nvGrpSpPr>
            <p:grpSpPr>
              <a:xfrm>
                <a:off x="15554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3" name="Group 299"/>
              <p:cNvGrpSpPr/>
              <p:nvPr/>
            </p:nvGrpSpPr>
            <p:grpSpPr>
              <a:xfrm>
                <a:off x="17643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99"/>
              <p:cNvGrpSpPr/>
              <p:nvPr/>
            </p:nvGrpSpPr>
            <p:grpSpPr>
              <a:xfrm>
                <a:off x="19732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5" name="Group 299"/>
              <p:cNvGrpSpPr/>
              <p:nvPr/>
            </p:nvGrpSpPr>
            <p:grpSpPr>
              <a:xfrm>
                <a:off x="21822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6" name="Group 299"/>
              <p:cNvGrpSpPr/>
              <p:nvPr/>
            </p:nvGrpSpPr>
            <p:grpSpPr>
              <a:xfrm>
                <a:off x="23911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7" name="Group 299"/>
              <p:cNvGrpSpPr/>
              <p:nvPr/>
            </p:nvGrpSpPr>
            <p:grpSpPr>
              <a:xfrm>
                <a:off x="26000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8" name="Group 299"/>
              <p:cNvGrpSpPr/>
              <p:nvPr/>
            </p:nvGrpSpPr>
            <p:grpSpPr>
              <a:xfrm>
                <a:off x="2808988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Rectangle 41"/>
            <p:cNvSpPr/>
            <p:nvPr/>
          </p:nvSpPr>
          <p:spPr>
            <a:xfrm>
              <a:off x="3770381" y="5302395"/>
              <a:ext cx="966477" cy="459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100%</a:t>
              </a:r>
            </a:p>
          </p:txBody>
        </p:sp>
      </p:grpSp>
      <p:sp>
        <p:nvSpPr>
          <p:cNvPr id="53" name="Making money is art…">
            <a:extLst>
              <a:ext uri="{FF2B5EF4-FFF2-40B4-BE49-F238E27FC236}">
                <a16:creationId xmlns:a16="http://schemas.microsoft.com/office/drawing/2014/main" id="{975F5A0C-FC1B-4F89-A37B-DC5F27611018}"/>
              </a:ext>
            </a:extLst>
          </p:cNvPr>
          <p:cNvSpPr txBox="1"/>
          <p:nvPr/>
        </p:nvSpPr>
        <p:spPr>
          <a:xfrm>
            <a:off x="5086510" y="987574"/>
            <a:ext cx="3072957" cy="1160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Making money is art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and working is art and good</a:t>
            </a: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business the best art.</a:t>
            </a:r>
          </a:p>
        </p:txBody>
      </p:sp>
      <p:sp>
        <p:nvSpPr>
          <p:cNvPr id="54" name="Distinctively develop without focused partnerships. Business…">
            <a:extLst>
              <a:ext uri="{FF2B5EF4-FFF2-40B4-BE49-F238E27FC236}">
                <a16:creationId xmlns:a16="http://schemas.microsoft.com/office/drawing/2014/main" id="{AF55498A-E544-4101-ADB2-2968004C909C}"/>
              </a:ext>
            </a:extLst>
          </p:cNvPr>
          <p:cNvSpPr txBox="1"/>
          <p:nvPr/>
        </p:nvSpPr>
        <p:spPr>
          <a:xfrm>
            <a:off x="5086511" y="2162511"/>
            <a:ext cx="3658053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Distinctively develop without focused partnerships. Business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outside deliver virtual before enterprise convergence.</a:t>
            </a:r>
          </a:p>
        </p:txBody>
      </p:sp>
      <p:sp>
        <p:nvSpPr>
          <p:cNvPr id="55" name="43">
            <a:extLst>
              <a:ext uri="{FF2B5EF4-FFF2-40B4-BE49-F238E27FC236}">
                <a16:creationId xmlns:a16="http://schemas.microsoft.com/office/drawing/2014/main" id="{EF587CC1-6FD4-4A2A-9A62-2CC985978107}"/>
              </a:ext>
            </a:extLst>
          </p:cNvPr>
          <p:cNvSpPr txBox="1"/>
          <p:nvPr/>
        </p:nvSpPr>
        <p:spPr>
          <a:xfrm>
            <a:off x="5086510" y="3720203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43</a:t>
            </a:r>
          </a:p>
        </p:txBody>
      </p:sp>
      <p:sp>
        <p:nvSpPr>
          <p:cNvPr id="56" name="Tittle Here…">
            <a:extLst>
              <a:ext uri="{FF2B5EF4-FFF2-40B4-BE49-F238E27FC236}">
                <a16:creationId xmlns:a16="http://schemas.microsoft.com/office/drawing/2014/main" id="{591DCF38-9F11-4EB6-8DEB-A5D530CBA19B}"/>
              </a:ext>
            </a:extLst>
          </p:cNvPr>
          <p:cNvSpPr txBox="1"/>
          <p:nvPr/>
        </p:nvSpPr>
        <p:spPr>
          <a:xfrm>
            <a:off x="5086510" y="4257117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7" name="65">
            <a:extLst>
              <a:ext uri="{FF2B5EF4-FFF2-40B4-BE49-F238E27FC236}">
                <a16:creationId xmlns:a16="http://schemas.microsoft.com/office/drawing/2014/main" id="{422BC586-1FE2-4F5F-9CC3-64E50F6CD8B9}"/>
              </a:ext>
            </a:extLst>
          </p:cNvPr>
          <p:cNvSpPr txBox="1"/>
          <p:nvPr/>
        </p:nvSpPr>
        <p:spPr>
          <a:xfrm>
            <a:off x="6923055" y="3726671"/>
            <a:ext cx="51296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65</a:t>
            </a:r>
          </a:p>
        </p:txBody>
      </p:sp>
      <p:sp>
        <p:nvSpPr>
          <p:cNvPr id="58" name="Tittle Here…">
            <a:extLst>
              <a:ext uri="{FF2B5EF4-FFF2-40B4-BE49-F238E27FC236}">
                <a16:creationId xmlns:a16="http://schemas.microsoft.com/office/drawing/2014/main" id="{425B4283-623F-4C37-B8AF-70E961622CEE}"/>
              </a:ext>
            </a:extLst>
          </p:cNvPr>
          <p:cNvSpPr txBox="1"/>
          <p:nvPr/>
        </p:nvSpPr>
        <p:spPr>
          <a:xfrm>
            <a:off x="6923055" y="4263586"/>
            <a:ext cx="1227900" cy="43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</a:p>
        </p:txBody>
      </p:sp>
      <p:sp>
        <p:nvSpPr>
          <p:cNvPr id="59" name="Rounded Rectangle">
            <a:extLst>
              <a:ext uri="{FF2B5EF4-FFF2-40B4-BE49-F238E27FC236}">
                <a16:creationId xmlns:a16="http://schemas.microsoft.com/office/drawing/2014/main" id="{71992B79-23A1-42E8-B3C4-646AAC43E99F}"/>
              </a:ext>
            </a:extLst>
          </p:cNvPr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>
            <a:extLst>
              <a:ext uri="{FF2B5EF4-FFF2-40B4-BE49-F238E27FC236}">
                <a16:creationId xmlns:a16="http://schemas.microsoft.com/office/drawing/2014/main" id="{EFFC4A3C-EF81-4442-8E7F-24A0C93CE9F0}"/>
              </a:ext>
            </a:extLst>
          </p:cNvPr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>
            <a:extLst>
              <a:ext uri="{FF2B5EF4-FFF2-40B4-BE49-F238E27FC236}">
                <a16:creationId xmlns:a16="http://schemas.microsoft.com/office/drawing/2014/main" id="{8B23120E-870E-456F-96A5-65FD7DA96081}"/>
              </a:ext>
            </a:extLst>
          </p:cNvPr>
          <p:cNvSpPr txBox="1"/>
          <p:nvPr/>
        </p:nvSpPr>
        <p:spPr>
          <a:xfrm>
            <a:off x="5086510" y="2941297"/>
            <a:ext cx="419987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Design</a:t>
            </a:r>
          </a:p>
        </p:txBody>
      </p:sp>
      <p:sp>
        <p:nvSpPr>
          <p:cNvPr id="62" name="95%">
            <a:extLst>
              <a:ext uri="{FF2B5EF4-FFF2-40B4-BE49-F238E27FC236}">
                <a16:creationId xmlns:a16="http://schemas.microsoft.com/office/drawing/2014/main" id="{E9471EE4-E74D-43C7-AC5F-0637C67EE2A9}"/>
              </a:ext>
            </a:extLst>
          </p:cNvPr>
          <p:cNvSpPr txBox="1"/>
          <p:nvPr/>
        </p:nvSpPr>
        <p:spPr>
          <a:xfrm>
            <a:off x="7643918" y="2941297"/>
            <a:ext cx="240450" cy="20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36657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3A7343-2F43-4304-BC23-12FB8D007D3C}"/>
              </a:ext>
            </a:extLst>
          </p:cNvPr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5" name="椭圆 14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30"/>
              <p:cNvSpPr>
                <a:spLocks/>
              </p:cNvSpPr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1" name="Freeform 31"/>
              <p:cNvSpPr>
                <a:spLocks/>
              </p:cNvSpPr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872208" y="1610444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29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2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80887" y="1631211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35" name="Freeform 1673"/>
            <p:cNvSpPr>
              <a:spLocks/>
            </p:cNvSpPr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85882E-819E-4740-BDE7-F14A811B95E9}"/>
              </a:ext>
            </a:extLst>
          </p:cNvPr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43608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2160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012160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4454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3306" y="1842135"/>
              <a:ext cx="2335743" cy="2250868"/>
              <a:chOff x="4865156" y="794385"/>
              <a:chExt cx="2335743" cy="225086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2250868"/>
              <a:chOff x="4865156" y="794385"/>
              <a:chExt cx="2335743" cy="225086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92485" y="2066657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6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5E0D54C-5FCD-4B71-A406-B81AAE854AF4}"/>
              </a:ext>
            </a:extLst>
          </p:cNvPr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>
                <a:spLocks/>
              </p:cNvSpPr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>
                <a:spLocks/>
              </p:cNvSpPr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>
                <a:spLocks/>
              </p:cNvSpPr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939</Words>
  <Application>Microsoft Office PowerPoint</Application>
  <PresentationFormat>全屏显示(16:9)</PresentationFormat>
  <Paragraphs>221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SimSun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Arthas</cp:lastModifiedBy>
  <cp:revision>94</cp:revision>
  <dcterms:created xsi:type="dcterms:W3CDTF">2018-11-28T05:41:12Z</dcterms:created>
  <dcterms:modified xsi:type="dcterms:W3CDTF">2019-07-18T05:21:30Z</dcterms:modified>
</cp:coreProperties>
</file>