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80" r:id="rId4"/>
    <p:sldId id="285" r:id="rId5"/>
    <p:sldId id="258" r:id="rId6"/>
    <p:sldId id="261" r:id="rId7"/>
    <p:sldId id="281" r:id="rId8"/>
    <p:sldId id="270" r:id="rId9"/>
    <p:sldId id="284" r:id="rId10"/>
    <p:sldId id="271" r:id="rId11"/>
    <p:sldId id="286" r:id="rId12"/>
    <p:sldId id="272" r:id="rId13"/>
    <p:sldId id="283" r:id="rId14"/>
    <p:sldId id="273" r:id="rId15"/>
    <p:sldId id="268" r:id="rId16"/>
    <p:sldId id="274" r:id="rId17"/>
    <p:sldId id="282" r:id="rId18"/>
    <p:sldId id="275" r:id="rId19"/>
    <p:sldId id="276" r:id="rId20"/>
    <p:sldId id="269" r:id="rId21"/>
    <p:sldId id="287"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userDrawn="1">
          <p15:clr>
            <a:srgbClr val="A4A3A4"/>
          </p15:clr>
        </p15:guide>
        <p15:guide id="2" pos="3817" userDrawn="1">
          <p15:clr>
            <a:srgbClr val="A4A3A4"/>
          </p15:clr>
        </p15:guide>
        <p15:guide id="3" orient="horz" pos="2001" userDrawn="1">
          <p15:clr>
            <a:srgbClr val="A4A3A4"/>
          </p15:clr>
        </p15:guide>
        <p15:guide id="4" orient="horz" pos="2296" userDrawn="1">
          <p15:clr>
            <a:srgbClr val="A4A3A4"/>
          </p15:clr>
        </p15:guide>
        <p15:guide id="5" orient="horz" pos="2636" userDrawn="1">
          <p15:clr>
            <a:srgbClr val="A4A3A4"/>
          </p15:clr>
        </p15:guide>
        <p15:guide id="6" pos="801" userDrawn="1">
          <p15:clr>
            <a:srgbClr val="A4A3A4"/>
          </p15:clr>
        </p15:guide>
        <p15:guide id="7" pos="6879" userDrawn="1">
          <p15:clr>
            <a:srgbClr val="A4A3A4"/>
          </p15:clr>
        </p15:guide>
        <p15:guide id="8" orient="horz" pos="3181" userDrawn="1">
          <p15:clr>
            <a:srgbClr val="A4A3A4"/>
          </p15:clr>
        </p15:guide>
        <p15:guide id="9" orient="horz" pos="3385" userDrawn="1">
          <p15:clr>
            <a:srgbClr val="A4A3A4"/>
          </p15:clr>
        </p15:guide>
        <p15:guide id="10" orient="horz" pos="2908" userDrawn="1">
          <p15:clr>
            <a:srgbClr val="A4A3A4"/>
          </p15:clr>
        </p15:guide>
        <p15:guide id="11" orient="horz" pos="1593" userDrawn="1">
          <p15:clr>
            <a:srgbClr val="A4A3A4"/>
          </p15:clr>
        </p15:guide>
        <p15:guide id="12" orient="horz" pos="1797" userDrawn="1">
          <p15:clr>
            <a:srgbClr val="A4A3A4"/>
          </p15:clr>
        </p15:guide>
        <p15:guide id="13" orient="horz" pos="2931" userDrawn="1">
          <p15:clr>
            <a:srgbClr val="A4A3A4"/>
          </p15:clr>
        </p15:guide>
        <p15:guide id="14" orient="horz" pos="2591" userDrawn="1">
          <p15:clr>
            <a:srgbClr val="A4A3A4"/>
          </p15:clr>
        </p15:guide>
        <p15:guide id="15" orient="horz" pos="1185" userDrawn="1">
          <p15:clr>
            <a:srgbClr val="A4A3A4"/>
          </p15:clr>
        </p15:guide>
        <p15:guide id="16" pos="4089" userDrawn="1">
          <p15:clr>
            <a:srgbClr val="A4A3A4"/>
          </p15:clr>
        </p15:guide>
        <p15:guide id="17" orient="horz" pos="1684" userDrawn="1">
          <p15:clr>
            <a:srgbClr val="A4A3A4"/>
          </p15:clr>
        </p15:guide>
        <p15:guide id="18" pos="4407" userDrawn="1">
          <p15:clr>
            <a:srgbClr val="A4A3A4"/>
          </p15:clr>
        </p15:guide>
        <p15:guide id="19" pos="4883" userDrawn="1">
          <p15:clr>
            <a:srgbClr val="A4A3A4"/>
          </p15:clr>
        </p15:guide>
        <p15:guide id="20" pos="2116" userDrawn="1">
          <p15:clr>
            <a:srgbClr val="A4A3A4"/>
          </p15:clr>
        </p15:guide>
        <p15:guide id="21" pos="2797" userDrawn="1">
          <p15:clr>
            <a:srgbClr val="A4A3A4"/>
          </p15:clr>
        </p15:guide>
        <p15:guide id="22" pos="23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C9F8"/>
    <a:srgbClr val="FFFFFF"/>
    <a:srgbClr val="F7B902"/>
    <a:srgbClr val="594A23"/>
    <a:srgbClr val="2828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74" autoAdjust="0"/>
    <p:restoredTop sz="94660"/>
  </p:normalViewPr>
  <p:slideViewPr>
    <p:cSldViewPr snapToGrid="0" showGuides="1">
      <p:cViewPr varScale="1">
        <p:scale>
          <a:sx n="86" d="100"/>
          <a:sy n="86" d="100"/>
        </p:scale>
        <p:origin x="437" y="62"/>
      </p:cViewPr>
      <p:guideLst>
        <p:guide orient="horz" pos="2092"/>
        <p:guide pos="3817"/>
        <p:guide orient="horz" pos="2001"/>
        <p:guide orient="horz" pos="2296"/>
        <p:guide orient="horz" pos="2636"/>
        <p:guide pos="801"/>
        <p:guide pos="6879"/>
        <p:guide orient="horz" pos="3181"/>
        <p:guide orient="horz" pos="3385"/>
        <p:guide orient="horz" pos="2908"/>
        <p:guide orient="horz" pos="1593"/>
        <p:guide orient="horz" pos="1797"/>
        <p:guide orient="horz" pos="2931"/>
        <p:guide orient="horz" pos="2591"/>
        <p:guide orient="horz" pos="1185"/>
        <p:guide pos="4089"/>
        <p:guide orient="horz" pos="1684"/>
        <p:guide pos="4407"/>
        <p:guide pos="4883"/>
        <p:guide pos="2116"/>
        <p:guide pos="2797"/>
        <p:guide pos="232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1"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1" Type="http://schemas.openxmlformats.org/officeDocument/2006/relationships/oleObject" Target="../embeddings/oleObject3.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F7B902"/>
            </a:solidFill>
            <a:ln>
              <a:noFill/>
            </a:ln>
          </c:spPr>
          <c:dPt>
            <c:idx val="0"/>
            <c:bubble3D val="0"/>
            <c:spPr>
              <a:solidFill>
                <a:schemeClr val="bg1"/>
              </a:solidFill>
              <a:ln w="19050">
                <a:noFill/>
              </a:ln>
              <a:effectLst/>
            </c:spPr>
            <c:extLst>
              <c:ext xmlns:c16="http://schemas.microsoft.com/office/drawing/2014/chart" uri="{C3380CC4-5D6E-409C-BE32-E72D297353CC}">
                <c16:uniqueId val="{00000000-DE58-4597-8F6B-E61F1F57F038}"/>
              </c:ext>
            </c:extLst>
          </c:dPt>
          <c:dPt>
            <c:idx val="1"/>
            <c:bubble3D val="0"/>
            <c:spPr>
              <a:solidFill>
                <a:srgbClr val="02C9F8"/>
              </a:solidFill>
              <a:ln w="19050">
                <a:noFill/>
              </a:ln>
              <a:effectLst/>
            </c:spPr>
            <c:extLst>
              <c:ext xmlns:c16="http://schemas.microsoft.com/office/drawing/2014/chart" uri="{C3380CC4-5D6E-409C-BE32-E72D297353CC}">
                <c16:uniqueId val="{00000001-DE58-4597-8F6B-E61F1F57F038}"/>
              </c:ext>
            </c:extLst>
          </c:dPt>
          <c:dPt>
            <c:idx val="2"/>
            <c:bubble3D val="0"/>
            <c:spPr>
              <a:solidFill>
                <a:srgbClr val="F7B902"/>
              </a:solidFill>
              <a:ln w="19050">
                <a:noFill/>
              </a:ln>
              <a:effectLst/>
            </c:spPr>
            <c:extLst>
              <c:ext xmlns:c16="http://schemas.microsoft.com/office/drawing/2014/chart" uri="{C3380CC4-5D6E-409C-BE32-E72D297353CC}">
                <c16:uniqueId val="{00000002-DE58-4597-8F6B-E61F1F57F038}"/>
              </c:ext>
            </c:extLst>
          </c:dPt>
          <c:dPt>
            <c:idx val="3"/>
            <c:bubble3D val="0"/>
            <c:spPr>
              <a:solidFill>
                <a:srgbClr val="F7B902"/>
              </a:solidFill>
              <a:ln w="19050">
                <a:noFill/>
              </a:ln>
              <a:effectLst/>
            </c:spPr>
            <c:extLst>
              <c:ext xmlns:c16="http://schemas.microsoft.com/office/drawing/2014/chart" uri="{C3380CC4-5D6E-409C-BE32-E72D297353CC}">
                <c16:uniqueId val="{00000003-DE58-4597-8F6B-E61F1F57F038}"/>
              </c:ext>
            </c:extLst>
          </c:dPt>
          <c:cat>
            <c:strRef>
              <c:f>Sheet1!$A$2:$A$5</c:f>
              <c:strCache>
                <c:ptCount val="2"/>
                <c:pt idx="0">
                  <c:v>第一季度</c:v>
                </c:pt>
                <c:pt idx="1">
                  <c:v>第二季度</c:v>
                </c:pt>
              </c:strCache>
            </c:strRef>
          </c:cat>
          <c:val>
            <c:numRef>
              <c:f>Sheet1!$B$2:$B$5</c:f>
              <c:numCache>
                <c:formatCode>General</c:formatCode>
                <c:ptCount val="4"/>
                <c:pt idx="0">
                  <c:v>20</c:v>
                </c:pt>
                <c:pt idx="1">
                  <c:v>80</c:v>
                </c:pt>
              </c:numCache>
            </c:numRef>
          </c:val>
          <c:extLst>
            <c:ext xmlns:c16="http://schemas.microsoft.com/office/drawing/2014/chart" uri="{C3380CC4-5D6E-409C-BE32-E72D297353CC}">
              <c16:uniqueId val="{00000004-DE58-4597-8F6B-E61F1F57F038}"/>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02C9F8"/>
            </a:solidFill>
            <a:ln>
              <a:noFill/>
            </a:ln>
          </c:spPr>
          <c:dPt>
            <c:idx val="0"/>
            <c:bubble3D val="0"/>
            <c:spPr>
              <a:solidFill>
                <a:srgbClr val="02C9F8"/>
              </a:solidFill>
              <a:ln w="19050">
                <a:noFill/>
              </a:ln>
              <a:effectLst/>
            </c:spPr>
            <c:extLst>
              <c:ext xmlns:c16="http://schemas.microsoft.com/office/drawing/2014/chart" uri="{C3380CC4-5D6E-409C-BE32-E72D297353CC}">
                <c16:uniqueId val="{00000000-034D-479B-979C-82B6F2560B73}"/>
              </c:ext>
            </c:extLst>
          </c:dPt>
          <c:dPt>
            <c:idx val="1"/>
            <c:bubble3D val="0"/>
            <c:spPr>
              <a:solidFill>
                <a:srgbClr val="02C9F8"/>
              </a:solidFill>
              <a:ln w="19050">
                <a:noFill/>
              </a:ln>
              <a:effectLst/>
            </c:spPr>
            <c:extLst>
              <c:ext xmlns:c16="http://schemas.microsoft.com/office/drawing/2014/chart" uri="{C3380CC4-5D6E-409C-BE32-E72D297353CC}">
                <c16:uniqueId val="{00000001-034D-479B-979C-82B6F2560B73}"/>
              </c:ext>
            </c:extLst>
          </c:dPt>
          <c:dPt>
            <c:idx val="2"/>
            <c:bubble3D val="0"/>
            <c:spPr>
              <a:solidFill>
                <a:srgbClr val="02C9F8"/>
              </a:solidFill>
              <a:ln w="19050">
                <a:noFill/>
              </a:ln>
              <a:effectLst/>
            </c:spPr>
            <c:extLst>
              <c:ext xmlns:c16="http://schemas.microsoft.com/office/drawing/2014/chart" uri="{C3380CC4-5D6E-409C-BE32-E72D297353CC}">
                <c16:uniqueId val="{00000002-034D-479B-979C-82B6F2560B73}"/>
              </c:ext>
            </c:extLst>
          </c:dPt>
          <c:dPt>
            <c:idx val="3"/>
            <c:bubble3D val="0"/>
            <c:spPr>
              <a:solidFill>
                <a:srgbClr val="02C9F8"/>
              </a:solidFill>
              <a:ln w="19050">
                <a:noFill/>
              </a:ln>
              <a:effectLst/>
            </c:spPr>
            <c:extLst>
              <c:ext xmlns:c16="http://schemas.microsoft.com/office/drawing/2014/chart" uri="{C3380CC4-5D6E-409C-BE32-E72D297353CC}">
                <c16:uniqueId val="{00000003-034D-479B-979C-82B6F2560B73}"/>
              </c:ext>
            </c:extLst>
          </c:dPt>
          <c:cat>
            <c:strRef>
              <c:f>Sheet1!$A$2:$A$5</c:f>
              <c:strCache>
                <c:ptCount val="2"/>
                <c:pt idx="0">
                  <c:v>第一季度</c:v>
                </c:pt>
                <c:pt idx="1">
                  <c:v>第二季度</c:v>
                </c:pt>
              </c:strCache>
            </c:strRef>
          </c:cat>
          <c:val>
            <c:numRef>
              <c:f>Sheet1!$B$2:$B$5</c:f>
              <c:numCache>
                <c:formatCode>General</c:formatCode>
                <c:ptCount val="4"/>
                <c:pt idx="0">
                  <c:v>20</c:v>
                </c:pt>
                <c:pt idx="1">
                  <c:v>60</c:v>
                </c:pt>
              </c:numCache>
            </c:numRef>
          </c:val>
          <c:extLst>
            <c:ext xmlns:c16="http://schemas.microsoft.com/office/drawing/2014/chart" uri="{C3380CC4-5D6E-409C-BE32-E72D297353CC}">
              <c16:uniqueId val="{00000004-034D-479B-979C-82B6F2560B73}"/>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F7B902"/>
            </a:solidFill>
            <a:ln>
              <a:noFill/>
            </a:ln>
          </c:spPr>
          <c:dPt>
            <c:idx val="0"/>
            <c:bubble3D val="0"/>
            <c:spPr>
              <a:solidFill>
                <a:schemeClr val="bg1"/>
              </a:solidFill>
              <a:ln w="19050">
                <a:noFill/>
              </a:ln>
              <a:effectLst/>
            </c:spPr>
            <c:extLst>
              <c:ext xmlns:c16="http://schemas.microsoft.com/office/drawing/2014/chart" uri="{C3380CC4-5D6E-409C-BE32-E72D297353CC}">
                <c16:uniqueId val="{00000000-1802-4164-80DE-7A1C95719D9B}"/>
              </c:ext>
            </c:extLst>
          </c:dPt>
          <c:dPt>
            <c:idx val="1"/>
            <c:bubble3D val="0"/>
            <c:spPr>
              <a:solidFill>
                <a:srgbClr val="02C9F8"/>
              </a:solidFill>
              <a:ln w="19050">
                <a:noFill/>
              </a:ln>
              <a:effectLst/>
            </c:spPr>
            <c:extLst>
              <c:ext xmlns:c16="http://schemas.microsoft.com/office/drawing/2014/chart" uri="{C3380CC4-5D6E-409C-BE32-E72D297353CC}">
                <c16:uniqueId val="{00000001-1802-4164-80DE-7A1C95719D9B}"/>
              </c:ext>
            </c:extLst>
          </c:dPt>
          <c:dPt>
            <c:idx val="2"/>
            <c:bubble3D val="0"/>
            <c:spPr>
              <a:solidFill>
                <a:srgbClr val="F7B902"/>
              </a:solidFill>
              <a:ln w="19050">
                <a:noFill/>
              </a:ln>
              <a:effectLst/>
            </c:spPr>
            <c:extLst>
              <c:ext xmlns:c16="http://schemas.microsoft.com/office/drawing/2014/chart" uri="{C3380CC4-5D6E-409C-BE32-E72D297353CC}">
                <c16:uniqueId val="{00000002-1802-4164-80DE-7A1C95719D9B}"/>
              </c:ext>
            </c:extLst>
          </c:dPt>
          <c:dPt>
            <c:idx val="3"/>
            <c:bubble3D val="0"/>
            <c:spPr>
              <a:solidFill>
                <a:srgbClr val="F7B902"/>
              </a:solidFill>
              <a:ln w="19050">
                <a:noFill/>
              </a:ln>
              <a:effectLst/>
            </c:spPr>
            <c:extLst>
              <c:ext xmlns:c16="http://schemas.microsoft.com/office/drawing/2014/chart" uri="{C3380CC4-5D6E-409C-BE32-E72D297353CC}">
                <c16:uniqueId val="{00000003-1802-4164-80DE-7A1C95719D9B}"/>
              </c:ext>
            </c:extLst>
          </c:dPt>
          <c:cat>
            <c:strRef>
              <c:f>Sheet1!$A$2:$A$5</c:f>
              <c:strCache>
                <c:ptCount val="2"/>
                <c:pt idx="0">
                  <c:v>第一季度</c:v>
                </c:pt>
                <c:pt idx="1">
                  <c:v>第二季度</c:v>
                </c:pt>
              </c:strCache>
            </c:strRef>
          </c:cat>
          <c:val>
            <c:numRef>
              <c:f>Sheet1!$B$2:$B$5</c:f>
              <c:numCache>
                <c:formatCode>General</c:formatCode>
                <c:ptCount val="4"/>
                <c:pt idx="0">
                  <c:v>30</c:v>
                </c:pt>
                <c:pt idx="1">
                  <c:v>70</c:v>
                </c:pt>
              </c:numCache>
            </c:numRef>
          </c:val>
          <c:extLst>
            <c:ext xmlns:c16="http://schemas.microsoft.com/office/drawing/2014/chart" uri="{C3380CC4-5D6E-409C-BE32-E72D297353CC}">
              <c16:uniqueId val="{00000004-1802-4164-80DE-7A1C95719D9B}"/>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5A7F04-8D7C-45AB-9A7E-AFD40EF7B226}" type="doc">
      <dgm:prSet loTypeId="urn:microsoft.com/office/officeart/2005/8/layout/gear1" loCatId="relationship" qsTypeId="urn:microsoft.com/office/officeart/2005/8/quickstyle/simple1" qsCatId="simple" csTypeId="urn:microsoft.com/office/officeart/2005/8/colors/accent1_2" csCatId="accent1" phldr="1"/>
      <dgm:spPr/>
    </dgm:pt>
    <dgm:pt modelId="{8F7DE089-5834-470D-8B75-44369D31B634}">
      <dgm:prSet phldrT="[文本]"/>
      <dgm:spPr>
        <a:solidFill>
          <a:srgbClr val="02C9F8"/>
        </a:solidFill>
        <a:ln>
          <a:noFill/>
        </a:ln>
      </dgm:spPr>
      <dgm:t>
        <a:bodyPr/>
        <a:lstStyle/>
        <a:p>
          <a:endParaRPr lang="zh-CN" altLang="en-US" dirty="0"/>
        </a:p>
      </dgm:t>
    </dgm:pt>
    <dgm:pt modelId="{A233F1ED-37E3-4607-AC30-C44C16842A48}" type="parTrans" cxnId="{2D28B938-3488-4DFD-B0F0-88CD2B3D465E}">
      <dgm:prSet/>
      <dgm:spPr/>
      <dgm:t>
        <a:bodyPr/>
        <a:lstStyle/>
        <a:p>
          <a:endParaRPr lang="zh-CN" altLang="en-US"/>
        </a:p>
      </dgm:t>
    </dgm:pt>
    <dgm:pt modelId="{D813E277-89CA-4CBE-AF67-946D89E057A1}" type="sibTrans" cxnId="{2D28B938-3488-4DFD-B0F0-88CD2B3D465E}">
      <dgm:prSet/>
      <dgm:spPr>
        <a:solidFill>
          <a:srgbClr val="02C9F8"/>
        </a:solidFill>
      </dgm:spPr>
      <dgm:t>
        <a:bodyPr/>
        <a:lstStyle/>
        <a:p>
          <a:endParaRPr lang="zh-CN" altLang="en-US"/>
        </a:p>
      </dgm:t>
    </dgm:pt>
    <dgm:pt modelId="{7FFA169C-A1E9-4941-9D35-5B08381264B7}">
      <dgm:prSet phldrT="[文本]"/>
      <dgm:spPr>
        <a:solidFill>
          <a:srgbClr val="02C9F8"/>
        </a:solidFill>
        <a:ln>
          <a:noFill/>
        </a:ln>
      </dgm:spPr>
      <dgm:t>
        <a:bodyPr/>
        <a:lstStyle/>
        <a:p>
          <a:endParaRPr lang="zh-CN" altLang="en-US" dirty="0"/>
        </a:p>
      </dgm:t>
    </dgm:pt>
    <dgm:pt modelId="{14533B60-3CC7-4AE1-B577-6FB9A099B465}" type="parTrans" cxnId="{3E2A387F-1671-48A0-9B60-019AFD9D20B2}">
      <dgm:prSet/>
      <dgm:spPr/>
      <dgm:t>
        <a:bodyPr/>
        <a:lstStyle/>
        <a:p>
          <a:endParaRPr lang="zh-CN" altLang="en-US"/>
        </a:p>
      </dgm:t>
    </dgm:pt>
    <dgm:pt modelId="{A09706F4-0542-4BB7-ABD3-5FB1139EF25B}" type="sibTrans" cxnId="{3E2A387F-1671-48A0-9B60-019AFD9D20B2}">
      <dgm:prSet/>
      <dgm:spPr>
        <a:solidFill>
          <a:srgbClr val="02C9F8"/>
        </a:solidFill>
      </dgm:spPr>
      <dgm:t>
        <a:bodyPr/>
        <a:lstStyle/>
        <a:p>
          <a:endParaRPr lang="zh-CN" altLang="en-US"/>
        </a:p>
      </dgm:t>
    </dgm:pt>
    <dgm:pt modelId="{3C1D0F23-CCA3-4660-B8EA-DD741B2826C4}">
      <dgm:prSet phldrT="[文本]"/>
      <dgm:spPr>
        <a:solidFill>
          <a:srgbClr val="02C9F8"/>
        </a:solidFill>
        <a:ln>
          <a:noFill/>
        </a:ln>
      </dgm:spPr>
      <dgm:t>
        <a:bodyPr/>
        <a:lstStyle/>
        <a:p>
          <a:endParaRPr lang="zh-CN" altLang="en-US" dirty="0"/>
        </a:p>
      </dgm:t>
    </dgm:pt>
    <dgm:pt modelId="{A8477142-3728-4B23-81EB-1324D6A6B2FA}" type="parTrans" cxnId="{C44380AE-E2DD-49C3-9FB7-3F0E7E57A8E6}">
      <dgm:prSet/>
      <dgm:spPr/>
      <dgm:t>
        <a:bodyPr/>
        <a:lstStyle/>
        <a:p>
          <a:endParaRPr lang="zh-CN" altLang="en-US"/>
        </a:p>
      </dgm:t>
    </dgm:pt>
    <dgm:pt modelId="{F49D7F41-B96E-4BC6-8657-0E696B1A449A}" type="sibTrans" cxnId="{C44380AE-E2DD-49C3-9FB7-3F0E7E57A8E6}">
      <dgm:prSet/>
      <dgm:spPr>
        <a:solidFill>
          <a:srgbClr val="02C9F8"/>
        </a:solidFill>
      </dgm:spPr>
      <dgm:t>
        <a:bodyPr/>
        <a:lstStyle/>
        <a:p>
          <a:endParaRPr lang="zh-CN" altLang="en-US"/>
        </a:p>
      </dgm:t>
    </dgm:pt>
    <dgm:pt modelId="{BEB3D542-08C0-4C22-9EE0-374364C64E26}" type="pres">
      <dgm:prSet presAssocID="{DF5A7F04-8D7C-45AB-9A7E-AFD40EF7B226}" presName="composite" presStyleCnt="0">
        <dgm:presLayoutVars>
          <dgm:chMax val="3"/>
          <dgm:animLvl val="lvl"/>
          <dgm:resizeHandles val="exact"/>
        </dgm:presLayoutVars>
      </dgm:prSet>
      <dgm:spPr/>
    </dgm:pt>
    <dgm:pt modelId="{2E765984-1B02-4DB4-8797-A3271C72815E}" type="pres">
      <dgm:prSet presAssocID="{8F7DE089-5834-470D-8B75-44369D31B634}" presName="gear1" presStyleLbl="node1" presStyleIdx="0" presStyleCnt="3">
        <dgm:presLayoutVars>
          <dgm:chMax val="1"/>
          <dgm:bulletEnabled val="1"/>
        </dgm:presLayoutVars>
      </dgm:prSet>
      <dgm:spPr/>
    </dgm:pt>
    <dgm:pt modelId="{44D47AE4-50D9-4C2C-BA9A-20FAC14803AF}" type="pres">
      <dgm:prSet presAssocID="{8F7DE089-5834-470D-8B75-44369D31B634}" presName="gear1srcNode" presStyleLbl="node1" presStyleIdx="0" presStyleCnt="3"/>
      <dgm:spPr/>
    </dgm:pt>
    <dgm:pt modelId="{5D7F45A5-9BA2-4370-AE35-CE5475AB7EA1}" type="pres">
      <dgm:prSet presAssocID="{8F7DE089-5834-470D-8B75-44369D31B634}" presName="gear1dstNode" presStyleLbl="node1" presStyleIdx="0" presStyleCnt="3"/>
      <dgm:spPr/>
    </dgm:pt>
    <dgm:pt modelId="{E0C74BD2-E20C-4A4A-BCF4-02578EADFC73}" type="pres">
      <dgm:prSet presAssocID="{7FFA169C-A1E9-4941-9D35-5B08381264B7}" presName="gear2" presStyleLbl="node1" presStyleIdx="1" presStyleCnt="3">
        <dgm:presLayoutVars>
          <dgm:chMax val="1"/>
          <dgm:bulletEnabled val="1"/>
        </dgm:presLayoutVars>
      </dgm:prSet>
      <dgm:spPr/>
    </dgm:pt>
    <dgm:pt modelId="{1CFF6236-B0E0-492E-81BF-20D59267432B}" type="pres">
      <dgm:prSet presAssocID="{7FFA169C-A1E9-4941-9D35-5B08381264B7}" presName="gear2srcNode" presStyleLbl="node1" presStyleIdx="1" presStyleCnt="3"/>
      <dgm:spPr/>
    </dgm:pt>
    <dgm:pt modelId="{11E8CE1B-C604-4CE2-9A50-43C68516E711}" type="pres">
      <dgm:prSet presAssocID="{7FFA169C-A1E9-4941-9D35-5B08381264B7}" presName="gear2dstNode" presStyleLbl="node1" presStyleIdx="1" presStyleCnt="3"/>
      <dgm:spPr/>
    </dgm:pt>
    <dgm:pt modelId="{109B7B58-E30B-4C37-986F-FB78931B4204}" type="pres">
      <dgm:prSet presAssocID="{3C1D0F23-CCA3-4660-B8EA-DD741B2826C4}" presName="gear3" presStyleLbl="node1" presStyleIdx="2" presStyleCnt="3"/>
      <dgm:spPr/>
    </dgm:pt>
    <dgm:pt modelId="{05A4BB89-C53E-4437-A68A-05E56553E599}" type="pres">
      <dgm:prSet presAssocID="{3C1D0F23-CCA3-4660-B8EA-DD741B2826C4}" presName="gear3tx" presStyleLbl="node1" presStyleIdx="2" presStyleCnt="3">
        <dgm:presLayoutVars>
          <dgm:chMax val="1"/>
          <dgm:bulletEnabled val="1"/>
        </dgm:presLayoutVars>
      </dgm:prSet>
      <dgm:spPr/>
    </dgm:pt>
    <dgm:pt modelId="{56FE0ABA-721D-46F9-A6E2-C24ED0D298CF}" type="pres">
      <dgm:prSet presAssocID="{3C1D0F23-CCA3-4660-B8EA-DD741B2826C4}" presName="gear3srcNode" presStyleLbl="node1" presStyleIdx="2" presStyleCnt="3"/>
      <dgm:spPr/>
    </dgm:pt>
    <dgm:pt modelId="{8F2ECDD3-121B-4C10-8BA1-6249C080FE1D}" type="pres">
      <dgm:prSet presAssocID="{3C1D0F23-CCA3-4660-B8EA-DD741B2826C4}" presName="gear3dstNode" presStyleLbl="node1" presStyleIdx="2" presStyleCnt="3"/>
      <dgm:spPr/>
    </dgm:pt>
    <dgm:pt modelId="{885AD8B6-A4F1-4BD1-9E09-E3CC25753066}" type="pres">
      <dgm:prSet presAssocID="{D813E277-89CA-4CBE-AF67-946D89E057A1}" presName="connector1" presStyleLbl="sibTrans2D1" presStyleIdx="0" presStyleCnt="3"/>
      <dgm:spPr/>
    </dgm:pt>
    <dgm:pt modelId="{8C71F983-1626-4C0A-A3CD-452887F29CC1}" type="pres">
      <dgm:prSet presAssocID="{A09706F4-0542-4BB7-ABD3-5FB1139EF25B}" presName="connector2" presStyleLbl="sibTrans2D1" presStyleIdx="1" presStyleCnt="3"/>
      <dgm:spPr/>
    </dgm:pt>
    <dgm:pt modelId="{234A52B8-2248-4440-B79C-0F6E2F040DCA}" type="pres">
      <dgm:prSet presAssocID="{F49D7F41-B96E-4BC6-8657-0E696B1A449A}" presName="connector3" presStyleLbl="sibTrans2D1" presStyleIdx="2" presStyleCnt="3"/>
      <dgm:spPr/>
    </dgm:pt>
  </dgm:ptLst>
  <dgm:cxnLst>
    <dgm:cxn modelId="{99BA9B0C-A1A0-49FB-BD13-7CE3688F6D91}" type="presOf" srcId="{8F7DE089-5834-470D-8B75-44369D31B634}" destId="{2E765984-1B02-4DB4-8797-A3271C72815E}" srcOrd="0" destOrd="0" presId="urn:microsoft.com/office/officeart/2005/8/layout/gear1"/>
    <dgm:cxn modelId="{F636AE15-090A-480A-B282-2AC99DBE7263}" type="presOf" srcId="{3C1D0F23-CCA3-4660-B8EA-DD741B2826C4}" destId="{05A4BB89-C53E-4437-A68A-05E56553E599}" srcOrd="1" destOrd="0" presId="urn:microsoft.com/office/officeart/2005/8/layout/gear1"/>
    <dgm:cxn modelId="{617EF631-16D0-4090-913D-E79FFF2A5A72}" type="presOf" srcId="{7FFA169C-A1E9-4941-9D35-5B08381264B7}" destId="{11E8CE1B-C604-4CE2-9A50-43C68516E711}" srcOrd="2" destOrd="0" presId="urn:microsoft.com/office/officeart/2005/8/layout/gear1"/>
    <dgm:cxn modelId="{2D28B938-3488-4DFD-B0F0-88CD2B3D465E}" srcId="{DF5A7F04-8D7C-45AB-9A7E-AFD40EF7B226}" destId="{8F7DE089-5834-470D-8B75-44369D31B634}" srcOrd="0" destOrd="0" parTransId="{A233F1ED-37E3-4607-AC30-C44C16842A48}" sibTransId="{D813E277-89CA-4CBE-AF67-946D89E057A1}"/>
    <dgm:cxn modelId="{DCE33B41-6034-4068-BCDC-F6DAE0D4432E}" type="presOf" srcId="{7FFA169C-A1E9-4941-9D35-5B08381264B7}" destId="{1CFF6236-B0E0-492E-81BF-20D59267432B}" srcOrd="1" destOrd="0" presId="urn:microsoft.com/office/officeart/2005/8/layout/gear1"/>
    <dgm:cxn modelId="{35DB7244-F573-4BB8-860A-41A2393F4DFD}" type="presOf" srcId="{7FFA169C-A1E9-4941-9D35-5B08381264B7}" destId="{E0C74BD2-E20C-4A4A-BCF4-02578EADFC73}" srcOrd="0" destOrd="0" presId="urn:microsoft.com/office/officeart/2005/8/layout/gear1"/>
    <dgm:cxn modelId="{DBF02A4B-1B1D-4155-B3D2-2433B607CD07}" type="presOf" srcId="{F49D7F41-B96E-4BC6-8657-0E696B1A449A}" destId="{234A52B8-2248-4440-B79C-0F6E2F040DCA}" srcOrd="0" destOrd="0" presId="urn:microsoft.com/office/officeart/2005/8/layout/gear1"/>
    <dgm:cxn modelId="{A657C54D-6F27-4205-927A-D61FAC7A1039}" type="presOf" srcId="{8F7DE089-5834-470D-8B75-44369D31B634}" destId="{44D47AE4-50D9-4C2C-BA9A-20FAC14803AF}" srcOrd="1" destOrd="0" presId="urn:microsoft.com/office/officeart/2005/8/layout/gear1"/>
    <dgm:cxn modelId="{81E84D74-53FD-466E-91C1-5AA5A60D52D3}" type="presOf" srcId="{3C1D0F23-CCA3-4660-B8EA-DD741B2826C4}" destId="{8F2ECDD3-121B-4C10-8BA1-6249C080FE1D}" srcOrd="3" destOrd="0" presId="urn:microsoft.com/office/officeart/2005/8/layout/gear1"/>
    <dgm:cxn modelId="{59C89074-4D68-46FE-9162-0E6F2DBA9ECA}" type="presOf" srcId="{3C1D0F23-CCA3-4660-B8EA-DD741B2826C4}" destId="{109B7B58-E30B-4C37-986F-FB78931B4204}" srcOrd="0" destOrd="0" presId="urn:microsoft.com/office/officeart/2005/8/layout/gear1"/>
    <dgm:cxn modelId="{3E2A387F-1671-48A0-9B60-019AFD9D20B2}" srcId="{DF5A7F04-8D7C-45AB-9A7E-AFD40EF7B226}" destId="{7FFA169C-A1E9-4941-9D35-5B08381264B7}" srcOrd="1" destOrd="0" parTransId="{14533B60-3CC7-4AE1-B577-6FB9A099B465}" sibTransId="{A09706F4-0542-4BB7-ABD3-5FB1139EF25B}"/>
    <dgm:cxn modelId="{D6769C80-6727-457E-AEF0-48D7E51F9F5A}" type="presOf" srcId="{3C1D0F23-CCA3-4660-B8EA-DD741B2826C4}" destId="{56FE0ABA-721D-46F9-A6E2-C24ED0D298CF}" srcOrd="2" destOrd="0" presId="urn:microsoft.com/office/officeart/2005/8/layout/gear1"/>
    <dgm:cxn modelId="{765439A2-EB11-4C20-8284-1DE4E4CF23B4}" type="presOf" srcId="{DF5A7F04-8D7C-45AB-9A7E-AFD40EF7B226}" destId="{BEB3D542-08C0-4C22-9EE0-374364C64E26}" srcOrd="0" destOrd="0" presId="urn:microsoft.com/office/officeart/2005/8/layout/gear1"/>
    <dgm:cxn modelId="{C44380AE-E2DD-49C3-9FB7-3F0E7E57A8E6}" srcId="{DF5A7F04-8D7C-45AB-9A7E-AFD40EF7B226}" destId="{3C1D0F23-CCA3-4660-B8EA-DD741B2826C4}" srcOrd="2" destOrd="0" parTransId="{A8477142-3728-4B23-81EB-1324D6A6B2FA}" sibTransId="{F49D7F41-B96E-4BC6-8657-0E696B1A449A}"/>
    <dgm:cxn modelId="{BF5544B2-C063-4A81-BEAF-543BC610A23B}" type="presOf" srcId="{8F7DE089-5834-470D-8B75-44369D31B634}" destId="{5D7F45A5-9BA2-4370-AE35-CE5475AB7EA1}" srcOrd="2" destOrd="0" presId="urn:microsoft.com/office/officeart/2005/8/layout/gear1"/>
    <dgm:cxn modelId="{A89741BF-6D43-4AAC-AA5E-0A1445702D7A}" type="presOf" srcId="{A09706F4-0542-4BB7-ABD3-5FB1139EF25B}" destId="{8C71F983-1626-4C0A-A3CD-452887F29CC1}" srcOrd="0" destOrd="0" presId="urn:microsoft.com/office/officeart/2005/8/layout/gear1"/>
    <dgm:cxn modelId="{40BF26C2-F6AF-4311-ABD9-CF7911A2C7EE}" type="presOf" srcId="{D813E277-89CA-4CBE-AF67-946D89E057A1}" destId="{885AD8B6-A4F1-4BD1-9E09-E3CC25753066}" srcOrd="0" destOrd="0" presId="urn:microsoft.com/office/officeart/2005/8/layout/gear1"/>
    <dgm:cxn modelId="{826FFDF8-77A4-488F-9196-DA202F34A6AB}" type="presParOf" srcId="{BEB3D542-08C0-4C22-9EE0-374364C64E26}" destId="{2E765984-1B02-4DB4-8797-A3271C72815E}" srcOrd="0" destOrd="0" presId="urn:microsoft.com/office/officeart/2005/8/layout/gear1"/>
    <dgm:cxn modelId="{913EED2E-DE6B-4981-BEEF-B8A6E0CCCCBC}" type="presParOf" srcId="{BEB3D542-08C0-4C22-9EE0-374364C64E26}" destId="{44D47AE4-50D9-4C2C-BA9A-20FAC14803AF}" srcOrd="1" destOrd="0" presId="urn:microsoft.com/office/officeart/2005/8/layout/gear1"/>
    <dgm:cxn modelId="{22330298-965C-4684-B089-E616A826C261}" type="presParOf" srcId="{BEB3D542-08C0-4C22-9EE0-374364C64E26}" destId="{5D7F45A5-9BA2-4370-AE35-CE5475AB7EA1}" srcOrd="2" destOrd="0" presId="urn:microsoft.com/office/officeart/2005/8/layout/gear1"/>
    <dgm:cxn modelId="{7854BE53-2830-4D0B-A79A-5F82A2079F6E}" type="presParOf" srcId="{BEB3D542-08C0-4C22-9EE0-374364C64E26}" destId="{E0C74BD2-E20C-4A4A-BCF4-02578EADFC73}" srcOrd="3" destOrd="0" presId="urn:microsoft.com/office/officeart/2005/8/layout/gear1"/>
    <dgm:cxn modelId="{9097744D-D74F-45BA-A176-8396EE52A4C7}" type="presParOf" srcId="{BEB3D542-08C0-4C22-9EE0-374364C64E26}" destId="{1CFF6236-B0E0-492E-81BF-20D59267432B}" srcOrd="4" destOrd="0" presId="urn:microsoft.com/office/officeart/2005/8/layout/gear1"/>
    <dgm:cxn modelId="{295DD58A-A92B-4982-8E39-7A0B4BACB506}" type="presParOf" srcId="{BEB3D542-08C0-4C22-9EE0-374364C64E26}" destId="{11E8CE1B-C604-4CE2-9A50-43C68516E711}" srcOrd="5" destOrd="0" presId="urn:microsoft.com/office/officeart/2005/8/layout/gear1"/>
    <dgm:cxn modelId="{C6CA4D5E-8547-4640-9518-2A5F93B19CBA}" type="presParOf" srcId="{BEB3D542-08C0-4C22-9EE0-374364C64E26}" destId="{109B7B58-E30B-4C37-986F-FB78931B4204}" srcOrd="6" destOrd="0" presId="urn:microsoft.com/office/officeart/2005/8/layout/gear1"/>
    <dgm:cxn modelId="{214F9CA3-959D-4822-8CDF-E69CC1A9FF69}" type="presParOf" srcId="{BEB3D542-08C0-4C22-9EE0-374364C64E26}" destId="{05A4BB89-C53E-4437-A68A-05E56553E599}" srcOrd="7" destOrd="0" presId="urn:microsoft.com/office/officeart/2005/8/layout/gear1"/>
    <dgm:cxn modelId="{AA75647F-A304-4559-A85C-46443E0626B3}" type="presParOf" srcId="{BEB3D542-08C0-4C22-9EE0-374364C64E26}" destId="{56FE0ABA-721D-46F9-A6E2-C24ED0D298CF}" srcOrd="8" destOrd="0" presId="urn:microsoft.com/office/officeart/2005/8/layout/gear1"/>
    <dgm:cxn modelId="{DC34F8CC-1CAE-4811-8BCF-11EFB7C1E373}" type="presParOf" srcId="{BEB3D542-08C0-4C22-9EE0-374364C64E26}" destId="{8F2ECDD3-121B-4C10-8BA1-6249C080FE1D}" srcOrd="9" destOrd="0" presId="urn:microsoft.com/office/officeart/2005/8/layout/gear1"/>
    <dgm:cxn modelId="{49A8574F-A243-470F-8885-048D2C8C279E}" type="presParOf" srcId="{BEB3D542-08C0-4C22-9EE0-374364C64E26}" destId="{885AD8B6-A4F1-4BD1-9E09-E3CC25753066}" srcOrd="10" destOrd="0" presId="urn:microsoft.com/office/officeart/2005/8/layout/gear1"/>
    <dgm:cxn modelId="{6FEA1A80-1926-43F8-95F2-C567DD083FB8}" type="presParOf" srcId="{BEB3D542-08C0-4C22-9EE0-374364C64E26}" destId="{8C71F983-1626-4C0A-A3CD-452887F29CC1}" srcOrd="11" destOrd="0" presId="urn:microsoft.com/office/officeart/2005/8/layout/gear1"/>
    <dgm:cxn modelId="{B098405C-FF4D-4F7E-BF61-5BC7F2BE6B69}" type="presParOf" srcId="{BEB3D542-08C0-4C22-9EE0-374364C64E26}" destId="{234A52B8-2248-4440-B79C-0F6E2F040DCA}"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6B6F06-C440-4AB6-8BFA-4E6342CDF7D5}"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zh-CN" altLang="en-US"/>
        </a:p>
      </dgm:t>
    </dgm:pt>
    <dgm:pt modelId="{6E770774-2E7D-4BEF-8730-787DE4BA206E}">
      <dgm:prSet phldrT="[文本]"/>
      <dgm:spPr/>
      <dgm:t>
        <a:bodyPr/>
        <a:lstStyle/>
        <a:p>
          <a:endParaRPr lang="zh-CN" altLang="en-US" dirty="0"/>
        </a:p>
      </dgm:t>
    </dgm:pt>
    <dgm:pt modelId="{177C4CE5-AE4C-45DD-AC94-022EDD723F53}" type="parTrans" cxnId="{C97702F0-B21F-43C0-BA5C-2F324F0EE2D1}">
      <dgm:prSet/>
      <dgm:spPr/>
      <dgm:t>
        <a:bodyPr/>
        <a:lstStyle/>
        <a:p>
          <a:endParaRPr lang="zh-CN" altLang="en-US"/>
        </a:p>
      </dgm:t>
    </dgm:pt>
    <dgm:pt modelId="{3E5B6519-0BBD-4AAA-8691-A03B34F51DE8}" type="sibTrans" cxnId="{C97702F0-B21F-43C0-BA5C-2F324F0EE2D1}">
      <dgm:prSet/>
      <dgm:spPr/>
      <dgm:t>
        <a:bodyPr/>
        <a:lstStyle/>
        <a:p>
          <a:endParaRPr lang="zh-CN" altLang="en-US"/>
        </a:p>
      </dgm:t>
    </dgm:pt>
    <dgm:pt modelId="{28C4C62B-8FAC-4A86-85C6-4C02EB0B8831}">
      <dgm:prSet phldrT="[文本]"/>
      <dgm:spPr/>
      <dgm:t>
        <a:bodyPr/>
        <a:lstStyle/>
        <a:p>
          <a:endParaRPr lang="zh-CN" altLang="en-US" dirty="0"/>
        </a:p>
      </dgm:t>
    </dgm:pt>
    <dgm:pt modelId="{A8ABF40E-8BFA-46F4-A831-E6A20B8E7603}" type="parTrans" cxnId="{AF1CF674-FF9A-4994-B37A-7BA1C37DA340}">
      <dgm:prSet/>
      <dgm:spPr/>
      <dgm:t>
        <a:bodyPr/>
        <a:lstStyle/>
        <a:p>
          <a:endParaRPr lang="zh-CN" altLang="en-US"/>
        </a:p>
      </dgm:t>
    </dgm:pt>
    <dgm:pt modelId="{43FEC8BD-D013-4CC8-977B-2490673F9DCC}" type="sibTrans" cxnId="{AF1CF674-FF9A-4994-B37A-7BA1C37DA340}">
      <dgm:prSet/>
      <dgm:spPr/>
      <dgm:t>
        <a:bodyPr/>
        <a:lstStyle/>
        <a:p>
          <a:endParaRPr lang="zh-CN" altLang="en-US"/>
        </a:p>
      </dgm:t>
    </dgm:pt>
    <dgm:pt modelId="{29CAB10C-D77F-4992-9216-6B2F61543700}">
      <dgm:prSet phldrT="[文本]"/>
      <dgm:spPr/>
      <dgm:t>
        <a:bodyPr/>
        <a:lstStyle/>
        <a:p>
          <a:endParaRPr lang="zh-CN" altLang="en-US" dirty="0"/>
        </a:p>
      </dgm:t>
    </dgm:pt>
    <dgm:pt modelId="{9032D2B7-FAFC-4DFA-BF29-FB87AF2150EF}" type="parTrans" cxnId="{97316683-AE5D-45C7-86EC-0B15618EF908}">
      <dgm:prSet/>
      <dgm:spPr/>
      <dgm:t>
        <a:bodyPr/>
        <a:lstStyle/>
        <a:p>
          <a:endParaRPr lang="zh-CN" altLang="en-US"/>
        </a:p>
      </dgm:t>
    </dgm:pt>
    <dgm:pt modelId="{CE7FB73B-BD0A-4D15-B7FD-5654B7C78554}" type="sibTrans" cxnId="{97316683-AE5D-45C7-86EC-0B15618EF908}">
      <dgm:prSet/>
      <dgm:spPr/>
      <dgm:t>
        <a:bodyPr/>
        <a:lstStyle/>
        <a:p>
          <a:endParaRPr lang="zh-CN" altLang="en-US"/>
        </a:p>
      </dgm:t>
    </dgm:pt>
    <dgm:pt modelId="{57426296-C441-4DA0-A756-C1489B4242BC}" type="pres">
      <dgm:prSet presAssocID="{136B6F06-C440-4AB6-8BFA-4E6342CDF7D5}" presName="Name0" presStyleCnt="0">
        <dgm:presLayoutVars>
          <dgm:chMax val="7"/>
          <dgm:chPref val="7"/>
          <dgm:dir/>
          <dgm:animLvl val="lvl"/>
        </dgm:presLayoutVars>
      </dgm:prSet>
      <dgm:spPr/>
    </dgm:pt>
    <dgm:pt modelId="{3BC1743D-AAB4-4781-AF3B-B84BB0C4C902}" type="pres">
      <dgm:prSet presAssocID="{6E770774-2E7D-4BEF-8730-787DE4BA206E}" presName="Accent1" presStyleCnt="0"/>
      <dgm:spPr/>
    </dgm:pt>
    <dgm:pt modelId="{ADA6B17B-F11A-4386-B82A-7C8BE862A440}" type="pres">
      <dgm:prSet presAssocID="{6E770774-2E7D-4BEF-8730-787DE4BA206E}" presName="Accent" presStyleLbl="node1" presStyleIdx="0" presStyleCnt="3"/>
      <dgm:spPr>
        <a:solidFill>
          <a:srgbClr val="02C9F8"/>
        </a:solidFill>
        <a:ln>
          <a:noFill/>
        </a:ln>
      </dgm:spPr>
    </dgm:pt>
    <dgm:pt modelId="{7555824B-CB33-4CB4-875B-0086E62B880F}" type="pres">
      <dgm:prSet presAssocID="{6E770774-2E7D-4BEF-8730-787DE4BA206E}" presName="Parent1" presStyleLbl="revTx" presStyleIdx="0" presStyleCnt="3">
        <dgm:presLayoutVars>
          <dgm:chMax val="1"/>
          <dgm:chPref val="1"/>
          <dgm:bulletEnabled val="1"/>
        </dgm:presLayoutVars>
      </dgm:prSet>
      <dgm:spPr/>
    </dgm:pt>
    <dgm:pt modelId="{C1231FA2-BE53-4A86-93BA-F53B254EED84}" type="pres">
      <dgm:prSet presAssocID="{28C4C62B-8FAC-4A86-85C6-4C02EB0B8831}" presName="Accent2" presStyleCnt="0"/>
      <dgm:spPr/>
    </dgm:pt>
    <dgm:pt modelId="{31E961C1-222D-42F3-AC8F-102E41038B77}" type="pres">
      <dgm:prSet presAssocID="{28C4C62B-8FAC-4A86-85C6-4C02EB0B8831}" presName="Accent" presStyleLbl="node1" presStyleIdx="1" presStyleCnt="3"/>
      <dgm:spPr>
        <a:solidFill>
          <a:srgbClr val="02C9F8"/>
        </a:solidFill>
        <a:ln>
          <a:noFill/>
        </a:ln>
      </dgm:spPr>
    </dgm:pt>
    <dgm:pt modelId="{CDF48A84-CBF2-4F53-A353-9F8B59D37E7F}" type="pres">
      <dgm:prSet presAssocID="{28C4C62B-8FAC-4A86-85C6-4C02EB0B8831}" presName="Parent2" presStyleLbl="revTx" presStyleIdx="1" presStyleCnt="3">
        <dgm:presLayoutVars>
          <dgm:chMax val="1"/>
          <dgm:chPref val="1"/>
          <dgm:bulletEnabled val="1"/>
        </dgm:presLayoutVars>
      </dgm:prSet>
      <dgm:spPr/>
    </dgm:pt>
    <dgm:pt modelId="{29E4E362-FB59-41C1-B63C-71E13CC0F315}" type="pres">
      <dgm:prSet presAssocID="{29CAB10C-D77F-4992-9216-6B2F61543700}" presName="Accent3" presStyleCnt="0"/>
      <dgm:spPr/>
    </dgm:pt>
    <dgm:pt modelId="{EC558510-D6E0-4C54-A8C5-8F90ABF2D5E0}" type="pres">
      <dgm:prSet presAssocID="{29CAB10C-D77F-4992-9216-6B2F61543700}" presName="Accent" presStyleLbl="node1" presStyleIdx="2" presStyleCnt="3"/>
      <dgm:spPr>
        <a:solidFill>
          <a:srgbClr val="02C9F8"/>
        </a:solidFill>
        <a:ln>
          <a:noFill/>
        </a:ln>
      </dgm:spPr>
    </dgm:pt>
    <dgm:pt modelId="{B1EA9479-DC85-405D-AFBC-E0547ADCA663}" type="pres">
      <dgm:prSet presAssocID="{29CAB10C-D77F-4992-9216-6B2F61543700}" presName="Parent3" presStyleLbl="revTx" presStyleIdx="2" presStyleCnt="3">
        <dgm:presLayoutVars>
          <dgm:chMax val="1"/>
          <dgm:chPref val="1"/>
          <dgm:bulletEnabled val="1"/>
        </dgm:presLayoutVars>
      </dgm:prSet>
      <dgm:spPr/>
    </dgm:pt>
  </dgm:ptLst>
  <dgm:cxnLst>
    <dgm:cxn modelId="{ABDD3D3C-1508-45A4-B4F4-B401EA72C173}" type="presOf" srcId="{28C4C62B-8FAC-4A86-85C6-4C02EB0B8831}" destId="{CDF48A84-CBF2-4F53-A353-9F8B59D37E7F}" srcOrd="0" destOrd="0" presId="urn:microsoft.com/office/officeart/2009/layout/CircleArrowProcess"/>
    <dgm:cxn modelId="{08E66F42-5595-47E1-8FC5-49E59E52C77D}" type="presOf" srcId="{6E770774-2E7D-4BEF-8730-787DE4BA206E}" destId="{7555824B-CB33-4CB4-875B-0086E62B880F}" srcOrd="0" destOrd="0" presId="urn:microsoft.com/office/officeart/2009/layout/CircleArrowProcess"/>
    <dgm:cxn modelId="{8EF1D742-3118-4613-8A93-D00A4DFFD6BA}" type="presOf" srcId="{29CAB10C-D77F-4992-9216-6B2F61543700}" destId="{B1EA9479-DC85-405D-AFBC-E0547ADCA663}" srcOrd="0" destOrd="0" presId="urn:microsoft.com/office/officeart/2009/layout/CircleArrowProcess"/>
    <dgm:cxn modelId="{B50FFA4E-FFE7-44BF-B849-010BE828CCF5}" type="presOf" srcId="{136B6F06-C440-4AB6-8BFA-4E6342CDF7D5}" destId="{57426296-C441-4DA0-A756-C1489B4242BC}" srcOrd="0" destOrd="0" presId="urn:microsoft.com/office/officeart/2009/layout/CircleArrowProcess"/>
    <dgm:cxn modelId="{AF1CF674-FF9A-4994-B37A-7BA1C37DA340}" srcId="{136B6F06-C440-4AB6-8BFA-4E6342CDF7D5}" destId="{28C4C62B-8FAC-4A86-85C6-4C02EB0B8831}" srcOrd="1" destOrd="0" parTransId="{A8ABF40E-8BFA-46F4-A831-E6A20B8E7603}" sibTransId="{43FEC8BD-D013-4CC8-977B-2490673F9DCC}"/>
    <dgm:cxn modelId="{97316683-AE5D-45C7-86EC-0B15618EF908}" srcId="{136B6F06-C440-4AB6-8BFA-4E6342CDF7D5}" destId="{29CAB10C-D77F-4992-9216-6B2F61543700}" srcOrd="2" destOrd="0" parTransId="{9032D2B7-FAFC-4DFA-BF29-FB87AF2150EF}" sibTransId="{CE7FB73B-BD0A-4D15-B7FD-5654B7C78554}"/>
    <dgm:cxn modelId="{C97702F0-B21F-43C0-BA5C-2F324F0EE2D1}" srcId="{136B6F06-C440-4AB6-8BFA-4E6342CDF7D5}" destId="{6E770774-2E7D-4BEF-8730-787DE4BA206E}" srcOrd="0" destOrd="0" parTransId="{177C4CE5-AE4C-45DD-AC94-022EDD723F53}" sibTransId="{3E5B6519-0BBD-4AAA-8691-A03B34F51DE8}"/>
    <dgm:cxn modelId="{645567BC-B21A-47E4-B2FD-7321B407AA49}" type="presParOf" srcId="{57426296-C441-4DA0-A756-C1489B4242BC}" destId="{3BC1743D-AAB4-4781-AF3B-B84BB0C4C902}" srcOrd="0" destOrd="0" presId="urn:microsoft.com/office/officeart/2009/layout/CircleArrowProcess"/>
    <dgm:cxn modelId="{064BBA48-CF0B-48C1-8839-EB00DB657A35}" type="presParOf" srcId="{3BC1743D-AAB4-4781-AF3B-B84BB0C4C902}" destId="{ADA6B17B-F11A-4386-B82A-7C8BE862A440}" srcOrd="0" destOrd="0" presId="urn:microsoft.com/office/officeart/2009/layout/CircleArrowProcess"/>
    <dgm:cxn modelId="{42922C97-8C16-4C76-8FF5-9ED81E04B7F1}" type="presParOf" srcId="{57426296-C441-4DA0-A756-C1489B4242BC}" destId="{7555824B-CB33-4CB4-875B-0086E62B880F}" srcOrd="1" destOrd="0" presId="urn:microsoft.com/office/officeart/2009/layout/CircleArrowProcess"/>
    <dgm:cxn modelId="{84599126-2A3F-4CF8-B7B9-1D0B7EDEB73E}" type="presParOf" srcId="{57426296-C441-4DA0-A756-C1489B4242BC}" destId="{C1231FA2-BE53-4A86-93BA-F53B254EED84}" srcOrd="2" destOrd="0" presId="urn:microsoft.com/office/officeart/2009/layout/CircleArrowProcess"/>
    <dgm:cxn modelId="{628E42A2-4132-46AC-8095-348DD437B85F}" type="presParOf" srcId="{C1231FA2-BE53-4A86-93BA-F53B254EED84}" destId="{31E961C1-222D-42F3-AC8F-102E41038B77}" srcOrd="0" destOrd="0" presId="urn:microsoft.com/office/officeart/2009/layout/CircleArrowProcess"/>
    <dgm:cxn modelId="{4C70DB5A-BE2D-441B-9C49-61611D337709}" type="presParOf" srcId="{57426296-C441-4DA0-A756-C1489B4242BC}" destId="{CDF48A84-CBF2-4F53-A353-9F8B59D37E7F}" srcOrd="3" destOrd="0" presId="urn:microsoft.com/office/officeart/2009/layout/CircleArrowProcess"/>
    <dgm:cxn modelId="{54B8E1E3-7973-414C-B65E-41768994EB53}" type="presParOf" srcId="{57426296-C441-4DA0-A756-C1489B4242BC}" destId="{29E4E362-FB59-41C1-B63C-71E13CC0F315}" srcOrd="4" destOrd="0" presId="urn:microsoft.com/office/officeart/2009/layout/CircleArrowProcess"/>
    <dgm:cxn modelId="{78840B84-2FD3-46BB-A6AF-29C8A8A66EF4}" type="presParOf" srcId="{29E4E362-FB59-41C1-B63C-71E13CC0F315}" destId="{EC558510-D6E0-4C54-A8C5-8F90ABF2D5E0}" srcOrd="0" destOrd="0" presId="urn:microsoft.com/office/officeart/2009/layout/CircleArrowProcess"/>
    <dgm:cxn modelId="{F2829728-271F-4FD2-82E7-A48A0191DAC1}" type="presParOf" srcId="{57426296-C441-4DA0-A756-C1489B4242BC}" destId="{B1EA9479-DC85-405D-AFBC-E0547ADCA663}"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765984-1B02-4DB4-8797-A3271C72815E}">
      <dsp:nvSpPr>
        <dsp:cNvPr id="0" name=""/>
        <dsp:cNvSpPr/>
      </dsp:nvSpPr>
      <dsp:spPr>
        <a:xfrm>
          <a:off x="2123942" y="1915715"/>
          <a:ext cx="2341429" cy="2341429"/>
        </a:xfrm>
        <a:prstGeom prst="gear9">
          <a:avLst/>
        </a:prstGeom>
        <a:solidFill>
          <a:srgbClr val="02C9F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zh-CN" altLang="en-US" sz="6500" kern="1200" dirty="0"/>
        </a:p>
      </dsp:txBody>
      <dsp:txXfrm>
        <a:off x="2594673" y="2464184"/>
        <a:ext cx="1399967" cy="1203542"/>
      </dsp:txXfrm>
    </dsp:sp>
    <dsp:sp modelId="{E0C74BD2-E20C-4A4A-BCF4-02578EADFC73}">
      <dsp:nvSpPr>
        <dsp:cNvPr id="0" name=""/>
        <dsp:cNvSpPr/>
      </dsp:nvSpPr>
      <dsp:spPr>
        <a:xfrm>
          <a:off x="761656" y="1362286"/>
          <a:ext cx="1702858" cy="1702858"/>
        </a:xfrm>
        <a:prstGeom prst="gear6">
          <a:avLst/>
        </a:prstGeom>
        <a:solidFill>
          <a:srgbClr val="02C9F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2222500">
            <a:lnSpc>
              <a:spcPct val="90000"/>
            </a:lnSpc>
            <a:spcBef>
              <a:spcPct val="0"/>
            </a:spcBef>
            <a:spcAft>
              <a:spcPct val="35000"/>
            </a:spcAft>
            <a:buNone/>
          </a:pPr>
          <a:endParaRPr lang="zh-CN" altLang="en-US" sz="5000" kern="1200" dirty="0"/>
        </a:p>
      </dsp:txBody>
      <dsp:txXfrm>
        <a:off x="1190356" y="1793577"/>
        <a:ext cx="845458" cy="840276"/>
      </dsp:txXfrm>
    </dsp:sp>
    <dsp:sp modelId="{109B7B58-E30B-4C37-986F-FB78931B4204}">
      <dsp:nvSpPr>
        <dsp:cNvPr id="0" name=""/>
        <dsp:cNvSpPr/>
      </dsp:nvSpPr>
      <dsp:spPr>
        <a:xfrm rot="20700000">
          <a:off x="1715430" y="187488"/>
          <a:ext cx="1668453" cy="1668453"/>
        </a:xfrm>
        <a:prstGeom prst="gear6">
          <a:avLst/>
        </a:prstGeom>
        <a:solidFill>
          <a:srgbClr val="02C9F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2489200">
            <a:lnSpc>
              <a:spcPct val="90000"/>
            </a:lnSpc>
            <a:spcBef>
              <a:spcPct val="0"/>
            </a:spcBef>
            <a:spcAft>
              <a:spcPct val="35000"/>
            </a:spcAft>
            <a:buNone/>
          </a:pPr>
          <a:endParaRPr lang="zh-CN" altLang="en-US" sz="5600" kern="1200" dirty="0"/>
        </a:p>
      </dsp:txBody>
      <dsp:txXfrm rot="-20700000">
        <a:off x="2081371" y="553428"/>
        <a:ext cx="936571" cy="936571"/>
      </dsp:txXfrm>
    </dsp:sp>
    <dsp:sp modelId="{885AD8B6-A4F1-4BD1-9E09-E3CC25753066}">
      <dsp:nvSpPr>
        <dsp:cNvPr id="0" name=""/>
        <dsp:cNvSpPr/>
      </dsp:nvSpPr>
      <dsp:spPr>
        <a:xfrm>
          <a:off x="1944591" y="1562006"/>
          <a:ext cx="2997030" cy="2997030"/>
        </a:xfrm>
        <a:prstGeom prst="circularArrow">
          <a:avLst>
            <a:gd name="adj1" fmla="val 4687"/>
            <a:gd name="adj2" fmla="val 299029"/>
            <a:gd name="adj3" fmla="val 2517710"/>
            <a:gd name="adj4" fmla="val 15857953"/>
            <a:gd name="adj5" fmla="val 5469"/>
          </a:avLst>
        </a:prstGeom>
        <a:solidFill>
          <a:srgbClr val="02C9F8"/>
        </a:solidFill>
        <a:ln>
          <a:noFill/>
        </a:ln>
        <a:effectLst/>
      </dsp:spPr>
      <dsp:style>
        <a:lnRef idx="0">
          <a:scrgbClr r="0" g="0" b="0"/>
        </a:lnRef>
        <a:fillRef idx="1">
          <a:scrgbClr r="0" g="0" b="0"/>
        </a:fillRef>
        <a:effectRef idx="0">
          <a:scrgbClr r="0" g="0" b="0"/>
        </a:effectRef>
        <a:fontRef idx="minor">
          <a:schemeClr val="lt1"/>
        </a:fontRef>
      </dsp:style>
    </dsp:sp>
    <dsp:sp modelId="{8C71F983-1626-4C0A-A3CD-452887F29CC1}">
      <dsp:nvSpPr>
        <dsp:cNvPr id="0" name=""/>
        <dsp:cNvSpPr/>
      </dsp:nvSpPr>
      <dsp:spPr>
        <a:xfrm>
          <a:off x="460083" y="985238"/>
          <a:ext cx="2177529" cy="2177529"/>
        </a:xfrm>
        <a:prstGeom prst="leftCircularArrow">
          <a:avLst>
            <a:gd name="adj1" fmla="val 6452"/>
            <a:gd name="adj2" fmla="val 429999"/>
            <a:gd name="adj3" fmla="val 10489124"/>
            <a:gd name="adj4" fmla="val 14837806"/>
            <a:gd name="adj5" fmla="val 7527"/>
          </a:avLst>
        </a:prstGeom>
        <a:solidFill>
          <a:srgbClr val="02C9F8"/>
        </a:solidFill>
        <a:ln>
          <a:noFill/>
        </a:ln>
        <a:effectLst/>
      </dsp:spPr>
      <dsp:style>
        <a:lnRef idx="0">
          <a:scrgbClr r="0" g="0" b="0"/>
        </a:lnRef>
        <a:fillRef idx="1">
          <a:scrgbClr r="0" g="0" b="0"/>
        </a:fillRef>
        <a:effectRef idx="0">
          <a:scrgbClr r="0" g="0" b="0"/>
        </a:effectRef>
        <a:fontRef idx="minor">
          <a:schemeClr val="lt1"/>
        </a:fontRef>
      </dsp:style>
    </dsp:sp>
    <dsp:sp modelId="{234A52B8-2248-4440-B79C-0F6E2F040DCA}">
      <dsp:nvSpPr>
        <dsp:cNvPr id="0" name=""/>
        <dsp:cNvSpPr/>
      </dsp:nvSpPr>
      <dsp:spPr>
        <a:xfrm>
          <a:off x="1329500" y="-178235"/>
          <a:ext cx="2347815" cy="2347815"/>
        </a:xfrm>
        <a:prstGeom prst="circularArrow">
          <a:avLst>
            <a:gd name="adj1" fmla="val 5984"/>
            <a:gd name="adj2" fmla="val 394124"/>
            <a:gd name="adj3" fmla="val 13313824"/>
            <a:gd name="adj4" fmla="val 10508221"/>
            <a:gd name="adj5" fmla="val 6981"/>
          </a:avLst>
        </a:prstGeom>
        <a:solidFill>
          <a:srgbClr val="02C9F8"/>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A6B17B-F11A-4386-B82A-7C8BE862A440}">
      <dsp:nvSpPr>
        <dsp:cNvPr id="0" name=""/>
        <dsp:cNvSpPr/>
      </dsp:nvSpPr>
      <dsp:spPr>
        <a:xfrm>
          <a:off x="2248896" y="0"/>
          <a:ext cx="2241377" cy="2241719"/>
        </a:xfrm>
        <a:prstGeom prst="circularArrow">
          <a:avLst>
            <a:gd name="adj1" fmla="val 10980"/>
            <a:gd name="adj2" fmla="val 1142322"/>
            <a:gd name="adj3" fmla="val 4500000"/>
            <a:gd name="adj4" fmla="val 10800000"/>
            <a:gd name="adj5" fmla="val 12500"/>
          </a:avLst>
        </a:prstGeom>
        <a:solidFill>
          <a:srgbClr val="02C9F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55824B-CB33-4CB4-875B-0086E62B880F}">
      <dsp:nvSpPr>
        <dsp:cNvPr id="0" name=""/>
        <dsp:cNvSpPr/>
      </dsp:nvSpPr>
      <dsp:spPr>
        <a:xfrm>
          <a:off x="2744315" y="809328"/>
          <a:ext cx="1245490" cy="622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endParaRPr lang="zh-CN" altLang="en-US" sz="4000" kern="1200" dirty="0"/>
        </a:p>
      </dsp:txBody>
      <dsp:txXfrm>
        <a:off x="2744315" y="809328"/>
        <a:ext cx="1245490" cy="622596"/>
      </dsp:txXfrm>
    </dsp:sp>
    <dsp:sp modelId="{31E961C1-222D-42F3-AC8F-102E41038B77}">
      <dsp:nvSpPr>
        <dsp:cNvPr id="0" name=""/>
        <dsp:cNvSpPr/>
      </dsp:nvSpPr>
      <dsp:spPr>
        <a:xfrm>
          <a:off x="1626362" y="1288033"/>
          <a:ext cx="2241377" cy="2241719"/>
        </a:xfrm>
        <a:prstGeom prst="leftCircularArrow">
          <a:avLst>
            <a:gd name="adj1" fmla="val 10980"/>
            <a:gd name="adj2" fmla="val 1142322"/>
            <a:gd name="adj3" fmla="val 6300000"/>
            <a:gd name="adj4" fmla="val 18900000"/>
            <a:gd name="adj5" fmla="val 12500"/>
          </a:avLst>
        </a:prstGeom>
        <a:solidFill>
          <a:srgbClr val="02C9F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F48A84-CBF2-4F53-A353-9F8B59D37E7F}">
      <dsp:nvSpPr>
        <dsp:cNvPr id="0" name=""/>
        <dsp:cNvSpPr/>
      </dsp:nvSpPr>
      <dsp:spPr>
        <a:xfrm>
          <a:off x="2124305" y="2104813"/>
          <a:ext cx="1245490" cy="622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endParaRPr lang="zh-CN" altLang="en-US" sz="4000" kern="1200" dirty="0"/>
        </a:p>
      </dsp:txBody>
      <dsp:txXfrm>
        <a:off x="2124305" y="2104813"/>
        <a:ext cx="1245490" cy="622596"/>
      </dsp:txXfrm>
    </dsp:sp>
    <dsp:sp modelId="{EC558510-D6E0-4C54-A8C5-8F90ABF2D5E0}">
      <dsp:nvSpPr>
        <dsp:cNvPr id="0" name=""/>
        <dsp:cNvSpPr/>
      </dsp:nvSpPr>
      <dsp:spPr>
        <a:xfrm>
          <a:off x="2408424" y="2730203"/>
          <a:ext cx="1925690" cy="1926462"/>
        </a:xfrm>
        <a:prstGeom prst="blockArc">
          <a:avLst>
            <a:gd name="adj1" fmla="val 13500000"/>
            <a:gd name="adj2" fmla="val 10800000"/>
            <a:gd name="adj3" fmla="val 12740"/>
          </a:avLst>
        </a:prstGeom>
        <a:solidFill>
          <a:srgbClr val="02C9F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EA9479-DC85-405D-AFBC-E0547ADCA663}">
      <dsp:nvSpPr>
        <dsp:cNvPr id="0" name=""/>
        <dsp:cNvSpPr/>
      </dsp:nvSpPr>
      <dsp:spPr>
        <a:xfrm>
          <a:off x="2747261" y="3402160"/>
          <a:ext cx="1245490" cy="622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endParaRPr lang="zh-CN" altLang="en-US" sz="4000" kern="1200" dirty="0"/>
        </a:p>
      </dsp:txBody>
      <dsp:txXfrm>
        <a:off x="2747261" y="3402160"/>
        <a:ext cx="1245490" cy="622596"/>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648AFC-2CF2-412E-839F-4D688F8A7FAA}" type="datetimeFigureOut">
              <a:rPr lang="zh-CN" altLang="en-US" smtClean="0"/>
              <a:pPr/>
              <a:t>2019/7/18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372BB-0AAC-4026-BC4E-FFC304566079}" type="slidenum">
              <a:rPr lang="zh-CN" altLang="en-US" smtClean="0"/>
              <a:pPr/>
              <a:t>‹#›</a:t>
            </a:fld>
            <a:endParaRPr lang="zh-CN" altLang="en-US"/>
          </a:p>
        </p:txBody>
      </p:sp>
    </p:spTree>
    <p:extLst>
      <p:ext uri="{BB962C8B-B14F-4D97-AF65-F5344CB8AC3E}">
        <p14:creationId xmlns:p14="http://schemas.microsoft.com/office/powerpoint/2010/main" val="2862754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F372BB-0AAC-4026-BC4E-FFC304566079}" type="slidenum">
              <a:rPr lang="zh-CN" altLang="en-US" smtClean="0"/>
              <a:pPr/>
              <a:t>1</a:t>
            </a:fld>
            <a:endParaRPr lang="zh-CN" altLang="en-US"/>
          </a:p>
        </p:txBody>
      </p:sp>
    </p:spTree>
    <p:extLst>
      <p:ext uri="{BB962C8B-B14F-4D97-AF65-F5344CB8AC3E}">
        <p14:creationId xmlns:p14="http://schemas.microsoft.com/office/powerpoint/2010/main" val="3261709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F372BB-0AAC-4026-BC4E-FFC304566079}" type="slidenum">
              <a:rPr lang="zh-CN" altLang="en-US" smtClean="0"/>
              <a:pPr/>
              <a:t>10</a:t>
            </a:fld>
            <a:endParaRPr lang="zh-CN" altLang="en-US"/>
          </a:p>
        </p:txBody>
      </p:sp>
    </p:spTree>
    <p:extLst>
      <p:ext uri="{BB962C8B-B14F-4D97-AF65-F5344CB8AC3E}">
        <p14:creationId xmlns:p14="http://schemas.microsoft.com/office/powerpoint/2010/main" val="1787612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F372BB-0AAC-4026-BC4E-FFC304566079}" type="slidenum">
              <a:rPr lang="zh-CN" altLang="en-US" smtClean="0"/>
              <a:pPr/>
              <a:t>11</a:t>
            </a:fld>
            <a:endParaRPr lang="zh-CN" altLang="en-US"/>
          </a:p>
        </p:txBody>
      </p:sp>
    </p:spTree>
    <p:extLst>
      <p:ext uri="{BB962C8B-B14F-4D97-AF65-F5344CB8AC3E}">
        <p14:creationId xmlns:p14="http://schemas.microsoft.com/office/powerpoint/2010/main" val="812501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F372BB-0AAC-4026-BC4E-FFC304566079}" type="slidenum">
              <a:rPr lang="zh-CN" altLang="en-US" smtClean="0"/>
              <a:pPr/>
              <a:t>12</a:t>
            </a:fld>
            <a:endParaRPr lang="zh-CN" altLang="en-US"/>
          </a:p>
        </p:txBody>
      </p:sp>
    </p:spTree>
    <p:extLst>
      <p:ext uri="{BB962C8B-B14F-4D97-AF65-F5344CB8AC3E}">
        <p14:creationId xmlns:p14="http://schemas.microsoft.com/office/powerpoint/2010/main" val="3376240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F372BB-0AAC-4026-BC4E-FFC304566079}" type="slidenum">
              <a:rPr lang="zh-CN" altLang="en-US" smtClean="0"/>
              <a:pPr/>
              <a:t>13</a:t>
            </a:fld>
            <a:endParaRPr lang="zh-CN" altLang="en-US"/>
          </a:p>
        </p:txBody>
      </p:sp>
    </p:spTree>
    <p:extLst>
      <p:ext uri="{BB962C8B-B14F-4D97-AF65-F5344CB8AC3E}">
        <p14:creationId xmlns:p14="http://schemas.microsoft.com/office/powerpoint/2010/main" val="2295481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F372BB-0AAC-4026-BC4E-FFC304566079}" type="slidenum">
              <a:rPr lang="zh-CN" altLang="en-US" smtClean="0"/>
              <a:pPr/>
              <a:t>14</a:t>
            </a:fld>
            <a:endParaRPr lang="zh-CN" altLang="en-US"/>
          </a:p>
        </p:txBody>
      </p:sp>
    </p:spTree>
    <p:extLst>
      <p:ext uri="{BB962C8B-B14F-4D97-AF65-F5344CB8AC3E}">
        <p14:creationId xmlns:p14="http://schemas.microsoft.com/office/powerpoint/2010/main" val="1127393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F372BB-0AAC-4026-BC4E-FFC304566079}" type="slidenum">
              <a:rPr lang="zh-CN" altLang="en-US" smtClean="0"/>
              <a:pPr/>
              <a:t>15</a:t>
            </a:fld>
            <a:endParaRPr lang="zh-CN" altLang="en-US"/>
          </a:p>
        </p:txBody>
      </p:sp>
    </p:spTree>
    <p:extLst>
      <p:ext uri="{BB962C8B-B14F-4D97-AF65-F5344CB8AC3E}">
        <p14:creationId xmlns:p14="http://schemas.microsoft.com/office/powerpoint/2010/main" val="419788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F372BB-0AAC-4026-BC4E-FFC304566079}" type="slidenum">
              <a:rPr lang="zh-CN" altLang="en-US" smtClean="0"/>
              <a:pPr/>
              <a:t>16</a:t>
            </a:fld>
            <a:endParaRPr lang="zh-CN" altLang="en-US"/>
          </a:p>
        </p:txBody>
      </p:sp>
    </p:spTree>
    <p:extLst>
      <p:ext uri="{BB962C8B-B14F-4D97-AF65-F5344CB8AC3E}">
        <p14:creationId xmlns:p14="http://schemas.microsoft.com/office/powerpoint/2010/main" val="15809892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F372BB-0AAC-4026-BC4E-FFC304566079}" type="slidenum">
              <a:rPr lang="zh-CN" altLang="en-US" smtClean="0"/>
              <a:pPr/>
              <a:t>17</a:t>
            </a:fld>
            <a:endParaRPr lang="zh-CN" altLang="en-US"/>
          </a:p>
        </p:txBody>
      </p:sp>
    </p:spTree>
    <p:extLst>
      <p:ext uri="{BB962C8B-B14F-4D97-AF65-F5344CB8AC3E}">
        <p14:creationId xmlns:p14="http://schemas.microsoft.com/office/powerpoint/2010/main" val="32050428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F372BB-0AAC-4026-BC4E-FFC304566079}" type="slidenum">
              <a:rPr lang="zh-CN" altLang="en-US" smtClean="0"/>
              <a:pPr/>
              <a:t>18</a:t>
            </a:fld>
            <a:endParaRPr lang="zh-CN" altLang="en-US"/>
          </a:p>
        </p:txBody>
      </p:sp>
    </p:spTree>
    <p:extLst>
      <p:ext uri="{BB962C8B-B14F-4D97-AF65-F5344CB8AC3E}">
        <p14:creationId xmlns:p14="http://schemas.microsoft.com/office/powerpoint/2010/main" val="145532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F372BB-0AAC-4026-BC4E-FFC304566079}" type="slidenum">
              <a:rPr lang="zh-CN" altLang="en-US" smtClean="0"/>
              <a:pPr/>
              <a:t>19</a:t>
            </a:fld>
            <a:endParaRPr lang="zh-CN" altLang="en-US"/>
          </a:p>
        </p:txBody>
      </p:sp>
    </p:spTree>
    <p:extLst>
      <p:ext uri="{BB962C8B-B14F-4D97-AF65-F5344CB8AC3E}">
        <p14:creationId xmlns:p14="http://schemas.microsoft.com/office/powerpoint/2010/main" val="3168324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F372BB-0AAC-4026-BC4E-FFC304566079}" type="slidenum">
              <a:rPr lang="zh-CN" altLang="en-US" smtClean="0"/>
              <a:pPr/>
              <a:t>2</a:t>
            </a:fld>
            <a:endParaRPr lang="zh-CN" altLang="en-US"/>
          </a:p>
        </p:txBody>
      </p:sp>
    </p:spTree>
    <p:extLst>
      <p:ext uri="{BB962C8B-B14F-4D97-AF65-F5344CB8AC3E}">
        <p14:creationId xmlns:p14="http://schemas.microsoft.com/office/powerpoint/2010/main" val="20520439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F372BB-0AAC-4026-BC4E-FFC304566079}" type="slidenum">
              <a:rPr lang="zh-CN" altLang="en-US" smtClean="0"/>
              <a:pPr/>
              <a:t>20</a:t>
            </a:fld>
            <a:endParaRPr lang="zh-CN" altLang="en-US"/>
          </a:p>
        </p:txBody>
      </p:sp>
    </p:spTree>
    <p:extLst>
      <p:ext uri="{BB962C8B-B14F-4D97-AF65-F5344CB8AC3E}">
        <p14:creationId xmlns:p14="http://schemas.microsoft.com/office/powerpoint/2010/main" val="35727234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F372BB-0AAC-4026-BC4E-FFC304566079}" type="slidenum">
              <a:rPr lang="zh-CN" altLang="en-US" smtClean="0"/>
              <a:pPr/>
              <a:t>21</a:t>
            </a:fld>
            <a:endParaRPr lang="zh-CN" altLang="en-US"/>
          </a:p>
        </p:txBody>
      </p:sp>
    </p:spTree>
    <p:extLst>
      <p:ext uri="{BB962C8B-B14F-4D97-AF65-F5344CB8AC3E}">
        <p14:creationId xmlns:p14="http://schemas.microsoft.com/office/powerpoint/2010/main" val="1328192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F372BB-0AAC-4026-BC4E-FFC304566079}" type="slidenum">
              <a:rPr lang="zh-CN" altLang="en-US" smtClean="0"/>
              <a:pPr/>
              <a:t>3</a:t>
            </a:fld>
            <a:endParaRPr lang="zh-CN" altLang="en-US"/>
          </a:p>
        </p:txBody>
      </p:sp>
    </p:spTree>
    <p:extLst>
      <p:ext uri="{BB962C8B-B14F-4D97-AF65-F5344CB8AC3E}">
        <p14:creationId xmlns:p14="http://schemas.microsoft.com/office/powerpoint/2010/main" val="3745569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F372BB-0AAC-4026-BC4E-FFC304566079}" type="slidenum">
              <a:rPr lang="zh-CN" altLang="en-US" smtClean="0"/>
              <a:pPr/>
              <a:t>4</a:t>
            </a:fld>
            <a:endParaRPr lang="zh-CN" altLang="en-US"/>
          </a:p>
        </p:txBody>
      </p:sp>
    </p:spTree>
    <p:extLst>
      <p:ext uri="{BB962C8B-B14F-4D97-AF65-F5344CB8AC3E}">
        <p14:creationId xmlns:p14="http://schemas.microsoft.com/office/powerpoint/2010/main" val="1683998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F372BB-0AAC-4026-BC4E-FFC304566079}" type="slidenum">
              <a:rPr lang="zh-CN" altLang="en-US" smtClean="0"/>
              <a:pPr/>
              <a:t>5</a:t>
            </a:fld>
            <a:endParaRPr lang="zh-CN" altLang="en-US"/>
          </a:p>
        </p:txBody>
      </p:sp>
    </p:spTree>
    <p:extLst>
      <p:ext uri="{BB962C8B-B14F-4D97-AF65-F5344CB8AC3E}">
        <p14:creationId xmlns:p14="http://schemas.microsoft.com/office/powerpoint/2010/main" val="309654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F372BB-0AAC-4026-BC4E-FFC304566079}" type="slidenum">
              <a:rPr lang="zh-CN" altLang="en-US" smtClean="0"/>
              <a:pPr/>
              <a:t>6</a:t>
            </a:fld>
            <a:endParaRPr lang="zh-CN" altLang="en-US"/>
          </a:p>
        </p:txBody>
      </p:sp>
    </p:spTree>
    <p:extLst>
      <p:ext uri="{BB962C8B-B14F-4D97-AF65-F5344CB8AC3E}">
        <p14:creationId xmlns:p14="http://schemas.microsoft.com/office/powerpoint/2010/main" val="996756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F372BB-0AAC-4026-BC4E-FFC304566079}" type="slidenum">
              <a:rPr lang="zh-CN" altLang="en-US" smtClean="0"/>
              <a:pPr/>
              <a:t>7</a:t>
            </a:fld>
            <a:endParaRPr lang="zh-CN" altLang="en-US"/>
          </a:p>
        </p:txBody>
      </p:sp>
    </p:spTree>
    <p:extLst>
      <p:ext uri="{BB962C8B-B14F-4D97-AF65-F5344CB8AC3E}">
        <p14:creationId xmlns:p14="http://schemas.microsoft.com/office/powerpoint/2010/main" val="66464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F372BB-0AAC-4026-BC4E-FFC304566079}" type="slidenum">
              <a:rPr lang="zh-CN" altLang="en-US" smtClean="0"/>
              <a:pPr/>
              <a:t>8</a:t>
            </a:fld>
            <a:endParaRPr lang="zh-CN" altLang="en-US"/>
          </a:p>
        </p:txBody>
      </p:sp>
    </p:spTree>
    <p:extLst>
      <p:ext uri="{BB962C8B-B14F-4D97-AF65-F5344CB8AC3E}">
        <p14:creationId xmlns:p14="http://schemas.microsoft.com/office/powerpoint/2010/main" val="3874351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EF372BB-0AAC-4026-BC4E-FFC304566079}" type="slidenum">
              <a:rPr lang="zh-CN" altLang="en-US" smtClean="0"/>
              <a:pPr/>
              <a:t>9</a:t>
            </a:fld>
            <a:endParaRPr lang="zh-CN" altLang="en-US"/>
          </a:p>
        </p:txBody>
      </p:sp>
    </p:spTree>
    <p:extLst>
      <p:ext uri="{BB962C8B-B14F-4D97-AF65-F5344CB8AC3E}">
        <p14:creationId xmlns:p14="http://schemas.microsoft.com/office/powerpoint/2010/main" val="805993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CC5A8D4-8E72-446C-AA1B-EBD6F1925E72}" type="datetimeFigureOut">
              <a:rPr lang="zh-CN" altLang="en-US" smtClean="0"/>
              <a:pPr/>
              <a:t>2019/7/18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519913-8645-4F3E-AAB5-4B4F23A00CED}" type="slidenum">
              <a:rPr lang="zh-CN" altLang="en-US" smtClean="0"/>
              <a:pPr/>
              <a:t>‹#›</a:t>
            </a:fld>
            <a:endParaRPr lang="zh-CN" altLang="en-US"/>
          </a:p>
        </p:txBody>
      </p:sp>
    </p:spTree>
    <p:extLst>
      <p:ext uri="{BB962C8B-B14F-4D97-AF65-F5344CB8AC3E}">
        <p14:creationId xmlns:p14="http://schemas.microsoft.com/office/powerpoint/2010/main" val="353928609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CC5A8D4-8E72-446C-AA1B-EBD6F1925E72}" type="datetimeFigureOut">
              <a:rPr lang="zh-CN" altLang="en-US" smtClean="0"/>
              <a:pPr/>
              <a:t>2019/7/18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519913-8645-4F3E-AAB5-4B4F23A00CED}" type="slidenum">
              <a:rPr lang="zh-CN" altLang="en-US" smtClean="0"/>
              <a:pPr/>
              <a:t>‹#›</a:t>
            </a:fld>
            <a:endParaRPr lang="zh-CN" altLang="en-US"/>
          </a:p>
        </p:txBody>
      </p:sp>
    </p:spTree>
    <p:extLst>
      <p:ext uri="{BB962C8B-B14F-4D97-AF65-F5344CB8AC3E}">
        <p14:creationId xmlns:p14="http://schemas.microsoft.com/office/powerpoint/2010/main" val="18823550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CC5A8D4-8E72-446C-AA1B-EBD6F1925E72}" type="datetimeFigureOut">
              <a:rPr lang="zh-CN" altLang="en-US" smtClean="0"/>
              <a:pPr/>
              <a:t>2019/7/18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519913-8645-4F3E-AAB5-4B4F23A00CED}" type="slidenum">
              <a:rPr lang="zh-CN" altLang="en-US" smtClean="0"/>
              <a:pPr/>
              <a:t>‹#›</a:t>
            </a:fld>
            <a:endParaRPr lang="zh-CN" altLang="en-US"/>
          </a:p>
        </p:txBody>
      </p:sp>
    </p:spTree>
    <p:extLst>
      <p:ext uri="{BB962C8B-B14F-4D97-AF65-F5344CB8AC3E}">
        <p14:creationId xmlns:p14="http://schemas.microsoft.com/office/powerpoint/2010/main" val="301429623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CC5A8D4-8E72-446C-AA1B-EBD6F1925E72}" type="datetimeFigureOut">
              <a:rPr lang="zh-CN" altLang="en-US" smtClean="0"/>
              <a:pPr/>
              <a:t>2019/7/18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519913-8645-4F3E-AAB5-4B4F23A00CED}" type="slidenum">
              <a:rPr lang="zh-CN" altLang="en-US" smtClean="0"/>
              <a:pPr/>
              <a:t>‹#›</a:t>
            </a:fld>
            <a:endParaRPr lang="zh-CN" altLang="en-US"/>
          </a:p>
        </p:txBody>
      </p:sp>
    </p:spTree>
    <p:extLst>
      <p:ext uri="{BB962C8B-B14F-4D97-AF65-F5344CB8AC3E}">
        <p14:creationId xmlns:p14="http://schemas.microsoft.com/office/powerpoint/2010/main" val="7307981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CC5A8D4-8E72-446C-AA1B-EBD6F1925E72}" type="datetimeFigureOut">
              <a:rPr lang="zh-CN" altLang="en-US" smtClean="0"/>
              <a:pPr/>
              <a:t>2019/7/18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519913-8645-4F3E-AAB5-4B4F23A00CED}" type="slidenum">
              <a:rPr lang="zh-CN" altLang="en-US" smtClean="0"/>
              <a:pPr/>
              <a:t>‹#›</a:t>
            </a:fld>
            <a:endParaRPr lang="zh-CN" altLang="en-US"/>
          </a:p>
        </p:txBody>
      </p:sp>
    </p:spTree>
    <p:extLst>
      <p:ext uri="{BB962C8B-B14F-4D97-AF65-F5344CB8AC3E}">
        <p14:creationId xmlns:p14="http://schemas.microsoft.com/office/powerpoint/2010/main" val="184389031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CC5A8D4-8E72-446C-AA1B-EBD6F1925E72}" type="datetimeFigureOut">
              <a:rPr lang="zh-CN" altLang="en-US" smtClean="0"/>
              <a:pPr/>
              <a:t>2019/7/18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519913-8645-4F3E-AAB5-4B4F23A00CED}" type="slidenum">
              <a:rPr lang="zh-CN" altLang="en-US" smtClean="0"/>
              <a:pPr/>
              <a:t>‹#›</a:t>
            </a:fld>
            <a:endParaRPr lang="zh-CN" altLang="en-US"/>
          </a:p>
        </p:txBody>
      </p:sp>
    </p:spTree>
    <p:extLst>
      <p:ext uri="{BB962C8B-B14F-4D97-AF65-F5344CB8AC3E}">
        <p14:creationId xmlns:p14="http://schemas.microsoft.com/office/powerpoint/2010/main" val="169340333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CC5A8D4-8E72-446C-AA1B-EBD6F1925E72}" type="datetimeFigureOut">
              <a:rPr lang="zh-CN" altLang="en-US" smtClean="0"/>
              <a:pPr/>
              <a:t>2019/7/18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4519913-8645-4F3E-AAB5-4B4F23A00CED}" type="slidenum">
              <a:rPr lang="zh-CN" altLang="en-US" smtClean="0"/>
              <a:pPr/>
              <a:t>‹#›</a:t>
            </a:fld>
            <a:endParaRPr lang="zh-CN" altLang="en-US"/>
          </a:p>
        </p:txBody>
      </p:sp>
    </p:spTree>
    <p:extLst>
      <p:ext uri="{BB962C8B-B14F-4D97-AF65-F5344CB8AC3E}">
        <p14:creationId xmlns:p14="http://schemas.microsoft.com/office/powerpoint/2010/main" val="69794633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C5A8D4-8E72-446C-AA1B-EBD6F1925E72}" type="datetimeFigureOut">
              <a:rPr lang="zh-CN" altLang="en-US" smtClean="0"/>
              <a:pPr/>
              <a:t>2019/7/18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4519913-8645-4F3E-AAB5-4B4F23A00CED}" type="slidenum">
              <a:rPr lang="zh-CN" altLang="en-US" smtClean="0"/>
              <a:pPr/>
              <a:t>‹#›</a:t>
            </a:fld>
            <a:endParaRPr lang="zh-CN" altLang="en-US"/>
          </a:p>
        </p:txBody>
      </p:sp>
    </p:spTree>
    <p:extLst>
      <p:ext uri="{BB962C8B-B14F-4D97-AF65-F5344CB8AC3E}">
        <p14:creationId xmlns:p14="http://schemas.microsoft.com/office/powerpoint/2010/main" val="170786677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CC5A8D4-8E72-446C-AA1B-EBD6F1925E72}" type="datetimeFigureOut">
              <a:rPr lang="zh-CN" altLang="en-US" smtClean="0"/>
              <a:pPr/>
              <a:t>2019/7/18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4519913-8645-4F3E-AAB5-4B4F23A00CED}" type="slidenum">
              <a:rPr lang="zh-CN" altLang="en-US" smtClean="0"/>
              <a:pPr/>
              <a:t>‹#›</a:t>
            </a:fld>
            <a:endParaRPr lang="zh-CN" altLang="en-US"/>
          </a:p>
        </p:txBody>
      </p:sp>
    </p:spTree>
    <p:extLst>
      <p:ext uri="{BB962C8B-B14F-4D97-AF65-F5344CB8AC3E}">
        <p14:creationId xmlns:p14="http://schemas.microsoft.com/office/powerpoint/2010/main" val="388790302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CC5A8D4-8E72-446C-AA1B-EBD6F1925E72}" type="datetimeFigureOut">
              <a:rPr lang="zh-CN" altLang="en-US" smtClean="0"/>
              <a:pPr/>
              <a:t>2019/7/18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519913-8645-4F3E-AAB5-4B4F23A00CED}" type="slidenum">
              <a:rPr lang="zh-CN" altLang="en-US" smtClean="0"/>
              <a:pPr/>
              <a:t>‹#›</a:t>
            </a:fld>
            <a:endParaRPr lang="zh-CN" altLang="en-US"/>
          </a:p>
        </p:txBody>
      </p:sp>
    </p:spTree>
    <p:extLst>
      <p:ext uri="{BB962C8B-B14F-4D97-AF65-F5344CB8AC3E}">
        <p14:creationId xmlns:p14="http://schemas.microsoft.com/office/powerpoint/2010/main" val="363590515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CC5A8D4-8E72-446C-AA1B-EBD6F1925E72}" type="datetimeFigureOut">
              <a:rPr lang="zh-CN" altLang="en-US" smtClean="0"/>
              <a:pPr/>
              <a:t>2019/7/18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519913-8645-4F3E-AAB5-4B4F23A00CED}" type="slidenum">
              <a:rPr lang="zh-CN" altLang="en-US" smtClean="0"/>
              <a:pPr/>
              <a:t>‹#›</a:t>
            </a:fld>
            <a:endParaRPr lang="zh-CN" altLang="en-US"/>
          </a:p>
        </p:txBody>
      </p:sp>
    </p:spTree>
    <p:extLst>
      <p:ext uri="{BB962C8B-B14F-4D97-AF65-F5344CB8AC3E}">
        <p14:creationId xmlns:p14="http://schemas.microsoft.com/office/powerpoint/2010/main" val="211386242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30"/>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C5A8D4-8E72-446C-AA1B-EBD6F1925E72}" type="datetimeFigureOut">
              <a:rPr lang="zh-CN" altLang="en-US" smtClean="0"/>
              <a:pPr/>
              <a:t>2019/7/18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19913-8645-4F3E-AAB5-4B4F23A00CED}" type="slidenum">
              <a:rPr lang="zh-CN" altLang="en-US" smtClean="0"/>
              <a:pPr/>
              <a:t>‹#›</a:t>
            </a:fld>
            <a:endParaRPr lang="zh-CN" altLang="en-US"/>
          </a:p>
        </p:txBody>
      </p:sp>
    </p:spTree>
    <p:extLst>
      <p:ext uri="{BB962C8B-B14F-4D97-AF65-F5344CB8AC3E}">
        <p14:creationId xmlns:p14="http://schemas.microsoft.com/office/powerpoint/2010/main" val="1521561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chart" Target="../charts/chart3.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29">
            <a:extLst>
              <a:ext uri="{FF2B5EF4-FFF2-40B4-BE49-F238E27FC236}">
                <a16:creationId xmlns:a16="http://schemas.microsoft.com/office/drawing/2014/main" id="{C95A12D0-B245-46D6-B8BC-0E72BD3A591B}"/>
              </a:ext>
            </a:extLst>
          </p:cNvPr>
          <p:cNvSpPr>
            <a:spLocks/>
          </p:cNvSpPr>
          <p:nvPr/>
        </p:nvSpPr>
        <p:spPr bwMode="auto">
          <a:xfrm flipH="1">
            <a:off x="9913279" y="4429534"/>
            <a:ext cx="2278721" cy="2428466"/>
          </a:xfrm>
          <a:prstGeom prst="rtTriangle">
            <a:avLst/>
          </a:prstGeom>
          <a:solidFill>
            <a:srgbClr val="02C9F8"/>
          </a:solidFill>
          <a:ln w="25400">
            <a:solidFill>
              <a:schemeClr val="tx1">
                <a:alpha val="0"/>
              </a:schemeClr>
            </a:solidFill>
            <a:miter lim="800000"/>
            <a:headEnd/>
            <a:tailEnd/>
          </a:ln>
        </p:spPr>
        <p:txBody>
          <a:bodyPr lIns="0" tIns="0" rIns="0" bIns="0"/>
          <a:lstStyle/>
          <a:p>
            <a:pPr algn="ctr" fontAlgn="base">
              <a:spcBef>
                <a:spcPct val="0"/>
              </a:spcBef>
              <a:spcAft>
                <a:spcPct val="0"/>
              </a:spcAft>
            </a:pPr>
            <a:endParaRPr lang="es-ES" altLang="zh-CN" sz="5800">
              <a:solidFill>
                <a:srgbClr val="000000"/>
              </a:solidFill>
              <a:latin typeface="Gill Sans" charset="0"/>
              <a:ea typeface="ヒラギノ角ゴ ProN W3" pitchFamily="2" charset="-128"/>
              <a:sym typeface="Gill Sans" charset="0"/>
            </a:endParaRPr>
          </a:p>
        </p:txBody>
      </p:sp>
      <p:grpSp>
        <p:nvGrpSpPr>
          <p:cNvPr id="9" name="组合 8">
            <a:extLst>
              <a:ext uri="{FF2B5EF4-FFF2-40B4-BE49-F238E27FC236}">
                <a16:creationId xmlns:a16="http://schemas.microsoft.com/office/drawing/2014/main" id="{147E583D-FE82-4FCD-895A-74E936075988}"/>
              </a:ext>
            </a:extLst>
          </p:cNvPr>
          <p:cNvGrpSpPr/>
          <p:nvPr/>
        </p:nvGrpSpPr>
        <p:grpSpPr>
          <a:xfrm>
            <a:off x="4154805" y="2380942"/>
            <a:ext cx="6717911" cy="2194868"/>
            <a:chOff x="3371280" y="2264747"/>
            <a:chExt cx="6717911" cy="2194868"/>
          </a:xfrm>
        </p:grpSpPr>
        <p:sp>
          <p:nvSpPr>
            <p:cNvPr id="10" name="文本框 9">
              <a:extLst>
                <a:ext uri="{FF2B5EF4-FFF2-40B4-BE49-F238E27FC236}">
                  <a16:creationId xmlns:a16="http://schemas.microsoft.com/office/drawing/2014/main" id="{C4AC2361-0A6D-4062-8513-D5A2B921B126}"/>
                </a:ext>
              </a:extLst>
            </p:cNvPr>
            <p:cNvSpPr txBox="1"/>
            <p:nvPr/>
          </p:nvSpPr>
          <p:spPr>
            <a:xfrm>
              <a:off x="3710254" y="2264747"/>
              <a:ext cx="6378937" cy="1015663"/>
            </a:xfrm>
            <a:prstGeom prst="rect">
              <a:avLst/>
            </a:prstGeom>
            <a:noFill/>
          </p:spPr>
          <p:txBody>
            <a:bodyPr wrap="square" rtlCol="0">
              <a:spAutoFit/>
            </a:bodyPr>
            <a:lstStyle>
              <a:defPPr>
                <a:defRPr lang="zh-CN"/>
              </a:defPPr>
              <a:lvl1pPr>
                <a:defRPr sz="3200">
                  <a:solidFill>
                    <a:srgbClr val="53585F"/>
                  </a:solidFill>
                  <a:latin typeface="微软雅黑 Light" panose="020B0502040204020203" pitchFamily="34" charset="-122"/>
                  <a:ea typeface="微软雅黑 Light" panose="020B0502040204020203" pitchFamily="34" charset="-122"/>
                </a:defRPr>
              </a:lvl1pPr>
            </a:lstStyle>
            <a:p>
              <a:r>
                <a:rPr lang="zh-CN" altLang="en-US" sz="6000" dirty="0">
                  <a:solidFill>
                    <a:schemeClr val="bg1"/>
                  </a:solidFill>
                  <a:sym typeface="+mn-lt"/>
                </a:rPr>
                <a:t>四川大学课题报告</a:t>
              </a:r>
            </a:p>
          </p:txBody>
        </p:sp>
        <p:sp>
          <p:nvSpPr>
            <p:cNvPr id="11" name="文本框 10">
              <a:extLst>
                <a:ext uri="{FF2B5EF4-FFF2-40B4-BE49-F238E27FC236}">
                  <a16:creationId xmlns:a16="http://schemas.microsoft.com/office/drawing/2014/main" id="{9A252E52-3849-49F9-A113-5FC0F8F793F8}"/>
                </a:ext>
              </a:extLst>
            </p:cNvPr>
            <p:cNvSpPr txBox="1"/>
            <p:nvPr/>
          </p:nvSpPr>
          <p:spPr>
            <a:xfrm>
              <a:off x="3449861" y="3725130"/>
              <a:ext cx="4590941" cy="369332"/>
            </a:xfrm>
            <a:prstGeom prst="rect">
              <a:avLst/>
            </a:prstGeom>
            <a:noFill/>
          </p:spPr>
          <p:txBody>
            <a:bodyPr wrap="square" rtlCol="0">
              <a:spAutoFit/>
            </a:bodyPr>
            <a:lstStyle/>
            <a:p>
              <a:r>
                <a:rPr lang="zh-CN" altLang="en-US" dirty="0">
                  <a:solidFill>
                    <a:schemeClr val="bg1"/>
                  </a:solidFill>
                  <a:latin typeface="等线" panose="02010600030101010101" pitchFamily="2" charset="-122"/>
                  <a:ea typeface="等线" panose="02010600030101010101" pitchFamily="2" charset="-122"/>
                </a:rPr>
                <a:t>汇报人：</a:t>
              </a:r>
              <a:r>
                <a:rPr lang="en-US" altLang="zh-CN" dirty="0">
                  <a:solidFill>
                    <a:schemeClr val="bg1"/>
                  </a:solidFill>
                  <a:latin typeface="等线" panose="02010600030101010101" pitchFamily="2" charset="-122"/>
                  <a:ea typeface="等线" panose="02010600030101010101" pitchFamily="2" charset="-122"/>
                </a:rPr>
                <a:t>XXX</a:t>
              </a:r>
              <a:endParaRPr lang="zh-CN" altLang="en-US" sz="2400" dirty="0">
                <a:solidFill>
                  <a:schemeClr val="bg1"/>
                </a:solidFill>
                <a:latin typeface="等线" panose="02010600030101010101" pitchFamily="2" charset="-122"/>
                <a:ea typeface="等线" panose="02010600030101010101" pitchFamily="2" charset="-122"/>
              </a:endParaRPr>
            </a:p>
          </p:txBody>
        </p:sp>
        <p:sp>
          <p:nvSpPr>
            <p:cNvPr id="12" name="文本框 11">
              <a:extLst>
                <a:ext uri="{FF2B5EF4-FFF2-40B4-BE49-F238E27FC236}">
                  <a16:creationId xmlns:a16="http://schemas.microsoft.com/office/drawing/2014/main" id="{758EABB5-9CEE-465A-B9BC-B7056A2BA965}"/>
                </a:ext>
              </a:extLst>
            </p:cNvPr>
            <p:cNvSpPr txBox="1"/>
            <p:nvPr/>
          </p:nvSpPr>
          <p:spPr>
            <a:xfrm>
              <a:off x="3449861" y="4090283"/>
              <a:ext cx="3987625" cy="369332"/>
            </a:xfrm>
            <a:prstGeom prst="rect">
              <a:avLst/>
            </a:prstGeom>
            <a:noFill/>
          </p:spPr>
          <p:txBody>
            <a:bodyPr wrap="square" rtlCol="0">
              <a:spAutoFit/>
            </a:bodyPr>
            <a:lstStyle>
              <a:defPPr>
                <a:defRPr lang="zh-CN"/>
              </a:defPPr>
              <a:lvl1pPr>
                <a:defRPr sz="1600">
                  <a:solidFill>
                    <a:schemeClr val="bg1">
                      <a:lumMod val="95000"/>
                    </a:schemeClr>
                  </a:solidFill>
                </a:defRPr>
              </a:lvl1pPr>
            </a:lstStyle>
            <a:p>
              <a:r>
                <a:rPr lang="zh-CN" altLang="en-US" sz="1800" dirty="0">
                  <a:solidFill>
                    <a:schemeClr val="bg1"/>
                  </a:solidFill>
                  <a:latin typeface="等线" panose="02010600030101010101" pitchFamily="2" charset="-122"/>
                  <a:ea typeface="等线" panose="02010600030101010101" pitchFamily="2" charset="-122"/>
                </a:rPr>
                <a:t>日期：</a:t>
              </a:r>
              <a:r>
                <a:rPr lang="en-US" altLang="zh-CN" sz="1800" dirty="0">
                  <a:solidFill>
                    <a:schemeClr val="bg1"/>
                  </a:solidFill>
                  <a:latin typeface="等线" panose="02010600030101010101" pitchFamily="2" charset="-122"/>
                  <a:ea typeface="等线" panose="02010600030101010101" pitchFamily="2" charset="-122"/>
                </a:rPr>
                <a:t>XX</a:t>
              </a:r>
              <a:r>
                <a:rPr lang="zh-CN" altLang="en-US" sz="1800" dirty="0">
                  <a:solidFill>
                    <a:schemeClr val="bg1"/>
                  </a:solidFill>
                  <a:latin typeface="等线" panose="02010600030101010101" pitchFamily="2" charset="-122"/>
                  <a:ea typeface="等线" panose="02010600030101010101" pitchFamily="2" charset="-122"/>
                </a:rPr>
                <a:t>年</a:t>
              </a:r>
              <a:r>
                <a:rPr lang="en-US" altLang="zh-CN" sz="1800" dirty="0">
                  <a:solidFill>
                    <a:schemeClr val="bg1"/>
                  </a:solidFill>
                  <a:latin typeface="等线" panose="02010600030101010101" pitchFamily="2" charset="-122"/>
                  <a:ea typeface="等线" panose="02010600030101010101" pitchFamily="2" charset="-122"/>
                </a:rPr>
                <a:t>XX</a:t>
              </a:r>
              <a:r>
                <a:rPr lang="zh-CN" altLang="en-US" sz="1800" dirty="0">
                  <a:solidFill>
                    <a:schemeClr val="bg1"/>
                  </a:solidFill>
                  <a:latin typeface="等线" panose="02010600030101010101" pitchFamily="2" charset="-122"/>
                  <a:ea typeface="等线" panose="02010600030101010101" pitchFamily="2" charset="-122"/>
                </a:rPr>
                <a:t>月</a:t>
              </a:r>
            </a:p>
          </p:txBody>
        </p:sp>
        <p:sp>
          <p:nvSpPr>
            <p:cNvPr id="14" name="AutoShape 4">
              <a:extLst>
                <a:ext uri="{FF2B5EF4-FFF2-40B4-BE49-F238E27FC236}">
                  <a16:creationId xmlns:a16="http://schemas.microsoft.com/office/drawing/2014/main" id="{A63ED59A-B15D-44EB-9CF3-C51907D2DA81}"/>
                </a:ext>
              </a:extLst>
            </p:cNvPr>
            <p:cNvSpPr>
              <a:spLocks/>
            </p:cNvSpPr>
            <p:nvPr/>
          </p:nvSpPr>
          <p:spPr bwMode="auto">
            <a:xfrm>
              <a:off x="3371280" y="2276872"/>
              <a:ext cx="157163" cy="1003538"/>
            </a:xfrm>
            <a:custGeom>
              <a:avLst/>
              <a:gdLst>
                <a:gd name="T0" fmla="*/ 78582 w 21600"/>
                <a:gd name="T1" fmla="*/ 642144 h 21600"/>
                <a:gd name="T2" fmla="*/ 78582 w 21600"/>
                <a:gd name="T3" fmla="*/ 642144 h 21600"/>
                <a:gd name="T4" fmla="*/ 78582 w 21600"/>
                <a:gd name="T5" fmla="*/ 642144 h 21600"/>
                <a:gd name="T6" fmla="*/ 78582 w 21600"/>
                <a:gd name="T7" fmla="*/ 642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rgbClr val="02C9F8"/>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defTabSz="825500" fontAlgn="base" hangingPunct="0">
                <a:spcBef>
                  <a:spcPct val="0"/>
                </a:spcBef>
                <a:spcAft>
                  <a:spcPct val="0"/>
                </a:spcAft>
                <a:defRPr/>
              </a:pPr>
              <a:endParaRPr lang="zh-CN" altLang="en-US" sz="8000" dirty="0">
                <a:solidFill>
                  <a:srgbClr val="FFFFFF"/>
                </a:solidFill>
                <a:latin typeface="League Gothic" pitchFamily="50" charset="0"/>
                <a:ea typeface="MS PGothic" panose="020B0600070205080204" pitchFamily="34" charset="-128"/>
                <a:sym typeface="League Gothic" pitchFamily="50" charset="0"/>
              </a:endParaRPr>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29359" y="2282051"/>
            <a:ext cx="1218203" cy="1213444"/>
          </a:xfrm>
          <a:prstGeom prst="rect">
            <a:avLst/>
          </a:prstGeom>
        </p:spPr>
      </p:pic>
    </p:spTree>
    <p:extLst>
      <p:ext uri="{BB962C8B-B14F-4D97-AF65-F5344CB8AC3E}">
        <p14:creationId xmlns:p14="http://schemas.microsoft.com/office/powerpoint/2010/main" val="312189552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十角星 6"/>
          <p:cNvSpPr/>
          <p:nvPr/>
        </p:nvSpPr>
        <p:spPr>
          <a:xfrm>
            <a:off x="1441342" y="1875294"/>
            <a:ext cx="2371241" cy="2371241"/>
          </a:xfrm>
          <a:prstGeom prst="star10">
            <a:avLst>
              <a:gd name="adj" fmla="val 45147"/>
              <a:gd name="hf" fmla="val 105146"/>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defTabSz="914377"/>
            <a:endParaRPr lang="zh-CN" altLang="en-US" sz="1900">
              <a:solidFill>
                <a:prstClr val="white"/>
              </a:solidFill>
            </a:endParaRPr>
          </a:p>
        </p:txBody>
      </p:sp>
      <p:sp>
        <p:nvSpPr>
          <p:cNvPr id="8" name="十角星 7"/>
          <p:cNvSpPr/>
          <p:nvPr/>
        </p:nvSpPr>
        <p:spPr>
          <a:xfrm>
            <a:off x="4925878" y="1875293"/>
            <a:ext cx="2371241" cy="2371241"/>
          </a:xfrm>
          <a:prstGeom prst="star10">
            <a:avLst>
              <a:gd name="adj" fmla="val 45147"/>
              <a:gd name="hf" fmla="val 105146"/>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defTabSz="914377"/>
            <a:endParaRPr lang="zh-CN" altLang="en-US" sz="1900">
              <a:solidFill>
                <a:prstClr val="white"/>
              </a:solidFill>
            </a:endParaRPr>
          </a:p>
        </p:txBody>
      </p:sp>
      <p:sp>
        <p:nvSpPr>
          <p:cNvPr id="9" name="十角星 8"/>
          <p:cNvSpPr/>
          <p:nvPr/>
        </p:nvSpPr>
        <p:spPr>
          <a:xfrm>
            <a:off x="8410414" y="1875293"/>
            <a:ext cx="2371241" cy="2371241"/>
          </a:xfrm>
          <a:prstGeom prst="star10">
            <a:avLst>
              <a:gd name="adj" fmla="val 45147"/>
              <a:gd name="hf" fmla="val 105146"/>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defTabSz="914377"/>
            <a:endParaRPr lang="zh-CN" altLang="en-US" sz="1900" dirty="0">
              <a:solidFill>
                <a:prstClr val="white"/>
              </a:solidFill>
            </a:endParaRPr>
          </a:p>
        </p:txBody>
      </p:sp>
      <p:grpSp>
        <p:nvGrpSpPr>
          <p:cNvPr id="22" name="组合 21"/>
          <p:cNvGrpSpPr/>
          <p:nvPr/>
        </p:nvGrpSpPr>
        <p:grpSpPr>
          <a:xfrm>
            <a:off x="1742265" y="2345215"/>
            <a:ext cx="1744851" cy="1501981"/>
            <a:chOff x="1742265" y="2345215"/>
            <a:chExt cx="1744851" cy="1501981"/>
          </a:xfrm>
        </p:grpSpPr>
        <p:sp>
          <p:nvSpPr>
            <p:cNvPr id="10" name="文本框 9"/>
            <p:cNvSpPr txBox="1"/>
            <p:nvPr/>
          </p:nvSpPr>
          <p:spPr>
            <a:xfrm>
              <a:off x="1742265" y="2345215"/>
              <a:ext cx="1744851" cy="1123382"/>
            </a:xfrm>
            <a:prstGeom prst="rect">
              <a:avLst/>
            </a:prstGeom>
            <a:noFill/>
          </p:spPr>
          <p:txBody>
            <a:bodyPr wrap="square" lIns="91438" tIns="45719" rIns="91438" bIns="45719" rtlCol="0">
              <a:spAutoFit/>
            </a:bodyPr>
            <a:lstStyle/>
            <a:p>
              <a:pPr algn="ctr" defTabSz="914377"/>
              <a:r>
                <a:rPr lang="en-US" altLang="zh-CN" sz="6700" b="1" dirty="0">
                  <a:solidFill>
                    <a:prstClr val="white"/>
                  </a:solidFill>
                </a:rPr>
                <a:t>10%</a:t>
              </a:r>
              <a:endParaRPr lang="zh-CN" altLang="en-US" sz="6700" b="1" dirty="0">
                <a:solidFill>
                  <a:prstClr val="white"/>
                </a:solidFill>
              </a:endParaRPr>
            </a:p>
          </p:txBody>
        </p:sp>
        <p:sp>
          <p:nvSpPr>
            <p:cNvPr id="11" name="文本框 10"/>
            <p:cNvSpPr txBox="1"/>
            <p:nvPr/>
          </p:nvSpPr>
          <p:spPr>
            <a:xfrm>
              <a:off x="1994758" y="3262421"/>
              <a:ext cx="1239865" cy="584775"/>
            </a:xfrm>
            <a:prstGeom prst="rect">
              <a:avLst/>
            </a:prstGeom>
            <a:noFill/>
          </p:spPr>
          <p:txBody>
            <a:bodyPr wrap="square" lIns="91438" tIns="45719" rIns="91438" bIns="45719" rtlCol="0">
              <a:spAutoFit/>
            </a:bodyPr>
            <a:lstStyle/>
            <a:p>
              <a:pPr algn="ctr" defTabSz="914377"/>
              <a:r>
                <a:rPr lang="en-US" altLang="zh-CN" sz="3200" b="1" dirty="0">
                  <a:solidFill>
                    <a:prstClr val="white"/>
                  </a:solidFill>
                </a:rPr>
                <a:t>title</a:t>
              </a:r>
              <a:endParaRPr lang="zh-CN" altLang="en-US" sz="3200" b="1" dirty="0">
                <a:solidFill>
                  <a:prstClr val="white"/>
                </a:solidFill>
              </a:endParaRPr>
            </a:p>
          </p:txBody>
        </p:sp>
      </p:grpSp>
      <p:grpSp>
        <p:nvGrpSpPr>
          <p:cNvPr id="23" name="组合 22"/>
          <p:cNvGrpSpPr/>
          <p:nvPr/>
        </p:nvGrpSpPr>
        <p:grpSpPr>
          <a:xfrm>
            <a:off x="5239073" y="2345215"/>
            <a:ext cx="1744851" cy="1501980"/>
            <a:chOff x="5239073" y="2345215"/>
            <a:chExt cx="1744851" cy="1501980"/>
          </a:xfrm>
        </p:grpSpPr>
        <p:sp>
          <p:nvSpPr>
            <p:cNvPr id="12" name="文本框 11"/>
            <p:cNvSpPr txBox="1"/>
            <p:nvPr/>
          </p:nvSpPr>
          <p:spPr>
            <a:xfrm>
              <a:off x="5239073" y="2345215"/>
              <a:ext cx="1744851" cy="1123382"/>
            </a:xfrm>
            <a:prstGeom prst="rect">
              <a:avLst/>
            </a:prstGeom>
            <a:noFill/>
          </p:spPr>
          <p:txBody>
            <a:bodyPr wrap="square" lIns="91438" tIns="45719" rIns="91438" bIns="45719" rtlCol="0">
              <a:spAutoFit/>
            </a:bodyPr>
            <a:lstStyle/>
            <a:p>
              <a:pPr algn="ctr" defTabSz="914377"/>
              <a:r>
                <a:rPr lang="en-US" altLang="zh-CN" sz="6700" b="1" dirty="0">
                  <a:solidFill>
                    <a:prstClr val="white"/>
                  </a:solidFill>
                </a:rPr>
                <a:t>25%</a:t>
              </a:r>
              <a:endParaRPr lang="zh-CN" altLang="en-US" sz="6700" b="1" dirty="0">
                <a:solidFill>
                  <a:prstClr val="white"/>
                </a:solidFill>
              </a:endParaRPr>
            </a:p>
          </p:txBody>
        </p:sp>
        <p:sp>
          <p:nvSpPr>
            <p:cNvPr id="13" name="文本框 12"/>
            <p:cNvSpPr txBox="1"/>
            <p:nvPr/>
          </p:nvSpPr>
          <p:spPr>
            <a:xfrm>
              <a:off x="5336905" y="3262420"/>
              <a:ext cx="1549185" cy="584775"/>
            </a:xfrm>
            <a:prstGeom prst="rect">
              <a:avLst/>
            </a:prstGeom>
            <a:noFill/>
          </p:spPr>
          <p:txBody>
            <a:bodyPr wrap="square" lIns="91438" tIns="45719" rIns="91438" bIns="45719" rtlCol="0">
              <a:spAutoFit/>
            </a:bodyPr>
            <a:lstStyle/>
            <a:p>
              <a:pPr algn="ctr" defTabSz="914377"/>
              <a:r>
                <a:rPr lang="en-US" altLang="zh-CN" sz="3200" b="1" dirty="0">
                  <a:solidFill>
                    <a:prstClr val="white"/>
                  </a:solidFill>
                </a:rPr>
                <a:t>title</a:t>
              </a:r>
              <a:endParaRPr lang="zh-CN" altLang="en-US" sz="3200" b="1" dirty="0">
                <a:solidFill>
                  <a:prstClr val="white"/>
                </a:solidFill>
              </a:endParaRPr>
            </a:p>
          </p:txBody>
        </p:sp>
      </p:grpSp>
      <p:grpSp>
        <p:nvGrpSpPr>
          <p:cNvPr id="24" name="组合 23"/>
          <p:cNvGrpSpPr/>
          <p:nvPr/>
        </p:nvGrpSpPr>
        <p:grpSpPr>
          <a:xfrm>
            <a:off x="8754605" y="2241698"/>
            <a:ext cx="1744851" cy="1501981"/>
            <a:chOff x="8754605" y="2241698"/>
            <a:chExt cx="1744851" cy="1501981"/>
          </a:xfrm>
        </p:grpSpPr>
        <p:sp>
          <p:nvSpPr>
            <p:cNvPr id="14" name="文本框 13"/>
            <p:cNvSpPr txBox="1"/>
            <p:nvPr/>
          </p:nvSpPr>
          <p:spPr>
            <a:xfrm>
              <a:off x="8754605" y="2241698"/>
              <a:ext cx="1744851" cy="1123382"/>
            </a:xfrm>
            <a:prstGeom prst="rect">
              <a:avLst/>
            </a:prstGeom>
            <a:noFill/>
          </p:spPr>
          <p:txBody>
            <a:bodyPr wrap="square" lIns="91438" tIns="45719" rIns="91438" bIns="45719" rtlCol="0">
              <a:spAutoFit/>
            </a:bodyPr>
            <a:lstStyle/>
            <a:p>
              <a:pPr algn="ctr" defTabSz="914377"/>
              <a:r>
                <a:rPr lang="en-US" altLang="zh-CN" sz="6700" b="1" dirty="0">
                  <a:solidFill>
                    <a:prstClr val="white"/>
                  </a:solidFill>
                </a:rPr>
                <a:t>45%</a:t>
              </a:r>
              <a:endParaRPr lang="zh-CN" altLang="en-US" sz="6700" b="1" dirty="0">
                <a:solidFill>
                  <a:prstClr val="white"/>
                </a:solidFill>
              </a:endParaRPr>
            </a:p>
          </p:txBody>
        </p:sp>
        <p:sp>
          <p:nvSpPr>
            <p:cNvPr id="15" name="文本框 14"/>
            <p:cNvSpPr txBox="1"/>
            <p:nvPr/>
          </p:nvSpPr>
          <p:spPr>
            <a:xfrm>
              <a:off x="8852437" y="3158904"/>
              <a:ext cx="1549185" cy="584775"/>
            </a:xfrm>
            <a:prstGeom prst="rect">
              <a:avLst/>
            </a:prstGeom>
            <a:noFill/>
          </p:spPr>
          <p:txBody>
            <a:bodyPr wrap="square" lIns="91438" tIns="45719" rIns="91438" bIns="45719" rtlCol="0">
              <a:spAutoFit/>
            </a:bodyPr>
            <a:lstStyle/>
            <a:p>
              <a:pPr algn="ctr" defTabSz="914377"/>
              <a:r>
                <a:rPr lang="en-US" altLang="zh-CN" sz="3200" b="1" dirty="0">
                  <a:solidFill>
                    <a:prstClr val="white"/>
                  </a:solidFill>
                </a:rPr>
                <a:t>title</a:t>
              </a:r>
              <a:endParaRPr lang="zh-CN" altLang="en-US" sz="3200" b="1" dirty="0">
                <a:solidFill>
                  <a:prstClr val="white"/>
                </a:solidFill>
              </a:endParaRPr>
            </a:p>
          </p:txBody>
        </p:sp>
      </p:grpSp>
      <p:sp>
        <p:nvSpPr>
          <p:cNvPr id="16" name="矩形 15"/>
          <p:cNvSpPr/>
          <p:nvPr/>
        </p:nvSpPr>
        <p:spPr>
          <a:xfrm>
            <a:off x="1271588" y="5049838"/>
            <a:ext cx="9820163" cy="1815882"/>
          </a:xfrm>
          <a:prstGeom prst="rect">
            <a:avLst/>
          </a:prstGeom>
        </p:spPr>
        <p:txBody>
          <a:bodyPr wrap="square">
            <a:spAutoFit/>
          </a:bodyPr>
          <a:lstStyle/>
          <a:p>
            <a:pPr algn="ctr"/>
            <a:r>
              <a:rPr lang="en-US" altLang="zh-CN" sz="1400" b="0" i="0" dirty="0">
                <a:solidFill>
                  <a:schemeClr val="bg1"/>
                </a:solidFill>
                <a:effectLst/>
                <a:latin typeface="Nexa Light" panose="02000000000000000000" pitchFamily="2" charset="0"/>
                <a:ea typeface="Microsoft YaHei" panose="020B0503020204020204" pitchFamily="34" charset="-122"/>
              </a:rPr>
              <a:t>No matter how bad your heart has been broken, the world doesn’t stop for your grief. The sun comes right back up the next day. No matter how bad your heart has been broken, the world doesn’t stop for your grief. The sun comes right back up the next day. No matter how bad your heart has been broken, the world doesn’t stop for your grief. The sun comes right back up the next day. No matter how bad your heart has been broken, the world doesn’t stop for your grief. The sun comes right back up the next day.</a:t>
            </a:r>
            <a:endParaRPr lang="zh-CN" altLang="en-US" sz="1400" dirty="0">
              <a:solidFill>
                <a:schemeClr val="bg1"/>
              </a:solidFill>
              <a:latin typeface="Nexa Light" panose="02000000000000000000" pitchFamily="2" charset="0"/>
            </a:endParaRPr>
          </a:p>
          <a:p>
            <a:pPr algn="ctr"/>
            <a:endParaRPr lang="zh-CN" altLang="en-US" sz="1400" dirty="0">
              <a:solidFill>
                <a:schemeClr val="bg1"/>
              </a:solidFill>
              <a:latin typeface="Nexa Light" panose="02000000000000000000" pitchFamily="2" charset="0"/>
            </a:endParaRPr>
          </a:p>
          <a:p>
            <a:pPr algn="ctr"/>
            <a:endParaRPr lang="zh-CN" altLang="en-US" sz="1400" dirty="0">
              <a:solidFill>
                <a:schemeClr val="bg1"/>
              </a:solidFill>
              <a:latin typeface="Nexa Light" panose="02000000000000000000" pitchFamily="2" charset="0"/>
            </a:endParaRPr>
          </a:p>
          <a:p>
            <a:pPr algn="ctr"/>
            <a:endParaRPr lang="zh-CN" altLang="en-US" sz="1400" dirty="0">
              <a:solidFill>
                <a:schemeClr val="bg1"/>
              </a:solidFill>
              <a:latin typeface="Nexa Light" panose="02000000000000000000" pitchFamily="2" charset="0"/>
            </a:endParaRPr>
          </a:p>
        </p:txBody>
      </p:sp>
      <p:sp>
        <p:nvSpPr>
          <p:cNvPr id="17" name="文本框 16"/>
          <p:cNvSpPr txBox="1"/>
          <p:nvPr/>
        </p:nvSpPr>
        <p:spPr>
          <a:xfrm>
            <a:off x="821054" y="361950"/>
            <a:ext cx="3619500" cy="400110"/>
          </a:xfrm>
          <a:prstGeom prst="rect">
            <a:avLst/>
          </a:prstGeom>
          <a:noFill/>
        </p:spPr>
        <p:txBody>
          <a:bodyPr wrap="square" rtlCol="0">
            <a:spAutoFit/>
          </a:bodyPr>
          <a:lstStyle/>
          <a:p>
            <a:r>
              <a:rPr lang="en-US" altLang="zh-CN" sz="2000" dirty="0">
                <a:solidFill>
                  <a:schemeClr val="bg1"/>
                </a:solidFill>
                <a:latin typeface="Nexa Light" panose="02000000000000000000" pitchFamily="2" charset="0"/>
              </a:rPr>
              <a:t>ADD THE TITLE HERE</a:t>
            </a:r>
            <a:endParaRPr lang="zh-CN" altLang="en-US" sz="2000" dirty="0">
              <a:solidFill>
                <a:schemeClr val="bg1"/>
              </a:solidFill>
              <a:latin typeface="Nexa Light" panose="02000000000000000000" pitchFamily="2" charset="0"/>
            </a:endParaRPr>
          </a:p>
        </p:txBody>
      </p:sp>
      <p:sp>
        <p:nvSpPr>
          <p:cNvPr id="18" name="矩形 17"/>
          <p:cNvSpPr/>
          <p:nvPr/>
        </p:nvSpPr>
        <p:spPr>
          <a:xfrm>
            <a:off x="821054" y="762060"/>
            <a:ext cx="6096000" cy="276999"/>
          </a:xfrm>
          <a:prstGeom prst="rect">
            <a:avLst/>
          </a:prstGeom>
        </p:spPr>
        <p:txBody>
          <a:bodyPr>
            <a:spAutoFit/>
          </a:bodyPr>
          <a:lstStyle/>
          <a:p>
            <a:r>
              <a:rPr lang="en-US" altLang="zh-CN" sz="1200" dirty="0">
                <a:solidFill>
                  <a:schemeClr val="bg1"/>
                </a:solidFill>
                <a:latin typeface="Nexa Light" panose="02000000000000000000" pitchFamily="2" charset="0"/>
              </a:rPr>
              <a:t>Use, by you or one client, in a single end product which</a:t>
            </a:r>
            <a:endParaRPr lang="zh-CN" altLang="en-US" sz="1200" dirty="0">
              <a:solidFill>
                <a:schemeClr val="bg1"/>
              </a:solidFill>
              <a:latin typeface="Nexa Light" panose="02000000000000000000" pitchFamily="2" charset="0"/>
            </a:endParaRPr>
          </a:p>
        </p:txBody>
      </p:sp>
      <p:sp>
        <p:nvSpPr>
          <p:cNvPr id="19" name="矩形 18"/>
          <p:cNvSpPr/>
          <p:nvPr/>
        </p:nvSpPr>
        <p:spPr>
          <a:xfrm>
            <a:off x="0" y="412750"/>
            <a:ext cx="45719" cy="538609"/>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4299" y="412750"/>
            <a:ext cx="619125" cy="538609"/>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86939" y="412750"/>
            <a:ext cx="273844" cy="538609"/>
          </a:xfrm>
          <a:prstGeom prst="rect">
            <a:avLst/>
          </a:prstGeom>
          <a:solidFill>
            <a:srgbClr val="02C9F8"/>
          </a:solidFill>
        </p:spPr>
        <p:txBody>
          <a:bodyPr wrap="square" rtlCol="0">
            <a:spAutoFit/>
          </a:bodyPr>
          <a:lstStyle/>
          <a:p>
            <a:pPr algn="ctr"/>
            <a:r>
              <a:rPr lang="en-US" altLang="zh-CN" sz="2800" dirty="0">
                <a:solidFill>
                  <a:schemeClr val="bg1"/>
                </a:solidFill>
                <a:latin typeface="Century Gothic" panose="020B0502020202020204" pitchFamily="34" charset="0"/>
              </a:rPr>
              <a:t>2</a:t>
            </a:r>
            <a:endParaRPr lang="zh-CN" altLang="en-US" sz="28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3331316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750"/>
                                        <p:tgtEl>
                                          <p:spTgt spid="21"/>
                                        </p:tgtEl>
                                      </p:cBhvr>
                                    </p:animEffect>
                                    <p:anim calcmode="lin" valueType="num">
                                      <p:cBhvr>
                                        <p:cTn id="16" dur="750" fill="hold"/>
                                        <p:tgtEl>
                                          <p:spTgt spid="21"/>
                                        </p:tgtEl>
                                        <p:attrNameLst>
                                          <p:attrName>ppt_x</p:attrName>
                                        </p:attrNameLst>
                                      </p:cBhvr>
                                      <p:tavLst>
                                        <p:tav tm="0">
                                          <p:val>
                                            <p:strVal val="#ppt_x"/>
                                          </p:val>
                                        </p:tav>
                                        <p:tav tm="100000">
                                          <p:val>
                                            <p:strVal val="#ppt_x"/>
                                          </p:val>
                                        </p:tav>
                                      </p:tavLst>
                                    </p:anim>
                                    <p:anim calcmode="lin" valueType="num">
                                      <p:cBhvr>
                                        <p:cTn id="17" dur="750" fill="hold"/>
                                        <p:tgtEl>
                                          <p:spTgt spid="21"/>
                                        </p:tgtEl>
                                        <p:attrNameLst>
                                          <p:attrName>ppt_y</p:attrName>
                                        </p:attrNameLst>
                                      </p:cBhvr>
                                      <p:tavLst>
                                        <p:tav tm="0">
                                          <p:val>
                                            <p:strVal val="#ppt_y+.1"/>
                                          </p:val>
                                        </p:tav>
                                        <p:tav tm="100000">
                                          <p:val>
                                            <p:strVal val="#ppt_y"/>
                                          </p:val>
                                        </p:tav>
                                      </p:tavLst>
                                    </p:anim>
                                  </p:childTnLst>
                                </p:cTn>
                              </p:par>
                            </p:childTnLst>
                          </p:cTn>
                        </p:par>
                        <p:par>
                          <p:cTn id="18" fill="hold">
                            <p:stCondLst>
                              <p:cond delay="1750"/>
                            </p:stCondLst>
                            <p:childTnLst>
                              <p:par>
                                <p:cTn id="19" presetID="42" presetClass="entr" presetSubtype="0"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childTnLst>
                          </p:cTn>
                        </p:par>
                        <p:par>
                          <p:cTn id="29" fill="hold">
                            <p:stCondLst>
                              <p:cond delay="2750"/>
                            </p:stCondLst>
                            <p:childTnLst>
                              <p:par>
                                <p:cTn id="30" presetID="53" presetClass="entr" presetSubtype="16"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3250"/>
                            </p:stCondLst>
                            <p:childTnLst>
                              <p:par>
                                <p:cTn id="36" presetID="42" presetClass="entr" presetSubtype="0" fill="hold"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1000"/>
                                        <p:tgtEl>
                                          <p:spTgt spid="22"/>
                                        </p:tgtEl>
                                      </p:cBhvr>
                                    </p:animEffect>
                                    <p:anim calcmode="lin" valueType="num">
                                      <p:cBhvr>
                                        <p:cTn id="39" dur="1000" fill="hold"/>
                                        <p:tgtEl>
                                          <p:spTgt spid="22"/>
                                        </p:tgtEl>
                                        <p:attrNameLst>
                                          <p:attrName>ppt_x</p:attrName>
                                        </p:attrNameLst>
                                      </p:cBhvr>
                                      <p:tavLst>
                                        <p:tav tm="0">
                                          <p:val>
                                            <p:strVal val="#ppt_x"/>
                                          </p:val>
                                        </p:tav>
                                        <p:tav tm="100000">
                                          <p:val>
                                            <p:strVal val="#ppt_x"/>
                                          </p:val>
                                        </p:tav>
                                      </p:tavLst>
                                    </p:anim>
                                    <p:anim calcmode="lin" valueType="num">
                                      <p:cBhvr>
                                        <p:cTn id="40" dur="1000" fill="hold"/>
                                        <p:tgtEl>
                                          <p:spTgt spid="22"/>
                                        </p:tgtEl>
                                        <p:attrNameLst>
                                          <p:attrName>ppt_y</p:attrName>
                                        </p:attrNameLst>
                                      </p:cBhvr>
                                      <p:tavLst>
                                        <p:tav tm="0">
                                          <p:val>
                                            <p:strVal val="#ppt_y+.1"/>
                                          </p:val>
                                        </p:tav>
                                        <p:tav tm="100000">
                                          <p:val>
                                            <p:strVal val="#ppt_y"/>
                                          </p:val>
                                        </p:tav>
                                      </p:tavLst>
                                    </p:anim>
                                  </p:childTnLst>
                                </p:cTn>
                              </p:par>
                            </p:childTnLst>
                          </p:cTn>
                        </p:par>
                        <p:par>
                          <p:cTn id="41" fill="hold">
                            <p:stCondLst>
                              <p:cond delay="4250"/>
                            </p:stCondLst>
                            <p:childTnLst>
                              <p:par>
                                <p:cTn id="42" presetID="53" presetClass="entr" presetSubtype="16" fill="hold" grpId="0" nodeType="after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p:cTn id="44" dur="500" fill="hold"/>
                                        <p:tgtEl>
                                          <p:spTgt spid="8"/>
                                        </p:tgtEl>
                                        <p:attrNameLst>
                                          <p:attrName>ppt_w</p:attrName>
                                        </p:attrNameLst>
                                      </p:cBhvr>
                                      <p:tavLst>
                                        <p:tav tm="0">
                                          <p:val>
                                            <p:fltVal val="0"/>
                                          </p:val>
                                        </p:tav>
                                        <p:tav tm="100000">
                                          <p:val>
                                            <p:strVal val="#ppt_w"/>
                                          </p:val>
                                        </p:tav>
                                      </p:tavLst>
                                    </p:anim>
                                    <p:anim calcmode="lin" valueType="num">
                                      <p:cBhvr>
                                        <p:cTn id="45" dur="500" fill="hold"/>
                                        <p:tgtEl>
                                          <p:spTgt spid="8"/>
                                        </p:tgtEl>
                                        <p:attrNameLst>
                                          <p:attrName>ppt_h</p:attrName>
                                        </p:attrNameLst>
                                      </p:cBhvr>
                                      <p:tavLst>
                                        <p:tav tm="0">
                                          <p:val>
                                            <p:fltVal val="0"/>
                                          </p:val>
                                        </p:tav>
                                        <p:tav tm="100000">
                                          <p:val>
                                            <p:strVal val="#ppt_h"/>
                                          </p:val>
                                        </p:tav>
                                      </p:tavLst>
                                    </p:anim>
                                    <p:animEffect transition="in" filter="fade">
                                      <p:cBhvr>
                                        <p:cTn id="46" dur="500"/>
                                        <p:tgtEl>
                                          <p:spTgt spid="8"/>
                                        </p:tgtEl>
                                      </p:cBhvr>
                                    </p:animEffect>
                                  </p:childTnLst>
                                </p:cTn>
                              </p:par>
                            </p:childTnLst>
                          </p:cTn>
                        </p:par>
                        <p:par>
                          <p:cTn id="47" fill="hold">
                            <p:stCondLst>
                              <p:cond delay="4750"/>
                            </p:stCondLst>
                            <p:childTnLst>
                              <p:par>
                                <p:cTn id="48" presetID="42" presetClass="entr" presetSubtype="0" fill="hold"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1000"/>
                                        <p:tgtEl>
                                          <p:spTgt spid="23"/>
                                        </p:tgtEl>
                                      </p:cBhvr>
                                    </p:animEffect>
                                    <p:anim calcmode="lin" valueType="num">
                                      <p:cBhvr>
                                        <p:cTn id="51" dur="1000" fill="hold"/>
                                        <p:tgtEl>
                                          <p:spTgt spid="23"/>
                                        </p:tgtEl>
                                        <p:attrNameLst>
                                          <p:attrName>ppt_x</p:attrName>
                                        </p:attrNameLst>
                                      </p:cBhvr>
                                      <p:tavLst>
                                        <p:tav tm="0">
                                          <p:val>
                                            <p:strVal val="#ppt_x"/>
                                          </p:val>
                                        </p:tav>
                                        <p:tav tm="100000">
                                          <p:val>
                                            <p:strVal val="#ppt_x"/>
                                          </p:val>
                                        </p:tav>
                                      </p:tavLst>
                                    </p:anim>
                                    <p:anim calcmode="lin" valueType="num">
                                      <p:cBhvr>
                                        <p:cTn id="52" dur="1000" fill="hold"/>
                                        <p:tgtEl>
                                          <p:spTgt spid="23"/>
                                        </p:tgtEl>
                                        <p:attrNameLst>
                                          <p:attrName>ppt_y</p:attrName>
                                        </p:attrNameLst>
                                      </p:cBhvr>
                                      <p:tavLst>
                                        <p:tav tm="0">
                                          <p:val>
                                            <p:strVal val="#ppt_y+.1"/>
                                          </p:val>
                                        </p:tav>
                                        <p:tav tm="100000">
                                          <p:val>
                                            <p:strVal val="#ppt_y"/>
                                          </p:val>
                                        </p:tav>
                                      </p:tavLst>
                                    </p:anim>
                                  </p:childTnLst>
                                </p:cTn>
                              </p:par>
                            </p:childTnLst>
                          </p:cTn>
                        </p:par>
                        <p:par>
                          <p:cTn id="53" fill="hold">
                            <p:stCondLst>
                              <p:cond delay="5750"/>
                            </p:stCondLst>
                            <p:childTnLst>
                              <p:par>
                                <p:cTn id="54" presetID="53" presetClass="entr" presetSubtype="16"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p:cTn id="56" dur="500" fill="hold"/>
                                        <p:tgtEl>
                                          <p:spTgt spid="9"/>
                                        </p:tgtEl>
                                        <p:attrNameLst>
                                          <p:attrName>ppt_w</p:attrName>
                                        </p:attrNameLst>
                                      </p:cBhvr>
                                      <p:tavLst>
                                        <p:tav tm="0">
                                          <p:val>
                                            <p:fltVal val="0"/>
                                          </p:val>
                                        </p:tav>
                                        <p:tav tm="100000">
                                          <p:val>
                                            <p:strVal val="#ppt_w"/>
                                          </p:val>
                                        </p:tav>
                                      </p:tavLst>
                                    </p:anim>
                                    <p:anim calcmode="lin" valueType="num">
                                      <p:cBhvr>
                                        <p:cTn id="57" dur="500" fill="hold"/>
                                        <p:tgtEl>
                                          <p:spTgt spid="9"/>
                                        </p:tgtEl>
                                        <p:attrNameLst>
                                          <p:attrName>ppt_h</p:attrName>
                                        </p:attrNameLst>
                                      </p:cBhvr>
                                      <p:tavLst>
                                        <p:tav tm="0">
                                          <p:val>
                                            <p:fltVal val="0"/>
                                          </p:val>
                                        </p:tav>
                                        <p:tav tm="100000">
                                          <p:val>
                                            <p:strVal val="#ppt_h"/>
                                          </p:val>
                                        </p:tav>
                                      </p:tavLst>
                                    </p:anim>
                                    <p:animEffect transition="in" filter="fade">
                                      <p:cBhvr>
                                        <p:cTn id="58" dur="500"/>
                                        <p:tgtEl>
                                          <p:spTgt spid="9"/>
                                        </p:tgtEl>
                                      </p:cBhvr>
                                    </p:animEffect>
                                  </p:childTnLst>
                                </p:cTn>
                              </p:par>
                            </p:childTnLst>
                          </p:cTn>
                        </p:par>
                        <p:par>
                          <p:cTn id="59" fill="hold">
                            <p:stCondLst>
                              <p:cond delay="6250"/>
                            </p:stCondLst>
                            <p:childTnLst>
                              <p:par>
                                <p:cTn id="60" presetID="42" presetClass="entr" presetSubtype="0" fill="hold"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1000"/>
                                        <p:tgtEl>
                                          <p:spTgt spid="24"/>
                                        </p:tgtEl>
                                      </p:cBhvr>
                                    </p:animEffect>
                                    <p:anim calcmode="lin" valueType="num">
                                      <p:cBhvr>
                                        <p:cTn id="63" dur="1000" fill="hold"/>
                                        <p:tgtEl>
                                          <p:spTgt spid="24"/>
                                        </p:tgtEl>
                                        <p:attrNameLst>
                                          <p:attrName>ppt_x</p:attrName>
                                        </p:attrNameLst>
                                      </p:cBhvr>
                                      <p:tavLst>
                                        <p:tav tm="0">
                                          <p:val>
                                            <p:strVal val="#ppt_x"/>
                                          </p:val>
                                        </p:tav>
                                        <p:tav tm="100000">
                                          <p:val>
                                            <p:strVal val="#ppt_x"/>
                                          </p:val>
                                        </p:tav>
                                      </p:tavLst>
                                    </p:anim>
                                    <p:anim calcmode="lin" valueType="num">
                                      <p:cBhvr>
                                        <p:cTn id="64" dur="1000" fill="hold"/>
                                        <p:tgtEl>
                                          <p:spTgt spid="24"/>
                                        </p:tgtEl>
                                        <p:attrNameLst>
                                          <p:attrName>ppt_y</p:attrName>
                                        </p:attrNameLst>
                                      </p:cBhvr>
                                      <p:tavLst>
                                        <p:tav tm="0">
                                          <p:val>
                                            <p:strVal val="#ppt_y+.1"/>
                                          </p:val>
                                        </p:tav>
                                        <p:tav tm="100000">
                                          <p:val>
                                            <p:strVal val="#ppt_y"/>
                                          </p:val>
                                        </p:tav>
                                      </p:tavLst>
                                    </p:anim>
                                  </p:childTnLst>
                                </p:cTn>
                              </p:par>
                            </p:childTnLst>
                          </p:cTn>
                        </p:par>
                        <p:par>
                          <p:cTn id="65" fill="hold">
                            <p:stCondLst>
                              <p:cond delay="7250"/>
                            </p:stCondLst>
                            <p:childTnLst>
                              <p:par>
                                <p:cTn id="66" presetID="10" presetClass="entr" presetSubtype="0" fill="hold" grpId="0"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6" grpId="0"/>
      <p:bldP spid="17" grpId="0"/>
      <p:bldP spid="18" grpId="0"/>
      <p:bldP spid="19" grpId="0" animBg="1"/>
      <p:bldP spid="20"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64043" y="1881188"/>
            <a:ext cx="9856370" cy="4075023"/>
            <a:chOff x="152905" y="1883136"/>
            <a:chExt cx="9016038" cy="3727595"/>
          </a:xfrm>
        </p:grpSpPr>
        <p:sp>
          <p:nvSpPr>
            <p:cNvPr id="23" name="Freeform 2"/>
            <p:cNvSpPr>
              <a:spLocks/>
            </p:cNvSpPr>
            <p:nvPr/>
          </p:nvSpPr>
          <p:spPr bwMode="blackWhite">
            <a:xfrm>
              <a:off x="4908118" y="2071726"/>
              <a:ext cx="1446517" cy="1373544"/>
            </a:xfrm>
            <a:custGeom>
              <a:avLst/>
              <a:gdLst>
                <a:gd name="T0" fmla="*/ 491 w 671"/>
                <a:gd name="T1" fmla="*/ 578 h 658"/>
                <a:gd name="T2" fmla="*/ 491 w 671"/>
                <a:gd name="T3" fmla="*/ 657 h 658"/>
                <a:gd name="T4" fmla="*/ 0 w 671"/>
                <a:gd name="T5" fmla="*/ 657 h 658"/>
                <a:gd name="T6" fmla="*/ 0 w 671"/>
                <a:gd name="T7" fmla="*/ 166 h 658"/>
                <a:gd name="T8" fmla="*/ 95 w 671"/>
                <a:gd name="T9" fmla="*/ 166 h 658"/>
                <a:gd name="T10" fmla="*/ 95 w 671"/>
                <a:gd name="T11" fmla="*/ 506 h 658"/>
                <a:gd name="T12" fmla="*/ 602 w 671"/>
                <a:gd name="T13" fmla="*/ 0 h 658"/>
                <a:gd name="T14" fmla="*/ 670 w 671"/>
                <a:gd name="T15" fmla="*/ 63 h 658"/>
                <a:gd name="T16" fmla="*/ 166 w 671"/>
                <a:gd name="T17" fmla="*/ 570 h 658"/>
                <a:gd name="T18" fmla="*/ 491 w 671"/>
                <a:gd name="T19" fmla="*/ 570 h 658"/>
                <a:gd name="T20" fmla="*/ 491 w 671"/>
                <a:gd name="T21" fmla="*/ 657 h 658"/>
                <a:gd name="T22" fmla="*/ 491 w 671"/>
                <a:gd name="T23" fmla="*/ 578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1" h="658">
                  <a:moveTo>
                    <a:pt x="491" y="578"/>
                  </a:moveTo>
                  <a:lnTo>
                    <a:pt x="491" y="657"/>
                  </a:lnTo>
                  <a:lnTo>
                    <a:pt x="0" y="657"/>
                  </a:lnTo>
                  <a:lnTo>
                    <a:pt x="0" y="166"/>
                  </a:lnTo>
                  <a:lnTo>
                    <a:pt x="95" y="166"/>
                  </a:lnTo>
                  <a:lnTo>
                    <a:pt x="95" y="506"/>
                  </a:lnTo>
                  <a:lnTo>
                    <a:pt x="602" y="0"/>
                  </a:lnTo>
                  <a:lnTo>
                    <a:pt x="670" y="63"/>
                  </a:lnTo>
                  <a:lnTo>
                    <a:pt x="166" y="570"/>
                  </a:lnTo>
                  <a:lnTo>
                    <a:pt x="491" y="570"/>
                  </a:lnTo>
                  <a:lnTo>
                    <a:pt x="491" y="657"/>
                  </a:lnTo>
                  <a:lnTo>
                    <a:pt x="491" y="578"/>
                  </a:lnTo>
                </a:path>
              </a:pathLst>
            </a:custGeom>
            <a:solidFill>
              <a:srgbClr val="02C9F8"/>
            </a:solidFill>
            <a:ln w="3175" cap="flat" cmpd="sng" algn="ctr">
              <a:noFill/>
              <a:prstDash val="solid"/>
            </a:ln>
            <a:effectLst>
              <a:outerShdw blurRad="50800" dist="38100" dir="2700000" algn="tl" rotWithShape="0">
                <a:prstClr val="black">
                  <a:alpha val="40000"/>
                </a:prstClr>
              </a:outerShdw>
            </a:effectLst>
          </p:spPr>
          <p:txBody>
            <a:bodyPr lIns="93296" tIns="46648" rIns="93296" bIns="46648" anchor="ctr"/>
            <a:lstStyle/>
            <a:p>
              <a:pPr>
                <a:lnSpc>
                  <a:spcPct val="120000"/>
                </a:lnSpc>
              </a:pPr>
              <a:endParaRPr lang="zh-CN" altLang="en-US" sz="1200" kern="0">
                <a:solidFill>
                  <a:srgbClr val="F9F9F9"/>
                </a:solidFill>
                <a:latin typeface="微软雅黑" pitchFamily="34" charset="-122"/>
                <a:ea typeface="微软雅黑" pitchFamily="34" charset="-122"/>
              </a:endParaRPr>
            </a:p>
          </p:txBody>
        </p:sp>
        <p:sp>
          <p:nvSpPr>
            <p:cNvPr id="24" name="Freeform 3"/>
            <p:cNvSpPr>
              <a:spLocks/>
            </p:cNvSpPr>
            <p:nvPr/>
          </p:nvSpPr>
          <p:spPr bwMode="blackWhite">
            <a:xfrm>
              <a:off x="4908118" y="4088309"/>
              <a:ext cx="1452996" cy="1389741"/>
            </a:xfrm>
            <a:custGeom>
              <a:avLst/>
              <a:gdLst>
                <a:gd name="T0" fmla="*/ 491 w 674"/>
                <a:gd name="T1" fmla="*/ 79 h 666"/>
                <a:gd name="T2" fmla="*/ 491 w 674"/>
                <a:gd name="T3" fmla="*/ 0 h 666"/>
                <a:gd name="T4" fmla="*/ 0 w 674"/>
                <a:gd name="T5" fmla="*/ 0 h 666"/>
                <a:gd name="T6" fmla="*/ 0 w 674"/>
                <a:gd name="T7" fmla="*/ 491 h 666"/>
                <a:gd name="T8" fmla="*/ 95 w 674"/>
                <a:gd name="T9" fmla="*/ 491 h 666"/>
                <a:gd name="T10" fmla="*/ 95 w 674"/>
                <a:gd name="T11" fmla="*/ 159 h 666"/>
                <a:gd name="T12" fmla="*/ 602 w 674"/>
                <a:gd name="T13" fmla="*/ 665 h 666"/>
                <a:gd name="T14" fmla="*/ 673 w 674"/>
                <a:gd name="T15" fmla="*/ 594 h 666"/>
                <a:gd name="T16" fmla="*/ 174 w 674"/>
                <a:gd name="T17" fmla="*/ 95 h 666"/>
                <a:gd name="T18" fmla="*/ 491 w 674"/>
                <a:gd name="T19" fmla="*/ 95 h 666"/>
                <a:gd name="T20" fmla="*/ 491 w 674"/>
                <a:gd name="T21" fmla="*/ 0 h 666"/>
                <a:gd name="T22" fmla="*/ 491 w 674"/>
                <a:gd name="T23" fmla="*/ 7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4" h="666">
                  <a:moveTo>
                    <a:pt x="491" y="79"/>
                  </a:moveTo>
                  <a:lnTo>
                    <a:pt x="491" y="0"/>
                  </a:lnTo>
                  <a:lnTo>
                    <a:pt x="0" y="0"/>
                  </a:lnTo>
                  <a:lnTo>
                    <a:pt x="0" y="491"/>
                  </a:lnTo>
                  <a:lnTo>
                    <a:pt x="95" y="491"/>
                  </a:lnTo>
                  <a:lnTo>
                    <a:pt x="95" y="159"/>
                  </a:lnTo>
                  <a:lnTo>
                    <a:pt x="602" y="665"/>
                  </a:lnTo>
                  <a:lnTo>
                    <a:pt x="673" y="594"/>
                  </a:lnTo>
                  <a:lnTo>
                    <a:pt x="174" y="95"/>
                  </a:lnTo>
                  <a:lnTo>
                    <a:pt x="491" y="95"/>
                  </a:lnTo>
                  <a:lnTo>
                    <a:pt x="491" y="0"/>
                  </a:lnTo>
                  <a:lnTo>
                    <a:pt x="491" y="79"/>
                  </a:lnTo>
                </a:path>
              </a:pathLst>
            </a:custGeom>
            <a:solidFill>
              <a:srgbClr val="02C9F8"/>
            </a:solidFill>
            <a:ln w="3175" cap="flat" cmpd="sng" algn="ctr">
              <a:noFill/>
              <a:prstDash val="solid"/>
            </a:ln>
            <a:effectLst>
              <a:outerShdw blurRad="50800" dist="38100" dir="2700000" algn="tl" rotWithShape="0">
                <a:prstClr val="black">
                  <a:alpha val="40000"/>
                </a:prstClr>
              </a:outerShdw>
            </a:effectLst>
          </p:spPr>
          <p:txBody>
            <a:bodyPr lIns="93296" tIns="46648" rIns="93296" bIns="46648" anchor="ctr"/>
            <a:lstStyle/>
            <a:p>
              <a:pPr>
                <a:lnSpc>
                  <a:spcPct val="120000"/>
                </a:lnSpc>
              </a:pPr>
              <a:endParaRPr lang="zh-CN" altLang="en-US" sz="1200" kern="0">
                <a:solidFill>
                  <a:srgbClr val="F9F9F9"/>
                </a:solidFill>
                <a:latin typeface="微软雅黑" pitchFamily="34" charset="-122"/>
                <a:ea typeface="微软雅黑" pitchFamily="34" charset="-122"/>
              </a:endParaRPr>
            </a:p>
          </p:txBody>
        </p:sp>
        <p:sp>
          <p:nvSpPr>
            <p:cNvPr id="25" name="Freeform 4"/>
            <p:cNvSpPr>
              <a:spLocks/>
            </p:cNvSpPr>
            <p:nvPr/>
          </p:nvSpPr>
          <p:spPr bwMode="blackWhite">
            <a:xfrm>
              <a:off x="2789367" y="4088309"/>
              <a:ext cx="1465955" cy="1402699"/>
            </a:xfrm>
            <a:custGeom>
              <a:avLst/>
              <a:gdLst>
                <a:gd name="T0" fmla="*/ 184 w 680"/>
                <a:gd name="T1" fmla="*/ 80 h 672"/>
                <a:gd name="T2" fmla="*/ 184 w 680"/>
                <a:gd name="T3" fmla="*/ 0 h 672"/>
                <a:gd name="T4" fmla="*/ 679 w 680"/>
                <a:gd name="T5" fmla="*/ 0 h 672"/>
                <a:gd name="T6" fmla="*/ 679 w 680"/>
                <a:gd name="T7" fmla="*/ 495 h 672"/>
                <a:gd name="T8" fmla="*/ 583 w 680"/>
                <a:gd name="T9" fmla="*/ 495 h 672"/>
                <a:gd name="T10" fmla="*/ 583 w 680"/>
                <a:gd name="T11" fmla="*/ 160 h 672"/>
                <a:gd name="T12" fmla="*/ 72 w 680"/>
                <a:gd name="T13" fmla="*/ 671 h 672"/>
                <a:gd name="T14" fmla="*/ 0 w 680"/>
                <a:gd name="T15" fmla="*/ 599 h 672"/>
                <a:gd name="T16" fmla="*/ 503 w 680"/>
                <a:gd name="T17" fmla="*/ 96 h 672"/>
                <a:gd name="T18" fmla="*/ 184 w 680"/>
                <a:gd name="T19" fmla="*/ 96 h 672"/>
                <a:gd name="T20" fmla="*/ 184 w 680"/>
                <a:gd name="T21"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0" h="672">
                  <a:moveTo>
                    <a:pt x="184" y="80"/>
                  </a:moveTo>
                  <a:lnTo>
                    <a:pt x="184" y="0"/>
                  </a:lnTo>
                  <a:lnTo>
                    <a:pt x="679" y="0"/>
                  </a:lnTo>
                  <a:lnTo>
                    <a:pt x="679" y="495"/>
                  </a:lnTo>
                  <a:lnTo>
                    <a:pt x="583" y="495"/>
                  </a:lnTo>
                  <a:lnTo>
                    <a:pt x="583" y="160"/>
                  </a:lnTo>
                  <a:lnTo>
                    <a:pt x="72" y="671"/>
                  </a:lnTo>
                  <a:lnTo>
                    <a:pt x="0" y="599"/>
                  </a:lnTo>
                  <a:lnTo>
                    <a:pt x="503" y="96"/>
                  </a:lnTo>
                  <a:lnTo>
                    <a:pt x="184" y="96"/>
                  </a:lnTo>
                  <a:lnTo>
                    <a:pt x="184" y="0"/>
                  </a:lnTo>
                </a:path>
              </a:pathLst>
            </a:custGeom>
            <a:solidFill>
              <a:srgbClr val="02C9F8"/>
            </a:solidFill>
            <a:ln w="3175" cap="flat" cmpd="sng" algn="ctr">
              <a:noFill/>
              <a:prstDash val="solid"/>
            </a:ln>
            <a:effectLst>
              <a:outerShdw blurRad="50800" dist="38100" dir="2700000" algn="tl" rotWithShape="0">
                <a:prstClr val="black">
                  <a:alpha val="40000"/>
                </a:prstClr>
              </a:outerShdw>
            </a:effectLst>
          </p:spPr>
          <p:txBody>
            <a:bodyPr lIns="93296" tIns="46648" rIns="93296" bIns="46648" anchor="ctr"/>
            <a:lstStyle/>
            <a:p>
              <a:pPr>
                <a:lnSpc>
                  <a:spcPct val="120000"/>
                </a:lnSpc>
              </a:pPr>
              <a:endParaRPr lang="zh-CN" altLang="en-US" sz="1200" kern="0">
                <a:solidFill>
                  <a:srgbClr val="F9F9F9"/>
                </a:solidFill>
                <a:latin typeface="微软雅黑" pitchFamily="34" charset="-122"/>
                <a:ea typeface="微软雅黑" pitchFamily="34" charset="-122"/>
              </a:endParaRPr>
            </a:p>
          </p:txBody>
        </p:sp>
        <p:sp>
          <p:nvSpPr>
            <p:cNvPr id="32" name="Freeform 5"/>
            <p:cNvSpPr>
              <a:spLocks/>
            </p:cNvSpPr>
            <p:nvPr/>
          </p:nvSpPr>
          <p:spPr bwMode="blackWhite">
            <a:xfrm>
              <a:off x="2789367" y="2058768"/>
              <a:ext cx="1465955" cy="1386502"/>
            </a:xfrm>
            <a:custGeom>
              <a:avLst/>
              <a:gdLst>
                <a:gd name="T0" fmla="*/ 184 w 680"/>
                <a:gd name="T1" fmla="*/ 583 h 664"/>
                <a:gd name="T2" fmla="*/ 184 w 680"/>
                <a:gd name="T3" fmla="*/ 663 h 664"/>
                <a:gd name="T4" fmla="*/ 679 w 680"/>
                <a:gd name="T5" fmla="*/ 663 h 664"/>
                <a:gd name="T6" fmla="*/ 679 w 680"/>
                <a:gd name="T7" fmla="*/ 168 h 664"/>
                <a:gd name="T8" fmla="*/ 583 w 680"/>
                <a:gd name="T9" fmla="*/ 168 h 664"/>
                <a:gd name="T10" fmla="*/ 583 w 680"/>
                <a:gd name="T11" fmla="*/ 511 h 664"/>
                <a:gd name="T12" fmla="*/ 72 w 680"/>
                <a:gd name="T13" fmla="*/ 0 h 664"/>
                <a:gd name="T14" fmla="*/ 0 w 680"/>
                <a:gd name="T15" fmla="*/ 72 h 664"/>
                <a:gd name="T16" fmla="*/ 511 w 680"/>
                <a:gd name="T17" fmla="*/ 575 h 664"/>
                <a:gd name="T18" fmla="*/ 184 w 680"/>
                <a:gd name="T19" fmla="*/ 575 h 664"/>
                <a:gd name="T20" fmla="*/ 184 w 680"/>
                <a:gd name="T21" fmla="*/ 663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0" h="664">
                  <a:moveTo>
                    <a:pt x="184" y="583"/>
                  </a:moveTo>
                  <a:lnTo>
                    <a:pt x="184" y="663"/>
                  </a:lnTo>
                  <a:lnTo>
                    <a:pt x="679" y="663"/>
                  </a:lnTo>
                  <a:lnTo>
                    <a:pt x="679" y="168"/>
                  </a:lnTo>
                  <a:lnTo>
                    <a:pt x="583" y="168"/>
                  </a:lnTo>
                  <a:lnTo>
                    <a:pt x="583" y="511"/>
                  </a:lnTo>
                  <a:lnTo>
                    <a:pt x="72" y="0"/>
                  </a:lnTo>
                  <a:lnTo>
                    <a:pt x="0" y="72"/>
                  </a:lnTo>
                  <a:lnTo>
                    <a:pt x="511" y="575"/>
                  </a:lnTo>
                  <a:lnTo>
                    <a:pt x="184" y="575"/>
                  </a:lnTo>
                  <a:lnTo>
                    <a:pt x="184" y="663"/>
                  </a:lnTo>
                </a:path>
              </a:pathLst>
            </a:custGeom>
            <a:solidFill>
              <a:srgbClr val="02C9F8"/>
            </a:solidFill>
            <a:ln w="3175" cap="flat" cmpd="sng" algn="ctr">
              <a:noFill/>
              <a:prstDash val="solid"/>
            </a:ln>
            <a:effectLst>
              <a:outerShdw blurRad="50800" dist="38100" dir="2700000" algn="tl" rotWithShape="0">
                <a:prstClr val="black">
                  <a:alpha val="40000"/>
                </a:prstClr>
              </a:outerShdw>
            </a:effectLst>
          </p:spPr>
          <p:txBody>
            <a:bodyPr lIns="93296" tIns="46648" rIns="93296" bIns="46648" anchor="ctr"/>
            <a:lstStyle/>
            <a:p>
              <a:pPr marL="0" marR="0" lvl="0" indent="0" defTabSz="914400" eaLnBrk="1" fontAlgn="auto" latinLnBrk="0" hangingPunct="1">
                <a:lnSpc>
                  <a:spcPct val="12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F9F9F9"/>
                </a:solidFill>
                <a:effectLst/>
                <a:uLnTx/>
                <a:uFillTx/>
                <a:latin typeface="微软雅黑" pitchFamily="34" charset="-122"/>
                <a:ea typeface="微软雅黑" pitchFamily="34" charset="-122"/>
                <a:cs typeface="+mn-cs"/>
              </a:endParaRPr>
            </a:p>
          </p:txBody>
        </p:sp>
        <p:sp>
          <p:nvSpPr>
            <p:cNvPr id="33" name="AutoShape 10"/>
            <p:cNvSpPr>
              <a:spLocks noChangeArrowheads="1"/>
            </p:cNvSpPr>
            <p:nvPr/>
          </p:nvSpPr>
          <p:spPr bwMode="blackWhite">
            <a:xfrm>
              <a:off x="4245602" y="3446890"/>
              <a:ext cx="644697" cy="644658"/>
            </a:xfrm>
            <a:prstGeom prst="flowChartOr">
              <a:avLst/>
            </a:prstGeom>
            <a:solidFill>
              <a:srgbClr val="02C9F8"/>
            </a:solidFill>
            <a:ln w="3175" cap="flat" cmpd="sng" algn="ctr">
              <a:solidFill>
                <a:schemeClr val="bg1"/>
              </a:solidFill>
              <a:prstDash val="solid"/>
            </a:ln>
            <a:effectLst>
              <a:outerShdw blurRad="50800" dist="38100" dir="2700000" algn="tl" rotWithShape="0">
                <a:prstClr val="black">
                  <a:alpha val="40000"/>
                </a:prstClr>
              </a:outerShdw>
            </a:effectLst>
          </p:spPr>
          <p:txBody>
            <a:bodyPr lIns="93296" tIns="46648" rIns="93296" bIns="46648" anchor="ctr"/>
            <a:lstStyle/>
            <a:p>
              <a:pPr>
                <a:lnSpc>
                  <a:spcPct val="120000"/>
                </a:lnSpc>
              </a:pPr>
              <a:endParaRPr lang="zh-CN" altLang="en-US" sz="1200" kern="0" dirty="0">
                <a:solidFill>
                  <a:srgbClr val="F9F9F9"/>
                </a:solidFill>
                <a:latin typeface="微软雅黑" pitchFamily="34" charset="-122"/>
                <a:ea typeface="微软雅黑" pitchFamily="34" charset="-122"/>
              </a:endParaRPr>
            </a:p>
          </p:txBody>
        </p:sp>
        <p:grpSp>
          <p:nvGrpSpPr>
            <p:cNvPr id="34" name="组合 4"/>
            <p:cNvGrpSpPr/>
            <p:nvPr/>
          </p:nvGrpSpPr>
          <p:grpSpPr>
            <a:xfrm>
              <a:off x="161816" y="4010346"/>
              <a:ext cx="2539130" cy="1508879"/>
              <a:chOff x="189353" y="5113911"/>
              <a:chExt cx="2539130" cy="1508879"/>
            </a:xfrm>
          </p:grpSpPr>
          <p:sp>
            <p:nvSpPr>
              <p:cNvPr id="35" name="TextBox 20"/>
              <p:cNvSpPr txBox="1"/>
              <p:nvPr/>
            </p:nvSpPr>
            <p:spPr bwMode="auto">
              <a:xfrm>
                <a:off x="189353" y="5453006"/>
                <a:ext cx="2464431" cy="1169784"/>
              </a:xfrm>
              <a:prstGeom prst="rect">
                <a:avLst/>
              </a:prstGeom>
              <a:noFill/>
            </p:spPr>
            <p:txBody>
              <a:bodyPr wrap="square" rtlCol="0">
                <a:spAutoFit/>
              </a:bodyPr>
              <a:lstStyle>
                <a:defPPr>
                  <a:defRPr lang="zh-CN"/>
                </a:defPPr>
                <a:lvl1pPr>
                  <a:lnSpc>
                    <a:spcPct val="130000"/>
                  </a:lnSpc>
                  <a:defRPr sz="1200">
                    <a:solidFill>
                      <a:schemeClr val="bg1">
                        <a:lumMod val="50000"/>
                      </a:schemeClr>
                    </a:solidFill>
                    <a:latin typeface="微软雅黑" pitchFamily="34" charset="-122"/>
                    <a:ea typeface="微软雅黑" pitchFamily="34" charset="-122"/>
                  </a:defRPr>
                </a:lvl1pPr>
              </a:lstStyle>
              <a:p>
                <a:pPr algn="r"/>
                <a:r>
                  <a:rPr lang="en-US" altLang="zh-CN" dirty="0">
                    <a:solidFill>
                      <a:schemeClr val="bg1"/>
                    </a:solidFill>
                    <a:latin typeface="Nexa Light" panose="02000000000000000000" pitchFamily="2" charset="0"/>
                    <a:ea typeface="Microsoft YaHei" panose="020B0503020204020204" pitchFamily="34" charset="-122"/>
                  </a:rPr>
                  <a:t>No matter how bad your heart has been broken, the world doesn’t stop for your grief. The sun comes right back up the next day. No matter how bad your heart has. </a:t>
                </a:r>
              </a:p>
            </p:txBody>
          </p:sp>
          <p:sp>
            <p:nvSpPr>
              <p:cNvPr id="36" name="TextBox 19"/>
              <p:cNvSpPr txBox="1">
                <a:spLocks noChangeArrowheads="1"/>
              </p:cNvSpPr>
              <p:nvPr/>
            </p:nvSpPr>
            <p:spPr bwMode="auto">
              <a:xfrm>
                <a:off x="964477" y="5113911"/>
                <a:ext cx="1764006" cy="367712"/>
              </a:xfrm>
              <a:prstGeom prst="rect">
                <a:avLst/>
              </a:prstGeom>
              <a:noFill/>
            </p:spPr>
            <p:txBody>
              <a:bodyPr wrap="square" rtlCol="0">
                <a:spAutoFit/>
              </a:bodyPr>
              <a:lstStyle>
                <a:defPPr>
                  <a:defRPr lang="zh-CN"/>
                </a:defPPr>
                <a:lvl1pPr>
                  <a:defRPr sz="2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en-US" altLang="zh-CN" dirty="0">
                    <a:solidFill>
                      <a:schemeClr val="bg1"/>
                    </a:solidFill>
                    <a:latin typeface="Nexa Light" panose="02000000000000000000" pitchFamily="2" charset="0"/>
                  </a:rPr>
                  <a:t>Main keyword</a:t>
                </a:r>
                <a:endParaRPr lang="zh-CN" altLang="en-US" dirty="0">
                  <a:solidFill>
                    <a:schemeClr val="bg1"/>
                  </a:solidFill>
                  <a:latin typeface="Nexa Light" panose="02000000000000000000" pitchFamily="2" charset="0"/>
                </a:endParaRPr>
              </a:p>
            </p:txBody>
          </p:sp>
        </p:grpSp>
        <p:grpSp>
          <p:nvGrpSpPr>
            <p:cNvPr id="37" name="组合 11"/>
            <p:cNvGrpSpPr/>
            <p:nvPr/>
          </p:nvGrpSpPr>
          <p:grpSpPr>
            <a:xfrm>
              <a:off x="152905" y="1903272"/>
              <a:ext cx="2627552" cy="1508902"/>
              <a:chOff x="180442" y="2019199"/>
              <a:chExt cx="2627552" cy="1508902"/>
            </a:xfrm>
          </p:grpSpPr>
          <p:sp>
            <p:nvSpPr>
              <p:cNvPr id="38" name="TextBox 20"/>
              <p:cNvSpPr txBox="1"/>
              <p:nvPr/>
            </p:nvSpPr>
            <p:spPr bwMode="auto">
              <a:xfrm>
                <a:off x="180442" y="2358318"/>
                <a:ext cx="2464432" cy="1169783"/>
              </a:xfrm>
              <a:prstGeom prst="rect">
                <a:avLst/>
              </a:prstGeom>
              <a:noFill/>
            </p:spPr>
            <p:txBody>
              <a:bodyPr wrap="square" rtlCol="0">
                <a:spAutoFit/>
              </a:bodyPr>
              <a:lstStyle>
                <a:defPPr>
                  <a:defRPr lang="zh-CN"/>
                </a:defPPr>
                <a:lvl1pPr>
                  <a:lnSpc>
                    <a:spcPct val="130000"/>
                  </a:lnSpc>
                  <a:defRPr sz="1200">
                    <a:solidFill>
                      <a:schemeClr val="bg1">
                        <a:lumMod val="50000"/>
                      </a:schemeClr>
                    </a:solidFill>
                    <a:latin typeface="微软雅黑" pitchFamily="34" charset="-122"/>
                    <a:ea typeface="微软雅黑" pitchFamily="34" charset="-122"/>
                  </a:defRPr>
                </a:lvl1pPr>
              </a:lstStyle>
              <a:p>
                <a:pPr algn="r"/>
                <a:r>
                  <a:rPr lang="en-US" altLang="zh-CN" dirty="0">
                    <a:solidFill>
                      <a:schemeClr val="bg1"/>
                    </a:solidFill>
                    <a:latin typeface="Nexa Light" panose="02000000000000000000" pitchFamily="2" charset="0"/>
                    <a:ea typeface="Microsoft YaHei" panose="020B0503020204020204" pitchFamily="34" charset="-122"/>
                  </a:rPr>
                  <a:t>No matter how bad your heart has been broken, the world doesn’t stop for your grief. The sun comes right back up the next day. No matter how bad your heart has. </a:t>
                </a:r>
              </a:p>
            </p:txBody>
          </p:sp>
          <p:sp>
            <p:nvSpPr>
              <p:cNvPr id="42" name="TextBox 19"/>
              <p:cNvSpPr txBox="1">
                <a:spLocks noChangeArrowheads="1"/>
              </p:cNvSpPr>
              <p:nvPr/>
            </p:nvSpPr>
            <p:spPr bwMode="auto">
              <a:xfrm>
                <a:off x="1043988" y="2019199"/>
                <a:ext cx="1764006" cy="367712"/>
              </a:xfrm>
              <a:prstGeom prst="rect">
                <a:avLst/>
              </a:prstGeom>
              <a:noFill/>
            </p:spPr>
            <p:txBody>
              <a:bodyPr wrap="square" rtlCol="0">
                <a:spAutoFit/>
              </a:bodyPr>
              <a:lstStyle>
                <a:defPPr>
                  <a:defRPr lang="zh-CN"/>
                </a:defPPr>
                <a:lvl1pPr>
                  <a:defRPr sz="2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en-US" altLang="zh-CN" dirty="0">
                    <a:solidFill>
                      <a:schemeClr val="bg1"/>
                    </a:solidFill>
                    <a:latin typeface="Nexa Light" panose="02000000000000000000" pitchFamily="2" charset="0"/>
                  </a:rPr>
                  <a:t>Main keyword</a:t>
                </a:r>
                <a:endParaRPr lang="zh-CN" altLang="en-US" dirty="0">
                  <a:solidFill>
                    <a:schemeClr val="bg1"/>
                  </a:solidFill>
                  <a:latin typeface="Nexa Light" panose="02000000000000000000" pitchFamily="2" charset="0"/>
                </a:endParaRPr>
              </a:p>
            </p:txBody>
          </p:sp>
        </p:grpSp>
        <p:grpSp>
          <p:nvGrpSpPr>
            <p:cNvPr id="43" name="组合 1"/>
            <p:cNvGrpSpPr/>
            <p:nvPr/>
          </p:nvGrpSpPr>
          <p:grpSpPr>
            <a:xfrm>
              <a:off x="6372453" y="1883136"/>
              <a:ext cx="2796490" cy="1537494"/>
              <a:chOff x="6399990" y="1999063"/>
              <a:chExt cx="2796490" cy="1537494"/>
            </a:xfrm>
          </p:grpSpPr>
          <p:sp>
            <p:nvSpPr>
              <p:cNvPr id="44" name="TextBox 20"/>
              <p:cNvSpPr txBox="1"/>
              <p:nvPr/>
            </p:nvSpPr>
            <p:spPr bwMode="auto">
              <a:xfrm>
                <a:off x="6399990" y="2366774"/>
                <a:ext cx="2796490" cy="1169783"/>
              </a:xfrm>
              <a:prstGeom prst="rect">
                <a:avLst/>
              </a:prstGeom>
              <a:noFill/>
            </p:spPr>
            <p:txBody>
              <a:bodyPr wrap="square" rtlCol="0">
                <a:spAutoFit/>
              </a:bodyPr>
              <a:lstStyle>
                <a:defPPr>
                  <a:defRPr lang="zh-CN"/>
                </a:defPPr>
                <a:lvl1pPr>
                  <a:lnSpc>
                    <a:spcPct val="130000"/>
                  </a:lnSpc>
                  <a:defRPr sz="1200">
                    <a:solidFill>
                      <a:schemeClr val="bg1">
                        <a:lumMod val="50000"/>
                      </a:schemeClr>
                    </a:solidFill>
                    <a:latin typeface="微软雅黑" pitchFamily="34" charset="-122"/>
                    <a:ea typeface="微软雅黑" pitchFamily="34" charset="-122"/>
                  </a:defRPr>
                </a:lvl1pPr>
              </a:lstStyle>
              <a:p>
                <a:r>
                  <a:rPr lang="en-US" altLang="zh-CN" dirty="0">
                    <a:solidFill>
                      <a:schemeClr val="bg1"/>
                    </a:solidFill>
                    <a:latin typeface="Nexa Light" panose="02000000000000000000" pitchFamily="2" charset="0"/>
                    <a:ea typeface="Microsoft YaHei" panose="020B0503020204020204" pitchFamily="34" charset="-122"/>
                  </a:rPr>
                  <a:t>No matter how bad your heart has been broken, the world doesn’t stop for your grief. The sun comes right back up the next day. No matter how bad your heart has. </a:t>
                </a:r>
              </a:p>
            </p:txBody>
          </p:sp>
          <p:sp>
            <p:nvSpPr>
              <p:cNvPr id="45" name="TextBox 19"/>
              <p:cNvSpPr txBox="1">
                <a:spLocks noChangeArrowheads="1"/>
              </p:cNvSpPr>
              <p:nvPr/>
            </p:nvSpPr>
            <p:spPr bwMode="auto">
              <a:xfrm>
                <a:off x="6399990" y="1999063"/>
                <a:ext cx="1764006" cy="367712"/>
              </a:xfrm>
              <a:prstGeom prst="rect">
                <a:avLst/>
              </a:prstGeom>
              <a:noFill/>
            </p:spPr>
            <p:txBody>
              <a:bodyPr wrap="square" rtlCol="0">
                <a:spAutoFit/>
              </a:bodyPr>
              <a:lstStyle>
                <a:defPPr>
                  <a:defRPr lang="zh-CN"/>
                </a:defPPr>
                <a:lvl1pPr>
                  <a:defRPr sz="2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en-US" altLang="zh-CN" dirty="0">
                    <a:solidFill>
                      <a:schemeClr val="bg1"/>
                    </a:solidFill>
                    <a:latin typeface="Nexa Light" panose="02000000000000000000" pitchFamily="2" charset="0"/>
                  </a:rPr>
                  <a:t>Main keyword</a:t>
                </a:r>
                <a:endParaRPr lang="zh-CN" altLang="en-US" dirty="0">
                  <a:solidFill>
                    <a:schemeClr val="bg1"/>
                  </a:solidFill>
                  <a:latin typeface="Nexa Light" panose="02000000000000000000" pitchFamily="2" charset="0"/>
                </a:endParaRPr>
              </a:p>
            </p:txBody>
          </p:sp>
        </p:grpSp>
        <p:grpSp>
          <p:nvGrpSpPr>
            <p:cNvPr id="46" name="组合 2"/>
            <p:cNvGrpSpPr/>
            <p:nvPr/>
          </p:nvGrpSpPr>
          <p:grpSpPr>
            <a:xfrm>
              <a:off x="6354633" y="4003383"/>
              <a:ext cx="2796491" cy="1607348"/>
              <a:chOff x="6382170" y="5106948"/>
              <a:chExt cx="2796491" cy="1607348"/>
            </a:xfrm>
          </p:grpSpPr>
          <p:sp>
            <p:nvSpPr>
              <p:cNvPr id="47" name="TextBox 20"/>
              <p:cNvSpPr txBox="1"/>
              <p:nvPr/>
            </p:nvSpPr>
            <p:spPr bwMode="auto">
              <a:xfrm>
                <a:off x="6382170" y="5544512"/>
                <a:ext cx="2796491" cy="1169784"/>
              </a:xfrm>
              <a:prstGeom prst="rect">
                <a:avLst/>
              </a:prstGeom>
              <a:noFill/>
            </p:spPr>
            <p:txBody>
              <a:bodyPr wrap="square" rtlCol="0">
                <a:spAutoFit/>
              </a:bodyPr>
              <a:lstStyle>
                <a:defPPr>
                  <a:defRPr lang="zh-CN"/>
                </a:defPPr>
                <a:lvl1pPr>
                  <a:lnSpc>
                    <a:spcPct val="130000"/>
                  </a:lnSpc>
                  <a:defRPr sz="1200">
                    <a:solidFill>
                      <a:schemeClr val="bg1">
                        <a:lumMod val="50000"/>
                      </a:schemeClr>
                    </a:solidFill>
                    <a:latin typeface="微软雅黑" pitchFamily="34" charset="-122"/>
                    <a:ea typeface="微软雅黑" pitchFamily="34" charset="-122"/>
                  </a:defRPr>
                </a:lvl1pPr>
              </a:lstStyle>
              <a:p>
                <a:r>
                  <a:rPr lang="en-US" altLang="zh-CN" dirty="0">
                    <a:solidFill>
                      <a:schemeClr val="bg1"/>
                    </a:solidFill>
                    <a:latin typeface="Nexa Light" panose="02000000000000000000" pitchFamily="2" charset="0"/>
                    <a:ea typeface="Microsoft YaHei" panose="020B0503020204020204" pitchFamily="34" charset="-122"/>
                  </a:rPr>
                  <a:t>No matter how bad your heart has been broken, the world doesn’t stop for your grief. The sun comes right back up the next day. No matter how bad your heart has. </a:t>
                </a:r>
              </a:p>
            </p:txBody>
          </p:sp>
          <p:sp>
            <p:nvSpPr>
              <p:cNvPr id="48" name="TextBox 19"/>
              <p:cNvSpPr txBox="1">
                <a:spLocks noChangeArrowheads="1"/>
              </p:cNvSpPr>
              <p:nvPr/>
            </p:nvSpPr>
            <p:spPr bwMode="auto">
              <a:xfrm>
                <a:off x="6399990" y="5106948"/>
                <a:ext cx="1764006" cy="367712"/>
              </a:xfrm>
              <a:prstGeom prst="rect">
                <a:avLst/>
              </a:prstGeom>
              <a:noFill/>
            </p:spPr>
            <p:txBody>
              <a:bodyPr wrap="square" rtlCol="0">
                <a:spAutoFit/>
              </a:bodyPr>
              <a:lstStyle>
                <a:defPPr>
                  <a:defRPr lang="zh-CN"/>
                </a:defPPr>
                <a:lvl1pPr>
                  <a:defRPr sz="2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en-US" altLang="zh-CN" dirty="0">
                    <a:solidFill>
                      <a:schemeClr val="bg1"/>
                    </a:solidFill>
                    <a:latin typeface="Nexa Light" panose="02000000000000000000" pitchFamily="2" charset="0"/>
                  </a:rPr>
                  <a:t>Main keyword</a:t>
                </a:r>
                <a:endParaRPr lang="zh-CN" altLang="en-US" dirty="0">
                  <a:solidFill>
                    <a:schemeClr val="bg1"/>
                  </a:solidFill>
                  <a:latin typeface="Nexa Light" panose="02000000000000000000" pitchFamily="2" charset="0"/>
                </a:endParaRPr>
              </a:p>
            </p:txBody>
          </p:sp>
        </p:grpSp>
      </p:grpSp>
      <p:sp>
        <p:nvSpPr>
          <p:cNvPr id="22" name="文本框 21">
            <a:extLst>
              <a:ext uri="{FF2B5EF4-FFF2-40B4-BE49-F238E27FC236}">
                <a16:creationId xmlns:a16="http://schemas.microsoft.com/office/drawing/2014/main" id="{7186CC16-4A6E-4078-927B-F759CA80B484}"/>
              </a:ext>
            </a:extLst>
          </p:cNvPr>
          <p:cNvSpPr txBox="1"/>
          <p:nvPr/>
        </p:nvSpPr>
        <p:spPr>
          <a:xfrm>
            <a:off x="821054" y="361950"/>
            <a:ext cx="3619500" cy="400110"/>
          </a:xfrm>
          <a:prstGeom prst="rect">
            <a:avLst/>
          </a:prstGeom>
          <a:noFill/>
        </p:spPr>
        <p:txBody>
          <a:bodyPr wrap="square" rtlCol="0">
            <a:spAutoFit/>
          </a:bodyPr>
          <a:lstStyle/>
          <a:p>
            <a:r>
              <a:rPr lang="en-US" altLang="zh-CN" sz="2000" dirty="0">
                <a:solidFill>
                  <a:schemeClr val="bg1"/>
                </a:solidFill>
                <a:latin typeface="Nexa Light" panose="02000000000000000000" pitchFamily="2" charset="0"/>
              </a:rPr>
              <a:t>ADD THE TITLE HERE</a:t>
            </a:r>
            <a:endParaRPr lang="zh-CN" altLang="en-US" sz="2000" dirty="0">
              <a:solidFill>
                <a:schemeClr val="bg1"/>
              </a:solidFill>
              <a:latin typeface="Nexa Light" panose="02000000000000000000" pitchFamily="2" charset="0"/>
            </a:endParaRPr>
          </a:p>
        </p:txBody>
      </p:sp>
      <p:sp>
        <p:nvSpPr>
          <p:cNvPr id="26" name="矩形 25">
            <a:extLst>
              <a:ext uri="{FF2B5EF4-FFF2-40B4-BE49-F238E27FC236}">
                <a16:creationId xmlns:a16="http://schemas.microsoft.com/office/drawing/2014/main" id="{0C8B938E-7D7C-4EFB-A3B2-734969373A30}"/>
              </a:ext>
            </a:extLst>
          </p:cNvPr>
          <p:cNvSpPr/>
          <p:nvPr/>
        </p:nvSpPr>
        <p:spPr>
          <a:xfrm>
            <a:off x="821054" y="762060"/>
            <a:ext cx="6096000" cy="276999"/>
          </a:xfrm>
          <a:prstGeom prst="rect">
            <a:avLst/>
          </a:prstGeom>
        </p:spPr>
        <p:txBody>
          <a:bodyPr>
            <a:spAutoFit/>
          </a:bodyPr>
          <a:lstStyle/>
          <a:p>
            <a:r>
              <a:rPr lang="en-US" altLang="zh-CN" sz="1200" dirty="0">
                <a:solidFill>
                  <a:schemeClr val="bg1"/>
                </a:solidFill>
                <a:latin typeface="Nexa Light" panose="02000000000000000000" pitchFamily="2" charset="0"/>
              </a:rPr>
              <a:t>Use, by you or one client, in a single end product which</a:t>
            </a:r>
            <a:endParaRPr lang="zh-CN" altLang="en-US" sz="1200" dirty="0">
              <a:solidFill>
                <a:schemeClr val="bg1"/>
              </a:solidFill>
              <a:latin typeface="Nexa Light" panose="02000000000000000000" pitchFamily="2" charset="0"/>
            </a:endParaRPr>
          </a:p>
        </p:txBody>
      </p:sp>
      <p:sp>
        <p:nvSpPr>
          <p:cNvPr id="27" name="矩形 26">
            <a:extLst>
              <a:ext uri="{FF2B5EF4-FFF2-40B4-BE49-F238E27FC236}">
                <a16:creationId xmlns:a16="http://schemas.microsoft.com/office/drawing/2014/main" id="{F637FB2A-9F89-40D0-A665-32B3FB0E90A7}"/>
              </a:ext>
            </a:extLst>
          </p:cNvPr>
          <p:cNvSpPr/>
          <p:nvPr/>
        </p:nvSpPr>
        <p:spPr>
          <a:xfrm>
            <a:off x="0" y="412750"/>
            <a:ext cx="45719" cy="538609"/>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4083E3-CDED-4D7D-A088-E3733E4FBE80}"/>
              </a:ext>
            </a:extLst>
          </p:cNvPr>
          <p:cNvSpPr/>
          <p:nvPr/>
        </p:nvSpPr>
        <p:spPr>
          <a:xfrm>
            <a:off x="114299" y="412750"/>
            <a:ext cx="619125" cy="538609"/>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9F3F4B4-1C5E-4C9B-9156-B48023FCC538}"/>
              </a:ext>
            </a:extLst>
          </p:cNvPr>
          <p:cNvSpPr txBox="1"/>
          <p:nvPr/>
        </p:nvSpPr>
        <p:spPr>
          <a:xfrm>
            <a:off x="286939" y="412750"/>
            <a:ext cx="273844" cy="538609"/>
          </a:xfrm>
          <a:prstGeom prst="rect">
            <a:avLst/>
          </a:prstGeom>
          <a:solidFill>
            <a:srgbClr val="02C9F8"/>
          </a:solidFill>
        </p:spPr>
        <p:txBody>
          <a:bodyPr wrap="square" rtlCol="0">
            <a:spAutoFit/>
          </a:bodyPr>
          <a:lstStyle/>
          <a:p>
            <a:pPr algn="ctr"/>
            <a:r>
              <a:rPr lang="en-US" altLang="zh-CN" sz="2800" dirty="0">
                <a:solidFill>
                  <a:schemeClr val="bg1"/>
                </a:solidFill>
                <a:latin typeface="Century Gothic" panose="020B0502020202020204" pitchFamily="34" charset="0"/>
              </a:rPr>
              <a:t>2</a:t>
            </a:r>
            <a:endParaRPr lang="zh-CN" altLang="en-US" sz="28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80026576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750"/>
                                        <p:tgtEl>
                                          <p:spTgt spid="29"/>
                                        </p:tgtEl>
                                      </p:cBhvr>
                                    </p:animEffect>
                                    <p:anim calcmode="lin" valueType="num">
                                      <p:cBhvr>
                                        <p:cTn id="16" dur="750" fill="hold"/>
                                        <p:tgtEl>
                                          <p:spTgt spid="29"/>
                                        </p:tgtEl>
                                        <p:attrNameLst>
                                          <p:attrName>ppt_x</p:attrName>
                                        </p:attrNameLst>
                                      </p:cBhvr>
                                      <p:tavLst>
                                        <p:tav tm="0">
                                          <p:val>
                                            <p:strVal val="#ppt_x"/>
                                          </p:val>
                                        </p:tav>
                                        <p:tav tm="100000">
                                          <p:val>
                                            <p:strVal val="#ppt_x"/>
                                          </p:val>
                                        </p:tav>
                                      </p:tavLst>
                                    </p:anim>
                                    <p:anim calcmode="lin" valueType="num">
                                      <p:cBhvr>
                                        <p:cTn id="17" dur="750" fill="hold"/>
                                        <p:tgtEl>
                                          <p:spTgt spid="29"/>
                                        </p:tgtEl>
                                        <p:attrNameLst>
                                          <p:attrName>ppt_y</p:attrName>
                                        </p:attrNameLst>
                                      </p:cBhvr>
                                      <p:tavLst>
                                        <p:tav tm="0">
                                          <p:val>
                                            <p:strVal val="#ppt_y+.1"/>
                                          </p:val>
                                        </p:tav>
                                        <p:tav tm="100000">
                                          <p:val>
                                            <p:strVal val="#ppt_y"/>
                                          </p:val>
                                        </p:tav>
                                      </p:tavLst>
                                    </p:anim>
                                  </p:childTnLst>
                                </p:cTn>
                              </p:par>
                            </p:childTnLst>
                          </p:cTn>
                        </p:par>
                        <p:par>
                          <p:cTn id="18" fill="hold">
                            <p:stCondLst>
                              <p:cond delay="1750"/>
                            </p:stCondLst>
                            <p:childTnLst>
                              <p:par>
                                <p:cTn id="19" presetID="42"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1000" fill="hold"/>
                                        <p:tgtEl>
                                          <p:spTgt spid="22"/>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6" grpId="0"/>
      <p:bldP spid="27" grpId="0" animBg="1"/>
      <p:bldP spid="28" grpId="0" animBg="1"/>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图示 36"/>
          <p:cNvGraphicFramePr/>
          <p:nvPr>
            <p:extLst>
              <p:ext uri="{D42A27DB-BD31-4B8C-83A1-F6EECF244321}">
                <p14:modId xmlns:p14="http://schemas.microsoft.com/office/powerpoint/2010/main" val="179550099"/>
              </p:ext>
            </p:extLst>
          </p:nvPr>
        </p:nvGraphicFramePr>
        <p:xfrm>
          <a:off x="286939" y="1709738"/>
          <a:ext cx="4673600" cy="42571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9" name="组合 8"/>
          <p:cNvGrpSpPr/>
          <p:nvPr/>
        </p:nvGrpSpPr>
        <p:grpSpPr>
          <a:xfrm>
            <a:off x="2754629" y="4415393"/>
            <a:ext cx="1685925" cy="893208"/>
            <a:chOff x="2754629" y="4415393"/>
            <a:chExt cx="1685925" cy="893208"/>
          </a:xfrm>
        </p:grpSpPr>
        <p:sp>
          <p:nvSpPr>
            <p:cNvPr id="38" name="文本框 37"/>
            <p:cNvSpPr txBox="1"/>
            <p:nvPr/>
          </p:nvSpPr>
          <p:spPr>
            <a:xfrm>
              <a:off x="2754629" y="4415393"/>
              <a:ext cx="1685925" cy="369332"/>
            </a:xfrm>
            <a:prstGeom prst="rect">
              <a:avLst/>
            </a:prstGeom>
            <a:noFill/>
          </p:spPr>
          <p:txBody>
            <a:bodyPr wrap="square" rtlCol="0">
              <a:spAutoFit/>
            </a:bodyPr>
            <a:lstStyle/>
            <a:p>
              <a:r>
                <a:rPr lang="en-US" altLang="zh-CN" dirty="0">
                  <a:solidFill>
                    <a:schemeClr val="bg1"/>
                  </a:solidFill>
                  <a:latin typeface="Nexa Light" panose="02000000000000000000" pitchFamily="2" charset="0"/>
                </a:rPr>
                <a:t>Main keyword</a:t>
              </a:r>
              <a:endParaRPr lang="zh-CN" altLang="en-US" dirty="0">
                <a:solidFill>
                  <a:schemeClr val="bg1"/>
                </a:solidFill>
                <a:latin typeface="Nexa Light" panose="02000000000000000000" pitchFamily="2" charset="0"/>
              </a:endParaRPr>
            </a:p>
          </p:txBody>
        </p:sp>
        <p:sp>
          <p:nvSpPr>
            <p:cNvPr id="39" name="KSO_Shape"/>
            <p:cNvSpPr>
              <a:spLocks/>
            </p:cNvSpPr>
            <p:nvPr/>
          </p:nvSpPr>
          <p:spPr bwMode="auto">
            <a:xfrm>
              <a:off x="3371850" y="4886893"/>
              <a:ext cx="378835" cy="421708"/>
            </a:xfrm>
            <a:custGeom>
              <a:avLst/>
              <a:gdLst>
                <a:gd name="T0" fmla="*/ 324081616 w 7313"/>
                <a:gd name="T1" fmla="*/ 0 h 8141"/>
                <a:gd name="T2" fmla="*/ 339365365 w 7313"/>
                <a:gd name="T3" fmla="*/ 6789765 h 8141"/>
                <a:gd name="T4" fmla="*/ 339639393 w 7313"/>
                <a:gd name="T5" fmla="*/ 26009182 h 8141"/>
                <a:gd name="T6" fmla="*/ 326382416 w 7313"/>
                <a:gd name="T7" fmla="*/ 33127484 h 8141"/>
                <a:gd name="T8" fmla="*/ 340954068 w 7313"/>
                <a:gd name="T9" fmla="*/ 36139074 h 8141"/>
                <a:gd name="T10" fmla="*/ 364619402 w 7313"/>
                <a:gd name="T11" fmla="*/ 25187839 h 8141"/>
                <a:gd name="T12" fmla="*/ 386367247 w 7313"/>
                <a:gd name="T13" fmla="*/ 35591512 h 8141"/>
                <a:gd name="T14" fmla="*/ 395296418 w 7313"/>
                <a:gd name="T15" fmla="*/ 52018598 h 8141"/>
                <a:gd name="T16" fmla="*/ 400445838 w 7313"/>
                <a:gd name="T17" fmla="*/ 76604119 h 8141"/>
                <a:gd name="T18" fmla="*/ 386257496 w 7313"/>
                <a:gd name="T19" fmla="*/ 111593547 h 8141"/>
                <a:gd name="T20" fmla="*/ 345555668 w 7313"/>
                <a:gd name="T21" fmla="*/ 148663476 h 8141"/>
                <a:gd name="T22" fmla="*/ 311043908 w 7313"/>
                <a:gd name="T23" fmla="*/ 169525578 h 8141"/>
                <a:gd name="T24" fmla="*/ 317288969 w 7313"/>
                <a:gd name="T25" fmla="*/ 180531569 h 8141"/>
                <a:gd name="T26" fmla="*/ 326053864 w 7313"/>
                <a:gd name="T27" fmla="*/ 197177679 h 8141"/>
                <a:gd name="T28" fmla="*/ 312523094 w 7313"/>
                <a:gd name="T29" fmla="*/ 210154892 h 8141"/>
                <a:gd name="T30" fmla="*/ 284584946 w 7313"/>
                <a:gd name="T31" fmla="*/ 217985025 h 8141"/>
                <a:gd name="T32" fmla="*/ 253798179 w 7313"/>
                <a:gd name="T33" fmla="*/ 242515790 h 8141"/>
                <a:gd name="T34" fmla="*/ 237473548 w 7313"/>
                <a:gd name="T35" fmla="*/ 260530805 h 8141"/>
                <a:gd name="T36" fmla="*/ 245855132 w 7313"/>
                <a:gd name="T37" fmla="*/ 279093147 h 8141"/>
                <a:gd name="T38" fmla="*/ 233091217 w 7313"/>
                <a:gd name="T39" fmla="*/ 290975236 h 8141"/>
                <a:gd name="T40" fmla="*/ 229914045 w 7313"/>
                <a:gd name="T41" fmla="*/ 321529181 h 8141"/>
                <a:gd name="T42" fmla="*/ 254620027 w 7313"/>
                <a:gd name="T43" fmla="*/ 354656899 h 8141"/>
                <a:gd name="T44" fmla="*/ 266069032 w 7313"/>
                <a:gd name="T45" fmla="*/ 365827158 h 8141"/>
                <a:gd name="T46" fmla="*/ 282284147 w 7313"/>
                <a:gd name="T47" fmla="*/ 389974630 h 8141"/>
                <a:gd name="T48" fmla="*/ 284913498 w 7313"/>
                <a:gd name="T49" fmla="*/ 407441849 h 8141"/>
                <a:gd name="T50" fmla="*/ 290720256 w 7313"/>
                <a:gd name="T51" fmla="*/ 422061981 h 8141"/>
                <a:gd name="T52" fmla="*/ 274340866 w 7313"/>
                <a:gd name="T53" fmla="*/ 434984438 h 8141"/>
                <a:gd name="T54" fmla="*/ 211014586 w 7313"/>
                <a:gd name="T55" fmla="*/ 445552379 h 8141"/>
                <a:gd name="T56" fmla="*/ 137499219 w 7313"/>
                <a:gd name="T57" fmla="*/ 438324565 h 8141"/>
                <a:gd name="T58" fmla="*/ 111423568 w 7313"/>
                <a:gd name="T59" fmla="*/ 425894913 h 8141"/>
                <a:gd name="T60" fmla="*/ 115751374 w 7313"/>
                <a:gd name="T61" fmla="*/ 407551362 h 8141"/>
                <a:gd name="T62" fmla="*/ 118654753 w 7313"/>
                <a:gd name="T63" fmla="*/ 389810362 h 8141"/>
                <a:gd name="T64" fmla="*/ 134650599 w 7313"/>
                <a:gd name="T65" fmla="*/ 365443865 h 8141"/>
                <a:gd name="T66" fmla="*/ 146318873 w 7313"/>
                <a:gd name="T67" fmla="*/ 354383118 h 8141"/>
                <a:gd name="T68" fmla="*/ 170860579 w 7313"/>
                <a:gd name="T69" fmla="*/ 321310156 h 8141"/>
                <a:gd name="T70" fmla="*/ 165984952 w 7313"/>
                <a:gd name="T71" fmla="*/ 290372919 h 8141"/>
                <a:gd name="T72" fmla="*/ 154700223 w 7313"/>
                <a:gd name="T73" fmla="*/ 275479240 h 8141"/>
                <a:gd name="T74" fmla="*/ 165218097 w 7313"/>
                <a:gd name="T75" fmla="*/ 257354713 h 8141"/>
                <a:gd name="T76" fmla="*/ 145004197 w 7313"/>
                <a:gd name="T77" fmla="*/ 241475423 h 8141"/>
                <a:gd name="T78" fmla="*/ 114710492 w 7313"/>
                <a:gd name="T79" fmla="*/ 216287583 h 8141"/>
                <a:gd name="T80" fmla="*/ 88689599 w 7313"/>
                <a:gd name="T81" fmla="*/ 210319160 h 8141"/>
                <a:gd name="T82" fmla="*/ 75158829 w 7313"/>
                <a:gd name="T83" fmla="*/ 199203657 h 8141"/>
                <a:gd name="T84" fmla="*/ 81403890 w 7313"/>
                <a:gd name="T85" fmla="*/ 181900473 h 8141"/>
                <a:gd name="T86" fmla="*/ 92469585 w 7313"/>
                <a:gd name="T87" fmla="*/ 173796559 h 8141"/>
                <a:gd name="T88" fmla="*/ 63545314 w 7313"/>
                <a:gd name="T89" fmla="*/ 152934458 h 8141"/>
                <a:gd name="T90" fmla="*/ 18351404 w 7313"/>
                <a:gd name="T91" fmla="*/ 116904896 h 8141"/>
                <a:gd name="T92" fmla="*/ 602579 w 7313"/>
                <a:gd name="T93" fmla="*/ 79889490 h 8141"/>
                <a:gd name="T94" fmla="*/ 5039902 w 7313"/>
                <a:gd name="T95" fmla="*/ 52675672 h 8141"/>
                <a:gd name="T96" fmla="*/ 12654398 w 7313"/>
                <a:gd name="T97" fmla="*/ 39205653 h 8141"/>
                <a:gd name="T98" fmla="*/ 30896284 w 7313"/>
                <a:gd name="T99" fmla="*/ 25625889 h 8141"/>
                <a:gd name="T100" fmla="*/ 57026460 w 7313"/>
                <a:gd name="T101" fmla="*/ 32744191 h 8141"/>
                <a:gd name="T102" fmla="*/ 78171725 w 7313"/>
                <a:gd name="T103" fmla="*/ 41067363 h 8141"/>
                <a:gd name="T104" fmla="*/ 60751686 w 7313"/>
                <a:gd name="T105" fmla="*/ 25461620 h 8141"/>
                <a:gd name="T106" fmla="*/ 62559424 w 7313"/>
                <a:gd name="T107" fmla="*/ 5366105 h 8141"/>
                <a:gd name="T108" fmla="*/ 53246708 w 7313"/>
                <a:gd name="T109" fmla="*/ 102722814 h 8141"/>
                <a:gd name="T110" fmla="*/ 87046372 w 7313"/>
                <a:gd name="T111" fmla="*/ 132455649 h 8141"/>
                <a:gd name="T112" fmla="*/ 65079258 w 7313"/>
                <a:gd name="T113" fmla="*/ 79287172 h 8141"/>
                <a:gd name="T114" fmla="*/ 51164944 w 7313"/>
                <a:gd name="T115" fmla="*/ 85803156 h 8141"/>
                <a:gd name="T116" fmla="*/ 315042928 w 7313"/>
                <a:gd name="T117" fmla="*/ 102558545 h 8141"/>
                <a:gd name="T118" fmla="*/ 341228096 w 7313"/>
                <a:gd name="T119" fmla="*/ 111319533 h 8141"/>
                <a:gd name="T120" fmla="*/ 350759846 w 7313"/>
                <a:gd name="T121" fmla="*/ 89252795 h 8141"/>
                <a:gd name="T122" fmla="*/ 341611406 w 7313"/>
                <a:gd name="T123" fmla="*/ 79068147 h 814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313" h="8141">
                  <a:moveTo>
                    <a:pt x="1162" y="79"/>
                  </a:moveTo>
                  <a:lnTo>
                    <a:pt x="1162" y="79"/>
                  </a:lnTo>
                  <a:lnTo>
                    <a:pt x="1173" y="69"/>
                  </a:lnTo>
                  <a:lnTo>
                    <a:pt x="1185" y="60"/>
                  </a:lnTo>
                  <a:lnTo>
                    <a:pt x="1198" y="51"/>
                  </a:lnTo>
                  <a:lnTo>
                    <a:pt x="1211" y="42"/>
                  </a:lnTo>
                  <a:lnTo>
                    <a:pt x="1224" y="35"/>
                  </a:lnTo>
                  <a:lnTo>
                    <a:pt x="1238" y="28"/>
                  </a:lnTo>
                  <a:lnTo>
                    <a:pt x="1252" y="23"/>
                  </a:lnTo>
                  <a:lnTo>
                    <a:pt x="1266" y="17"/>
                  </a:lnTo>
                  <a:lnTo>
                    <a:pt x="1282" y="13"/>
                  </a:lnTo>
                  <a:lnTo>
                    <a:pt x="1296" y="10"/>
                  </a:lnTo>
                  <a:lnTo>
                    <a:pt x="1326" y="4"/>
                  </a:lnTo>
                  <a:lnTo>
                    <a:pt x="1357" y="1"/>
                  </a:lnTo>
                  <a:lnTo>
                    <a:pt x="1388" y="0"/>
                  </a:lnTo>
                  <a:lnTo>
                    <a:pt x="5916" y="0"/>
                  </a:lnTo>
                  <a:lnTo>
                    <a:pt x="5936" y="0"/>
                  </a:lnTo>
                  <a:lnTo>
                    <a:pt x="5954" y="0"/>
                  </a:lnTo>
                  <a:lnTo>
                    <a:pt x="5973" y="2"/>
                  </a:lnTo>
                  <a:lnTo>
                    <a:pt x="5992" y="4"/>
                  </a:lnTo>
                  <a:lnTo>
                    <a:pt x="6011" y="8"/>
                  </a:lnTo>
                  <a:lnTo>
                    <a:pt x="6029" y="13"/>
                  </a:lnTo>
                  <a:lnTo>
                    <a:pt x="6048" y="18"/>
                  </a:lnTo>
                  <a:lnTo>
                    <a:pt x="6065" y="25"/>
                  </a:lnTo>
                  <a:lnTo>
                    <a:pt x="6083" y="31"/>
                  </a:lnTo>
                  <a:lnTo>
                    <a:pt x="6099" y="40"/>
                  </a:lnTo>
                  <a:lnTo>
                    <a:pt x="6115" y="50"/>
                  </a:lnTo>
                  <a:lnTo>
                    <a:pt x="6132" y="61"/>
                  </a:lnTo>
                  <a:lnTo>
                    <a:pt x="6146" y="72"/>
                  </a:lnTo>
                  <a:lnTo>
                    <a:pt x="6160" y="85"/>
                  </a:lnTo>
                  <a:lnTo>
                    <a:pt x="6173" y="99"/>
                  </a:lnTo>
                  <a:lnTo>
                    <a:pt x="6186" y="113"/>
                  </a:lnTo>
                  <a:lnTo>
                    <a:pt x="6195" y="124"/>
                  </a:lnTo>
                  <a:lnTo>
                    <a:pt x="6202" y="136"/>
                  </a:lnTo>
                  <a:lnTo>
                    <a:pt x="6210" y="148"/>
                  </a:lnTo>
                  <a:lnTo>
                    <a:pt x="6216" y="160"/>
                  </a:lnTo>
                  <a:lnTo>
                    <a:pt x="6223" y="172"/>
                  </a:lnTo>
                  <a:lnTo>
                    <a:pt x="6228" y="185"/>
                  </a:lnTo>
                  <a:lnTo>
                    <a:pt x="6238" y="211"/>
                  </a:lnTo>
                  <a:lnTo>
                    <a:pt x="6245" y="237"/>
                  </a:lnTo>
                  <a:lnTo>
                    <a:pt x="6249" y="264"/>
                  </a:lnTo>
                  <a:lnTo>
                    <a:pt x="6251" y="292"/>
                  </a:lnTo>
                  <a:lnTo>
                    <a:pt x="6251" y="319"/>
                  </a:lnTo>
                  <a:lnTo>
                    <a:pt x="6249" y="348"/>
                  </a:lnTo>
                  <a:lnTo>
                    <a:pt x="6243" y="375"/>
                  </a:lnTo>
                  <a:lnTo>
                    <a:pt x="6236" y="401"/>
                  </a:lnTo>
                  <a:lnTo>
                    <a:pt x="6226" y="427"/>
                  </a:lnTo>
                  <a:lnTo>
                    <a:pt x="6221" y="439"/>
                  </a:lnTo>
                  <a:lnTo>
                    <a:pt x="6214" y="452"/>
                  </a:lnTo>
                  <a:lnTo>
                    <a:pt x="6208" y="464"/>
                  </a:lnTo>
                  <a:lnTo>
                    <a:pt x="6200" y="475"/>
                  </a:lnTo>
                  <a:lnTo>
                    <a:pt x="6191" y="487"/>
                  </a:lnTo>
                  <a:lnTo>
                    <a:pt x="6183" y="498"/>
                  </a:lnTo>
                  <a:lnTo>
                    <a:pt x="6173" y="508"/>
                  </a:lnTo>
                  <a:lnTo>
                    <a:pt x="6163" y="517"/>
                  </a:lnTo>
                  <a:lnTo>
                    <a:pt x="6151" y="530"/>
                  </a:lnTo>
                  <a:lnTo>
                    <a:pt x="6137" y="542"/>
                  </a:lnTo>
                  <a:lnTo>
                    <a:pt x="6123" y="552"/>
                  </a:lnTo>
                  <a:lnTo>
                    <a:pt x="6109" y="562"/>
                  </a:lnTo>
                  <a:lnTo>
                    <a:pt x="6093" y="571"/>
                  </a:lnTo>
                  <a:lnTo>
                    <a:pt x="6077" y="578"/>
                  </a:lnTo>
                  <a:lnTo>
                    <a:pt x="6061" y="585"/>
                  </a:lnTo>
                  <a:lnTo>
                    <a:pt x="6045" y="590"/>
                  </a:lnTo>
                  <a:lnTo>
                    <a:pt x="6027" y="594"/>
                  </a:lnTo>
                  <a:lnTo>
                    <a:pt x="6010" y="599"/>
                  </a:lnTo>
                  <a:lnTo>
                    <a:pt x="5992" y="602"/>
                  </a:lnTo>
                  <a:lnTo>
                    <a:pt x="5975" y="604"/>
                  </a:lnTo>
                  <a:lnTo>
                    <a:pt x="5958" y="605"/>
                  </a:lnTo>
                  <a:lnTo>
                    <a:pt x="5939" y="606"/>
                  </a:lnTo>
                  <a:lnTo>
                    <a:pt x="5922" y="606"/>
                  </a:lnTo>
                  <a:lnTo>
                    <a:pt x="5904" y="606"/>
                  </a:lnTo>
                  <a:lnTo>
                    <a:pt x="5870" y="894"/>
                  </a:lnTo>
                  <a:lnTo>
                    <a:pt x="5908" y="876"/>
                  </a:lnTo>
                  <a:lnTo>
                    <a:pt x="5947" y="858"/>
                  </a:lnTo>
                  <a:lnTo>
                    <a:pt x="5985" y="840"/>
                  </a:lnTo>
                  <a:lnTo>
                    <a:pt x="6024" y="824"/>
                  </a:lnTo>
                  <a:lnTo>
                    <a:pt x="6103" y="793"/>
                  </a:lnTo>
                  <a:lnTo>
                    <a:pt x="6183" y="764"/>
                  </a:lnTo>
                  <a:lnTo>
                    <a:pt x="6186" y="750"/>
                  </a:lnTo>
                  <a:lnTo>
                    <a:pt x="6189" y="737"/>
                  </a:lnTo>
                  <a:lnTo>
                    <a:pt x="6199" y="710"/>
                  </a:lnTo>
                  <a:lnTo>
                    <a:pt x="6210" y="685"/>
                  </a:lnTo>
                  <a:lnTo>
                    <a:pt x="6224" y="660"/>
                  </a:lnTo>
                  <a:lnTo>
                    <a:pt x="6239" y="637"/>
                  </a:lnTo>
                  <a:lnTo>
                    <a:pt x="6255" y="615"/>
                  </a:lnTo>
                  <a:lnTo>
                    <a:pt x="6274" y="594"/>
                  </a:lnTo>
                  <a:lnTo>
                    <a:pt x="6295" y="576"/>
                  </a:lnTo>
                  <a:lnTo>
                    <a:pt x="6316" y="558"/>
                  </a:lnTo>
                  <a:lnTo>
                    <a:pt x="6339" y="541"/>
                  </a:lnTo>
                  <a:lnTo>
                    <a:pt x="6363" y="527"/>
                  </a:lnTo>
                  <a:lnTo>
                    <a:pt x="6387" y="514"/>
                  </a:lnTo>
                  <a:lnTo>
                    <a:pt x="6413" y="502"/>
                  </a:lnTo>
                  <a:lnTo>
                    <a:pt x="6439" y="491"/>
                  </a:lnTo>
                  <a:lnTo>
                    <a:pt x="6465" y="483"/>
                  </a:lnTo>
                  <a:lnTo>
                    <a:pt x="6492" y="476"/>
                  </a:lnTo>
                  <a:lnTo>
                    <a:pt x="6524" y="469"/>
                  </a:lnTo>
                  <a:lnTo>
                    <a:pt x="6556" y="465"/>
                  </a:lnTo>
                  <a:lnTo>
                    <a:pt x="6590" y="462"/>
                  </a:lnTo>
                  <a:lnTo>
                    <a:pt x="6623" y="460"/>
                  </a:lnTo>
                  <a:lnTo>
                    <a:pt x="6656" y="460"/>
                  </a:lnTo>
                  <a:lnTo>
                    <a:pt x="6690" y="461"/>
                  </a:lnTo>
                  <a:lnTo>
                    <a:pt x="6723" y="464"/>
                  </a:lnTo>
                  <a:lnTo>
                    <a:pt x="6755" y="469"/>
                  </a:lnTo>
                  <a:lnTo>
                    <a:pt x="6788" y="476"/>
                  </a:lnTo>
                  <a:lnTo>
                    <a:pt x="6820" y="485"/>
                  </a:lnTo>
                  <a:lnTo>
                    <a:pt x="6851" y="496"/>
                  </a:lnTo>
                  <a:lnTo>
                    <a:pt x="6881" y="508"/>
                  </a:lnTo>
                  <a:lnTo>
                    <a:pt x="6911" y="523"/>
                  </a:lnTo>
                  <a:lnTo>
                    <a:pt x="6939" y="539"/>
                  </a:lnTo>
                  <a:lnTo>
                    <a:pt x="6966" y="559"/>
                  </a:lnTo>
                  <a:lnTo>
                    <a:pt x="6979" y="568"/>
                  </a:lnTo>
                  <a:lnTo>
                    <a:pt x="6992" y="579"/>
                  </a:lnTo>
                  <a:lnTo>
                    <a:pt x="7006" y="592"/>
                  </a:lnTo>
                  <a:lnTo>
                    <a:pt x="7020" y="605"/>
                  </a:lnTo>
                  <a:lnTo>
                    <a:pt x="7031" y="619"/>
                  </a:lnTo>
                  <a:lnTo>
                    <a:pt x="7043" y="635"/>
                  </a:lnTo>
                  <a:lnTo>
                    <a:pt x="7053" y="650"/>
                  </a:lnTo>
                  <a:lnTo>
                    <a:pt x="7063" y="666"/>
                  </a:lnTo>
                  <a:lnTo>
                    <a:pt x="7072" y="683"/>
                  </a:lnTo>
                  <a:lnTo>
                    <a:pt x="7079" y="700"/>
                  </a:lnTo>
                  <a:lnTo>
                    <a:pt x="7086" y="717"/>
                  </a:lnTo>
                  <a:lnTo>
                    <a:pt x="7091" y="736"/>
                  </a:lnTo>
                  <a:lnTo>
                    <a:pt x="7095" y="753"/>
                  </a:lnTo>
                  <a:lnTo>
                    <a:pt x="7098" y="772"/>
                  </a:lnTo>
                  <a:lnTo>
                    <a:pt x="7100" y="791"/>
                  </a:lnTo>
                  <a:lnTo>
                    <a:pt x="7100" y="810"/>
                  </a:lnTo>
                  <a:lnTo>
                    <a:pt x="7099" y="828"/>
                  </a:lnTo>
                  <a:lnTo>
                    <a:pt x="7097" y="848"/>
                  </a:lnTo>
                  <a:lnTo>
                    <a:pt x="7121" y="864"/>
                  </a:lnTo>
                  <a:lnTo>
                    <a:pt x="7143" y="881"/>
                  </a:lnTo>
                  <a:lnTo>
                    <a:pt x="7165" y="899"/>
                  </a:lnTo>
                  <a:lnTo>
                    <a:pt x="7187" y="918"/>
                  </a:lnTo>
                  <a:lnTo>
                    <a:pt x="7206" y="939"/>
                  </a:lnTo>
                  <a:lnTo>
                    <a:pt x="7216" y="950"/>
                  </a:lnTo>
                  <a:lnTo>
                    <a:pt x="7225" y="961"/>
                  </a:lnTo>
                  <a:lnTo>
                    <a:pt x="7233" y="973"/>
                  </a:lnTo>
                  <a:lnTo>
                    <a:pt x="7240" y="985"/>
                  </a:lnTo>
                  <a:lnTo>
                    <a:pt x="7247" y="998"/>
                  </a:lnTo>
                  <a:lnTo>
                    <a:pt x="7253" y="1011"/>
                  </a:lnTo>
                  <a:lnTo>
                    <a:pt x="7265" y="1041"/>
                  </a:lnTo>
                  <a:lnTo>
                    <a:pt x="7276" y="1073"/>
                  </a:lnTo>
                  <a:lnTo>
                    <a:pt x="7285" y="1104"/>
                  </a:lnTo>
                  <a:lnTo>
                    <a:pt x="7293" y="1137"/>
                  </a:lnTo>
                  <a:lnTo>
                    <a:pt x="7300" y="1168"/>
                  </a:lnTo>
                  <a:lnTo>
                    <a:pt x="7305" y="1201"/>
                  </a:lnTo>
                  <a:lnTo>
                    <a:pt x="7309" y="1234"/>
                  </a:lnTo>
                  <a:lnTo>
                    <a:pt x="7312" y="1267"/>
                  </a:lnTo>
                  <a:lnTo>
                    <a:pt x="7313" y="1300"/>
                  </a:lnTo>
                  <a:lnTo>
                    <a:pt x="7313" y="1333"/>
                  </a:lnTo>
                  <a:lnTo>
                    <a:pt x="7312" y="1366"/>
                  </a:lnTo>
                  <a:lnTo>
                    <a:pt x="7310" y="1399"/>
                  </a:lnTo>
                  <a:lnTo>
                    <a:pt x="7306" y="1431"/>
                  </a:lnTo>
                  <a:lnTo>
                    <a:pt x="7302" y="1465"/>
                  </a:lnTo>
                  <a:lnTo>
                    <a:pt x="7297" y="1498"/>
                  </a:lnTo>
                  <a:lnTo>
                    <a:pt x="7290" y="1529"/>
                  </a:lnTo>
                  <a:lnTo>
                    <a:pt x="7279" y="1572"/>
                  </a:lnTo>
                  <a:lnTo>
                    <a:pt x="7267" y="1614"/>
                  </a:lnTo>
                  <a:lnTo>
                    <a:pt x="7254" y="1655"/>
                  </a:lnTo>
                  <a:lnTo>
                    <a:pt x="7239" y="1696"/>
                  </a:lnTo>
                  <a:lnTo>
                    <a:pt x="7223" y="1736"/>
                  </a:lnTo>
                  <a:lnTo>
                    <a:pt x="7205" y="1776"/>
                  </a:lnTo>
                  <a:lnTo>
                    <a:pt x="7187" y="1815"/>
                  </a:lnTo>
                  <a:lnTo>
                    <a:pt x="7166" y="1853"/>
                  </a:lnTo>
                  <a:lnTo>
                    <a:pt x="7146" y="1891"/>
                  </a:lnTo>
                  <a:lnTo>
                    <a:pt x="7123" y="1929"/>
                  </a:lnTo>
                  <a:lnTo>
                    <a:pt x="7100" y="1966"/>
                  </a:lnTo>
                  <a:lnTo>
                    <a:pt x="7076" y="2002"/>
                  </a:lnTo>
                  <a:lnTo>
                    <a:pt x="7051" y="2038"/>
                  </a:lnTo>
                  <a:lnTo>
                    <a:pt x="7026" y="2073"/>
                  </a:lnTo>
                  <a:lnTo>
                    <a:pt x="7000" y="2108"/>
                  </a:lnTo>
                  <a:lnTo>
                    <a:pt x="6973" y="2142"/>
                  </a:lnTo>
                  <a:lnTo>
                    <a:pt x="6933" y="2190"/>
                  </a:lnTo>
                  <a:lnTo>
                    <a:pt x="6891" y="2237"/>
                  </a:lnTo>
                  <a:lnTo>
                    <a:pt x="6848" y="2284"/>
                  </a:lnTo>
                  <a:lnTo>
                    <a:pt x="6804" y="2329"/>
                  </a:lnTo>
                  <a:lnTo>
                    <a:pt x="6759" y="2373"/>
                  </a:lnTo>
                  <a:lnTo>
                    <a:pt x="6713" y="2416"/>
                  </a:lnTo>
                  <a:lnTo>
                    <a:pt x="6666" y="2458"/>
                  </a:lnTo>
                  <a:lnTo>
                    <a:pt x="6617" y="2499"/>
                  </a:lnTo>
                  <a:lnTo>
                    <a:pt x="6568" y="2538"/>
                  </a:lnTo>
                  <a:lnTo>
                    <a:pt x="6518" y="2576"/>
                  </a:lnTo>
                  <a:lnTo>
                    <a:pt x="6467" y="2613"/>
                  </a:lnTo>
                  <a:lnTo>
                    <a:pt x="6415" y="2649"/>
                  </a:lnTo>
                  <a:lnTo>
                    <a:pt x="6362" y="2683"/>
                  </a:lnTo>
                  <a:lnTo>
                    <a:pt x="6308" y="2715"/>
                  </a:lnTo>
                  <a:lnTo>
                    <a:pt x="6253" y="2746"/>
                  </a:lnTo>
                  <a:lnTo>
                    <a:pt x="6198" y="2775"/>
                  </a:lnTo>
                  <a:lnTo>
                    <a:pt x="6129" y="2805"/>
                  </a:lnTo>
                  <a:lnTo>
                    <a:pt x="6062" y="2837"/>
                  </a:lnTo>
                  <a:lnTo>
                    <a:pt x="5995" y="2869"/>
                  </a:lnTo>
                  <a:lnTo>
                    <a:pt x="5962" y="2887"/>
                  </a:lnTo>
                  <a:lnTo>
                    <a:pt x="5928" y="2905"/>
                  </a:lnTo>
                  <a:lnTo>
                    <a:pt x="5897" y="2924"/>
                  </a:lnTo>
                  <a:lnTo>
                    <a:pt x="5865" y="2943"/>
                  </a:lnTo>
                  <a:lnTo>
                    <a:pt x="5834" y="2964"/>
                  </a:lnTo>
                  <a:lnTo>
                    <a:pt x="5803" y="2986"/>
                  </a:lnTo>
                  <a:lnTo>
                    <a:pt x="5774" y="3008"/>
                  </a:lnTo>
                  <a:lnTo>
                    <a:pt x="5745" y="3031"/>
                  </a:lnTo>
                  <a:lnTo>
                    <a:pt x="5717" y="3056"/>
                  </a:lnTo>
                  <a:lnTo>
                    <a:pt x="5690" y="3083"/>
                  </a:lnTo>
                  <a:lnTo>
                    <a:pt x="5678" y="3096"/>
                  </a:lnTo>
                  <a:lnTo>
                    <a:pt x="5666" y="3109"/>
                  </a:lnTo>
                  <a:lnTo>
                    <a:pt x="5657" y="3123"/>
                  </a:lnTo>
                  <a:lnTo>
                    <a:pt x="5647" y="3138"/>
                  </a:lnTo>
                  <a:lnTo>
                    <a:pt x="5638" y="3153"/>
                  </a:lnTo>
                  <a:lnTo>
                    <a:pt x="5629" y="3169"/>
                  </a:lnTo>
                  <a:lnTo>
                    <a:pt x="5615" y="3201"/>
                  </a:lnTo>
                  <a:lnTo>
                    <a:pt x="5623" y="3210"/>
                  </a:lnTo>
                  <a:lnTo>
                    <a:pt x="5632" y="3217"/>
                  </a:lnTo>
                  <a:lnTo>
                    <a:pt x="5640" y="3224"/>
                  </a:lnTo>
                  <a:lnTo>
                    <a:pt x="5650" y="3229"/>
                  </a:lnTo>
                  <a:lnTo>
                    <a:pt x="5670" y="3240"/>
                  </a:lnTo>
                  <a:lnTo>
                    <a:pt x="5690" y="3250"/>
                  </a:lnTo>
                  <a:lnTo>
                    <a:pt x="5733" y="3266"/>
                  </a:lnTo>
                  <a:lnTo>
                    <a:pt x="5753" y="3275"/>
                  </a:lnTo>
                  <a:lnTo>
                    <a:pt x="5773" y="3286"/>
                  </a:lnTo>
                  <a:lnTo>
                    <a:pt x="5792" y="3297"/>
                  </a:lnTo>
                  <a:lnTo>
                    <a:pt x="5810" y="3309"/>
                  </a:lnTo>
                  <a:lnTo>
                    <a:pt x="5828" y="3321"/>
                  </a:lnTo>
                  <a:lnTo>
                    <a:pt x="5845" y="3335"/>
                  </a:lnTo>
                  <a:lnTo>
                    <a:pt x="5861" y="3350"/>
                  </a:lnTo>
                  <a:lnTo>
                    <a:pt x="5876" y="3365"/>
                  </a:lnTo>
                  <a:lnTo>
                    <a:pt x="5890" y="3381"/>
                  </a:lnTo>
                  <a:lnTo>
                    <a:pt x="5903" y="3399"/>
                  </a:lnTo>
                  <a:lnTo>
                    <a:pt x="5915" y="3417"/>
                  </a:lnTo>
                  <a:lnTo>
                    <a:pt x="5926" y="3437"/>
                  </a:lnTo>
                  <a:lnTo>
                    <a:pt x="5935" y="3456"/>
                  </a:lnTo>
                  <a:lnTo>
                    <a:pt x="5942" y="3476"/>
                  </a:lnTo>
                  <a:lnTo>
                    <a:pt x="5948" y="3497"/>
                  </a:lnTo>
                  <a:lnTo>
                    <a:pt x="5952" y="3518"/>
                  </a:lnTo>
                  <a:lnTo>
                    <a:pt x="5954" y="3540"/>
                  </a:lnTo>
                  <a:lnTo>
                    <a:pt x="5954" y="3563"/>
                  </a:lnTo>
                  <a:lnTo>
                    <a:pt x="5954" y="3581"/>
                  </a:lnTo>
                  <a:lnTo>
                    <a:pt x="5952" y="3601"/>
                  </a:lnTo>
                  <a:lnTo>
                    <a:pt x="5948" y="3619"/>
                  </a:lnTo>
                  <a:lnTo>
                    <a:pt x="5943" y="3637"/>
                  </a:lnTo>
                  <a:lnTo>
                    <a:pt x="5936" y="3654"/>
                  </a:lnTo>
                  <a:lnTo>
                    <a:pt x="5928" y="3672"/>
                  </a:lnTo>
                  <a:lnTo>
                    <a:pt x="5918" y="3687"/>
                  </a:lnTo>
                  <a:lnTo>
                    <a:pt x="5909" y="3703"/>
                  </a:lnTo>
                  <a:lnTo>
                    <a:pt x="5897" y="3717"/>
                  </a:lnTo>
                  <a:lnTo>
                    <a:pt x="5884" y="3733"/>
                  </a:lnTo>
                  <a:lnTo>
                    <a:pt x="5871" y="3746"/>
                  </a:lnTo>
                  <a:lnTo>
                    <a:pt x="5857" y="3758"/>
                  </a:lnTo>
                  <a:lnTo>
                    <a:pt x="5841" y="3769"/>
                  </a:lnTo>
                  <a:lnTo>
                    <a:pt x="5826" y="3780"/>
                  </a:lnTo>
                  <a:lnTo>
                    <a:pt x="5810" y="3791"/>
                  </a:lnTo>
                  <a:lnTo>
                    <a:pt x="5793" y="3800"/>
                  </a:lnTo>
                  <a:lnTo>
                    <a:pt x="5765" y="3814"/>
                  </a:lnTo>
                  <a:lnTo>
                    <a:pt x="5735" y="3827"/>
                  </a:lnTo>
                  <a:lnTo>
                    <a:pt x="5705" y="3838"/>
                  </a:lnTo>
                  <a:lnTo>
                    <a:pt x="5675" y="3848"/>
                  </a:lnTo>
                  <a:lnTo>
                    <a:pt x="5643" y="3856"/>
                  </a:lnTo>
                  <a:lnTo>
                    <a:pt x="5612" y="3863"/>
                  </a:lnTo>
                  <a:lnTo>
                    <a:pt x="5580" y="3868"/>
                  </a:lnTo>
                  <a:lnTo>
                    <a:pt x="5549" y="3873"/>
                  </a:lnTo>
                  <a:lnTo>
                    <a:pt x="5517" y="3875"/>
                  </a:lnTo>
                  <a:lnTo>
                    <a:pt x="5485" y="3877"/>
                  </a:lnTo>
                  <a:lnTo>
                    <a:pt x="5452" y="3876"/>
                  </a:lnTo>
                  <a:lnTo>
                    <a:pt x="5421" y="3875"/>
                  </a:lnTo>
                  <a:lnTo>
                    <a:pt x="5388" y="3872"/>
                  </a:lnTo>
                  <a:lnTo>
                    <a:pt x="5357" y="3867"/>
                  </a:lnTo>
                  <a:lnTo>
                    <a:pt x="5325" y="3862"/>
                  </a:lnTo>
                  <a:lnTo>
                    <a:pt x="5293" y="3855"/>
                  </a:lnTo>
                  <a:lnTo>
                    <a:pt x="5270" y="3888"/>
                  </a:lnTo>
                  <a:lnTo>
                    <a:pt x="5246" y="3919"/>
                  </a:lnTo>
                  <a:lnTo>
                    <a:pt x="5221" y="3951"/>
                  </a:lnTo>
                  <a:lnTo>
                    <a:pt x="5195" y="3981"/>
                  </a:lnTo>
                  <a:lnTo>
                    <a:pt x="5168" y="4012"/>
                  </a:lnTo>
                  <a:lnTo>
                    <a:pt x="5141" y="4042"/>
                  </a:lnTo>
                  <a:lnTo>
                    <a:pt x="5114" y="4071"/>
                  </a:lnTo>
                  <a:lnTo>
                    <a:pt x="5086" y="4100"/>
                  </a:lnTo>
                  <a:lnTo>
                    <a:pt x="5057" y="4127"/>
                  </a:lnTo>
                  <a:lnTo>
                    <a:pt x="5027" y="4155"/>
                  </a:lnTo>
                  <a:lnTo>
                    <a:pt x="4997" y="4181"/>
                  </a:lnTo>
                  <a:lnTo>
                    <a:pt x="4966" y="4208"/>
                  </a:lnTo>
                  <a:lnTo>
                    <a:pt x="4935" y="4233"/>
                  </a:lnTo>
                  <a:lnTo>
                    <a:pt x="4903" y="4258"/>
                  </a:lnTo>
                  <a:lnTo>
                    <a:pt x="4871" y="4281"/>
                  </a:lnTo>
                  <a:lnTo>
                    <a:pt x="4838" y="4305"/>
                  </a:lnTo>
                  <a:lnTo>
                    <a:pt x="4805" y="4327"/>
                  </a:lnTo>
                  <a:lnTo>
                    <a:pt x="4772" y="4350"/>
                  </a:lnTo>
                  <a:lnTo>
                    <a:pt x="4737" y="4371"/>
                  </a:lnTo>
                  <a:lnTo>
                    <a:pt x="4702" y="4391"/>
                  </a:lnTo>
                  <a:lnTo>
                    <a:pt x="4667" y="4411"/>
                  </a:lnTo>
                  <a:lnTo>
                    <a:pt x="4633" y="4429"/>
                  </a:lnTo>
                  <a:lnTo>
                    <a:pt x="4597" y="4448"/>
                  </a:lnTo>
                  <a:lnTo>
                    <a:pt x="4560" y="4465"/>
                  </a:lnTo>
                  <a:lnTo>
                    <a:pt x="4524" y="4483"/>
                  </a:lnTo>
                  <a:lnTo>
                    <a:pt x="4487" y="4498"/>
                  </a:lnTo>
                  <a:lnTo>
                    <a:pt x="4449" y="4513"/>
                  </a:lnTo>
                  <a:lnTo>
                    <a:pt x="4412" y="4527"/>
                  </a:lnTo>
                  <a:lnTo>
                    <a:pt x="4374" y="4540"/>
                  </a:lnTo>
                  <a:lnTo>
                    <a:pt x="4336" y="4553"/>
                  </a:lnTo>
                  <a:lnTo>
                    <a:pt x="4297" y="4565"/>
                  </a:lnTo>
                  <a:lnTo>
                    <a:pt x="4259" y="4576"/>
                  </a:lnTo>
                  <a:lnTo>
                    <a:pt x="4270" y="4665"/>
                  </a:lnTo>
                  <a:lnTo>
                    <a:pt x="4285" y="4683"/>
                  </a:lnTo>
                  <a:lnTo>
                    <a:pt x="4299" y="4700"/>
                  </a:lnTo>
                  <a:lnTo>
                    <a:pt x="4312" y="4718"/>
                  </a:lnTo>
                  <a:lnTo>
                    <a:pt x="4324" y="4737"/>
                  </a:lnTo>
                  <a:lnTo>
                    <a:pt x="4335" y="4758"/>
                  </a:lnTo>
                  <a:lnTo>
                    <a:pt x="4343" y="4778"/>
                  </a:lnTo>
                  <a:lnTo>
                    <a:pt x="4350" y="4800"/>
                  </a:lnTo>
                  <a:lnTo>
                    <a:pt x="4354" y="4823"/>
                  </a:lnTo>
                  <a:lnTo>
                    <a:pt x="4375" y="4836"/>
                  </a:lnTo>
                  <a:lnTo>
                    <a:pt x="4396" y="4851"/>
                  </a:lnTo>
                  <a:lnTo>
                    <a:pt x="4413" y="4867"/>
                  </a:lnTo>
                  <a:lnTo>
                    <a:pt x="4430" y="4887"/>
                  </a:lnTo>
                  <a:lnTo>
                    <a:pt x="4445" y="4906"/>
                  </a:lnTo>
                  <a:lnTo>
                    <a:pt x="4458" y="4928"/>
                  </a:lnTo>
                  <a:lnTo>
                    <a:pt x="4470" y="4951"/>
                  </a:lnTo>
                  <a:lnTo>
                    <a:pt x="4478" y="4974"/>
                  </a:lnTo>
                  <a:lnTo>
                    <a:pt x="4485" y="4998"/>
                  </a:lnTo>
                  <a:lnTo>
                    <a:pt x="4489" y="5023"/>
                  </a:lnTo>
                  <a:lnTo>
                    <a:pt x="4491" y="5047"/>
                  </a:lnTo>
                  <a:lnTo>
                    <a:pt x="4491" y="5072"/>
                  </a:lnTo>
                  <a:lnTo>
                    <a:pt x="4489" y="5084"/>
                  </a:lnTo>
                  <a:lnTo>
                    <a:pt x="4488" y="5097"/>
                  </a:lnTo>
                  <a:lnTo>
                    <a:pt x="4485" y="5109"/>
                  </a:lnTo>
                  <a:lnTo>
                    <a:pt x="4482" y="5121"/>
                  </a:lnTo>
                  <a:lnTo>
                    <a:pt x="4478" y="5133"/>
                  </a:lnTo>
                  <a:lnTo>
                    <a:pt x="4473" y="5144"/>
                  </a:lnTo>
                  <a:lnTo>
                    <a:pt x="4467" y="5155"/>
                  </a:lnTo>
                  <a:lnTo>
                    <a:pt x="4462" y="5167"/>
                  </a:lnTo>
                  <a:lnTo>
                    <a:pt x="4448" y="5187"/>
                  </a:lnTo>
                  <a:lnTo>
                    <a:pt x="4433" y="5204"/>
                  </a:lnTo>
                  <a:lnTo>
                    <a:pt x="4416" y="5221"/>
                  </a:lnTo>
                  <a:lnTo>
                    <a:pt x="4399" y="5237"/>
                  </a:lnTo>
                  <a:lnTo>
                    <a:pt x="4380" y="5250"/>
                  </a:lnTo>
                  <a:lnTo>
                    <a:pt x="4361" y="5263"/>
                  </a:lnTo>
                  <a:lnTo>
                    <a:pt x="4341" y="5275"/>
                  </a:lnTo>
                  <a:lnTo>
                    <a:pt x="4321" y="5286"/>
                  </a:lnTo>
                  <a:lnTo>
                    <a:pt x="4299" y="5297"/>
                  </a:lnTo>
                  <a:lnTo>
                    <a:pt x="4277" y="5305"/>
                  </a:lnTo>
                  <a:lnTo>
                    <a:pt x="4255" y="5314"/>
                  </a:lnTo>
                  <a:lnTo>
                    <a:pt x="4233" y="5323"/>
                  </a:lnTo>
                  <a:lnTo>
                    <a:pt x="4188" y="5337"/>
                  </a:lnTo>
                  <a:lnTo>
                    <a:pt x="4143" y="5351"/>
                  </a:lnTo>
                  <a:lnTo>
                    <a:pt x="4146" y="5384"/>
                  </a:lnTo>
                  <a:lnTo>
                    <a:pt x="4148" y="5416"/>
                  </a:lnTo>
                  <a:lnTo>
                    <a:pt x="4149" y="5483"/>
                  </a:lnTo>
                  <a:lnTo>
                    <a:pt x="4150" y="5549"/>
                  </a:lnTo>
                  <a:lnTo>
                    <a:pt x="4151" y="5614"/>
                  </a:lnTo>
                  <a:lnTo>
                    <a:pt x="4153" y="5648"/>
                  </a:lnTo>
                  <a:lnTo>
                    <a:pt x="4155" y="5680"/>
                  </a:lnTo>
                  <a:lnTo>
                    <a:pt x="4159" y="5713"/>
                  </a:lnTo>
                  <a:lnTo>
                    <a:pt x="4163" y="5744"/>
                  </a:lnTo>
                  <a:lnTo>
                    <a:pt x="4170" y="5777"/>
                  </a:lnTo>
                  <a:lnTo>
                    <a:pt x="4177" y="5809"/>
                  </a:lnTo>
                  <a:lnTo>
                    <a:pt x="4186" y="5840"/>
                  </a:lnTo>
                  <a:lnTo>
                    <a:pt x="4197" y="5872"/>
                  </a:lnTo>
                  <a:lnTo>
                    <a:pt x="4214" y="5915"/>
                  </a:lnTo>
                  <a:lnTo>
                    <a:pt x="4234" y="5959"/>
                  </a:lnTo>
                  <a:lnTo>
                    <a:pt x="4254" y="6000"/>
                  </a:lnTo>
                  <a:lnTo>
                    <a:pt x="4277" y="6040"/>
                  </a:lnTo>
                  <a:lnTo>
                    <a:pt x="4301" y="6080"/>
                  </a:lnTo>
                  <a:lnTo>
                    <a:pt x="4327" y="6119"/>
                  </a:lnTo>
                  <a:lnTo>
                    <a:pt x="4353" y="6158"/>
                  </a:lnTo>
                  <a:lnTo>
                    <a:pt x="4382" y="6194"/>
                  </a:lnTo>
                  <a:lnTo>
                    <a:pt x="4411" y="6231"/>
                  </a:lnTo>
                  <a:lnTo>
                    <a:pt x="4441" y="6266"/>
                  </a:lnTo>
                  <a:lnTo>
                    <a:pt x="4472" y="6302"/>
                  </a:lnTo>
                  <a:lnTo>
                    <a:pt x="4504" y="6336"/>
                  </a:lnTo>
                  <a:lnTo>
                    <a:pt x="4536" y="6369"/>
                  </a:lnTo>
                  <a:lnTo>
                    <a:pt x="4570" y="6402"/>
                  </a:lnTo>
                  <a:lnTo>
                    <a:pt x="4603" y="6435"/>
                  </a:lnTo>
                  <a:lnTo>
                    <a:pt x="4637" y="6466"/>
                  </a:lnTo>
                  <a:lnTo>
                    <a:pt x="4648" y="6477"/>
                  </a:lnTo>
                  <a:lnTo>
                    <a:pt x="4660" y="6486"/>
                  </a:lnTo>
                  <a:lnTo>
                    <a:pt x="4673" y="6494"/>
                  </a:lnTo>
                  <a:lnTo>
                    <a:pt x="4686" y="6503"/>
                  </a:lnTo>
                  <a:lnTo>
                    <a:pt x="4712" y="6517"/>
                  </a:lnTo>
                  <a:lnTo>
                    <a:pt x="4739" y="6531"/>
                  </a:lnTo>
                  <a:lnTo>
                    <a:pt x="4765" y="6547"/>
                  </a:lnTo>
                  <a:lnTo>
                    <a:pt x="4778" y="6555"/>
                  </a:lnTo>
                  <a:lnTo>
                    <a:pt x="4790" y="6564"/>
                  </a:lnTo>
                  <a:lnTo>
                    <a:pt x="4802" y="6573"/>
                  </a:lnTo>
                  <a:lnTo>
                    <a:pt x="4813" y="6584"/>
                  </a:lnTo>
                  <a:lnTo>
                    <a:pt x="4823" y="6596"/>
                  </a:lnTo>
                  <a:lnTo>
                    <a:pt x="4832" y="6608"/>
                  </a:lnTo>
                  <a:lnTo>
                    <a:pt x="4840" y="6622"/>
                  </a:lnTo>
                  <a:lnTo>
                    <a:pt x="4847" y="6637"/>
                  </a:lnTo>
                  <a:lnTo>
                    <a:pt x="4852" y="6651"/>
                  </a:lnTo>
                  <a:lnTo>
                    <a:pt x="4855" y="6666"/>
                  </a:lnTo>
                  <a:lnTo>
                    <a:pt x="4857" y="6681"/>
                  </a:lnTo>
                  <a:lnTo>
                    <a:pt x="4858" y="6698"/>
                  </a:lnTo>
                  <a:lnTo>
                    <a:pt x="4857" y="6713"/>
                  </a:lnTo>
                  <a:lnTo>
                    <a:pt x="4855" y="6728"/>
                  </a:lnTo>
                  <a:lnTo>
                    <a:pt x="4852" y="6744"/>
                  </a:lnTo>
                  <a:lnTo>
                    <a:pt x="4849" y="6760"/>
                  </a:lnTo>
                  <a:lnTo>
                    <a:pt x="4841" y="6791"/>
                  </a:lnTo>
                  <a:lnTo>
                    <a:pt x="4833" y="6823"/>
                  </a:lnTo>
                  <a:lnTo>
                    <a:pt x="4825" y="6852"/>
                  </a:lnTo>
                  <a:lnTo>
                    <a:pt x="4865" y="6886"/>
                  </a:lnTo>
                  <a:lnTo>
                    <a:pt x="4908" y="6918"/>
                  </a:lnTo>
                  <a:lnTo>
                    <a:pt x="4992" y="6983"/>
                  </a:lnTo>
                  <a:lnTo>
                    <a:pt x="5035" y="7015"/>
                  </a:lnTo>
                  <a:lnTo>
                    <a:pt x="5076" y="7049"/>
                  </a:lnTo>
                  <a:lnTo>
                    <a:pt x="5096" y="7066"/>
                  </a:lnTo>
                  <a:lnTo>
                    <a:pt x="5115" y="7084"/>
                  </a:lnTo>
                  <a:lnTo>
                    <a:pt x="5135" y="7103"/>
                  </a:lnTo>
                  <a:lnTo>
                    <a:pt x="5153" y="7122"/>
                  </a:lnTo>
                  <a:lnTo>
                    <a:pt x="5166" y="7138"/>
                  </a:lnTo>
                  <a:lnTo>
                    <a:pt x="5179" y="7155"/>
                  </a:lnTo>
                  <a:lnTo>
                    <a:pt x="5189" y="7174"/>
                  </a:lnTo>
                  <a:lnTo>
                    <a:pt x="5198" y="7193"/>
                  </a:lnTo>
                  <a:lnTo>
                    <a:pt x="5205" y="7213"/>
                  </a:lnTo>
                  <a:lnTo>
                    <a:pt x="5211" y="7233"/>
                  </a:lnTo>
                  <a:lnTo>
                    <a:pt x="5215" y="7253"/>
                  </a:lnTo>
                  <a:lnTo>
                    <a:pt x="5218" y="7274"/>
                  </a:lnTo>
                  <a:lnTo>
                    <a:pt x="5220" y="7294"/>
                  </a:lnTo>
                  <a:lnTo>
                    <a:pt x="5221" y="7316"/>
                  </a:lnTo>
                  <a:lnTo>
                    <a:pt x="5220" y="7337"/>
                  </a:lnTo>
                  <a:lnTo>
                    <a:pt x="5217" y="7359"/>
                  </a:lnTo>
                  <a:lnTo>
                    <a:pt x="5215" y="7379"/>
                  </a:lnTo>
                  <a:lnTo>
                    <a:pt x="5211" y="7401"/>
                  </a:lnTo>
                  <a:lnTo>
                    <a:pt x="5207" y="7422"/>
                  </a:lnTo>
                  <a:lnTo>
                    <a:pt x="5201" y="7441"/>
                  </a:lnTo>
                  <a:lnTo>
                    <a:pt x="5214" y="7453"/>
                  </a:lnTo>
                  <a:lnTo>
                    <a:pt x="5227" y="7465"/>
                  </a:lnTo>
                  <a:lnTo>
                    <a:pt x="5239" y="7478"/>
                  </a:lnTo>
                  <a:lnTo>
                    <a:pt x="5250" y="7492"/>
                  </a:lnTo>
                  <a:lnTo>
                    <a:pt x="5261" y="7506"/>
                  </a:lnTo>
                  <a:lnTo>
                    <a:pt x="5270" y="7522"/>
                  </a:lnTo>
                  <a:lnTo>
                    <a:pt x="5279" y="7537"/>
                  </a:lnTo>
                  <a:lnTo>
                    <a:pt x="5287" y="7552"/>
                  </a:lnTo>
                  <a:lnTo>
                    <a:pt x="5293" y="7568"/>
                  </a:lnTo>
                  <a:lnTo>
                    <a:pt x="5299" y="7585"/>
                  </a:lnTo>
                  <a:lnTo>
                    <a:pt x="5304" y="7602"/>
                  </a:lnTo>
                  <a:lnTo>
                    <a:pt x="5308" y="7619"/>
                  </a:lnTo>
                  <a:lnTo>
                    <a:pt x="5310" y="7637"/>
                  </a:lnTo>
                  <a:lnTo>
                    <a:pt x="5311" y="7654"/>
                  </a:lnTo>
                  <a:lnTo>
                    <a:pt x="5310" y="7672"/>
                  </a:lnTo>
                  <a:lnTo>
                    <a:pt x="5308" y="7689"/>
                  </a:lnTo>
                  <a:lnTo>
                    <a:pt x="5307" y="7708"/>
                  </a:lnTo>
                  <a:lnTo>
                    <a:pt x="5303" y="7725"/>
                  </a:lnTo>
                  <a:lnTo>
                    <a:pt x="5298" y="7741"/>
                  </a:lnTo>
                  <a:lnTo>
                    <a:pt x="5291" y="7756"/>
                  </a:lnTo>
                  <a:lnTo>
                    <a:pt x="5284" y="7771"/>
                  </a:lnTo>
                  <a:lnTo>
                    <a:pt x="5274" y="7785"/>
                  </a:lnTo>
                  <a:lnTo>
                    <a:pt x="5264" y="7798"/>
                  </a:lnTo>
                  <a:lnTo>
                    <a:pt x="5252" y="7811"/>
                  </a:lnTo>
                  <a:lnTo>
                    <a:pt x="5240" y="7823"/>
                  </a:lnTo>
                  <a:lnTo>
                    <a:pt x="5227" y="7834"/>
                  </a:lnTo>
                  <a:lnTo>
                    <a:pt x="5213" y="7844"/>
                  </a:lnTo>
                  <a:lnTo>
                    <a:pt x="5199" y="7854"/>
                  </a:lnTo>
                  <a:lnTo>
                    <a:pt x="5170" y="7873"/>
                  </a:lnTo>
                  <a:lnTo>
                    <a:pt x="5140" y="7888"/>
                  </a:lnTo>
                  <a:lnTo>
                    <a:pt x="5108" y="7904"/>
                  </a:lnTo>
                  <a:lnTo>
                    <a:pt x="5074" y="7918"/>
                  </a:lnTo>
                  <a:lnTo>
                    <a:pt x="5041" y="7931"/>
                  </a:lnTo>
                  <a:lnTo>
                    <a:pt x="5008" y="7944"/>
                  </a:lnTo>
                  <a:lnTo>
                    <a:pt x="4974" y="7956"/>
                  </a:lnTo>
                  <a:lnTo>
                    <a:pt x="4939" y="7968"/>
                  </a:lnTo>
                  <a:lnTo>
                    <a:pt x="4904" y="7978"/>
                  </a:lnTo>
                  <a:lnTo>
                    <a:pt x="4870" y="7988"/>
                  </a:lnTo>
                  <a:lnTo>
                    <a:pt x="4800" y="8006"/>
                  </a:lnTo>
                  <a:lnTo>
                    <a:pt x="4730" y="8023"/>
                  </a:lnTo>
                  <a:lnTo>
                    <a:pt x="4660" y="8038"/>
                  </a:lnTo>
                  <a:lnTo>
                    <a:pt x="4589" y="8052"/>
                  </a:lnTo>
                  <a:lnTo>
                    <a:pt x="4508" y="8066"/>
                  </a:lnTo>
                  <a:lnTo>
                    <a:pt x="4426" y="8079"/>
                  </a:lnTo>
                  <a:lnTo>
                    <a:pt x="4345" y="8091"/>
                  </a:lnTo>
                  <a:lnTo>
                    <a:pt x="4263" y="8102"/>
                  </a:lnTo>
                  <a:lnTo>
                    <a:pt x="4180" y="8112"/>
                  </a:lnTo>
                  <a:lnTo>
                    <a:pt x="4099" y="8119"/>
                  </a:lnTo>
                  <a:lnTo>
                    <a:pt x="4016" y="8127"/>
                  </a:lnTo>
                  <a:lnTo>
                    <a:pt x="3935" y="8133"/>
                  </a:lnTo>
                  <a:lnTo>
                    <a:pt x="3852" y="8137"/>
                  </a:lnTo>
                  <a:lnTo>
                    <a:pt x="3770" y="8140"/>
                  </a:lnTo>
                  <a:lnTo>
                    <a:pt x="3687" y="8141"/>
                  </a:lnTo>
                  <a:lnTo>
                    <a:pt x="3604" y="8141"/>
                  </a:lnTo>
                  <a:lnTo>
                    <a:pt x="3522" y="8139"/>
                  </a:lnTo>
                  <a:lnTo>
                    <a:pt x="3439" y="8136"/>
                  </a:lnTo>
                  <a:lnTo>
                    <a:pt x="3358" y="8131"/>
                  </a:lnTo>
                  <a:lnTo>
                    <a:pt x="3275" y="8125"/>
                  </a:lnTo>
                  <a:lnTo>
                    <a:pt x="3157" y="8113"/>
                  </a:lnTo>
                  <a:lnTo>
                    <a:pt x="3038" y="8100"/>
                  </a:lnTo>
                  <a:lnTo>
                    <a:pt x="2920" y="8085"/>
                  </a:lnTo>
                  <a:lnTo>
                    <a:pt x="2860" y="8076"/>
                  </a:lnTo>
                  <a:lnTo>
                    <a:pt x="2801" y="8066"/>
                  </a:lnTo>
                  <a:lnTo>
                    <a:pt x="2742" y="8055"/>
                  </a:lnTo>
                  <a:lnTo>
                    <a:pt x="2684" y="8044"/>
                  </a:lnTo>
                  <a:lnTo>
                    <a:pt x="2626" y="8033"/>
                  </a:lnTo>
                  <a:lnTo>
                    <a:pt x="2567" y="8019"/>
                  </a:lnTo>
                  <a:lnTo>
                    <a:pt x="2510" y="8005"/>
                  </a:lnTo>
                  <a:lnTo>
                    <a:pt x="2452" y="7990"/>
                  </a:lnTo>
                  <a:lnTo>
                    <a:pt x="2395" y="7974"/>
                  </a:lnTo>
                  <a:lnTo>
                    <a:pt x="2338" y="7955"/>
                  </a:lnTo>
                  <a:lnTo>
                    <a:pt x="2296" y="7940"/>
                  </a:lnTo>
                  <a:lnTo>
                    <a:pt x="2254" y="7925"/>
                  </a:lnTo>
                  <a:lnTo>
                    <a:pt x="2213" y="7908"/>
                  </a:lnTo>
                  <a:lnTo>
                    <a:pt x="2192" y="7898"/>
                  </a:lnTo>
                  <a:lnTo>
                    <a:pt x="2172" y="7888"/>
                  </a:lnTo>
                  <a:lnTo>
                    <a:pt x="2152" y="7877"/>
                  </a:lnTo>
                  <a:lnTo>
                    <a:pt x="2134" y="7866"/>
                  </a:lnTo>
                  <a:lnTo>
                    <a:pt x="2115" y="7853"/>
                  </a:lnTo>
                  <a:lnTo>
                    <a:pt x="2097" y="7840"/>
                  </a:lnTo>
                  <a:lnTo>
                    <a:pt x="2080" y="7826"/>
                  </a:lnTo>
                  <a:lnTo>
                    <a:pt x="2064" y="7811"/>
                  </a:lnTo>
                  <a:lnTo>
                    <a:pt x="2049" y="7796"/>
                  </a:lnTo>
                  <a:lnTo>
                    <a:pt x="2034" y="7778"/>
                  </a:lnTo>
                  <a:lnTo>
                    <a:pt x="2028" y="7767"/>
                  </a:lnTo>
                  <a:lnTo>
                    <a:pt x="2023" y="7756"/>
                  </a:lnTo>
                  <a:lnTo>
                    <a:pt x="2014" y="7735"/>
                  </a:lnTo>
                  <a:lnTo>
                    <a:pt x="2009" y="7712"/>
                  </a:lnTo>
                  <a:lnTo>
                    <a:pt x="2005" y="7689"/>
                  </a:lnTo>
                  <a:lnTo>
                    <a:pt x="2003" y="7666"/>
                  </a:lnTo>
                  <a:lnTo>
                    <a:pt x="2004" y="7642"/>
                  </a:lnTo>
                  <a:lnTo>
                    <a:pt x="2008" y="7619"/>
                  </a:lnTo>
                  <a:lnTo>
                    <a:pt x="2012" y="7597"/>
                  </a:lnTo>
                  <a:lnTo>
                    <a:pt x="2019" y="7575"/>
                  </a:lnTo>
                  <a:lnTo>
                    <a:pt x="2027" y="7553"/>
                  </a:lnTo>
                  <a:lnTo>
                    <a:pt x="2038" y="7533"/>
                  </a:lnTo>
                  <a:lnTo>
                    <a:pt x="2050" y="7512"/>
                  </a:lnTo>
                  <a:lnTo>
                    <a:pt x="2063" y="7492"/>
                  </a:lnTo>
                  <a:lnTo>
                    <a:pt x="2078" y="7475"/>
                  </a:lnTo>
                  <a:lnTo>
                    <a:pt x="2095" y="7459"/>
                  </a:lnTo>
                  <a:lnTo>
                    <a:pt x="2113" y="7443"/>
                  </a:lnTo>
                  <a:lnTo>
                    <a:pt x="2108" y="7424"/>
                  </a:lnTo>
                  <a:lnTo>
                    <a:pt x="2103" y="7404"/>
                  </a:lnTo>
                  <a:lnTo>
                    <a:pt x="2100" y="7385"/>
                  </a:lnTo>
                  <a:lnTo>
                    <a:pt x="2097" y="7365"/>
                  </a:lnTo>
                  <a:lnTo>
                    <a:pt x="2095" y="7346"/>
                  </a:lnTo>
                  <a:lnTo>
                    <a:pt x="2094" y="7326"/>
                  </a:lnTo>
                  <a:lnTo>
                    <a:pt x="2094" y="7306"/>
                  </a:lnTo>
                  <a:lnTo>
                    <a:pt x="2095" y="7286"/>
                  </a:lnTo>
                  <a:lnTo>
                    <a:pt x="2097" y="7266"/>
                  </a:lnTo>
                  <a:lnTo>
                    <a:pt x="2099" y="7247"/>
                  </a:lnTo>
                  <a:lnTo>
                    <a:pt x="2104" y="7228"/>
                  </a:lnTo>
                  <a:lnTo>
                    <a:pt x="2110" y="7210"/>
                  </a:lnTo>
                  <a:lnTo>
                    <a:pt x="2116" y="7191"/>
                  </a:lnTo>
                  <a:lnTo>
                    <a:pt x="2125" y="7174"/>
                  </a:lnTo>
                  <a:lnTo>
                    <a:pt x="2136" y="7156"/>
                  </a:lnTo>
                  <a:lnTo>
                    <a:pt x="2148" y="7140"/>
                  </a:lnTo>
                  <a:lnTo>
                    <a:pt x="2166" y="7119"/>
                  </a:lnTo>
                  <a:lnTo>
                    <a:pt x="2185" y="7099"/>
                  </a:lnTo>
                  <a:lnTo>
                    <a:pt x="2205" y="7079"/>
                  </a:lnTo>
                  <a:lnTo>
                    <a:pt x="2226" y="7061"/>
                  </a:lnTo>
                  <a:lnTo>
                    <a:pt x="2247" y="7042"/>
                  </a:lnTo>
                  <a:lnTo>
                    <a:pt x="2269" y="7025"/>
                  </a:lnTo>
                  <a:lnTo>
                    <a:pt x="2312" y="6990"/>
                  </a:lnTo>
                  <a:lnTo>
                    <a:pt x="2402" y="6923"/>
                  </a:lnTo>
                  <a:lnTo>
                    <a:pt x="2446" y="6889"/>
                  </a:lnTo>
                  <a:lnTo>
                    <a:pt x="2489" y="6853"/>
                  </a:lnTo>
                  <a:lnTo>
                    <a:pt x="2483" y="6824"/>
                  </a:lnTo>
                  <a:lnTo>
                    <a:pt x="2474" y="6794"/>
                  </a:lnTo>
                  <a:lnTo>
                    <a:pt x="2466" y="6764"/>
                  </a:lnTo>
                  <a:lnTo>
                    <a:pt x="2460" y="6734"/>
                  </a:lnTo>
                  <a:lnTo>
                    <a:pt x="2458" y="6718"/>
                  </a:lnTo>
                  <a:lnTo>
                    <a:pt x="2457" y="6703"/>
                  </a:lnTo>
                  <a:lnTo>
                    <a:pt x="2457" y="6688"/>
                  </a:lnTo>
                  <a:lnTo>
                    <a:pt x="2458" y="6674"/>
                  </a:lnTo>
                  <a:lnTo>
                    <a:pt x="2460" y="6659"/>
                  </a:lnTo>
                  <a:lnTo>
                    <a:pt x="2464" y="6644"/>
                  </a:lnTo>
                  <a:lnTo>
                    <a:pt x="2470" y="6630"/>
                  </a:lnTo>
                  <a:lnTo>
                    <a:pt x="2477" y="6616"/>
                  </a:lnTo>
                  <a:lnTo>
                    <a:pt x="2486" y="6602"/>
                  </a:lnTo>
                  <a:lnTo>
                    <a:pt x="2495" y="6590"/>
                  </a:lnTo>
                  <a:lnTo>
                    <a:pt x="2505" y="6579"/>
                  </a:lnTo>
                  <a:lnTo>
                    <a:pt x="2516" y="6569"/>
                  </a:lnTo>
                  <a:lnTo>
                    <a:pt x="2528" y="6561"/>
                  </a:lnTo>
                  <a:lnTo>
                    <a:pt x="2541" y="6552"/>
                  </a:lnTo>
                  <a:lnTo>
                    <a:pt x="2567" y="6537"/>
                  </a:lnTo>
                  <a:lnTo>
                    <a:pt x="2595" y="6522"/>
                  </a:lnTo>
                  <a:lnTo>
                    <a:pt x="2622" y="6508"/>
                  </a:lnTo>
                  <a:lnTo>
                    <a:pt x="2635" y="6499"/>
                  </a:lnTo>
                  <a:lnTo>
                    <a:pt x="2647" y="6491"/>
                  </a:lnTo>
                  <a:lnTo>
                    <a:pt x="2659" y="6481"/>
                  </a:lnTo>
                  <a:lnTo>
                    <a:pt x="2671" y="6472"/>
                  </a:lnTo>
                  <a:lnTo>
                    <a:pt x="2705" y="6440"/>
                  </a:lnTo>
                  <a:lnTo>
                    <a:pt x="2739" y="6406"/>
                  </a:lnTo>
                  <a:lnTo>
                    <a:pt x="2773" y="6374"/>
                  </a:lnTo>
                  <a:lnTo>
                    <a:pt x="2807" y="6339"/>
                  </a:lnTo>
                  <a:lnTo>
                    <a:pt x="2839" y="6305"/>
                  </a:lnTo>
                  <a:lnTo>
                    <a:pt x="2871" y="6269"/>
                  </a:lnTo>
                  <a:lnTo>
                    <a:pt x="2901" y="6234"/>
                  </a:lnTo>
                  <a:lnTo>
                    <a:pt x="2932" y="6197"/>
                  </a:lnTo>
                  <a:lnTo>
                    <a:pt x="2960" y="6159"/>
                  </a:lnTo>
                  <a:lnTo>
                    <a:pt x="2987" y="6119"/>
                  </a:lnTo>
                  <a:lnTo>
                    <a:pt x="3013" y="6080"/>
                  </a:lnTo>
                  <a:lnTo>
                    <a:pt x="3038" y="6040"/>
                  </a:lnTo>
                  <a:lnTo>
                    <a:pt x="3061" y="5999"/>
                  </a:lnTo>
                  <a:lnTo>
                    <a:pt x="3082" y="5956"/>
                  </a:lnTo>
                  <a:lnTo>
                    <a:pt x="3101" y="5913"/>
                  </a:lnTo>
                  <a:lnTo>
                    <a:pt x="3119" y="5868"/>
                  </a:lnTo>
                  <a:lnTo>
                    <a:pt x="3129" y="5837"/>
                  </a:lnTo>
                  <a:lnTo>
                    <a:pt x="3138" y="5805"/>
                  </a:lnTo>
                  <a:lnTo>
                    <a:pt x="3146" y="5774"/>
                  </a:lnTo>
                  <a:lnTo>
                    <a:pt x="3151" y="5742"/>
                  </a:lnTo>
                  <a:lnTo>
                    <a:pt x="3155" y="5710"/>
                  </a:lnTo>
                  <a:lnTo>
                    <a:pt x="3159" y="5678"/>
                  </a:lnTo>
                  <a:lnTo>
                    <a:pt x="3161" y="5646"/>
                  </a:lnTo>
                  <a:lnTo>
                    <a:pt x="3163" y="5613"/>
                  </a:lnTo>
                  <a:lnTo>
                    <a:pt x="3164" y="5548"/>
                  </a:lnTo>
                  <a:lnTo>
                    <a:pt x="3165" y="5481"/>
                  </a:lnTo>
                  <a:lnTo>
                    <a:pt x="3167" y="5416"/>
                  </a:lnTo>
                  <a:lnTo>
                    <a:pt x="3169" y="5384"/>
                  </a:lnTo>
                  <a:lnTo>
                    <a:pt x="3172" y="5352"/>
                  </a:lnTo>
                  <a:lnTo>
                    <a:pt x="3125" y="5337"/>
                  </a:lnTo>
                  <a:lnTo>
                    <a:pt x="3077" y="5321"/>
                  </a:lnTo>
                  <a:lnTo>
                    <a:pt x="3053" y="5312"/>
                  </a:lnTo>
                  <a:lnTo>
                    <a:pt x="3030" y="5303"/>
                  </a:lnTo>
                  <a:lnTo>
                    <a:pt x="3008" y="5292"/>
                  </a:lnTo>
                  <a:lnTo>
                    <a:pt x="2985" y="5281"/>
                  </a:lnTo>
                  <a:lnTo>
                    <a:pt x="2963" y="5269"/>
                  </a:lnTo>
                  <a:lnTo>
                    <a:pt x="2942" y="5256"/>
                  </a:lnTo>
                  <a:lnTo>
                    <a:pt x="2923" y="5242"/>
                  </a:lnTo>
                  <a:lnTo>
                    <a:pt x="2903" y="5226"/>
                  </a:lnTo>
                  <a:lnTo>
                    <a:pt x="2886" y="5210"/>
                  </a:lnTo>
                  <a:lnTo>
                    <a:pt x="2870" y="5191"/>
                  </a:lnTo>
                  <a:lnTo>
                    <a:pt x="2855" y="5171"/>
                  </a:lnTo>
                  <a:lnTo>
                    <a:pt x="2842" y="5149"/>
                  </a:lnTo>
                  <a:lnTo>
                    <a:pt x="2838" y="5137"/>
                  </a:lnTo>
                  <a:lnTo>
                    <a:pt x="2834" y="5126"/>
                  </a:lnTo>
                  <a:lnTo>
                    <a:pt x="2830" y="5114"/>
                  </a:lnTo>
                  <a:lnTo>
                    <a:pt x="2827" y="5102"/>
                  </a:lnTo>
                  <a:lnTo>
                    <a:pt x="2824" y="5079"/>
                  </a:lnTo>
                  <a:lnTo>
                    <a:pt x="2823" y="5055"/>
                  </a:lnTo>
                  <a:lnTo>
                    <a:pt x="2824" y="5031"/>
                  </a:lnTo>
                  <a:lnTo>
                    <a:pt x="2827" y="5009"/>
                  </a:lnTo>
                  <a:lnTo>
                    <a:pt x="2833" y="4986"/>
                  </a:lnTo>
                  <a:lnTo>
                    <a:pt x="2840" y="4963"/>
                  </a:lnTo>
                  <a:lnTo>
                    <a:pt x="2850" y="4942"/>
                  </a:lnTo>
                  <a:lnTo>
                    <a:pt x="2861" y="4921"/>
                  </a:lnTo>
                  <a:lnTo>
                    <a:pt x="2874" y="4901"/>
                  </a:lnTo>
                  <a:lnTo>
                    <a:pt x="2889" y="4881"/>
                  </a:lnTo>
                  <a:lnTo>
                    <a:pt x="2905" y="4864"/>
                  </a:lnTo>
                  <a:lnTo>
                    <a:pt x="2923" y="4848"/>
                  </a:lnTo>
                  <a:lnTo>
                    <a:pt x="2941" y="4833"/>
                  </a:lnTo>
                  <a:lnTo>
                    <a:pt x="2961" y="4819"/>
                  </a:lnTo>
                  <a:lnTo>
                    <a:pt x="2965" y="4798"/>
                  </a:lnTo>
                  <a:lnTo>
                    <a:pt x="2973" y="4776"/>
                  </a:lnTo>
                  <a:lnTo>
                    <a:pt x="2982" y="4755"/>
                  </a:lnTo>
                  <a:lnTo>
                    <a:pt x="2991" y="4736"/>
                  </a:lnTo>
                  <a:lnTo>
                    <a:pt x="3003" y="4717"/>
                  </a:lnTo>
                  <a:lnTo>
                    <a:pt x="3016" y="4700"/>
                  </a:lnTo>
                  <a:lnTo>
                    <a:pt x="3032" y="4683"/>
                  </a:lnTo>
                  <a:lnTo>
                    <a:pt x="3047" y="4666"/>
                  </a:lnTo>
                  <a:lnTo>
                    <a:pt x="3048" y="4643"/>
                  </a:lnTo>
                  <a:lnTo>
                    <a:pt x="3050" y="4622"/>
                  </a:lnTo>
                  <a:lnTo>
                    <a:pt x="3055" y="4576"/>
                  </a:lnTo>
                  <a:lnTo>
                    <a:pt x="3016" y="4565"/>
                  </a:lnTo>
                  <a:lnTo>
                    <a:pt x="2978" y="4553"/>
                  </a:lnTo>
                  <a:lnTo>
                    <a:pt x="2940" y="4541"/>
                  </a:lnTo>
                  <a:lnTo>
                    <a:pt x="2902" y="4527"/>
                  </a:lnTo>
                  <a:lnTo>
                    <a:pt x="2864" y="4513"/>
                  </a:lnTo>
                  <a:lnTo>
                    <a:pt x="2827" y="4498"/>
                  </a:lnTo>
                  <a:lnTo>
                    <a:pt x="2790" y="4481"/>
                  </a:lnTo>
                  <a:lnTo>
                    <a:pt x="2754" y="4465"/>
                  </a:lnTo>
                  <a:lnTo>
                    <a:pt x="2717" y="4448"/>
                  </a:lnTo>
                  <a:lnTo>
                    <a:pt x="2682" y="4429"/>
                  </a:lnTo>
                  <a:lnTo>
                    <a:pt x="2647" y="4410"/>
                  </a:lnTo>
                  <a:lnTo>
                    <a:pt x="2612" y="4390"/>
                  </a:lnTo>
                  <a:lnTo>
                    <a:pt x="2577" y="4369"/>
                  </a:lnTo>
                  <a:lnTo>
                    <a:pt x="2542" y="4349"/>
                  </a:lnTo>
                  <a:lnTo>
                    <a:pt x="2509" y="4327"/>
                  </a:lnTo>
                  <a:lnTo>
                    <a:pt x="2476" y="4304"/>
                  </a:lnTo>
                  <a:lnTo>
                    <a:pt x="2444" y="4280"/>
                  </a:lnTo>
                  <a:lnTo>
                    <a:pt x="2411" y="4256"/>
                  </a:lnTo>
                  <a:lnTo>
                    <a:pt x="2379" y="4231"/>
                  </a:lnTo>
                  <a:lnTo>
                    <a:pt x="2348" y="4206"/>
                  </a:lnTo>
                  <a:lnTo>
                    <a:pt x="2317" y="4180"/>
                  </a:lnTo>
                  <a:lnTo>
                    <a:pt x="2287" y="4153"/>
                  </a:lnTo>
                  <a:lnTo>
                    <a:pt x="2258" y="4126"/>
                  </a:lnTo>
                  <a:lnTo>
                    <a:pt x="2228" y="4099"/>
                  </a:lnTo>
                  <a:lnTo>
                    <a:pt x="2200" y="4069"/>
                  </a:lnTo>
                  <a:lnTo>
                    <a:pt x="2173" y="4041"/>
                  </a:lnTo>
                  <a:lnTo>
                    <a:pt x="2146" y="4011"/>
                  </a:lnTo>
                  <a:lnTo>
                    <a:pt x="2119" y="3980"/>
                  </a:lnTo>
                  <a:lnTo>
                    <a:pt x="2094" y="3950"/>
                  </a:lnTo>
                  <a:lnTo>
                    <a:pt x="2069" y="3918"/>
                  </a:lnTo>
                  <a:lnTo>
                    <a:pt x="2044" y="3887"/>
                  </a:lnTo>
                  <a:lnTo>
                    <a:pt x="2020" y="3854"/>
                  </a:lnTo>
                  <a:lnTo>
                    <a:pt x="1991" y="3861"/>
                  </a:lnTo>
                  <a:lnTo>
                    <a:pt x="1963" y="3866"/>
                  </a:lnTo>
                  <a:lnTo>
                    <a:pt x="1934" y="3871"/>
                  </a:lnTo>
                  <a:lnTo>
                    <a:pt x="1905" y="3874"/>
                  </a:lnTo>
                  <a:lnTo>
                    <a:pt x="1876" y="3876"/>
                  </a:lnTo>
                  <a:lnTo>
                    <a:pt x="1848" y="3877"/>
                  </a:lnTo>
                  <a:lnTo>
                    <a:pt x="1819" y="3876"/>
                  </a:lnTo>
                  <a:lnTo>
                    <a:pt x="1789" y="3875"/>
                  </a:lnTo>
                  <a:lnTo>
                    <a:pt x="1761" y="3873"/>
                  </a:lnTo>
                  <a:lnTo>
                    <a:pt x="1732" y="3868"/>
                  </a:lnTo>
                  <a:lnTo>
                    <a:pt x="1703" y="3863"/>
                  </a:lnTo>
                  <a:lnTo>
                    <a:pt x="1675" y="3858"/>
                  </a:lnTo>
                  <a:lnTo>
                    <a:pt x="1647" y="3850"/>
                  </a:lnTo>
                  <a:lnTo>
                    <a:pt x="1619" y="3841"/>
                  </a:lnTo>
                  <a:lnTo>
                    <a:pt x="1591" y="3831"/>
                  </a:lnTo>
                  <a:lnTo>
                    <a:pt x="1564" y="3822"/>
                  </a:lnTo>
                  <a:lnTo>
                    <a:pt x="1548" y="3814"/>
                  </a:lnTo>
                  <a:lnTo>
                    <a:pt x="1532" y="3805"/>
                  </a:lnTo>
                  <a:lnTo>
                    <a:pt x="1515" y="3797"/>
                  </a:lnTo>
                  <a:lnTo>
                    <a:pt x="1500" y="3787"/>
                  </a:lnTo>
                  <a:lnTo>
                    <a:pt x="1485" y="3777"/>
                  </a:lnTo>
                  <a:lnTo>
                    <a:pt x="1470" y="3766"/>
                  </a:lnTo>
                  <a:lnTo>
                    <a:pt x="1456" y="3754"/>
                  </a:lnTo>
                  <a:lnTo>
                    <a:pt x="1441" y="3742"/>
                  </a:lnTo>
                  <a:lnTo>
                    <a:pt x="1429" y="3729"/>
                  </a:lnTo>
                  <a:lnTo>
                    <a:pt x="1416" y="3716"/>
                  </a:lnTo>
                  <a:lnTo>
                    <a:pt x="1406" y="3702"/>
                  </a:lnTo>
                  <a:lnTo>
                    <a:pt x="1396" y="3687"/>
                  </a:lnTo>
                  <a:lnTo>
                    <a:pt x="1386" y="3672"/>
                  </a:lnTo>
                  <a:lnTo>
                    <a:pt x="1378" y="3655"/>
                  </a:lnTo>
                  <a:lnTo>
                    <a:pt x="1372" y="3638"/>
                  </a:lnTo>
                  <a:lnTo>
                    <a:pt x="1366" y="3619"/>
                  </a:lnTo>
                  <a:lnTo>
                    <a:pt x="1362" y="3599"/>
                  </a:lnTo>
                  <a:lnTo>
                    <a:pt x="1359" y="3577"/>
                  </a:lnTo>
                  <a:lnTo>
                    <a:pt x="1359" y="3556"/>
                  </a:lnTo>
                  <a:lnTo>
                    <a:pt x="1360" y="3536"/>
                  </a:lnTo>
                  <a:lnTo>
                    <a:pt x="1363" y="3514"/>
                  </a:lnTo>
                  <a:lnTo>
                    <a:pt x="1367" y="3493"/>
                  </a:lnTo>
                  <a:lnTo>
                    <a:pt x="1374" y="3474"/>
                  </a:lnTo>
                  <a:lnTo>
                    <a:pt x="1382" y="3454"/>
                  </a:lnTo>
                  <a:lnTo>
                    <a:pt x="1390" y="3435"/>
                  </a:lnTo>
                  <a:lnTo>
                    <a:pt x="1401" y="3416"/>
                  </a:lnTo>
                  <a:lnTo>
                    <a:pt x="1412" y="3398"/>
                  </a:lnTo>
                  <a:lnTo>
                    <a:pt x="1425" y="3380"/>
                  </a:lnTo>
                  <a:lnTo>
                    <a:pt x="1439" y="3364"/>
                  </a:lnTo>
                  <a:lnTo>
                    <a:pt x="1454" y="3349"/>
                  </a:lnTo>
                  <a:lnTo>
                    <a:pt x="1470" y="3335"/>
                  </a:lnTo>
                  <a:lnTo>
                    <a:pt x="1486" y="3322"/>
                  </a:lnTo>
                  <a:lnTo>
                    <a:pt x="1497" y="3313"/>
                  </a:lnTo>
                  <a:lnTo>
                    <a:pt x="1507" y="3305"/>
                  </a:lnTo>
                  <a:lnTo>
                    <a:pt x="1529" y="3292"/>
                  </a:lnTo>
                  <a:lnTo>
                    <a:pt x="1552" y="3279"/>
                  </a:lnTo>
                  <a:lnTo>
                    <a:pt x="1576" y="3268"/>
                  </a:lnTo>
                  <a:lnTo>
                    <a:pt x="1600" y="3259"/>
                  </a:lnTo>
                  <a:lnTo>
                    <a:pt x="1624" y="3249"/>
                  </a:lnTo>
                  <a:lnTo>
                    <a:pt x="1673" y="3230"/>
                  </a:lnTo>
                  <a:lnTo>
                    <a:pt x="1679" y="3224"/>
                  </a:lnTo>
                  <a:lnTo>
                    <a:pt x="1685" y="3218"/>
                  </a:lnTo>
                  <a:lnTo>
                    <a:pt x="1689" y="3211"/>
                  </a:lnTo>
                  <a:lnTo>
                    <a:pt x="1691" y="3204"/>
                  </a:lnTo>
                  <a:lnTo>
                    <a:pt x="1692" y="3197"/>
                  </a:lnTo>
                  <a:lnTo>
                    <a:pt x="1691" y="3189"/>
                  </a:lnTo>
                  <a:lnTo>
                    <a:pt x="1690" y="3181"/>
                  </a:lnTo>
                  <a:lnTo>
                    <a:pt x="1688" y="3174"/>
                  </a:lnTo>
                  <a:lnTo>
                    <a:pt x="1682" y="3159"/>
                  </a:lnTo>
                  <a:lnTo>
                    <a:pt x="1673" y="3143"/>
                  </a:lnTo>
                  <a:lnTo>
                    <a:pt x="1663" y="3129"/>
                  </a:lnTo>
                  <a:lnTo>
                    <a:pt x="1654" y="3117"/>
                  </a:lnTo>
                  <a:lnTo>
                    <a:pt x="1640" y="3101"/>
                  </a:lnTo>
                  <a:lnTo>
                    <a:pt x="1625" y="3085"/>
                  </a:lnTo>
                  <a:lnTo>
                    <a:pt x="1596" y="3055"/>
                  </a:lnTo>
                  <a:lnTo>
                    <a:pt x="1564" y="3026"/>
                  </a:lnTo>
                  <a:lnTo>
                    <a:pt x="1532" y="3000"/>
                  </a:lnTo>
                  <a:lnTo>
                    <a:pt x="1497" y="2975"/>
                  </a:lnTo>
                  <a:lnTo>
                    <a:pt x="1462" y="2951"/>
                  </a:lnTo>
                  <a:lnTo>
                    <a:pt x="1426" y="2928"/>
                  </a:lnTo>
                  <a:lnTo>
                    <a:pt x="1389" y="2908"/>
                  </a:lnTo>
                  <a:lnTo>
                    <a:pt x="1352" y="2887"/>
                  </a:lnTo>
                  <a:lnTo>
                    <a:pt x="1314" y="2867"/>
                  </a:lnTo>
                  <a:lnTo>
                    <a:pt x="1237" y="2829"/>
                  </a:lnTo>
                  <a:lnTo>
                    <a:pt x="1160" y="2793"/>
                  </a:lnTo>
                  <a:lnTo>
                    <a:pt x="1084" y="2756"/>
                  </a:lnTo>
                  <a:lnTo>
                    <a:pt x="1029" y="2727"/>
                  </a:lnTo>
                  <a:lnTo>
                    <a:pt x="977" y="2697"/>
                  </a:lnTo>
                  <a:lnTo>
                    <a:pt x="925" y="2664"/>
                  </a:lnTo>
                  <a:lnTo>
                    <a:pt x="874" y="2630"/>
                  </a:lnTo>
                  <a:lnTo>
                    <a:pt x="823" y="2596"/>
                  </a:lnTo>
                  <a:lnTo>
                    <a:pt x="774" y="2560"/>
                  </a:lnTo>
                  <a:lnTo>
                    <a:pt x="725" y="2522"/>
                  </a:lnTo>
                  <a:lnTo>
                    <a:pt x="678" y="2484"/>
                  </a:lnTo>
                  <a:lnTo>
                    <a:pt x="632" y="2443"/>
                  </a:lnTo>
                  <a:lnTo>
                    <a:pt x="586" y="2402"/>
                  </a:lnTo>
                  <a:lnTo>
                    <a:pt x="541" y="2360"/>
                  </a:lnTo>
                  <a:lnTo>
                    <a:pt x="498" y="2317"/>
                  </a:lnTo>
                  <a:lnTo>
                    <a:pt x="456" y="2273"/>
                  </a:lnTo>
                  <a:lnTo>
                    <a:pt x="414" y="2227"/>
                  </a:lnTo>
                  <a:lnTo>
                    <a:pt x="374" y="2181"/>
                  </a:lnTo>
                  <a:lnTo>
                    <a:pt x="335" y="2135"/>
                  </a:lnTo>
                  <a:lnTo>
                    <a:pt x="301" y="2090"/>
                  </a:lnTo>
                  <a:lnTo>
                    <a:pt x="267" y="2046"/>
                  </a:lnTo>
                  <a:lnTo>
                    <a:pt x="236" y="1999"/>
                  </a:lnTo>
                  <a:lnTo>
                    <a:pt x="206" y="1952"/>
                  </a:lnTo>
                  <a:lnTo>
                    <a:pt x="176" y="1903"/>
                  </a:lnTo>
                  <a:lnTo>
                    <a:pt x="148" y="1854"/>
                  </a:lnTo>
                  <a:lnTo>
                    <a:pt x="123" y="1804"/>
                  </a:lnTo>
                  <a:lnTo>
                    <a:pt x="99" y="1753"/>
                  </a:lnTo>
                  <a:lnTo>
                    <a:pt x="77" y="1701"/>
                  </a:lnTo>
                  <a:lnTo>
                    <a:pt x="58" y="1649"/>
                  </a:lnTo>
                  <a:lnTo>
                    <a:pt x="49" y="1623"/>
                  </a:lnTo>
                  <a:lnTo>
                    <a:pt x="41" y="1596"/>
                  </a:lnTo>
                  <a:lnTo>
                    <a:pt x="34" y="1568"/>
                  </a:lnTo>
                  <a:lnTo>
                    <a:pt x="27" y="1541"/>
                  </a:lnTo>
                  <a:lnTo>
                    <a:pt x="21" y="1514"/>
                  </a:lnTo>
                  <a:lnTo>
                    <a:pt x="16" y="1487"/>
                  </a:lnTo>
                  <a:lnTo>
                    <a:pt x="11" y="1459"/>
                  </a:lnTo>
                  <a:lnTo>
                    <a:pt x="8" y="1431"/>
                  </a:lnTo>
                  <a:lnTo>
                    <a:pt x="4" y="1403"/>
                  </a:lnTo>
                  <a:lnTo>
                    <a:pt x="2" y="1375"/>
                  </a:lnTo>
                  <a:lnTo>
                    <a:pt x="1" y="1347"/>
                  </a:lnTo>
                  <a:lnTo>
                    <a:pt x="0" y="1318"/>
                  </a:lnTo>
                  <a:lnTo>
                    <a:pt x="1" y="1286"/>
                  </a:lnTo>
                  <a:lnTo>
                    <a:pt x="4" y="1252"/>
                  </a:lnTo>
                  <a:lnTo>
                    <a:pt x="8" y="1217"/>
                  </a:lnTo>
                  <a:lnTo>
                    <a:pt x="12" y="1184"/>
                  </a:lnTo>
                  <a:lnTo>
                    <a:pt x="19" y="1150"/>
                  </a:lnTo>
                  <a:lnTo>
                    <a:pt x="26" y="1116"/>
                  </a:lnTo>
                  <a:lnTo>
                    <a:pt x="35" y="1084"/>
                  </a:lnTo>
                  <a:lnTo>
                    <a:pt x="47" y="1051"/>
                  </a:lnTo>
                  <a:lnTo>
                    <a:pt x="60" y="1021"/>
                  </a:lnTo>
                  <a:lnTo>
                    <a:pt x="75" y="990"/>
                  </a:lnTo>
                  <a:lnTo>
                    <a:pt x="83" y="976"/>
                  </a:lnTo>
                  <a:lnTo>
                    <a:pt x="92" y="962"/>
                  </a:lnTo>
                  <a:lnTo>
                    <a:pt x="101" y="948"/>
                  </a:lnTo>
                  <a:lnTo>
                    <a:pt x="112" y="935"/>
                  </a:lnTo>
                  <a:lnTo>
                    <a:pt x="123" y="923"/>
                  </a:lnTo>
                  <a:lnTo>
                    <a:pt x="134" y="910"/>
                  </a:lnTo>
                  <a:lnTo>
                    <a:pt x="146" y="899"/>
                  </a:lnTo>
                  <a:lnTo>
                    <a:pt x="159" y="887"/>
                  </a:lnTo>
                  <a:lnTo>
                    <a:pt x="172" y="877"/>
                  </a:lnTo>
                  <a:lnTo>
                    <a:pt x="186" y="867"/>
                  </a:lnTo>
                  <a:lnTo>
                    <a:pt x="201" y="858"/>
                  </a:lnTo>
                  <a:lnTo>
                    <a:pt x="217" y="849"/>
                  </a:lnTo>
                  <a:lnTo>
                    <a:pt x="215" y="829"/>
                  </a:lnTo>
                  <a:lnTo>
                    <a:pt x="214" y="811"/>
                  </a:lnTo>
                  <a:lnTo>
                    <a:pt x="215" y="791"/>
                  </a:lnTo>
                  <a:lnTo>
                    <a:pt x="217" y="772"/>
                  </a:lnTo>
                  <a:lnTo>
                    <a:pt x="221" y="753"/>
                  </a:lnTo>
                  <a:lnTo>
                    <a:pt x="225" y="735"/>
                  </a:lnTo>
                  <a:lnTo>
                    <a:pt x="231" y="716"/>
                  </a:lnTo>
                  <a:lnTo>
                    <a:pt x="237" y="698"/>
                  </a:lnTo>
                  <a:lnTo>
                    <a:pt x="245" y="680"/>
                  </a:lnTo>
                  <a:lnTo>
                    <a:pt x="253" y="663"/>
                  </a:lnTo>
                  <a:lnTo>
                    <a:pt x="263" y="647"/>
                  </a:lnTo>
                  <a:lnTo>
                    <a:pt x="274" y="631"/>
                  </a:lnTo>
                  <a:lnTo>
                    <a:pt x="286" y="616"/>
                  </a:lnTo>
                  <a:lnTo>
                    <a:pt x="299" y="601"/>
                  </a:lnTo>
                  <a:lnTo>
                    <a:pt x="312" y="588"/>
                  </a:lnTo>
                  <a:lnTo>
                    <a:pt x="327" y="575"/>
                  </a:lnTo>
                  <a:lnTo>
                    <a:pt x="353" y="554"/>
                  </a:lnTo>
                  <a:lnTo>
                    <a:pt x="381" y="536"/>
                  </a:lnTo>
                  <a:lnTo>
                    <a:pt x="409" y="519"/>
                  </a:lnTo>
                  <a:lnTo>
                    <a:pt x="438" y="505"/>
                  </a:lnTo>
                  <a:lnTo>
                    <a:pt x="469" y="493"/>
                  </a:lnTo>
                  <a:lnTo>
                    <a:pt x="500" y="484"/>
                  </a:lnTo>
                  <a:lnTo>
                    <a:pt x="532" y="475"/>
                  </a:lnTo>
                  <a:lnTo>
                    <a:pt x="564" y="468"/>
                  </a:lnTo>
                  <a:lnTo>
                    <a:pt x="597" y="464"/>
                  </a:lnTo>
                  <a:lnTo>
                    <a:pt x="629" y="461"/>
                  </a:lnTo>
                  <a:lnTo>
                    <a:pt x="663" y="460"/>
                  </a:lnTo>
                  <a:lnTo>
                    <a:pt x="696" y="460"/>
                  </a:lnTo>
                  <a:lnTo>
                    <a:pt x="729" y="462"/>
                  </a:lnTo>
                  <a:lnTo>
                    <a:pt x="762" y="466"/>
                  </a:lnTo>
                  <a:lnTo>
                    <a:pt x="795" y="471"/>
                  </a:lnTo>
                  <a:lnTo>
                    <a:pt x="826" y="477"/>
                  </a:lnTo>
                  <a:lnTo>
                    <a:pt x="853" y="485"/>
                  </a:lnTo>
                  <a:lnTo>
                    <a:pt x="879" y="493"/>
                  </a:lnTo>
                  <a:lnTo>
                    <a:pt x="904" y="504"/>
                  </a:lnTo>
                  <a:lnTo>
                    <a:pt x="931" y="516"/>
                  </a:lnTo>
                  <a:lnTo>
                    <a:pt x="954" y="529"/>
                  </a:lnTo>
                  <a:lnTo>
                    <a:pt x="978" y="544"/>
                  </a:lnTo>
                  <a:lnTo>
                    <a:pt x="1000" y="561"/>
                  </a:lnTo>
                  <a:lnTo>
                    <a:pt x="1022" y="578"/>
                  </a:lnTo>
                  <a:lnTo>
                    <a:pt x="1041" y="598"/>
                  </a:lnTo>
                  <a:lnTo>
                    <a:pt x="1060" y="617"/>
                  </a:lnTo>
                  <a:lnTo>
                    <a:pt x="1077" y="639"/>
                  </a:lnTo>
                  <a:lnTo>
                    <a:pt x="1091" y="662"/>
                  </a:lnTo>
                  <a:lnTo>
                    <a:pt x="1104" y="687"/>
                  </a:lnTo>
                  <a:lnTo>
                    <a:pt x="1116" y="712"/>
                  </a:lnTo>
                  <a:lnTo>
                    <a:pt x="1125" y="738"/>
                  </a:lnTo>
                  <a:lnTo>
                    <a:pt x="1128" y="752"/>
                  </a:lnTo>
                  <a:lnTo>
                    <a:pt x="1131" y="766"/>
                  </a:lnTo>
                  <a:lnTo>
                    <a:pt x="1172" y="779"/>
                  </a:lnTo>
                  <a:lnTo>
                    <a:pt x="1211" y="793"/>
                  </a:lnTo>
                  <a:lnTo>
                    <a:pt x="1251" y="809"/>
                  </a:lnTo>
                  <a:lnTo>
                    <a:pt x="1290" y="825"/>
                  </a:lnTo>
                  <a:lnTo>
                    <a:pt x="1369" y="858"/>
                  </a:lnTo>
                  <a:lnTo>
                    <a:pt x="1446" y="892"/>
                  </a:lnTo>
                  <a:lnTo>
                    <a:pt x="1436" y="822"/>
                  </a:lnTo>
                  <a:lnTo>
                    <a:pt x="1427" y="750"/>
                  </a:lnTo>
                  <a:lnTo>
                    <a:pt x="1410" y="606"/>
                  </a:lnTo>
                  <a:lnTo>
                    <a:pt x="1388" y="608"/>
                  </a:lnTo>
                  <a:lnTo>
                    <a:pt x="1366" y="608"/>
                  </a:lnTo>
                  <a:lnTo>
                    <a:pt x="1345" y="605"/>
                  </a:lnTo>
                  <a:lnTo>
                    <a:pt x="1323" y="603"/>
                  </a:lnTo>
                  <a:lnTo>
                    <a:pt x="1301" y="599"/>
                  </a:lnTo>
                  <a:lnTo>
                    <a:pt x="1279" y="593"/>
                  </a:lnTo>
                  <a:lnTo>
                    <a:pt x="1259" y="586"/>
                  </a:lnTo>
                  <a:lnTo>
                    <a:pt x="1239" y="578"/>
                  </a:lnTo>
                  <a:lnTo>
                    <a:pt x="1220" y="568"/>
                  </a:lnTo>
                  <a:lnTo>
                    <a:pt x="1200" y="558"/>
                  </a:lnTo>
                  <a:lnTo>
                    <a:pt x="1183" y="546"/>
                  </a:lnTo>
                  <a:lnTo>
                    <a:pt x="1165" y="531"/>
                  </a:lnTo>
                  <a:lnTo>
                    <a:pt x="1149" y="517"/>
                  </a:lnTo>
                  <a:lnTo>
                    <a:pt x="1135" y="501"/>
                  </a:lnTo>
                  <a:lnTo>
                    <a:pt x="1121" y="484"/>
                  </a:lnTo>
                  <a:lnTo>
                    <a:pt x="1109" y="465"/>
                  </a:lnTo>
                  <a:lnTo>
                    <a:pt x="1102" y="453"/>
                  </a:lnTo>
                  <a:lnTo>
                    <a:pt x="1096" y="442"/>
                  </a:lnTo>
                  <a:lnTo>
                    <a:pt x="1084" y="418"/>
                  </a:lnTo>
                  <a:lnTo>
                    <a:pt x="1075" y="393"/>
                  </a:lnTo>
                  <a:lnTo>
                    <a:pt x="1069" y="367"/>
                  </a:lnTo>
                  <a:lnTo>
                    <a:pt x="1064" y="341"/>
                  </a:lnTo>
                  <a:lnTo>
                    <a:pt x="1062" y="315"/>
                  </a:lnTo>
                  <a:lnTo>
                    <a:pt x="1063" y="289"/>
                  </a:lnTo>
                  <a:lnTo>
                    <a:pt x="1065" y="263"/>
                  </a:lnTo>
                  <a:lnTo>
                    <a:pt x="1070" y="237"/>
                  </a:lnTo>
                  <a:lnTo>
                    <a:pt x="1076" y="211"/>
                  </a:lnTo>
                  <a:lnTo>
                    <a:pt x="1086" y="186"/>
                  </a:lnTo>
                  <a:lnTo>
                    <a:pt x="1097" y="162"/>
                  </a:lnTo>
                  <a:lnTo>
                    <a:pt x="1110" y="139"/>
                  </a:lnTo>
                  <a:lnTo>
                    <a:pt x="1125" y="118"/>
                  </a:lnTo>
                  <a:lnTo>
                    <a:pt x="1134" y="108"/>
                  </a:lnTo>
                  <a:lnTo>
                    <a:pt x="1142" y="98"/>
                  </a:lnTo>
                  <a:lnTo>
                    <a:pt x="1152" y="89"/>
                  </a:lnTo>
                  <a:lnTo>
                    <a:pt x="1162" y="79"/>
                  </a:lnTo>
                  <a:close/>
                  <a:moveTo>
                    <a:pt x="925" y="1586"/>
                  </a:moveTo>
                  <a:lnTo>
                    <a:pt x="925" y="1586"/>
                  </a:lnTo>
                  <a:lnTo>
                    <a:pt x="917" y="1609"/>
                  </a:lnTo>
                  <a:lnTo>
                    <a:pt x="912" y="1631"/>
                  </a:lnTo>
                  <a:lnTo>
                    <a:pt x="910" y="1654"/>
                  </a:lnTo>
                  <a:lnTo>
                    <a:pt x="909" y="1677"/>
                  </a:lnTo>
                  <a:lnTo>
                    <a:pt x="910" y="1700"/>
                  </a:lnTo>
                  <a:lnTo>
                    <a:pt x="913" y="1723"/>
                  </a:lnTo>
                  <a:lnTo>
                    <a:pt x="917" y="1746"/>
                  </a:lnTo>
                  <a:lnTo>
                    <a:pt x="924" y="1768"/>
                  </a:lnTo>
                  <a:lnTo>
                    <a:pt x="932" y="1790"/>
                  </a:lnTo>
                  <a:lnTo>
                    <a:pt x="940" y="1813"/>
                  </a:lnTo>
                  <a:lnTo>
                    <a:pt x="950" y="1834"/>
                  </a:lnTo>
                  <a:lnTo>
                    <a:pt x="961" y="1855"/>
                  </a:lnTo>
                  <a:lnTo>
                    <a:pt x="972" y="1876"/>
                  </a:lnTo>
                  <a:lnTo>
                    <a:pt x="984" y="1897"/>
                  </a:lnTo>
                  <a:lnTo>
                    <a:pt x="1009" y="1935"/>
                  </a:lnTo>
                  <a:lnTo>
                    <a:pt x="1039" y="1976"/>
                  </a:lnTo>
                  <a:lnTo>
                    <a:pt x="1071" y="2015"/>
                  </a:lnTo>
                  <a:lnTo>
                    <a:pt x="1104" y="2053"/>
                  </a:lnTo>
                  <a:lnTo>
                    <a:pt x="1139" y="2090"/>
                  </a:lnTo>
                  <a:lnTo>
                    <a:pt x="1176" y="2125"/>
                  </a:lnTo>
                  <a:lnTo>
                    <a:pt x="1213" y="2160"/>
                  </a:lnTo>
                  <a:lnTo>
                    <a:pt x="1252" y="2192"/>
                  </a:lnTo>
                  <a:lnTo>
                    <a:pt x="1291" y="2224"/>
                  </a:lnTo>
                  <a:lnTo>
                    <a:pt x="1332" y="2254"/>
                  </a:lnTo>
                  <a:lnTo>
                    <a:pt x="1373" y="2285"/>
                  </a:lnTo>
                  <a:lnTo>
                    <a:pt x="1415" y="2313"/>
                  </a:lnTo>
                  <a:lnTo>
                    <a:pt x="1458" y="2341"/>
                  </a:lnTo>
                  <a:lnTo>
                    <a:pt x="1501" y="2367"/>
                  </a:lnTo>
                  <a:lnTo>
                    <a:pt x="1545" y="2393"/>
                  </a:lnTo>
                  <a:lnTo>
                    <a:pt x="1589" y="2419"/>
                  </a:lnTo>
                  <a:lnTo>
                    <a:pt x="1634" y="2443"/>
                  </a:lnTo>
                  <a:lnTo>
                    <a:pt x="1540" y="1683"/>
                  </a:lnTo>
                  <a:lnTo>
                    <a:pt x="1517" y="1669"/>
                  </a:lnTo>
                  <a:lnTo>
                    <a:pt x="1496" y="1656"/>
                  </a:lnTo>
                  <a:lnTo>
                    <a:pt x="1474" y="1642"/>
                  </a:lnTo>
                  <a:lnTo>
                    <a:pt x="1452" y="1628"/>
                  </a:lnTo>
                  <a:lnTo>
                    <a:pt x="1411" y="1598"/>
                  </a:lnTo>
                  <a:lnTo>
                    <a:pt x="1370" y="1566"/>
                  </a:lnTo>
                  <a:lnTo>
                    <a:pt x="1328" y="1536"/>
                  </a:lnTo>
                  <a:lnTo>
                    <a:pt x="1287" y="1505"/>
                  </a:lnTo>
                  <a:lnTo>
                    <a:pt x="1265" y="1491"/>
                  </a:lnTo>
                  <a:lnTo>
                    <a:pt x="1244" y="1477"/>
                  </a:lnTo>
                  <a:lnTo>
                    <a:pt x="1221" y="1465"/>
                  </a:lnTo>
                  <a:lnTo>
                    <a:pt x="1198" y="1453"/>
                  </a:lnTo>
                  <a:lnTo>
                    <a:pt x="1188" y="1448"/>
                  </a:lnTo>
                  <a:lnTo>
                    <a:pt x="1177" y="1444"/>
                  </a:lnTo>
                  <a:lnTo>
                    <a:pt x="1167" y="1441"/>
                  </a:lnTo>
                  <a:lnTo>
                    <a:pt x="1157" y="1439"/>
                  </a:lnTo>
                  <a:lnTo>
                    <a:pt x="1147" y="1437"/>
                  </a:lnTo>
                  <a:lnTo>
                    <a:pt x="1136" y="1436"/>
                  </a:lnTo>
                  <a:lnTo>
                    <a:pt x="1126" y="1436"/>
                  </a:lnTo>
                  <a:lnTo>
                    <a:pt x="1115" y="1436"/>
                  </a:lnTo>
                  <a:lnTo>
                    <a:pt x="1096" y="1439"/>
                  </a:lnTo>
                  <a:lnTo>
                    <a:pt x="1075" y="1444"/>
                  </a:lnTo>
                  <a:lnTo>
                    <a:pt x="1056" y="1452"/>
                  </a:lnTo>
                  <a:lnTo>
                    <a:pt x="1037" y="1462"/>
                  </a:lnTo>
                  <a:lnTo>
                    <a:pt x="1019" y="1473"/>
                  </a:lnTo>
                  <a:lnTo>
                    <a:pt x="1002" y="1486"/>
                  </a:lnTo>
                  <a:lnTo>
                    <a:pt x="986" y="1500"/>
                  </a:lnTo>
                  <a:lnTo>
                    <a:pt x="971" y="1515"/>
                  </a:lnTo>
                  <a:lnTo>
                    <a:pt x="957" y="1533"/>
                  </a:lnTo>
                  <a:lnTo>
                    <a:pt x="945" y="1550"/>
                  </a:lnTo>
                  <a:lnTo>
                    <a:pt x="934" y="1567"/>
                  </a:lnTo>
                  <a:lnTo>
                    <a:pt x="925" y="1586"/>
                  </a:lnTo>
                  <a:close/>
                  <a:moveTo>
                    <a:pt x="6110" y="1456"/>
                  </a:moveTo>
                  <a:lnTo>
                    <a:pt x="6110" y="1456"/>
                  </a:lnTo>
                  <a:lnTo>
                    <a:pt x="6088" y="1468"/>
                  </a:lnTo>
                  <a:lnTo>
                    <a:pt x="6065" y="1481"/>
                  </a:lnTo>
                  <a:lnTo>
                    <a:pt x="6045" y="1494"/>
                  </a:lnTo>
                  <a:lnTo>
                    <a:pt x="6023" y="1509"/>
                  </a:lnTo>
                  <a:lnTo>
                    <a:pt x="5983" y="1538"/>
                  </a:lnTo>
                  <a:lnTo>
                    <a:pt x="5941" y="1568"/>
                  </a:lnTo>
                  <a:lnTo>
                    <a:pt x="5901" y="1599"/>
                  </a:lnTo>
                  <a:lnTo>
                    <a:pt x="5861" y="1629"/>
                  </a:lnTo>
                  <a:lnTo>
                    <a:pt x="5840" y="1643"/>
                  </a:lnTo>
                  <a:lnTo>
                    <a:pt x="5818" y="1658"/>
                  </a:lnTo>
                  <a:lnTo>
                    <a:pt x="5797" y="1671"/>
                  </a:lnTo>
                  <a:lnTo>
                    <a:pt x="5775" y="1683"/>
                  </a:lnTo>
                  <a:lnTo>
                    <a:pt x="5751" y="1873"/>
                  </a:lnTo>
                  <a:lnTo>
                    <a:pt x="5727" y="2063"/>
                  </a:lnTo>
                  <a:lnTo>
                    <a:pt x="5683" y="2443"/>
                  </a:lnTo>
                  <a:lnTo>
                    <a:pt x="5743" y="2410"/>
                  </a:lnTo>
                  <a:lnTo>
                    <a:pt x="5804" y="2374"/>
                  </a:lnTo>
                  <a:lnTo>
                    <a:pt x="5863" y="2337"/>
                  </a:lnTo>
                  <a:lnTo>
                    <a:pt x="5922" y="2298"/>
                  </a:lnTo>
                  <a:lnTo>
                    <a:pt x="5979" y="2258"/>
                  </a:lnTo>
                  <a:lnTo>
                    <a:pt x="6008" y="2236"/>
                  </a:lnTo>
                  <a:lnTo>
                    <a:pt x="6035" y="2214"/>
                  </a:lnTo>
                  <a:lnTo>
                    <a:pt x="6063" y="2192"/>
                  </a:lnTo>
                  <a:lnTo>
                    <a:pt x="6089" y="2169"/>
                  </a:lnTo>
                  <a:lnTo>
                    <a:pt x="6116" y="2147"/>
                  </a:lnTo>
                  <a:lnTo>
                    <a:pt x="6141" y="2123"/>
                  </a:lnTo>
                  <a:lnTo>
                    <a:pt x="6186" y="2078"/>
                  </a:lnTo>
                  <a:lnTo>
                    <a:pt x="6208" y="2055"/>
                  </a:lnTo>
                  <a:lnTo>
                    <a:pt x="6229" y="2033"/>
                  </a:lnTo>
                  <a:lnTo>
                    <a:pt x="6250" y="2009"/>
                  </a:lnTo>
                  <a:lnTo>
                    <a:pt x="6271" y="1984"/>
                  </a:lnTo>
                  <a:lnTo>
                    <a:pt x="6289" y="1959"/>
                  </a:lnTo>
                  <a:lnTo>
                    <a:pt x="6308" y="1933"/>
                  </a:lnTo>
                  <a:lnTo>
                    <a:pt x="6325" y="1906"/>
                  </a:lnTo>
                  <a:lnTo>
                    <a:pt x="6341" y="1879"/>
                  </a:lnTo>
                  <a:lnTo>
                    <a:pt x="6355" y="1851"/>
                  </a:lnTo>
                  <a:lnTo>
                    <a:pt x="6368" y="1823"/>
                  </a:lnTo>
                  <a:lnTo>
                    <a:pt x="6380" y="1793"/>
                  </a:lnTo>
                  <a:lnTo>
                    <a:pt x="6390" y="1764"/>
                  </a:lnTo>
                  <a:lnTo>
                    <a:pt x="6398" y="1734"/>
                  </a:lnTo>
                  <a:lnTo>
                    <a:pt x="6404" y="1702"/>
                  </a:lnTo>
                  <a:lnTo>
                    <a:pt x="6406" y="1688"/>
                  </a:lnTo>
                  <a:lnTo>
                    <a:pt x="6406" y="1674"/>
                  </a:lnTo>
                  <a:lnTo>
                    <a:pt x="6406" y="1659"/>
                  </a:lnTo>
                  <a:lnTo>
                    <a:pt x="6405" y="1644"/>
                  </a:lnTo>
                  <a:lnTo>
                    <a:pt x="6403" y="1630"/>
                  </a:lnTo>
                  <a:lnTo>
                    <a:pt x="6400" y="1616"/>
                  </a:lnTo>
                  <a:lnTo>
                    <a:pt x="6396" y="1602"/>
                  </a:lnTo>
                  <a:lnTo>
                    <a:pt x="6390" y="1589"/>
                  </a:lnTo>
                  <a:lnTo>
                    <a:pt x="6385" y="1575"/>
                  </a:lnTo>
                  <a:lnTo>
                    <a:pt x="6378" y="1562"/>
                  </a:lnTo>
                  <a:lnTo>
                    <a:pt x="6371" y="1550"/>
                  </a:lnTo>
                  <a:lnTo>
                    <a:pt x="6362" y="1537"/>
                  </a:lnTo>
                  <a:lnTo>
                    <a:pt x="6353" y="1525"/>
                  </a:lnTo>
                  <a:lnTo>
                    <a:pt x="6343" y="1514"/>
                  </a:lnTo>
                  <a:lnTo>
                    <a:pt x="6334" y="1503"/>
                  </a:lnTo>
                  <a:lnTo>
                    <a:pt x="6323" y="1493"/>
                  </a:lnTo>
                  <a:lnTo>
                    <a:pt x="6312" y="1484"/>
                  </a:lnTo>
                  <a:lnTo>
                    <a:pt x="6300" y="1475"/>
                  </a:lnTo>
                  <a:lnTo>
                    <a:pt x="6288" y="1467"/>
                  </a:lnTo>
                  <a:lnTo>
                    <a:pt x="6276" y="1460"/>
                  </a:lnTo>
                  <a:lnTo>
                    <a:pt x="6263" y="1453"/>
                  </a:lnTo>
                  <a:lnTo>
                    <a:pt x="6250" y="1449"/>
                  </a:lnTo>
                  <a:lnTo>
                    <a:pt x="6236" y="1444"/>
                  </a:lnTo>
                  <a:lnTo>
                    <a:pt x="6223" y="1440"/>
                  </a:lnTo>
                  <a:lnTo>
                    <a:pt x="6209" y="1438"/>
                  </a:lnTo>
                  <a:lnTo>
                    <a:pt x="6195" y="1437"/>
                  </a:lnTo>
                  <a:lnTo>
                    <a:pt x="6180" y="1437"/>
                  </a:lnTo>
                  <a:lnTo>
                    <a:pt x="6166" y="1438"/>
                  </a:lnTo>
                  <a:lnTo>
                    <a:pt x="6152" y="1441"/>
                  </a:lnTo>
                  <a:lnTo>
                    <a:pt x="6138" y="1444"/>
                  </a:lnTo>
                  <a:lnTo>
                    <a:pt x="6124" y="1450"/>
                  </a:lnTo>
                  <a:lnTo>
                    <a:pt x="6110" y="1456"/>
                  </a:lnTo>
                  <a:close/>
                </a:path>
              </a:pathLst>
            </a:custGeom>
            <a:solidFill>
              <a:schemeClr val="bg1"/>
            </a:solidFill>
            <a:ln>
              <a:noFill/>
            </a:ln>
          </p:spPr>
          <p:txBody>
            <a:bodyPr bIns="900000"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ndParaRPr>
            </a:p>
          </p:txBody>
        </p:sp>
      </p:grpSp>
      <p:grpSp>
        <p:nvGrpSpPr>
          <p:cNvPr id="8" name="组合 7"/>
          <p:cNvGrpSpPr/>
          <p:nvPr/>
        </p:nvGrpSpPr>
        <p:grpSpPr>
          <a:xfrm>
            <a:off x="1300164" y="3644900"/>
            <a:ext cx="1685925" cy="649366"/>
            <a:chOff x="1300164" y="3644900"/>
            <a:chExt cx="1685925" cy="649366"/>
          </a:xfrm>
        </p:grpSpPr>
        <p:sp>
          <p:nvSpPr>
            <p:cNvPr id="40" name="文本框 39"/>
            <p:cNvSpPr txBox="1"/>
            <p:nvPr/>
          </p:nvSpPr>
          <p:spPr>
            <a:xfrm>
              <a:off x="1300164" y="3644900"/>
              <a:ext cx="1685925" cy="276999"/>
            </a:xfrm>
            <a:prstGeom prst="rect">
              <a:avLst/>
            </a:prstGeom>
            <a:noFill/>
          </p:spPr>
          <p:txBody>
            <a:bodyPr wrap="square" rtlCol="0">
              <a:spAutoFit/>
            </a:bodyPr>
            <a:lstStyle/>
            <a:p>
              <a:r>
                <a:rPr lang="en-US" altLang="zh-CN" sz="1200" dirty="0">
                  <a:solidFill>
                    <a:schemeClr val="bg1"/>
                  </a:solidFill>
                  <a:latin typeface="Nexa Light" panose="02000000000000000000" pitchFamily="2" charset="0"/>
                </a:rPr>
                <a:t>Main keyword</a:t>
              </a:r>
              <a:endParaRPr lang="zh-CN" altLang="en-US" sz="1200" dirty="0">
                <a:solidFill>
                  <a:schemeClr val="bg1"/>
                </a:solidFill>
                <a:latin typeface="Nexa Light" panose="02000000000000000000" pitchFamily="2" charset="0"/>
              </a:endParaRPr>
            </a:p>
          </p:txBody>
        </p:sp>
        <p:sp>
          <p:nvSpPr>
            <p:cNvPr id="41" name="KSO_Shape"/>
            <p:cNvSpPr>
              <a:spLocks/>
            </p:cNvSpPr>
            <p:nvPr/>
          </p:nvSpPr>
          <p:spPr bwMode="auto">
            <a:xfrm>
              <a:off x="1710065" y="3950475"/>
              <a:ext cx="366385" cy="343791"/>
            </a:xfrm>
            <a:custGeom>
              <a:avLst/>
              <a:gdLst>
                <a:gd name="T0" fmla="*/ 1646201 w 2921000"/>
                <a:gd name="T1" fmla="*/ 1934112 h 2743200"/>
                <a:gd name="T2" fmla="*/ 1749643 w 2921000"/>
                <a:gd name="T3" fmla="*/ 1872613 h 2743200"/>
                <a:gd name="T4" fmla="*/ 2051083 w 2921000"/>
                <a:gd name="T5" fmla="*/ 2015900 h 2743200"/>
                <a:gd name="T6" fmla="*/ 2102487 w 2921000"/>
                <a:gd name="T7" fmla="*/ 2213078 h 2743200"/>
                <a:gd name="T8" fmla="*/ 1908296 w 2921000"/>
                <a:gd name="T9" fmla="*/ 2213395 h 2743200"/>
                <a:gd name="T10" fmla="*/ 1430751 w 2921000"/>
                <a:gd name="T11" fmla="*/ 2480314 h 2743200"/>
                <a:gd name="T12" fmla="*/ 1254012 w 2921000"/>
                <a:gd name="T13" fmla="*/ 2348440 h 2743200"/>
                <a:gd name="T14" fmla="*/ 1083936 w 2921000"/>
                <a:gd name="T15" fmla="*/ 2125267 h 2743200"/>
                <a:gd name="T16" fmla="*/ 1188330 w 2921000"/>
                <a:gd name="T17" fmla="*/ 1958522 h 2743200"/>
                <a:gd name="T18" fmla="*/ 1648386 w 2921000"/>
                <a:gd name="T19" fmla="*/ 1223950 h 2743200"/>
                <a:gd name="T20" fmla="*/ 1786964 w 2921000"/>
                <a:gd name="T21" fmla="*/ 1348536 h 2743200"/>
                <a:gd name="T22" fmla="*/ 1838654 w 2921000"/>
                <a:gd name="T23" fmla="*/ 1488021 h 2743200"/>
                <a:gd name="T24" fmla="*/ 1830409 w 2921000"/>
                <a:gd name="T25" fmla="*/ 1585343 h 2743200"/>
                <a:gd name="T26" fmla="*/ 1756204 w 2921000"/>
                <a:gd name="T27" fmla="*/ 1724828 h 2743200"/>
                <a:gd name="T28" fmla="*/ 1630627 w 2921000"/>
                <a:gd name="T29" fmla="*/ 1828491 h 2743200"/>
                <a:gd name="T30" fmla="*/ 1475876 w 2921000"/>
                <a:gd name="T31" fmla="*/ 1788548 h 2743200"/>
                <a:gd name="T32" fmla="*/ 1387084 w 2921000"/>
                <a:gd name="T33" fmla="*/ 1637016 h 2743200"/>
                <a:gd name="T34" fmla="*/ 1328418 w 2921000"/>
                <a:gd name="T35" fmla="*/ 1536523 h 2743200"/>
                <a:gd name="T36" fmla="*/ 1358544 w 2921000"/>
                <a:gd name="T37" fmla="*/ 1470585 h 2743200"/>
                <a:gd name="T38" fmla="*/ 1425138 w 2921000"/>
                <a:gd name="T39" fmla="*/ 1298131 h 2743200"/>
                <a:gd name="T40" fmla="*/ 1590354 w 2921000"/>
                <a:gd name="T41" fmla="*/ 1216025 h 2743200"/>
                <a:gd name="T42" fmla="*/ 604203 w 2921000"/>
                <a:gd name="T43" fmla="*/ 1090421 h 2743200"/>
                <a:gd name="T44" fmla="*/ 443230 w 2921000"/>
                <a:gd name="T45" fmla="*/ 2410422 h 2743200"/>
                <a:gd name="T46" fmla="*/ 2573655 w 2921000"/>
                <a:gd name="T47" fmla="*/ 2613963 h 2743200"/>
                <a:gd name="T48" fmla="*/ 2652077 w 2921000"/>
                <a:gd name="T49" fmla="*/ 2574271 h 2743200"/>
                <a:gd name="T50" fmla="*/ 2808605 w 2921000"/>
                <a:gd name="T51" fmla="*/ 1152341 h 2743200"/>
                <a:gd name="T52" fmla="*/ 2764790 w 2921000"/>
                <a:gd name="T53" fmla="*/ 1076132 h 2743200"/>
                <a:gd name="T54" fmla="*/ 1391618 w 2921000"/>
                <a:gd name="T55" fmla="*/ 763587 h 2743200"/>
                <a:gd name="T56" fmla="*/ 2455863 w 2921000"/>
                <a:gd name="T57" fmla="*/ 816769 h 2743200"/>
                <a:gd name="T58" fmla="*/ 1391618 w 2921000"/>
                <a:gd name="T59" fmla="*/ 869950 h 2743200"/>
                <a:gd name="T60" fmla="*/ 1338581 w 2921000"/>
                <a:gd name="T61" fmla="*/ 811387 h 2743200"/>
                <a:gd name="T62" fmla="*/ 1888758 w 2921000"/>
                <a:gd name="T63" fmla="*/ 538801 h 2743200"/>
                <a:gd name="T64" fmla="*/ 1935480 w 2921000"/>
                <a:gd name="T65" fmla="*/ 602996 h 2743200"/>
                <a:gd name="T66" fmla="*/ 1380853 w 2921000"/>
                <a:gd name="T67" fmla="*/ 644835 h 2743200"/>
                <a:gd name="T68" fmla="*/ 1340488 w 2921000"/>
                <a:gd name="T69" fmla="*/ 576168 h 2743200"/>
                <a:gd name="T70" fmla="*/ 2105660 w 2921000"/>
                <a:gd name="T71" fmla="*/ 537590 h 2743200"/>
                <a:gd name="T72" fmla="*/ 2147887 w 2921000"/>
                <a:gd name="T73" fmla="*/ 611258 h 2743200"/>
                <a:gd name="T74" fmla="*/ 2556510 w 2921000"/>
                <a:gd name="T75" fmla="*/ 602685 h 2743200"/>
                <a:gd name="T76" fmla="*/ 1286827 w 2921000"/>
                <a:gd name="T77" fmla="*/ 94944 h 2743200"/>
                <a:gd name="T78" fmla="*/ 1199833 w 2921000"/>
                <a:gd name="T79" fmla="*/ 140987 h 2743200"/>
                <a:gd name="T80" fmla="*/ 2636520 w 2921000"/>
                <a:gd name="T81" fmla="*/ 925302 h 2743200"/>
                <a:gd name="T82" fmla="*/ 2070735 w 2921000"/>
                <a:gd name="T83" fmla="*/ 676671 h 2743200"/>
                <a:gd name="T84" fmla="*/ 2008187 w 2921000"/>
                <a:gd name="T85" fmla="*/ 526476 h 2743200"/>
                <a:gd name="T86" fmla="*/ 2112327 w 2921000"/>
                <a:gd name="T87" fmla="*/ 19687 h 2743200"/>
                <a:gd name="T88" fmla="*/ 2586990 w 2921000"/>
                <a:gd name="T89" fmla="*/ 462969 h 2743200"/>
                <a:gd name="T90" fmla="*/ 2737485 w 2921000"/>
                <a:gd name="T91" fmla="*/ 686197 h 2743200"/>
                <a:gd name="T92" fmla="*/ 2856230 w 2921000"/>
                <a:gd name="T93" fmla="*/ 1017388 h 2743200"/>
                <a:gd name="T94" fmla="*/ 2920683 w 2921000"/>
                <a:gd name="T95" fmla="*/ 1179014 h 2743200"/>
                <a:gd name="T96" fmla="*/ 2725103 w 2921000"/>
                <a:gd name="T97" fmla="*/ 2656195 h 2743200"/>
                <a:gd name="T98" fmla="*/ 2528887 w 2921000"/>
                <a:gd name="T99" fmla="*/ 2743200 h 2743200"/>
                <a:gd name="T100" fmla="*/ 95250 w 2921000"/>
                <a:gd name="T101" fmla="*/ 2679693 h 2743200"/>
                <a:gd name="T102" fmla="*/ 317 w 2921000"/>
                <a:gd name="T103" fmla="*/ 2485360 h 2743200"/>
                <a:gd name="T104" fmla="*/ 67945 w 2921000"/>
                <a:gd name="T105" fmla="*/ 450267 h 2743200"/>
                <a:gd name="T106" fmla="*/ 265113 w 2921000"/>
                <a:gd name="T107" fmla="*/ 360087 h 2743200"/>
                <a:gd name="T108" fmla="*/ 162243 w 2921000"/>
                <a:gd name="T109" fmla="*/ 531874 h 2743200"/>
                <a:gd name="T110" fmla="*/ 123190 w 2921000"/>
                <a:gd name="T111" fmla="*/ 2488536 h 2743200"/>
                <a:gd name="T112" fmla="*/ 193993 w 2921000"/>
                <a:gd name="T113" fmla="*/ 2581574 h 2743200"/>
                <a:gd name="T114" fmla="*/ 302577 w 2921000"/>
                <a:gd name="T115" fmla="*/ 2508223 h 2743200"/>
                <a:gd name="T116" fmla="*/ 482917 w 2921000"/>
                <a:gd name="T117" fmla="*/ 1075497 h 2743200"/>
                <a:gd name="T118" fmla="*/ 642937 w 2921000"/>
                <a:gd name="T119" fmla="*/ 937369 h 2743200"/>
                <a:gd name="T120" fmla="*/ 1087437 w 2921000"/>
                <a:gd name="T121" fmla="*/ 125110 h 2743200"/>
                <a:gd name="T122" fmla="*/ 1221105 w 2921000"/>
                <a:gd name="T123" fmla="*/ 9844 h 27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21000" h="2743200">
                  <a:moveTo>
                    <a:pt x="1429165" y="1871662"/>
                  </a:moveTo>
                  <a:lnTo>
                    <a:pt x="1430751" y="1884976"/>
                  </a:lnTo>
                  <a:lnTo>
                    <a:pt x="1434242" y="1903680"/>
                  </a:lnTo>
                  <a:lnTo>
                    <a:pt x="1438367" y="1927455"/>
                  </a:lnTo>
                  <a:lnTo>
                    <a:pt x="1443761" y="1954718"/>
                  </a:lnTo>
                  <a:lnTo>
                    <a:pt x="1457087" y="2018119"/>
                  </a:lnTo>
                  <a:lnTo>
                    <a:pt x="1471684" y="2085641"/>
                  </a:lnTo>
                  <a:lnTo>
                    <a:pt x="1485962" y="2151579"/>
                  </a:lnTo>
                  <a:lnTo>
                    <a:pt x="1498337" y="2207372"/>
                  </a:lnTo>
                  <a:lnTo>
                    <a:pt x="1510395" y="2260312"/>
                  </a:lnTo>
                  <a:lnTo>
                    <a:pt x="1555769" y="1996563"/>
                  </a:lnTo>
                  <a:lnTo>
                    <a:pt x="1528799" y="1934112"/>
                  </a:lnTo>
                  <a:lnTo>
                    <a:pt x="1572587" y="1892902"/>
                  </a:lnTo>
                  <a:lnTo>
                    <a:pt x="1586231" y="1892902"/>
                  </a:lnTo>
                  <a:lnTo>
                    <a:pt x="1589404" y="1892902"/>
                  </a:lnTo>
                  <a:lnTo>
                    <a:pt x="1603048" y="1892902"/>
                  </a:lnTo>
                  <a:lnTo>
                    <a:pt x="1646201" y="1934112"/>
                  </a:lnTo>
                  <a:lnTo>
                    <a:pt x="1632875" y="1965179"/>
                  </a:lnTo>
                  <a:lnTo>
                    <a:pt x="1623355" y="1986418"/>
                  </a:lnTo>
                  <a:lnTo>
                    <a:pt x="1620500" y="1993710"/>
                  </a:lnTo>
                  <a:lnTo>
                    <a:pt x="1619865" y="1996563"/>
                  </a:lnTo>
                  <a:lnTo>
                    <a:pt x="1627163" y="2038090"/>
                  </a:lnTo>
                  <a:lnTo>
                    <a:pt x="1642394" y="2128437"/>
                  </a:lnTo>
                  <a:lnTo>
                    <a:pt x="1664923" y="2260312"/>
                  </a:lnTo>
                  <a:lnTo>
                    <a:pt x="1676980" y="2206738"/>
                  </a:lnTo>
                  <a:lnTo>
                    <a:pt x="1689355" y="2151579"/>
                  </a:lnTo>
                  <a:lnTo>
                    <a:pt x="1703634" y="2085641"/>
                  </a:lnTo>
                  <a:lnTo>
                    <a:pt x="1718547" y="2017802"/>
                  </a:lnTo>
                  <a:lnTo>
                    <a:pt x="1731557" y="1954718"/>
                  </a:lnTo>
                  <a:lnTo>
                    <a:pt x="1736951" y="1927455"/>
                  </a:lnTo>
                  <a:lnTo>
                    <a:pt x="1741393" y="1903680"/>
                  </a:lnTo>
                  <a:lnTo>
                    <a:pt x="1744566" y="1884976"/>
                  </a:lnTo>
                  <a:lnTo>
                    <a:pt x="1746470" y="1871662"/>
                  </a:lnTo>
                  <a:lnTo>
                    <a:pt x="1749643" y="1872613"/>
                  </a:lnTo>
                  <a:lnTo>
                    <a:pt x="1753768" y="1873881"/>
                  </a:lnTo>
                  <a:lnTo>
                    <a:pt x="1776931" y="1881172"/>
                  </a:lnTo>
                  <a:lnTo>
                    <a:pt x="1807075" y="1891000"/>
                  </a:lnTo>
                  <a:lnTo>
                    <a:pt x="1841662" y="1902412"/>
                  </a:lnTo>
                  <a:lnTo>
                    <a:pt x="1878469" y="1915092"/>
                  </a:lnTo>
                  <a:lnTo>
                    <a:pt x="1916228" y="1929357"/>
                  </a:lnTo>
                  <a:lnTo>
                    <a:pt x="1934949" y="1936331"/>
                  </a:lnTo>
                  <a:lnTo>
                    <a:pt x="1953353" y="1943623"/>
                  </a:lnTo>
                  <a:lnTo>
                    <a:pt x="1970488" y="1951231"/>
                  </a:lnTo>
                  <a:lnTo>
                    <a:pt x="1986987" y="1958522"/>
                  </a:lnTo>
                  <a:lnTo>
                    <a:pt x="2002218" y="1965813"/>
                  </a:lnTo>
                  <a:lnTo>
                    <a:pt x="2016497" y="1973104"/>
                  </a:lnTo>
                  <a:lnTo>
                    <a:pt x="2026651" y="1984199"/>
                  </a:lnTo>
                  <a:lnTo>
                    <a:pt x="2032362" y="1990539"/>
                  </a:lnTo>
                  <a:lnTo>
                    <a:pt x="2038391" y="1997831"/>
                  </a:lnTo>
                  <a:lnTo>
                    <a:pt x="2044737" y="2006390"/>
                  </a:lnTo>
                  <a:lnTo>
                    <a:pt x="2051083" y="2015900"/>
                  </a:lnTo>
                  <a:lnTo>
                    <a:pt x="2057747" y="2026678"/>
                  </a:lnTo>
                  <a:lnTo>
                    <a:pt x="2063775" y="2038724"/>
                  </a:lnTo>
                  <a:lnTo>
                    <a:pt x="2069804" y="2052673"/>
                  </a:lnTo>
                  <a:lnTo>
                    <a:pt x="2075833" y="2067889"/>
                  </a:lnTo>
                  <a:lnTo>
                    <a:pt x="2078689" y="2076131"/>
                  </a:lnTo>
                  <a:lnTo>
                    <a:pt x="2081227" y="2085007"/>
                  </a:lnTo>
                  <a:lnTo>
                    <a:pt x="2084083" y="2094201"/>
                  </a:lnTo>
                  <a:lnTo>
                    <a:pt x="2086621" y="2104028"/>
                  </a:lnTo>
                  <a:lnTo>
                    <a:pt x="2088842" y="2114489"/>
                  </a:lnTo>
                  <a:lnTo>
                    <a:pt x="2091381" y="2125267"/>
                  </a:lnTo>
                  <a:lnTo>
                    <a:pt x="2093602" y="2136679"/>
                  </a:lnTo>
                  <a:lnTo>
                    <a:pt x="2095506" y="2148409"/>
                  </a:lnTo>
                  <a:lnTo>
                    <a:pt x="2097410" y="2161089"/>
                  </a:lnTo>
                  <a:lnTo>
                    <a:pt x="2098996" y="2174086"/>
                  </a:lnTo>
                  <a:lnTo>
                    <a:pt x="2100583" y="2187717"/>
                  </a:lnTo>
                  <a:lnTo>
                    <a:pt x="2101852" y="2202300"/>
                  </a:lnTo>
                  <a:lnTo>
                    <a:pt x="2102487" y="2213078"/>
                  </a:lnTo>
                  <a:lnTo>
                    <a:pt x="2102804" y="2232732"/>
                  </a:lnTo>
                  <a:lnTo>
                    <a:pt x="2103439" y="2293597"/>
                  </a:lnTo>
                  <a:lnTo>
                    <a:pt x="2105025" y="2449882"/>
                  </a:lnTo>
                  <a:lnTo>
                    <a:pt x="2082179" y="2452735"/>
                  </a:lnTo>
                  <a:lnTo>
                    <a:pt x="2059016" y="2455588"/>
                  </a:lnTo>
                  <a:lnTo>
                    <a:pt x="2036170" y="2457807"/>
                  </a:lnTo>
                  <a:lnTo>
                    <a:pt x="2013324" y="2460026"/>
                  </a:lnTo>
                  <a:lnTo>
                    <a:pt x="1966363" y="2464147"/>
                  </a:lnTo>
                  <a:lnTo>
                    <a:pt x="1915911" y="2467951"/>
                  </a:lnTo>
                  <a:lnTo>
                    <a:pt x="1914959" y="2345586"/>
                  </a:lnTo>
                  <a:lnTo>
                    <a:pt x="1914642" y="2258410"/>
                  </a:lnTo>
                  <a:lnTo>
                    <a:pt x="1914642" y="2252387"/>
                  </a:lnTo>
                  <a:lnTo>
                    <a:pt x="1914325" y="2246046"/>
                  </a:lnTo>
                  <a:lnTo>
                    <a:pt x="1913373" y="2240023"/>
                  </a:lnTo>
                  <a:lnTo>
                    <a:pt x="1912738" y="2234317"/>
                  </a:lnTo>
                  <a:lnTo>
                    <a:pt x="1910834" y="2223539"/>
                  </a:lnTo>
                  <a:lnTo>
                    <a:pt x="1908296" y="2213395"/>
                  </a:lnTo>
                  <a:lnTo>
                    <a:pt x="1904805" y="2203885"/>
                  </a:lnTo>
                  <a:lnTo>
                    <a:pt x="1900998" y="2195008"/>
                  </a:lnTo>
                  <a:lnTo>
                    <a:pt x="1896555" y="2187083"/>
                  </a:lnTo>
                  <a:lnTo>
                    <a:pt x="1892430" y="2178841"/>
                  </a:lnTo>
                  <a:lnTo>
                    <a:pt x="1892430" y="2473023"/>
                  </a:lnTo>
                  <a:lnTo>
                    <a:pt x="1857210" y="2475242"/>
                  </a:lnTo>
                  <a:lnTo>
                    <a:pt x="1820085" y="2477144"/>
                  </a:lnTo>
                  <a:lnTo>
                    <a:pt x="1782325" y="2478729"/>
                  </a:lnTo>
                  <a:lnTo>
                    <a:pt x="1743297" y="2480314"/>
                  </a:lnTo>
                  <a:lnTo>
                    <a:pt x="1703951" y="2481582"/>
                  </a:lnTo>
                  <a:lnTo>
                    <a:pt x="1664605" y="2482216"/>
                  </a:lnTo>
                  <a:lnTo>
                    <a:pt x="1625894" y="2482533"/>
                  </a:lnTo>
                  <a:lnTo>
                    <a:pt x="1587817" y="2482850"/>
                  </a:lnTo>
                  <a:lnTo>
                    <a:pt x="1549423" y="2482533"/>
                  </a:lnTo>
                  <a:lnTo>
                    <a:pt x="1510077" y="2482216"/>
                  </a:lnTo>
                  <a:lnTo>
                    <a:pt x="1470414" y="2481582"/>
                  </a:lnTo>
                  <a:lnTo>
                    <a:pt x="1430751" y="2480314"/>
                  </a:lnTo>
                  <a:lnTo>
                    <a:pt x="1391723" y="2478729"/>
                  </a:lnTo>
                  <a:lnTo>
                    <a:pt x="1353011" y="2477144"/>
                  </a:lnTo>
                  <a:lnTo>
                    <a:pt x="1315887" y="2475242"/>
                  </a:lnTo>
                  <a:lnTo>
                    <a:pt x="1280348" y="2473023"/>
                  </a:lnTo>
                  <a:lnTo>
                    <a:pt x="1280348" y="2178841"/>
                  </a:lnTo>
                  <a:lnTo>
                    <a:pt x="1276541" y="2187400"/>
                  </a:lnTo>
                  <a:lnTo>
                    <a:pt x="1272416" y="2196277"/>
                  </a:lnTo>
                  <a:lnTo>
                    <a:pt x="1268291" y="2205787"/>
                  </a:lnTo>
                  <a:lnTo>
                    <a:pt x="1263849" y="2215614"/>
                  </a:lnTo>
                  <a:lnTo>
                    <a:pt x="1260041" y="2226075"/>
                  </a:lnTo>
                  <a:lnTo>
                    <a:pt x="1258454" y="2231781"/>
                  </a:lnTo>
                  <a:lnTo>
                    <a:pt x="1257185" y="2237170"/>
                  </a:lnTo>
                  <a:lnTo>
                    <a:pt x="1255916" y="2242876"/>
                  </a:lnTo>
                  <a:lnTo>
                    <a:pt x="1255281" y="2248900"/>
                  </a:lnTo>
                  <a:lnTo>
                    <a:pt x="1254329" y="2254923"/>
                  </a:lnTo>
                  <a:lnTo>
                    <a:pt x="1254329" y="2261580"/>
                  </a:lnTo>
                  <a:lnTo>
                    <a:pt x="1254012" y="2348440"/>
                  </a:lnTo>
                  <a:lnTo>
                    <a:pt x="1253377" y="2471121"/>
                  </a:lnTo>
                  <a:lnTo>
                    <a:pt x="1227993" y="2468902"/>
                  </a:lnTo>
                  <a:lnTo>
                    <a:pt x="1203878" y="2466683"/>
                  </a:lnTo>
                  <a:lnTo>
                    <a:pt x="1181032" y="2464147"/>
                  </a:lnTo>
                  <a:lnTo>
                    <a:pt x="1158820" y="2461611"/>
                  </a:lnTo>
                  <a:lnTo>
                    <a:pt x="1115350" y="2455905"/>
                  </a:lnTo>
                  <a:lnTo>
                    <a:pt x="1069975" y="2449882"/>
                  </a:lnTo>
                  <a:lnTo>
                    <a:pt x="1071562" y="2293597"/>
                  </a:lnTo>
                  <a:lnTo>
                    <a:pt x="1072513" y="2232732"/>
                  </a:lnTo>
                  <a:lnTo>
                    <a:pt x="1072831" y="2213078"/>
                  </a:lnTo>
                  <a:lnTo>
                    <a:pt x="1073465" y="2202300"/>
                  </a:lnTo>
                  <a:lnTo>
                    <a:pt x="1074735" y="2187717"/>
                  </a:lnTo>
                  <a:lnTo>
                    <a:pt x="1076321" y="2174086"/>
                  </a:lnTo>
                  <a:lnTo>
                    <a:pt x="1077908" y="2161089"/>
                  </a:lnTo>
                  <a:lnTo>
                    <a:pt x="1079811" y="2148409"/>
                  </a:lnTo>
                  <a:lnTo>
                    <a:pt x="1082033" y="2136679"/>
                  </a:lnTo>
                  <a:lnTo>
                    <a:pt x="1083936" y="2125267"/>
                  </a:lnTo>
                  <a:lnTo>
                    <a:pt x="1086158" y="2114489"/>
                  </a:lnTo>
                  <a:lnTo>
                    <a:pt x="1089013" y="2104028"/>
                  </a:lnTo>
                  <a:lnTo>
                    <a:pt x="1091234" y="2094201"/>
                  </a:lnTo>
                  <a:lnTo>
                    <a:pt x="1093773" y="2085007"/>
                  </a:lnTo>
                  <a:lnTo>
                    <a:pt x="1096946" y="2076131"/>
                  </a:lnTo>
                  <a:lnTo>
                    <a:pt x="1099484" y="2067889"/>
                  </a:lnTo>
                  <a:lnTo>
                    <a:pt x="1105196" y="2052673"/>
                  </a:lnTo>
                  <a:lnTo>
                    <a:pt x="1111542" y="2038724"/>
                  </a:lnTo>
                  <a:lnTo>
                    <a:pt x="1117888" y="2026678"/>
                  </a:lnTo>
                  <a:lnTo>
                    <a:pt x="1123917" y="2015900"/>
                  </a:lnTo>
                  <a:lnTo>
                    <a:pt x="1130580" y="2006390"/>
                  </a:lnTo>
                  <a:lnTo>
                    <a:pt x="1136609" y="1997831"/>
                  </a:lnTo>
                  <a:lnTo>
                    <a:pt x="1142638" y="1990539"/>
                  </a:lnTo>
                  <a:lnTo>
                    <a:pt x="1148349" y="1984199"/>
                  </a:lnTo>
                  <a:lnTo>
                    <a:pt x="1159138" y="1973104"/>
                  </a:lnTo>
                  <a:lnTo>
                    <a:pt x="1173099" y="1965813"/>
                  </a:lnTo>
                  <a:lnTo>
                    <a:pt x="1188330" y="1958522"/>
                  </a:lnTo>
                  <a:lnTo>
                    <a:pt x="1204830" y="1951231"/>
                  </a:lnTo>
                  <a:lnTo>
                    <a:pt x="1222282" y="1943623"/>
                  </a:lnTo>
                  <a:lnTo>
                    <a:pt x="1240368" y="1936331"/>
                  </a:lnTo>
                  <a:lnTo>
                    <a:pt x="1259089" y="1929357"/>
                  </a:lnTo>
                  <a:lnTo>
                    <a:pt x="1296848" y="1915409"/>
                  </a:lnTo>
                  <a:lnTo>
                    <a:pt x="1333656" y="1902412"/>
                  </a:lnTo>
                  <a:lnTo>
                    <a:pt x="1367925" y="1891000"/>
                  </a:lnTo>
                  <a:lnTo>
                    <a:pt x="1398069" y="1881489"/>
                  </a:lnTo>
                  <a:lnTo>
                    <a:pt x="1421867" y="1873881"/>
                  </a:lnTo>
                  <a:lnTo>
                    <a:pt x="1426309" y="1872296"/>
                  </a:lnTo>
                  <a:lnTo>
                    <a:pt x="1429165" y="1871662"/>
                  </a:lnTo>
                  <a:close/>
                  <a:moveTo>
                    <a:pt x="1590354" y="1216025"/>
                  </a:moveTo>
                  <a:lnTo>
                    <a:pt x="1602721" y="1216342"/>
                  </a:lnTo>
                  <a:lnTo>
                    <a:pt x="1614455" y="1217610"/>
                  </a:lnTo>
                  <a:lnTo>
                    <a:pt x="1626505" y="1219195"/>
                  </a:lnTo>
                  <a:lnTo>
                    <a:pt x="1637287" y="1221414"/>
                  </a:lnTo>
                  <a:lnTo>
                    <a:pt x="1648386" y="1223950"/>
                  </a:lnTo>
                  <a:lnTo>
                    <a:pt x="1659485" y="1227437"/>
                  </a:lnTo>
                  <a:lnTo>
                    <a:pt x="1669949" y="1231242"/>
                  </a:lnTo>
                  <a:lnTo>
                    <a:pt x="1680097" y="1235997"/>
                  </a:lnTo>
                  <a:lnTo>
                    <a:pt x="1689928" y="1240752"/>
                  </a:lnTo>
                  <a:lnTo>
                    <a:pt x="1699441" y="1246458"/>
                  </a:lnTo>
                  <a:lnTo>
                    <a:pt x="1708637" y="1252798"/>
                  </a:lnTo>
                  <a:lnTo>
                    <a:pt x="1717834" y="1259139"/>
                  </a:lnTo>
                  <a:lnTo>
                    <a:pt x="1726079" y="1266113"/>
                  </a:lnTo>
                  <a:lnTo>
                    <a:pt x="1734641" y="1273721"/>
                  </a:lnTo>
                  <a:lnTo>
                    <a:pt x="1742251" y="1281646"/>
                  </a:lnTo>
                  <a:lnTo>
                    <a:pt x="1749862" y="1290206"/>
                  </a:lnTo>
                  <a:lnTo>
                    <a:pt x="1756521" y="1298765"/>
                  </a:lnTo>
                  <a:lnTo>
                    <a:pt x="1763498" y="1307958"/>
                  </a:lnTo>
                  <a:lnTo>
                    <a:pt x="1770157" y="1317469"/>
                  </a:lnTo>
                  <a:lnTo>
                    <a:pt x="1775865" y="1327613"/>
                  </a:lnTo>
                  <a:lnTo>
                    <a:pt x="1781573" y="1337757"/>
                  </a:lnTo>
                  <a:lnTo>
                    <a:pt x="1786964" y="1348536"/>
                  </a:lnTo>
                  <a:lnTo>
                    <a:pt x="1791404" y="1359631"/>
                  </a:lnTo>
                  <a:lnTo>
                    <a:pt x="1796161" y="1370727"/>
                  </a:lnTo>
                  <a:lnTo>
                    <a:pt x="1799966" y="1382456"/>
                  </a:lnTo>
                  <a:lnTo>
                    <a:pt x="1803771" y="1394185"/>
                  </a:lnTo>
                  <a:lnTo>
                    <a:pt x="1806625" y="1406549"/>
                  </a:lnTo>
                  <a:lnTo>
                    <a:pt x="1809479" y="1418912"/>
                  </a:lnTo>
                  <a:lnTo>
                    <a:pt x="1811699" y="1431276"/>
                  </a:lnTo>
                  <a:lnTo>
                    <a:pt x="1813285" y="1444273"/>
                  </a:lnTo>
                  <a:lnTo>
                    <a:pt x="1814870" y="1457271"/>
                  </a:lnTo>
                  <a:lnTo>
                    <a:pt x="1815504" y="1470268"/>
                  </a:lnTo>
                  <a:lnTo>
                    <a:pt x="1821530" y="1473121"/>
                  </a:lnTo>
                  <a:lnTo>
                    <a:pt x="1827238" y="1476608"/>
                  </a:lnTo>
                  <a:lnTo>
                    <a:pt x="1830092" y="1478510"/>
                  </a:lnTo>
                  <a:lnTo>
                    <a:pt x="1832311" y="1480412"/>
                  </a:lnTo>
                  <a:lnTo>
                    <a:pt x="1834531" y="1482632"/>
                  </a:lnTo>
                  <a:lnTo>
                    <a:pt x="1836751" y="1485168"/>
                  </a:lnTo>
                  <a:lnTo>
                    <a:pt x="1838654" y="1488021"/>
                  </a:lnTo>
                  <a:lnTo>
                    <a:pt x="1840556" y="1490874"/>
                  </a:lnTo>
                  <a:lnTo>
                    <a:pt x="1842142" y="1494044"/>
                  </a:lnTo>
                  <a:lnTo>
                    <a:pt x="1843728" y="1497531"/>
                  </a:lnTo>
                  <a:lnTo>
                    <a:pt x="1844996" y="1501018"/>
                  </a:lnTo>
                  <a:lnTo>
                    <a:pt x="1845947" y="1505139"/>
                  </a:lnTo>
                  <a:lnTo>
                    <a:pt x="1846899" y="1508944"/>
                  </a:lnTo>
                  <a:lnTo>
                    <a:pt x="1847533" y="1513382"/>
                  </a:lnTo>
                  <a:lnTo>
                    <a:pt x="1847850" y="1520356"/>
                  </a:lnTo>
                  <a:lnTo>
                    <a:pt x="1847850" y="1527647"/>
                  </a:lnTo>
                  <a:lnTo>
                    <a:pt x="1847216" y="1534938"/>
                  </a:lnTo>
                  <a:lnTo>
                    <a:pt x="1846582" y="1542547"/>
                  </a:lnTo>
                  <a:lnTo>
                    <a:pt x="1844996" y="1550155"/>
                  </a:lnTo>
                  <a:lnTo>
                    <a:pt x="1842776" y="1557446"/>
                  </a:lnTo>
                  <a:lnTo>
                    <a:pt x="1840239" y="1564738"/>
                  </a:lnTo>
                  <a:lnTo>
                    <a:pt x="1837385" y="1572029"/>
                  </a:lnTo>
                  <a:lnTo>
                    <a:pt x="1833897" y="1578686"/>
                  </a:lnTo>
                  <a:lnTo>
                    <a:pt x="1830409" y="1585343"/>
                  </a:lnTo>
                  <a:lnTo>
                    <a:pt x="1826286" y="1591366"/>
                  </a:lnTo>
                  <a:lnTo>
                    <a:pt x="1821530" y="1597073"/>
                  </a:lnTo>
                  <a:lnTo>
                    <a:pt x="1817090" y="1602145"/>
                  </a:lnTo>
                  <a:lnTo>
                    <a:pt x="1811699" y="1606583"/>
                  </a:lnTo>
                  <a:lnTo>
                    <a:pt x="1806308" y="1610387"/>
                  </a:lnTo>
                  <a:lnTo>
                    <a:pt x="1800600" y="1613557"/>
                  </a:lnTo>
                  <a:lnTo>
                    <a:pt x="1797429" y="1624336"/>
                  </a:lnTo>
                  <a:lnTo>
                    <a:pt x="1794575" y="1634797"/>
                  </a:lnTo>
                  <a:lnTo>
                    <a:pt x="1791404" y="1645575"/>
                  </a:lnTo>
                  <a:lnTo>
                    <a:pt x="1787598" y="1656037"/>
                  </a:lnTo>
                  <a:lnTo>
                    <a:pt x="1784110" y="1666181"/>
                  </a:lnTo>
                  <a:lnTo>
                    <a:pt x="1779988" y="1676642"/>
                  </a:lnTo>
                  <a:lnTo>
                    <a:pt x="1775865" y="1686470"/>
                  </a:lnTo>
                  <a:lnTo>
                    <a:pt x="1771109" y="1696297"/>
                  </a:lnTo>
                  <a:lnTo>
                    <a:pt x="1766669" y="1706125"/>
                  </a:lnTo>
                  <a:lnTo>
                    <a:pt x="1761595" y="1715635"/>
                  </a:lnTo>
                  <a:lnTo>
                    <a:pt x="1756204" y="1724828"/>
                  </a:lnTo>
                  <a:lnTo>
                    <a:pt x="1750813" y="1733388"/>
                  </a:lnTo>
                  <a:lnTo>
                    <a:pt x="1745105" y="1742264"/>
                  </a:lnTo>
                  <a:lnTo>
                    <a:pt x="1739397" y="1750823"/>
                  </a:lnTo>
                  <a:lnTo>
                    <a:pt x="1733372" y="1758748"/>
                  </a:lnTo>
                  <a:lnTo>
                    <a:pt x="1726713" y="1766674"/>
                  </a:lnTo>
                  <a:lnTo>
                    <a:pt x="1720053" y="1773965"/>
                  </a:lnTo>
                  <a:lnTo>
                    <a:pt x="1713077" y="1781256"/>
                  </a:lnTo>
                  <a:lnTo>
                    <a:pt x="1706100" y="1787597"/>
                  </a:lnTo>
                  <a:lnTo>
                    <a:pt x="1698490" y="1794254"/>
                  </a:lnTo>
                  <a:lnTo>
                    <a:pt x="1690879" y="1799960"/>
                  </a:lnTo>
                  <a:lnTo>
                    <a:pt x="1683268" y="1805666"/>
                  </a:lnTo>
                  <a:lnTo>
                    <a:pt x="1675023" y="1810738"/>
                  </a:lnTo>
                  <a:lnTo>
                    <a:pt x="1666461" y="1815177"/>
                  </a:lnTo>
                  <a:lnTo>
                    <a:pt x="1658216" y="1819298"/>
                  </a:lnTo>
                  <a:lnTo>
                    <a:pt x="1649337" y="1822785"/>
                  </a:lnTo>
                  <a:lnTo>
                    <a:pt x="1640141" y="1825955"/>
                  </a:lnTo>
                  <a:lnTo>
                    <a:pt x="1630627" y="1828491"/>
                  </a:lnTo>
                  <a:lnTo>
                    <a:pt x="1621114" y="1831027"/>
                  </a:lnTo>
                  <a:lnTo>
                    <a:pt x="1610966" y="1831978"/>
                  </a:lnTo>
                  <a:lnTo>
                    <a:pt x="1601136" y="1833246"/>
                  </a:lnTo>
                  <a:lnTo>
                    <a:pt x="1590354" y="1833563"/>
                  </a:lnTo>
                  <a:lnTo>
                    <a:pt x="1580206" y="1833246"/>
                  </a:lnTo>
                  <a:lnTo>
                    <a:pt x="1570059" y="1831978"/>
                  </a:lnTo>
                  <a:lnTo>
                    <a:pt x="1560228" y="1831027"/>
                  </a:lnTo>
                  <a:lnTo>
                    <a:pt x="1550715" y="1828491"/>
                  </a:lnTo>
                  <a:lnTo>
                    <a:pt x="1541519" y="1826272"/>
                  </a:lnTo>
                  <a:lnTo>
                    <a:pt x="1532322" y="1823102"/>
                  </a:lnTo>
                  <a:lnTo>
                    <a:pt x="1523443" y="1819298"/>
                  </a:lnTo>
                  <a:lnTo>
                    <a:pt x="1514881" y="1815494"/>
                  </a:lnTo>
                  <a:lnTo>
                    <a:pt x="1506636" y="1811055"/>
                  </a:lnTo>
                  <a:lnTo>
                    <a:pt x="1498391" y="1805983"/>
                  </a:lnTo>
                  <a:lnTo>
                    <a:pt x="1490780" y="1800277"/>
                  </a:lnTo>
                  <a:lnTo>
                    <a:pt x="1483170" y="1794571"/>
                  </a:lnTo>
                  <a:lnTo>
                    <a:pt x="1475876" y="1788548"/>
                  </a:lnTo>
                  <a:lnTo>
                    <a:pt x="1468583" y="1781573"/>
                  </a:lnTo>
                  <a:lnTo>
                    <a:pt x="1461606" y="1774599"/>
                  </a:lnTo>
                  <a:lnTo>
                    <a:pt x="1455264" y="1767625"/>
                  </a:lnTo>
                  <a:lnTo>
                    <a:pt x="1448604" y="1759382"/>
                  </a:lnTo>
                  <a:lnTo>
                    <a:pt x="1442579" y="1751457"/>
                  </a:lnTo>
                  <a:lnTo>
                    <a:pt x="1436554" y="1743532"/>
                  </a:lnTo>
                  <a:lnTo>
                    <a:pt x="1430846" y="1734656"/>
                  </a:lnTo>
                  <a:lnTo>
                    <a:pt x="1425455" y="1725779"/>
                  </a:lnTo>
                  <a:lnTo>
                    <a:pt x="1420064" y="1716586"/>
                  </a:lnTo>
                  <a:lnTo>
                    <a:pt x="1414990" y="1707076"/>
                  </a:lnTo>
                  <a:lnTo>
                    <a:pt x="1410551" y="1697565"/>
                  </a:lnTo>
                  <a:lnTo>
                    <a:pt x="1405794" y="1688055"/>
                  </a:lnTo>
                  <a:lnTo>
                    <a:pt x="1401672" y="1678228"/>
                  </a:lnTo>
                  <a:lnTo>
                    <a:pt x="1397866" y="1667766"/>
                  </a:lnTo>
                  <a:lnTo>
                    <a:pt x="1394061" y="1657622"/>
                  </a:lnTo>
                  <a:lnTo>
                    <a:pt x="1390256" y="1647160"/>
                  </a:lnTo>
                  <a:lnTo>
                    <a:pt x="1387084" y="1637016"/>
                  </a:lnTo>
                  <a:lnTo>
                    <a:pt x="1384230" y="1626238"/>
                  </a:lnTo>
                  <a:lnTo>
                    <a:pt x="1381059" y="1615459"/>
                  </a:lnTo>
                  <a:lnTo>
                    <a:pt x="1377888" y="1614191"/>
                  </a:lnTo>
                  <a:lnTo>
                    <a:pt x="1374717" y="1613240"/>
                  </a:lnTo>
                  <a:lnTo>
                    <a:pt x="1371546" y="1611655"/>
                  </a:lnTo>
                  <a:lnTo>
                    <a:pt x="1368375" y="1609753"/>
                  </a:lnTo>
                  <a:lnTo>
                    <a:pt x="1362667" y="1605632"/>
                  </a:lnTo>
                  <a:lnTo>
                    <a:pt x="1357276" y="1600877"/>
                  </a:lnTo>
                  <a:lnTo>
                    <a:pt x="1352519" y="1595171"/>
                  </a:lnTo>
                  <a:lnTo>
                    <a:pt x="1347762" y="1589147"/>
                  </a:lnTo>
                  <a:lnTo>
                    <a:pt x="1343640" y="1582173"/>
                  </a:lnTo>
                  <a:lnTo>
                    <a:pt x="1339835" y="1575516"/>
                  </a:lnTo>
                  <a:lnTo>
                    <a:pt x="1336346" y="1567591"/>
                  </a:lnTo>
                  <a:lnTo>
                    <a:pt x="1333809" y="1559982"/>
                  </a:lnTo>
                  <a:lnTo>
                    <a:pt x="1331272" y="1552374"/>
                  </a:lnTo>
                  <a:lnTo>
                    <a:pt x="1329370" y="1544449"/>
                  </a:lnTo>
                  <a:lnTo>
                    <a:pt x="1328418" y="1536523"/>
                  </a:lnTo>
                  <a:lnTo>
                    <a:pt x="1327467" y="1528281"/>
                  </a:lnTo>
                  <a:lnTo>
                    <a:pt x="1327150" y="1520673"/>
                  </a:lnTo>
                  <a:lnTo>
                    <a:pt x="1328101" y="1513382"/>
                  </a:lnTo>
                  <a:lnTo>
                    <a:pt x="1328736" y="1508627"/>
                  </a:lnTo>
                  <a:lnTo>
                    <a:pt x="1329370" y="1503871"/>
                  </a:lnTo>
                  <a:lnTo>
                    <a:pt x="1330638" y="1499750"/>
                  </a:lnTo>
                  <a:lnTo>
                    <a:pt x="1332224" y="1495946"/>
                  </a:lnTo>
                  <a:lnTo>
                    <a:pt x="1334126" y="1492142"/>
                  </a:lnTo>
                  <a:lnTo>
                    <a:pt x="1336029" y="1488655"/>
                  </a:lnTo>
                  <a:lnTo>
                    <a:pt x="1337932" y="1485485"/>
                  </a:lnTo>
                  <a:lnTo>
                    <a:pt x="1340152" y="1482949"/>
                  </a:lnTo>
                  <a:lnTo>
                    <a:pt x="1343006" y="1480412"/>
                  </a:lnTo>
                  <a:lnTo>
                    <a:pt x="1345543" y="1477876"/>
                  </a:lnTo>
                  <a:lnTo>
                    <a:pt x="1348714" y="1475657"/>
                  </a:lnTo>
                  <a:lnTo>
                    <a:pt x="1351568" y="1473755"/>
                  </a:lnTo>
                  <a:lnTo>
                    <a:pt x="1355056" y="1472170"/>
                  </a:lnTo>
                  <a:lnTo>
                    <a:pt x="1358544" y="1470585"/>
                  </a:lnTo>
                  <a:lnTo>
                    <a:pt x="1362032" y="1469634"/>
                  </a:lnTo>
                  <a:lnTo>
                    <a:pt x="1365838" y="1468683"/>
                  </a:lnTo>
                  <a:lnTo>
                    <a:pt x="1366472" y="1455369"/>
                  </a:lnTo>
                  <a:lnTo>
                    <a:pt x="1368058" y="1442371"/>
                  </a:lnTo>
                  <a:lnTo>
                    <a:pt x="1369960" y="1430008"/>
                  </a:lnTo>
                  <a:lnTo>
                    <a:pt x="1372180" y="1417327"/>
                  </a:lnTo>
                  <a:lnTo>
                    <a:pt x="1375034" y="1404964"/>
                  </a:lnTo>
                  <a:lnTo>
                    <a:pt x="1377888" y="1392917"/>
                  </a:lnTo>
                  <a:lnTo>
                    <a:pt x="1381693" y="1380871"/>
                  </a:lnTo>
                  <a:lnTo>
                    <a:pt x="1385499" y="1369459"/>
                  </a:lnTo>
                  <a:lnTo>
                    <a:pt x="1390256" y="1358363"/>
                  </a:lnTo>
                  <a:lnTo>
                    <a:pt x="1394695" y="1347268"/>
                  </a:lnTo>
                  <a:lnTo>
                    <a:pt x="1400086" y="1337123"/>
                  </a:lnTo>
                  <a:lnTo>
                    <a:pt x="1405794" y="1326662"/>
                  </a:lnTo>
                  <a:lnTo>
                    <a:pt x="1411502" y="1316835"/>
                  </a:lnTo>
                  <a:lnTo>
                    <a:pt x="1418162" y="1307324"/>
                  </a:lnTo>
                  <a:lnTo>
                    <a:pt x="1425138" y="1298131"/>
                  </a:lnTo>
                  <a:lnTo>
                    <a:pt x="1432114" y="1289255"/>
                  </a:lnTo>
                  <a:lnTo>
                    <a:pt x="1439408" y="1281329"/>
                  </a:lnTo>
                  <a:lnTo>
                    <a:pt x="1447653" y="1273404"/>
                  </a:lnTo>
                  <a:lnTo>
                    <a:pt x="1455581" y="1265479"/>
                  </a:lnTo>
                  <a:lnTo>
                    <a:pt x="1463826" y="1258822"/>
                  </a:lnTo>
                  <a:lnTo>
                    <a:pt x="1473022" y="1252164"/>
                  </a:lnTo>
                  <a:lnTo>
                    <a:pt x="1482218" y="1246141"/>
                  </a:lnTo>
                  <a:lnTo>
                    <a:pt x="1491732" y="1240752"/>
                  </a:lnTo>
                  <a:lnTo>
                    <a:pt x="1501562" y="1235997"/>
                  </a:lnTo>
                  <a:lnTo>
                    <a:pt x="1511710" y="1231242"/>
                  </a:lnTo>
                  <a:lnTo>
                    <a:pt x="1522175" y="1227437"/>
                  </a:lnTo>
                  <a:lnTo>
                    <a:pt x="1532639" y="1223950"/>
                  </a:lnTo>
                  <a:lnTo>
                    <a:pt x="1543738" y="1221097"/>
                  </a:lnTo>
                  <a:lnTo>
                    <a:pt x="1555154" y="1219195"/>
                  </a:lnTo>
                  <a:lnTo>
                    <a:pt x="1566888" y="1217610"/>
                  </a:lnTo>
                  <a:lnTo>
                    <a:pt x="1578621" y="1216342"/>
                  </a:lnTo>
                  <a:lnTo>
                    <a:pt x="1590354" y="1216025"/>
                  </a:lnTo>
                  <a:close/>
                  <a:moveTo>
                    <a:pt x="679450" y="1054222"/>
                  </a:moveTo>
                  <a:lnTo>
                    <a:pt x="673417" y="1054857"/>
                  </a:lnTo>
                  <a:lnTo>
                    <a:pt x="668337" y="1055492"/>
                  </a:lnTo>
                  <a:lnTo>
                    <a:pt x="662940" y="1056762"/>
                  </a:lnTo>
                  <a:lnTo>
                    <a:pt x="657543" y="1057715"/>
                  </a:lnTo>
                  <a:lnTo>
                    <a:pt x="652463" y="1059303"/>
                  </a:lnTo>
                  <a:lnTo>
                    <a:pt x="647700" y="1060890"/>
                  </a:lnTo>
                  <a:lnTo>
                    <a:pt x="642620" y="1062796"/>
                  </a:lnTo>
                  <a:lnTo>
                    <a:pt x="637540" y="1065018"/>
                  </a:lnTo>
                  <a:lnTo>
                    <a:pt x="633095" y="1067241"/>
                  </a:lnTo>
                  <a:lnTo>
                    <a:pt x="628333" y="1070099"/>
                  </a:lnTo>
                  <a:lnTo>
                    <a:pt x="624205" y="1073274"/>
                  </a:lnTo>
                  <a:lnTo>
                    <a:pt x="620077" y="1076132"/>
                  </a:lnTo>
                  <a:lnTo>
                    <a:pt x="615950" y="1079307"/>
                  </a:lnTo>
                  <a:lnTo>
                    <a:pt x="611505" y="1082800"/>
                  </a:lnTo>
                  <a:lnTo>
                    <a:pt x="607695" y="1085976"/>
                  </a:lnTo>
                  <a:lnTo>
                    <a:pt x="604203" y="1090421"/>
                  </a:lnTo>
                  <a:lnTo>
                    <a:pt x="600393" y="1094232"/>
                  </a:lnTo>
                  <a:lnTo>
                    <a:pt x="597535" y="1098360"/>
                  </a:lnTo>
                  <a:lnTo>
                    <a:pt x="594360" y="1102488"/>
                  </a:lnTo>
                  <a:lnTo>
                    <a:pt x="591185" y="1107251"/>
                  </a:lnTo>
                  <a:lnTo>
                    <a:pt x="588963" y="1111696"/>
                  </a:lnTo>
                  <a:lnTo>
                    <a:pt x="586423" y="1116459"/>
                  </a:lnTo>
                  <a:lnTo>
                    <a:pt x="584517" y="1121222"/>
                  </a:lnTo>
                  <a:lnTo>
                    <a:pt x="582613" y="1126303"/>
                  </a:lnTo>
                  <a:lnTo>
                    <a:pt x="580707" y="1131384"/>
                  </a:lnTo>
                  <a:lnTo>
                    <a:pt x="579120" y="1136147"/>
                  </a:lnTo>
                  <a:lnTo>
                    <a:pt x="577850" y="1141545"/>
                  </a:lnTo>
                  <a:lnTo>
                    <a:pt x="577215" y="1146943"/>
                  </a:lnTo>
                  <a:lnTo>
                    <a:pt x="576263" y="1152341"/>
                  </a:lnTo>
                  <a:lnTo>
                    <a:pt x="575945" y="1157739"/>
                  </a:lnTo>
                  <a:lnTo>
                    <a:pt x="575945" y="1163455"/>
                  </a:lnTo>
                  <a:lnTo>
                    <a:pt x="443547" y="2394227"/>
                  </a:lnTo>
                  <a:lnTo>
                    <a:pt x="443230" y="2410422"/>
                  </a:lnTo>
                  <a:lnTo>
                    <a:pt x="442595" y="2426934"/>
                  </a:lnTo>
                  <a:lnTo>
                    <a:pt x="441643" y="2442810"/>
                  </a:lnTo>
                  <a:lnTo>
                    <a:pt x="440055" y="2458370"/>
                  </a:lnTo>
                  <a:lnTo>
                    <a:pt x="438150" y="2473294"/>
                  </a:lnTo>
                  <a:lnTo>
                    <a:pt x="435927" y="2487901"/>
                  </a:lnTo>
                  <a:lnTo>
                    <a:pt x="433705" y="2502190"/>
                  </a:lnTo>
                  <a:lnTo>
                    <a:pt x="430530" y="2516161"/>
                  </a:lnTo>
                  <a:lnTo>
                    <a:pt x="427355" y="2529498"/>
                  </a:lnTo>
                  <a:lnTo>
                    <a:pt x="423863" y="2542834"/>
                  </a:lnTo>
                  <a:lnTo>
                    <a:pt x="420053" y="2555536"/>
                  </a:lnTo>
                  <a:lnTo>
                    <a:pt x="415607" y="2568237"/>
                  </a:lnTo>
                  <a:lnTo>
                    <a:pt x="411163" y="2579986"/>
                  </a:lnTo>
                  <a:lnTo>
                    <a:pt x="406400" y="2591735"/>
                  </a:lnTo>
                  <a:lnTo>
                    <a:pt x="401637" y="2603484"/>
                  </a:lnTo>
                  <a:lnTo>
                    <a:pt x="396240" y="2613963"/>
                  </a:lnTo>
                  <a:lnTo>
                    <a:pt x="2567940" y="2613963"/>
                  </a:lnTo>
                  <a:lnTo>
                    <a:pt x="2573655" y="2613963"/>
                  </a:lnTo>
                  <a:lnTo>
                    <a:pt x="2579053" y="2613645"/>
                  </a:lnTo>
                  <a:lnTo>
                    <a:pt x="2584450" y="2613010"/>
                  </a:lnTo>
                  <a:lnTo>
                    <a:pt x="2589847" y="2612057"/>
                  </a:lnTo>
                  <a:lnTo>
                    <a:pt x="2594927" y="2610470"/>
                  </a:lnTo>
                  <a:lnTo>
                    <a:pt x="2600007" y="2609517"/>
                  </a:lnTo>
                  <a:lnTo>
                    <a:pt x="2605405" y="2607612"/>
                  </a:lnTo>
                  <a:lnTo>
                    <a:pt x="2610485" y="2605707"/>
                  </a:lnTo>
                  <a:lnTo>
                    <a:pt x="2614930" y="2603484"/>
                  </a:lnTo>
                  <a:lnTo>
                    <a:pt x="2619693" y="2600944"/>
                  </a:lnTo>
                  <a:lnTo>
                    <a:pt x="2624137" y="2598403"/>
                  </a:lnTo>
                  <a:lnTo>
                    <a:pt x="2628583" y="2595546"/>
                  </a:lnTo>
                  <a:lnTo>
                    <a:pt x="2633027" y="2592688"/>
                  </a:lnTo>
                  <a:lnTo>
                    <a:pt x="2637155" y="2589195"/>
                  </a:lnTo>
                  <a:lnTo>
                    <a:pt x="2641283" y="2585702"/>
                  </a:lnTo>
                  <a:lnTo>
                    <a:pt x="2645093" y="2582209"/>
                  </a:lnTo>
                  <a:lnTo>
                    <a:pt x="2648585" y="2578399"/>
                  </a:lnTo>
                  <a:lnTo>
                    <a:pt x="2652077" y="2574271"/>
                  </a:lnTo>
                  <a:lnTo>
                    <a:pt x="2655570" y="2570460"/>
                  </a:lnTo>
                  <a:lnTo>
                    <a:pt x="2658427" y="2565697"/>
                  </a:lnTo>
                  <a:lnTo>
                    <a:pt x="2661285" y="2561569"/>
                  </a:lnTo>
                  <a:lnTo>
                    <a:pt x="2663825" y="2557124"/>
                  </a:lnTo>
                  <a:lnTo>
                    <a:pt x="2666365" y="2552361"/>
                  </a:lnTo>
                  <a:lnTo>
                    <a:pt x="2668587" y="2547597"/>
                  </a:lnTo>
                  <a:lnTo>
                    <a:pt x="2670493" y="2542517"/>
                  </a:lnTo>
                  <a:lnTo>
                    <a:pt x="2672080" y="2537436"/>
                  </a:lnTo>
                  <a:lnTo>
                    <a:pt x="2673350" y="2532673"/>
                  </a:lnTo>
                  <a:lnTo>
                    <a:pt x="2674620" y="2527275"/>
                  </a:lnTo>
                  <a:lnTo>
                    <a:pt x="2675890" y="2521877"/>
                  </a:lnTo>
                  <a:lnTo>
                    <a:pt x="2676525" y="2516479"/>
                  </a:lnTo>
                  <a:lnTo>
                    <a:pt x="2676843" y="2511081"/>
                  </a:lnTo>
                  <a:lnTo>
                    <a:pt x="2676843" y="2505365"/>
                  </a:lnTo>
                  <a:lnTo>
                    <a:pt x="2809240" y="1163455"/>
                  </a:lnTo>
                  <a:lnTo>
                    <a:pt x="2808923" y="1157739"/>
                  </a:lnTo>
                  <a:lnTo>
                    <a:pt x="2808605" y="1152341"/>
                  </a:lnTo>
                  <a:lnTo>
                    <a:pt x="2807653" y="1146943"/>
                  </a:lnTo>
                  <a:lnTo>
                    <a:pt x="2807017" y="1141545"/>
                  </a:lnTo>
                  <a:lnTo>
                    <a:pt x="2805747" y="1136147"/>
                  </a:lnTo>
                  <a:lnTo>
                    <a:pt x="2804477" y="1131384"/>
                  </a:lnTo>
                  <a:lnTo>
                    <a:pt x="2802255" y="1126303"/>
                  </a:lnTo>
                  <a:lnTo>
                    <a:pt x="2800350" y="1121222"/>
                  </a:lnTo>
                  <a:lnTo>
                    <a:pt x="2798127" y="1116459"/>
                  </a:lnTo>
                  <a:lnTo>
                    <a:pt x="2795905" y="1111696"/>
                  </a:lnTo>
                  <a:lnTo>
                    <a:pt x="2793365" y="1107251"/>
                  </a:lnTo>
                  <a:lnTo>
                    <a:pt x="2790507" y="1102488"/>
                  </a:lnTo>
                  <a:lnTo>
                    <a:pt x="2787650" y="1098360"/>
                  </a:lnTo>
                  <a:lnTo>
                    <a:pt x="2784157" y="1094232"/>
                  </a:lnTo>
                  <a:lnTo>
                    <a:pt x="2780665" y="1090421"/>
                  </a:lnTo>
                  <a:lnTo>
                    <a:pt x="2776855" y="1085976"/>
                  </a:lnTo>
                  <a:lnTo>
                    <a:pt x="2773045" y="1082800"/>
                  </a:lnTo>
                  <a:lnTo>
                    <a:pt x="2769235" y="1079307"/>
                  </a:lnTo>
                  <a:lnTo>
                    <a:pt x="2764790" y="1076132"/>
                  </a:lnTo>
                  <a:lnTo>
                    <a:pt x="2760663" y="1073274"/>
                  </a:lnTo>
                  <a:lnTo>
                    <a:pt x="2756535" y="1070099"/>
                  </a:lnTo>
                  <a:lnTo>
                    <a:pt x="2751773" y="1067241"/>
                  </a:lnTo>
                  <a:lnTo>
                    <a:pt x="2747327" y="1065018"/>
                  </a:lnTo>
                  <a:lnTo>
                    <a:pt x="2742247" y="1062796"/>
                  </a:lnTo>
                  <a:lnTo>
                    <a:pt x="2737485" y="1060890"/>
                  </a:lnTo>
                  <a:lnTo>
                    <a:pt x="2732405" y="1059303"/>
                  </a:lnTo>
                  <a:lnTo>
                    <a:pt x="2727325" y="1057715"/>
                  </a:lnTo>
                  <a:lnTo>
                    <a:pt x="2721927" y="1056762"/>
                  </a:lnTo>
                  <a:lnTo>
                    <a:pt x="2716847" y="1055492"/>
                  </a:lnTo>
                  <a:lnTo>
                    <a:pt x="2711450" y="1054857"/>
                  </a:lnTo>
                  <a:lnTo>
                    <a:pt x="2705735" y="1054222"/>
                  </a:lnTo>
                  <a:lnTo>
                    <a:pt x="2700020" y="1054222"/>
                  </a:lnTo>
                  <a:lnTo>
                    <a:pt x="684530" y="1054222"/>
                  </a:lnTo>
                  <a:lnTo>
                    <a:pt x="679450" y="1054222"/>
                  </a:lnTo>
                  <a:close/>
                  <a:moveTo>
                    <a:pt x="1386219" y="763587"/>
                  </a:moveTo>
                  <a:lnTo>
                    <a:pt x="1391618" y="763587"/>
                  </a:lnTo>
                  <a:lnTo>
                    <a:pt x="2402190" y="763587"/>
                  </a:lnTo>
                  <a:lnTo>
                    <a:pt x="2407589" y="763587"/>
                  </a:lnTo>
                  <a:lnTo>
                    <a:pt x="2412988" y="764220"/>
                  </a:lnTo>
                  <a:lnTo>
                    <a:pt x="2418070" y="765803"/>
                  </a:lnTo>
                  <a:lnTo>
                    <a:pt x="2422834" y="767386"/>
                  </a:lnTo>
                  <a:lnTo>
                    <a:pt x="2427597" y="769602"/>
                  </a:lnTo>
                  <a:lnTo>
                    <a:pt x="2432044" y="772451"/>
                  </a:lnTo>
                  <a:lnTo>
                    <a:pt x="2436172" y="775300"/>
                  </a:lnTo>
                  <a:lnTo>
                    <a:pt x="2439983" y="778782"/>
                  </a:lnTo>
                  <a:lnTo>
                    <a:pt x="2443477" y="782580"/>
                  </a:lnTo>
                  <a:lnTo>
                    <a:pt x="2446653" y="787012"/>
                  </a:lnTo>
                  <a:lnTo>
                    <a:pt x="2449194" y="791444"/>
                  </a:lnTo>
                  <a:lnTo>
                    <a:pt x="2451734" y="795876"/>
                  </a:lnTo>
                  <a:lnTo>
                    <a:pt x="2453005" y="800941"/>
                  </a:lnTo>
                  <a:lnTo>
                    <a:pt x="2454593" y="806006"/>
                  </a:lnTo>
                  <a:lnTo>
                    <a:pt x="2455545" y="811387"/>
                  </a:lnTo>
                  <a:lnTo>
                    <a:pt x="2455863" y="816769"/>
                  </a:lnTo>
                  <a:lnTo>
                    <a:pt x="2455545" y="822467"/>
                  </a:lnTo>
                  <a:lnTo>
                    <a:pt x="2454593" y="827531"/>
                  </a:lnTo>
                  <a:lnTo>
                    <a:pt x="2453005" y="832596"/>
                  </a:lnTo>
                  <a:lnTo>
                    <a:pt x="2451734" y="837661"/>
                  </a:lnTo>
                  <a:lnTo>
                    <a:pt x="2449194" y="842093"/>
                  </a:lnTo>
                  <a:lnTo>
                    <a:pt x="2446653" y="846841"/>
                  </a:lnTo>
                  <a:lnTo>
                    <a:pt x="2443477" y="850640"/>
                  </a:lnTo>
                  <a:lnTo>
                    <a:pt x="2439983" y="854439"/>
                  </a:lnTo>
                  <a:lnTo>
                    <a:pt x="2436172" y="857921"/>
                  </a:lnTo>
                  <a:lnTo>
                    <a:pt x="2432044" y="861086"/>
                  </a:lnTo>
                  <a:lnTo>
                    <a:pt x="2427597" y="863619"/>
                  </a:lnTo>
                  <a:lnTo>
                    <a:pt x="2422834" y="865835"/>
                  </a:lnTo>
                  <a:lnTo>
                    <a:pt x="2418070" y="867734"/>
                  </a:lnTo>
                  <a:lnTo>
                    <a:pt x="2412988" y="869317"/>
                  </a:lnTo>
                  <a:lnTo>
                    <a:pt x="2407589" y="869950"/>
                  </a:lnTo>
                  <a:lnTo>
                    <a:pt x="2402190" y="869950"/>
                  </a:lnTo>
                  <a:lnTo>
                    <a:pt x="1391618" y="869950"/>
                  </a:lnTo>
                  <a:lnTo>
                    <a:pt x="1386219" y="869950"/>
                  </a:lnTo>
                  <a:lnTo>
                    <a:pt x="1380820" y="869317"/>
                  </a:lnTo>
                  <a:lnTo>
                    <a:pt x="1375739" y="867734"/>
                  </a:lnTo>
                  <a:lnTo>
                    <a:pt x="1370657" y="865835"/>
                  </a:lnTo>
                  <a:lnTo>
                    <a:pt x="1365893" y="863619"/>
                  </a:lnTo>
                  <a:lnTo>
                    <a:pt x="1361765" y="861086"/>
                  </a:lnTo>
                  <a:lnTo>
                    <a:pt x="1357636" y="857921"/>
                  </a:lnTo>
                  <a:lnTo>
                    <a:pt x="1353825" y="854439"/>
                  </a:lnTo>
                  <a:lnTo>
                    <a:pt x="1350331" y="850640"/>
                  </a:lnTo>
                  <a:lnTo>
                    <a:pt x="1347156" y="846841"/>
                  </a:lnTo>
                  <a:lnTo>
                    <a:pt x="1344615" y="842093"/>
                  </a:lnTo>
                  <a:lnTo>
                    <a:pt x="1342392" y="837661"/>
                  </a:lnTo>
                  <a:lnTo>
                    <a:pt x="1340486" y="832596"/>
                  </a:lnTo>
                  <a:lnTo>
                    <a:pt x="1339216" y="827531"/>
                  </a:lnTo>
                  <a:lnTo>
                    <a:pt x="1338581" y="822467"/>
                  </a:lnTo>
                  <a:lnTo>
                    <a:pt x="1338263" y="816769"/>
                  </a:lnTo>
                  <a:lnTo>
                    <a:pt x="1338581" y="811387"/>
                  </a:lnTo>
                  <a:lnTo>
                    <a:pt x="1339216" y="806006"/>
                  </a:lnTo>
                  <a:lnTo>
                    <a:pt x="1340486" y="800941"/>
                  </a:lnTo>
                  <a:lnTo>
                    <a:pt x="1342392" y="795876"/>
                  </a:lnTo>
                  <a:lnTo>
                    <a:pt x="1344615" y="791444"/>
                  </a:lnTo>
                  <a:lnTo>
                    <a:pt x="1347156" y="787012"/>
                  </a:lnTo>
                  <a:lnTo>
                    <a:pt x="1350331" y="782580"/>
                  </a:lnTo>
                  <a:lnTo>
                    <a:pt x="1353825" y="778782"/>
                  </a:lnTo>
                  <a:lnTo>
                    <a:pt x="1357636" y="775300"/>
                  </a:lnTo>
                  <a:lnTo>
                    <a:pt x="1361765" y="772451"/>
                  </a:lnTo>
                  <a:lnTo>
                    <a:pt x="1365893" y="769602"/>
                  </a:lnTo>
                  <a:lnTo>
                    <a:pt x="1370657" y="767386"/>
                  </a:lnTo>
                  <a:lnTo>
                    <a:pt x="1375739" y="765803"/>
                  </a:lnTo>
                  <a:lnTo>
                    <a:pt x="1380820" y="764220"/>
                  </a:lnTo>
                  <a:lnTo>
                    <a:pt x="1386219" y="763587"/>
                  </a:lnTo>
                  <a:close/>
                  <a:moveTo>
                    <a:pt x="1391660" y="538162"/>
                  </a:moveTo>
                  <a:lnTo>
                    <a:pt x="1883036" y="538162"/>
                  </a:lnTo>
                  <a:lnTo>
                    <a:pt x="1888758" y="538801"/>
                  </a:lnTo>
                  <a:lnTo>
                    <a:pt x="1894161" y="539440"/>
                  </a:lnTo>
                  <a:lnTo>
                    <a:pt x="1899246" y="540717"/>
                  </a:lnTo>
                  <a:lnTo>
                    <a:pt x="1904014" y="542633"/>
                  </a:lnTo>
                  <a:lnTo>
                    <a:pt x="1908781" y="544869"/>
                  </a:lnTo>
                  <a:lnTo>
                    <a:pt x="1912913" y="547424"/>
                  </a:lnTo>
                  <a:lnTo>
                    <a:pt x="1917045" y="550618"/>
                  </a:lnTo>
                  <a:lnTo>
                    <a:pt x="1920859" y="554131"/>
                  </a:lnTo>
                  <a:lnTo>
                    <a:pt x="1924355" y="557964"/>
                  </a:lnTo>
                  <a:lnTo>
                    <a:pt x="1927534" y="561796"/>
                  </a:lnTo>
                  <a:lnTo>
                    <a:pt x="1930076" y="566267"/>
                  </a:lnTo>
                  <a:lnTo>
                    <a:pt x="1932301" y="571058"/>
                  </a:lnTo>
                  <a:lnTo>
                    <a:pt x="1934208" y="576168"/>
                  </a:lnTo>
                  <a:lnTo>
                    <a:pt x="1935480" y="580959"/>
                  </a:lnTo>
                  <a:lnTo>
                    <a:pt x="1936115" y="586388"/>
                  </a:lnTo>
                  <a:lnTo>
                    <a:pt x="1936751" y="592137"/>
                  </a:lnTo>
                  <a:lnTo>
                    <a:pt x="1936115" y="597567"/>
                  </a:lnTo>
                  <a:lnTo>
                    <a:pt x="1935480" y="602996"/>
                  </a:lnTo>
                  <a:lnTo>
                    <a:pt x="1934208" y="608106"/>
                  </a:lnTo>
                  <a:lnTo>
                    <a:pt x="1932301" y="612897"/>
                  </a:lnTo>
                  <a:lnTo>
                    <a:pt x="1930076" y="618007"/>
                  </a:lnTo>
                  <a:lnTo>
                    <a:pt x="1927534" y="622159"/>
                  </a:lnTo>
                  <a:lnTo>
                    <a:pt x="1924355" y="626311"/>
                  </a:lnTo>
                  <a:lnTo>
                    <a:pt x="1920859" y="630143"/>
                  </a:lnTo>
                  <a:lnTo>
                    <a:pt x="1917045" y="633656"/>
                  </a:lnTo>
                  <a:lnTo>
                    <a:pt x="1912913" y="636850"/>
                  </a:lnTo>
                  <a:lnTo>
                    <a:pt x="1908781" y="639405"/>
                  </a:lnTo>
                  <a:lnTo>
                    <a:pt x="1904014" y="641960"/>
                  </a:lnTo>
                  <a:lnTo>
                    <a:pt x="1899246" y="643877"/>
                  </a:lnTo>
                  <a:lnTo>
                    <a:pt x="1894161" y="644835"/>
                  </a:lnTo>
                  <a:lnTo>
                    <a:pt x="1888758" y="645793"/>
                  </a:lnTo>
                  <a:lnTo>
                    <a:pt x="1883036" y="646112"/>
                  </a:lnTo>
                  <a:lnTo>
                    <a:pt x="1391660" y="646112"/>
                  </a:lnTo>
                  <a:lnTo>
                    <a:pt x="1386256" y="645793"/>
                  </a:lnTo>
                  <a:lnTo>
                    <a:pt x="1380853" y="644835"/>
                  </a:lnTo>
                  <a:lnTo>
                    <a:pt x="1375768" y="643877"/>
                  </a:lnTo>
                  <a:lnTo>
                    <a:pt x="1370682" y="641960"/>
                  </a:lnTo>
                  <a:lnTo>
                    <a:pt x="1365915" y="639405"/>
                  </a:lnTo>
                  <a:lnTo>
                    <a:pt x="1361783" y="636850"/>
                  </a:lnTo>
                  <a:lnTo>
                    <a:pt x="1357651" y="633656"/>
                  </a:lnTo>
                  <a:lnTo>
                    <a:pt x="1353837" y="630143"/>
                  </a:lnTo>
                  <a:lnTo>
                    <a:pt x="1350341" y="626311"/>
                  </a:lnTo>
                  <a:lnTo>
                    <a:pt x="1347162" y="622159"/>
                  </a:lnTo>
                  <a:lnTo>
                    <a:pt x="1344620" y="618007"/>
                  </a:lnTo>
                  <a:lnTo>
                    <a:pt x="1342395" y="612897"/>
                  </a:lnTo>
                  <a:lnTo>
                    <a:pt x="1340488" y="608106"/>
                  </a:lnTo>
                  <a:lnTo>
                    <a:pt x="1339217" y="602996"/>
                  </a:lnTo>
                  <a:lnTo>
                    <a:pt x="1338581" y="597567"/>
                  </a:lnTo>
                  <a:lnTo>
                    <a:pt x="1338263" y="592137"/>
                  </a:lnTo>
                  <a:lnTo>
                    <a:pt x="1338581" y="586388"/>
                  </a:lnTo>
                  <a:lnTo>
                    <a:pt x="1339217" y="580959"/>
                  </a:lnTo>
                  <a:lnTo>
                    <a:pt x="1340488" y="576168"/>
                  </a:lnTo>
                  <a:lnTo>
                    <a:pt x="1342395" y="571058"/>
                  </a:lnTo>
                  <a:lnTo>
                    <a:pt x="1344620" y="566267"/>
                  </a:lnTo>
                  <a:lnTo>
                    <a:pt x="1347162" y="561796"/>
                  </a:lnTo>
                  <a:lnTo>
                    <a:pt x="1350341" y="557964"/>
                  </a:lnTo>
                  <a:lnTo>
                    <a:pt x="1353837" y="554131"/>
                  </a:lnTo>
                  <a:lnTo>
                    <a:pt x="1357651" y="550618"/>
                  </a:lnTo>
                  <a:lnTo>
                    <a:pt x="1361783" y="547424"/>
                  </a:lnTo>
                  <a:lnTo>
                    <a:pt x="1365915" y="544869"/>
                  </a:lnTo>
                  <a:lnTo>
                    <a:pt x="1370682" y="542633"/>
                  </a:lnTo>
                  <a:lnTo>
                    <a:pt x="1375768" y="540717"/>
                  </a:lnTo>
                  <a:lnTo>
                    <a:pt x="1380853" y="539440"/>
                  </a:lnTo>
                  <a:lnTo>
                    <a:pt x="1386256" y="538801"/>
                  </a:lnTo>
                  <a:lnTo>
                    <a:pt x="1391660" y="538162"/>
                  </a:lnTo>
                  <a:close/>
                  <a:moveTo>
                    <a:pt x="2105025" y="156863"/>
                  </a:moveTo>
                  <a:lnTo>
                    <a:pt x="2105025" y="526476"/>
                  </a:lnTo>
                  <a:lnTo>
                    <a:pt x="2105343" y="531874"/>
                  </a:lnTo>
                  <a:lnTo>
                    <a:pt x="2105660" y="537590"/>
                  </a:lnTo>
                  <a:lnTo>
                    <a:pt x="2106613" y="542671"/>
                  </a:lnTo>
                  <a:lnTo>
                    <a:pt x="2107247" y="547751"/>
                  </a:lnTo>
                  <a:lnTo>
                    <a:pt x="2108517" y="552832"/>
                  </a:lnTo>
                  <a:lnTo>
                    <a:pt x="2110105" y="557912"/>
                  </a:lnTo>
                  <a:lnTo>
                    <a:pt x="2111693" y="562675"/>
                  </a:lnTo>
                  <a:lnTo>
                    <a:pt x="2113597" y="567756"/>
                  </a:lnTo>
                  <a:lnTo>
                    <a:pt x="2115820" y="572201"/>
                  </a:lnTo>
                  <a:lnTo>
                    <a:pt x="2118043" y="576965"/>
                  </a:lnTo>
                  <a:lnTo>
                    <a:pt x="2120583" y="581410"/>
                  </a:lnTo>
                  <a:lnTo>
                    <a:pt x="2123440" y="585856"/>
                  </a:lnTo>
                  <a:lnTo>
                    <a:pt x="2126615" y="589984"/>
                  </a:lnTo>
                  <a:lnTo>
                    <a:pt x="2129473" y="593794"/>
                  </a:lnTo>
                  <a:lnTo>
                    <a:pt x="2132647" y="597604"/>
                  </a:lnTo>
                  <a:lnTo>
                    <a:pt x="2136457" y="601415"/>
                  </a:lnTo>
                  <a:lnTo>
                    <a:pt x="2139950" y="604908"/>
                  </a:lnTo>
                  <a:lnTo>
                    <a:pt x="2143760" y="608401"/>
                  </a:lnTo>
                  <a:lnTo>
                    <a:pt x="2147887" y="611258"/>
                  </a:lnTo>
                  <a:lnTo>
                    <a:pt x="2152015" y="614116"/>
                  </a:lnTo>
                  <a:lnTo>
                    <a:pt x="2156143" y="616974"/>
                  </a:lnTo>
                  <a:lnTo>
                    <a:pt x="2160587" y="619514"/>
                  </a:lnTo>
                  <a:lnTo>
                    <a:pt x="2165033" y="621737"/>
                  </a:lnTo>
                  <a:lnTo>
                    <a:pt x="2170113" y="623960"/>
                  </a:lnTo>
                  <a:lnTo>
                    <a:pt x="2174557" y="625865"/>
                  </a:lnTo>
                  <a:lnTo>
                    <a:pt x="2179637" y="627453"/>
                  </a:lnTo>
                  <a:lnTo>
                    <a:pt x="2184717" y="629041"/>
                  </a:lnTo>
                  <a:lnTo>
                    <a:pt x="2189480" y="629993"/>
                  </a:lnTo>
                  <a:lnTo>
                    <a:pt x="2194877" y="631263"/>
                  </a:lnTo>
                  <a:lnTo>
                    <a:pt x="2200275" y="631581"/>
                  </a:lnTo>
                  <a:lnTo>
                    <a:pt x="2205673" y="631898"/>
                  </a:lnTo>
                  <a:lnTo>
                    <a:pt x="2211070" y="632533"/>
                  </a:lnTo>
                  <a:lnTo>
                    <a:pt x="2580957" y="632533"/>
                  </a:lnTo>
                  <a:lnTo>
                    <a:pt x="2576195" y="626183"/>
                  </a:lnTo>
                  <a:lnTo>
                    <a:pt x="2571750" y="620467"/>
                  </a:lnTo>
                  <a:lnTo>
                    <a:pt x="2556510" y="602685"/>
                  </a:lnTo>
                  <a:lnTo>
                    <a:pt x="2540317" y="583315"/>
                  </a:lnTo>
                  <a:lnTo>
                    <a:pt x="2522855" y="563628"/>
                  </a:lnTo>
                  <a:lnTo>
                    <a:pt x="2504123" y="542988"/>
                  </a:lnTo>
                  <a:lnTo>
                    <a:pt x="2484437" y="521396"/>
                  </a:lnTo>
                  <a:lnTo>
                    <a:pt x="2464117" y="499803"/>
                  </a:lnTo>
                  <a:lnTo>
                    <a:pt x="2421255" y="454078"/>
                  </a:lnTo>
                  <a:lnTo>
                    <a:pt x="2379663" y="411528"/>
                  </a:lnTo>
                  <a:lnTo>
                    <a:pt x="2337753" y="369295"/>
                  </a:lnTo>
                  <a:lnTo>
                    <a:pt x="2294890" y="327381"/>
                  </a:lnTo>
                  <a:lnTo>
                    <a:pt x="2252663" y="287371"/>
                  </a:lnTo>
                  <a:lnTo>
                    <a:pt x="2212023" y="249584"/>
                  </a:lnTo>
                  <a:lnTo>
                    <a:pt x="2173287" y="214655"/>
                  </a:lnTo>
                  <a:lnTo>
                    <a:pt x="2155190" y="198461"/>
                  </a:lnTo>
                  <a:lnTo>
                    <a:pt x="2137410" y="183219"/>
                  </a:lnTo>
                  <a:lnTo>
                    <a:pt x="2120583" y="169565"/>
                  </a:lnTo>
                  <a:lnTo>
                    <a:pt x="2105025" y="156863"/>
                  </a:lnTo>
                  <a:close/>
                  <a:moveTo>
                    <a:pt x="1286827" y="94944"/>
                  </a:moveTo>
                  <a:lnTo>
                    <a:pt x="1281430" y="95261"/>
                  </a:lnTo>
                  <a:lnTo>
                    <a:pt x="1275715" y="95579"/>
                  </a:lnTo>
                  <a:lnTo>
                    <a:pt x="1270317" y="96849"/>
                  </a:lnTo>
                  <a:lnTo>
                    <a:pt x="1264920" y="98119"/>
                  </a:lnTo>
                  <a:lnTo>
                    <a:pt x="1259205" y="100024"/>
                  </a:lnTo>
                  <a:lnTo>
                    <a:pt x="1253807" y="101929"/>
                  </a:lnTo>
                  <a:lnTo>
                    <a:pt x="1248410" y="104152"/>
                  </a:lnTo>
                  <a:lnTo>
                    <a:pt x="1243013" y="106375"/>
                  </a:lnTo>
                  <a:lnTo>
                    <a:pt x="1237933" y="109550"/>
                  </a:lnTo>
                  <a:lnTo>
                    <a:pt x="1232853" y="112408"/>
                  </a:lnTo>
                  <a:lnTo>
                    <a:pt x="1227455" y="115901"/>
                  </a:lnTo>
                  <a:lnTo>
                    <a:pt x="1222375" y="119394"/>
                  </a:lnTo>
                  <a:lnTo>
                    <a:pt x="1217930" y="123204"/>
                  </a:lnTo>
                  <a:lnTo>
                    <a:pt x="1212850" y="127332"/>
                  </a:lnTo>
                  <a:lnTo>
                    <a:pt x="1208405" y="131778"/>
                  </a:lnTo>
                  <a:lnTo>
                    <a:pt x="1204277" y="136223"/>
                  </a:lnTo>
                  <a:lnTo>
                    <a:pt x="1199833" y="140987"/>
                  </a:lnTo>
                  <a:lnTo>
                    <a:pt x="1195705" y="145432"/>
                  </a:lnTo>
                  <a:lnTo>
                    <a:pt x="1191895" y="150513"/>
                  </a:lnTo>
                  <a:lnTo>
                    <a:pt x="1188085" y="155911"/>
                  </a:lnTo>
                  <a:lnTo>
                    <a:pt x="1184593" y="160674"/>
                  </a:lnTo>
                  <a:lnTo>
                    <a:pt x="1181735" y="166072"/>
                  </a:lnTo>
                  <a:lnTo>
                    <a:pt x="1178560" y="171470"/>
                  </a:lnTo>
                  <a:lnTo>
                    <a:pt x="1175703" y="176868"/>
                  </a:lnTo>
                  <a:lnTo>
                    <a:pt x="1173480" y="182266"/>
                  </a:lnTo>
                  <a:lnTo>
                    <a:pt x="1171257" y="187982"/>
                  </a:lnTo>
                  <a:lnTo>
                    <a:pt x="1169353" y="193380"/>
                  </a:lnTo>
                  <a:lnTo>
                    <a:pt x="1167765" y="199096"/>
                  </a:lnTo>
                  <a:lnTo>
                    <a:pt x="1166813" y="204494"/>
                  </a:lnTo>
                  <a:lnTo>
                    <a:pt x="1165543" y="210209"/>
                  </a:lnTo>
                  <a:lnTo>
                    <a:pt x="1165225" y="215925"/>
                  </a:lnTo>
                  <a:lnTo>
                    <a:pt x="1164590" y="221323"/>
                  </a:lnTo>
                  <a:lnTo>
                    <a:pt x="1164590" y="925302"/>
                  </a:lnTo>
                  <a:lnTo>
                    <a:pt x="2636520" y="925302"/>
                  </a:lnTo>
                  <a:lnTo>
                    <a:pt x="2636520" y="723349"/>
                  </a:lnTo>
                  <a:lnTo>
                    <a:pt x="2211070" y="723349"/>
                  </a:lnTo>
                  <a:lnTo>
                    <a:pt x="2199640" y="723031"/>
                  </a:lnTo>
                  <a:lnTo>
                    <a:pt x="2188527" y="722714"/>
                  </a:lnTo>
                  <a:lnTo>
                    <a:pt x="2177733" y="721444"/>
                  </a:lnTo>
                  <a:lnTo>
                    <a:pt x="2167255" y="720173"/>
                  </a:lnTo>
                  <a:lnTo>
                    <a:pt x="2157095" y="717951"/>
                  </a:lnTo>
                  <a:lnTo>
                    <a:pt x="2147253" y="715728"/>
                  </a:lnTo>
                  <a:lnTo>
                    <a:pt x="2137093" y="713188"/>
                  </a:lnTo>
                  <a:lnTo>
                    <a:pt x="2127885" y="709695"/>
                  </a:lnTo>
                  <a:lnTo>
                    <a:pt x="2118677" y="706202"/>
                  </a:lnTo>
                  <a:lnTo>
                    <a:pt x="2110105" y="702392"/>
                  </a:lnTo>
                  <a:lnTo>
                    <a:pt x="2101215" y="697946"/>
                  </a:lnTo>
                  <a:lnTo>
                    <a:pt x="2093277" y="693183"/>
                  </a:lnTo>
                  <a:lnTo>
                    <a:pt x="2085023" y="688420"/>
                  </a:lnTo>
                  <a:lnTo>
                    <a:pt x="2077720" y="683022"/>
                  </a:lnTo>
                  <a:lnTo>
                    <a:pt x="2070735" y="676671"/>
                  </a:lnTo>
                  <a:lnTo>
                    <a:pt x="2063750" y="670638"/>
                  </a:lnTo>
                  <a:lnTo>
                    <a:pt x="2057083" y="664287"/>
                  </a:lnTo>
                  <a:lnTo>
                    <a:pt x="2051050" y="657301"/>
                  </a:lnTo>
                  <a:lnTo>
                    <a:pt x="2045335" y="649998"/>
                  </a:lnTo>
                  <a:lnTo>
                    <a:pt x="2039937" y="642377"/>
                  </a:lnTo>
                  <a:lnTo>
                    <a:pt x="2035175" y="634756"/>
                  </a:lnTo>
                  <a:lnTo>
                    <a:pt x="2030413" y="626183"/>
                  </a:lnTo>
                  <a:lnTo>
                    <a:pt x="2026603" y="617927"/>
                  </a:lnTo>
                  <a:lnTo>
                    <a:pt x="2022793" y="608718"/>
                  </a:lnTo>
                  <a:lnTo>
                    <a:pt x="2019300" y="599510"/>
                  </a:lnTo>
                  <a:lnTo>
                    <a:pt x="2016443" y="589984"/>
                  </a:lnTo>
                  <a:lnTo>
                    <a:pt x="2013903" y="580140"/>
                  </a:lnTo>
                  <a:lnTo>
                    <a:pt x="2011680" y="569979"/>
                  </a:lnTo>
                  <a:lnTo>
                    <a:pt x="2010093" y="559817"/>
                  </a:lnTo>
                  <a:lnTo>
                    <a:pt x="2009140" y="549021"/>
                  </a:lnTo>
                  <a:lnTo>
                    <a:pt x="2008187" y="537907"/>
                  </a:lnTo>
                  <a:lnTo>
                    <a:pt x="2008187" y="526476"/>
                  </a:lnTo>
                  <a:lnTo>
                    <a:pt x="2008187" y="94944"/>
                  </a:lnTo>
                  <a:lnTo>
                    <a:pt x="1286827" y="94944"/>
                  </a:lnTo>
                  <a:close/>
                  <a:moveTo>
                    <a:pt x="1275397" y="0"/>
                  </a:moveTo>
                  <a:lnTo>
                    <a:pt x="1286827" y="0"/>
                  </a:lnTo>
                  <a:lnTo>
                    <a:pt x="2047557" y="0"/>
                  </a:lnTo>
                  <a:lnTo>
                    <a:pt x="2047557" y="318"/>
                  </a:lnTo>
                  <a:lnTo>
                    <a:pt x="2051367" y="0"/>
                  </a:lnTo>
                  <a:lnTo>
                    <a:pt x="2054860" y="0"/>
                  </a:lnTo>
                  <a:lnTo>
                    <a:pt x="2060257" y="0"/>
                  </a:lnTo>
                  <a:lnTo>
                    <a:pt x="2065655" y="953"/>
                  </a:lnTo>
                  <a:lnTo>
                    <a:pt x="2070100" y="1588"/>
                  </a:lnTo>
                  <a:lnTo>
                    <a:pt x="2074545" y="2223"/>
                  </a:lnTo>
                  <a:lnTo>
                    <a:pt x="2081847" y="4763"/>
                  </a:lnTo>
                  <a:lnTo>
                    <a:pt x="2088515" y="6986"/>
                  </a:lnTo>
                  <a:lnTo>
                    <a:pt x="2094865" y="9844"/>
                  </a:lnTo>
                  <a:lnTo>
                    <a:pt x="2100897" y="13019"/>
                  </a:lnTo>
                  <a:lnTo>
                    <a:pt x="2112327" y="19687"/>
                  </a:lnTo>
                  <a:lnTo>
                    <a:pt x="2124075" y="26991"/>
                  </a:lnTo>
                  <a:lnTo>
                    <a:pt x="2136457" y="35564"/>
                  </a:lnTo>
                  <a:lnTo>
                    <a:pt x="2149475" y="44773"/>
                  </a:lnTo>
                  <a:lnTo>
                    <a:pt x="2163127" y="55252"/>
                  </a:lnTo>
                  <a:lnTo>
                    <a:pt x="2177415" y="66683"/>
                  </a:lnTo>
                  <a:lnTo>
                    <a:pt x="2192337" y="78432"/>
                  </a:lnTo>
                  <a:lnTo>
                    <a:pt x="2223770" y="105105"/>
                  </a:lnTo>
                  <a:lnTo>
                    <a:pt x="2257743" y="134953"/>
                  </a:lnTo>
                  <a:lnTo>
                    <a:pt x="2293303" y="167342"/>
                  </a:lnTo>
                  <a:lnTo>
                    <a:pt x="2329815" y="201636"/>
                  </a:lnTo>
                  <a:lnTo>
                    <a:pt x="2367915" y="237518"/>
                  </a:lnTo>
                  <a:lnTo>
                    <a:pt x="2406015" y="274670"/>
                  </a:lnTo>
                  <a:lnTo>
                    <a:pt x="2444433" y="313091"/>
                  </a:lnTo>
                  <a:lnTo>
                    <a:pt x="2481897" y="351196"/>
                  </a:lnTo>
                  <a:lnTo>
                    <a:pt x="2518410" y="388983"/>
                  </a:lnTo>
                  <a:lnTo>
                    <a:pt x="2553653" y="426452"/>
                  </a:lnTo>
                  <a:lnTo>
                    <a:pt x="2586990" y="462969"/>
                  </a:lnTo>
                  <a:lnTo>
                    <a:pt x="2607945" y="486149"/>
                  </a:lnTo>
                  <a:lnTo>
                    <a:pt x="2627947" y="508377"/>
                  </a:lnTo>
                  <a:lnTo>
                    <a:pt x="2646363" y="530287"/>
                  </a:lnTo>
                  <a:lnTo>
                    <a:pt x="2663507" y="550609"/>
                  </a:lnTo>
                  <a:lnTo>
                    <a:pt x="2679383" y="569979"/>
                  </a:lnTo>
                  <a:lnTo>
                    <a:pt x="2693035" y="588396"/>
                  </a:lnTo>
                  <a:lnTo>
                    <a:pt x="2705100" y="605543"/>
                  </a:lnTo>
                  <a:lnTo>
                    <a:pt x="2715577" y="621737"/>
                  </a:lnTo>
                  <a:lnTo>
                    <a:pt x="2720657" y="629993"/>
                  </a:lnTo>
                  <a:lnTo>
                    <a:pt x="2725103" y="638249"/>
                  </a:lnTo>
                  <a:lnTo>
                    <a:pt x="2729230" y="646823"/>
                  </a:lnTo>
                  <a:lnTo>
                    <a:pt x="2733040" y="656031"/>
                  </a:lnTo>
                  <a:lnTo>
                    <a:pt x="2734627" y="661747"/>
                  </a:lnTo>
                  <a:lnTo>
                    <a:pt x="2736215" y="667462"/>
                  </a:lnTo>
                  <a:lnTo>
                    <a:pt x="2737485" y="674766"/>
                  </a:lnTo>
                  <a:lnTo>
                    <a:pt x="2737803" y="683022"/>
                  </a:lnTo>
                  <a:lnTo>
                    <a:pt x="2737485" y="686197"/>
                  </a:lnTo>
                  <a:lnTo>
                    <a:pt x="2736850" y="690325"/>
                  </a:lnTo>
                  <a:lnTo>
                    <a:pt x="2737803" y="690325"/>
                  </a:lnTo>
                  <a:lnTo>
                    <a:pt x="2737803" y="938321"/>
                  </a:lnTo>
                  <a:lnTo>
                    <a:pt x="2747645" y="941814"/>
                  </a:lnTo>
                  <a:lnTo>
                    <a:pt x="2757170" y="945625"/>
                  </a:lnTo>
                  <a:lnTo>
                    <a:pt x="2766695" y="950070"/>
                  </a:lnTo>
                  <a:lnTo>
                    <a:pt x="2775903" y="954516"/>
                  </a:lnTo>
                  <a:lnTo>
                    <a:pt x="2785110" y="959596"/>
                  </a:lnTo>
                  <a:lnTo>
                    <a:pt x="2794000" y="964359"/>
                  </a:lnTo>
                  <a:lnTo>
                    <a:pt x="2802890" y="970075"/>
                  </a:lnTo>
                  <a:lnTo>
                    <a:pt x="2811145" y="975791"/>
                  </a:lnTo>
                  <a:lnTo>
                    <a:pt x="2819400" y="982141"/>
                  </a:lnTo>
                  <a:lnTo>
                    <a:pt x="2827337" y="988492"/>
                  </a:lnTo>
                  <a:lnTo>
                    <a:pt x="2834957" y="995478"/>
                  </a:lnTo>
                  <a:lnTo>
                    <a:pt x="2842260" y="1002464"/>
                  </a:lnTo>
                  <a:lnTo>
                    <a:pt x="2849563" y="1009767"/>
                  </a:lnTo>
                  <a:lnTo>
                    <a:pt x="2856230" y="1017388"/>
                  </a:lnTo>
                  <a:lnTo>
                    <a:pt x="2862897" y="1025326"/>
                  </a:lnTo>
                  <a:lnTo>
                    <a:pt x="2868930" y="1033265"/>
                  </a:lnTo>
                  <a:lnTo>
                    <a:pt x="2874963" y="1041838"/>
                  </a:lnTo>
                  <a:lnTo>
                    <a:pt x="2880677" y="1050094"/>
                  </a:lnTo>
                  <a:lnTo>
                    <a:pt x="2885757" y="1058985"/>
                  </a:lnTo>
                  <a:lnTo>
                    <a:pt x="2890837" y="1068194"/>
                  </a:lnTo>
                  <a:lnTo>
                    <a:pt x="2895283" y="1077402"/>
                  </a:lnTo>
                  <a:lnTo>
                    <a:pt x="2900045" y="1086611"/>
                  </a:lnTo>
                  <a:lnTo>
                    <a:pt x="2903855" y="1096454"/>
                  </a:lnTo>
                  <a:lnTo>
                    <a:pt x="2907347" y="1105981"/>
                  </a:lnTo>
                  <a:lnTo>
                    <a:pt x="2910205" y="1115824"/>
                  </a:lnTo>
                  <a:lnTo>
                    <a:pt x="2913063" y="1126303"/>
                  </a:lnTo>
                  <a:lnTo>
                    <a:pt x="2915603" y="1136464"/>
                  </a:lnTo>
                  <a:lnTo>
                    <a:pt x="2917507" y="1146943"/>
                  </a:lnTo>
                  <a:lnTo>
                    <a:pt x="2919095" y="1157739"/>
                  </a:lnTo>
                  <a:lnTo>
                    <a:pt x="2920365" y="1168218"/>
                  </a:lnTo>
                  <a:lnTo>
                    <a:pt x="2920683" y="1179014"/>
                  </a:lnTo>
                  <a:lnTo>
                    <a:pt x="2921000" y="1190128"/>
                  </a:lnTo>
                  <a:lnTo>
                    <a:pt x="2794000" y="2478374"/>
                  </a:lnTo>
                  <a:lnTo>
                    <a:pt x="2793683" y="2492029"/>
                  </a:lnTo>
                  <a:lnTo>
                    <a:pt x="2792413" y="2505365"/>
                  </a:lnTo>
                  <a:lnTo>
                    <a:pt x="2790825" y="2518702"/>
                  </a:lnTo>
                  <a:lnTo>
                    <a:pt x="2788603" y="2531721"/>
                  </a:lnTo>
                  <a:lnTo>
                    <a:pt x="2785427" y="2544422"/>
                  </a:lnTo>
                  <a:lnTo>
                    <a:pt x="2782253" y="2557124"/>
                  </a:lnTo>
                  <a:lnTo>
                    <a:pt x="2777807" y="2569190"/>
                  </a:lnTo>
                  <a:lnTo>
                    <a:pt x="2773363" y="2581574"/>
                  </a:lnTo>
                  <a:lnTo>
                    <a:pt x="2767965" y="2593005"/>
                  </a:lnTo>
                  <a:lnTo>
                    <a:pt x="2761933" y="2604437"/>
                  </a:lnTo>
                  <a:lnTo>
                    <a:pt x="2755900" y="2615550"/>
                  </a:lnTo>
                  <a:lnTo>
                    <a:pt x="2748915" y="2626347"/>
                  </a:lnTo>
                  <a:lnTo>
                    <a:pt x="2741295" y="2636508"/>
                  </a:lnTo>
                  <a:lnTo>
                    <a:pt x="2733675" y="2646669"/>
                  </a:lnTo>
                  <a:lnTo>
                    <a:pt x="2725103" y="2656195"/>
                  </a:lnTo>
                  <a:lnTo>
                    <a:pt x="2716213" y="2665721"/>
                  </a:lnTo>
                  <a:lnTo>
                    <a:pt x="2707005" y="2673977"/>
                  </a:lnTo>
                  <a:lnTo>
                    <a:pt x="2697480" y="2682551"/>
                  </a:lnTo>
                  <a:lnTo>
                    <a:pt x="2687637" y="2690489"/>
                  </a:lnTo>
                  <a:lnTo>
                    <a:pt x="2677477" y="2697792"/>
                  </a:lnTo>
                  <a:lnTo>
                    <a:pt x="2666683" y="2704778"/>
                  </a:lnTo>
                  <a:lnTo>
                    <a:pt x="2655570" y="2711129"/>
                  </a:lnTo>
                  <a:lnTo>
                    <a:pt x="2644140" y="2716845"/>
                  </a:lnTo>
                  <a:lnTo>
                    <a:pt x="2632075" y="2722243"/>
                  </a:lnTo>
                  <a:lnTo>
                    <a:pt x="2620327" y="2727006"/>
                  </a:lnTo>
                  <a:lnTo>
                    <a:pt x="2607945" y="2731134"/>
                  </a:lnTo>
                  <a:lnTo>
                    <a:pt x="2595563" y="2734944"/>
                  </a:lnTo>
                  <a:lnTo>
                    <a:pt x="2582545" y="2737484"/>
                  </a:lnTo>
                  <a:lnTo>
                    <a:pt x="2569527" y="2740342"/>
                  </a:lnTo>
                  <a:lnTo>
                    <a:pt x="2556193" y="2741930"/>
                  </a:lnTo>
                  <a:lnTo>
                    <a:pt x="2542540" y="2742883"/>
                  </a:lnTo>
                  <a:lnTo>
                    <a:pt x="2528887" y="2743200"/>
                  </a:lnTo>
                  <a:lnTo>
                    <a:pt x="263525" y="2743200"/>
                  </a:lnTo>
                  <a:lnTo>
                    <a:pt x="261937" y="2742883"/>
                  </a:lnTo>
                  <a:lnTo>
                    <a:pt x="260350" y="2742565"/>
                  </a:lnTo>
                  <a:lnTo>
                    <a:pt x="247015" y="2742248"/>
                  </a:lnTo>
                  <a:lnTo>
                    <a:pt x="233997" y="2740977"/>
                  </a:lnTo>
                  <a:lnTo>
                    <a:pt x="220980" y="2739072"/>
                  </a:lnTo>
                  <a:lnTo>
                    <a:pt x="207963" y="2736532"/>
                  </a:lnTo>
                  <a:lnTo>
                    <a:pt x="195263" y="2733356"/>
                  </a:lnTo>
                  <a:lnTo>
                    <a:pt x="183197" y="2729546"/>
                  </a:lnTo>
                  <a:lnTo>
                    <a:pt x="170815" y="2725418"/>
                  </a:lnTo>
                  <a:lnTo>
                    <a:pt x="159067" y="2720337"/>
                  </a:lnTo>
                  <a:lnTo>
                    <a:pt x="147637" y="2714939"/>
                  </a:lnTo>
                  <a:lnTo>
                    <a:pt x="136525" y="2708906"/>
                  </a:lnTo>
                  <a:lnTo>
                    <a:pt x="125413" y="2702555"/>
                  </a:lnTo>
                  <a:lnTo>
                    <a:pt x="114935" y="2695252"/>
                  </a:lnTo>
                  <a:lnTo>
                    <a:pt x="104775" y="2687949"/>
                  </a:lnTo>
                  <a:lnTo>
                    <a:pt x="95250" y="2679693"/>
                  </a:lnTo>
                  <a:lnTo>
                    <a:pt x="85725" y="2671437"/>
                  </a:lnTo>
                  <a:lnTo>
                    <a:pt x="76835" y="2662546"/>
                  </a:lnTo>
                  <a:lnTo>
                    <a:pt x="67945" y="2653020"/>
                  </a:lnTo>
                  <a:lnTo>
                    <a:pt x="60007" y="2643176"/>
                  </a:lnTo>
                  <a:lnTo>
                    <a:pt x="52070" y="2632697"/>
                  </a:lnTo>
                  <a:lnTo>
                    <a:pt x="44767" y="2622536"/>
                  </a:lnTo>
                  <a:lnTo>
                    <a:pt x="37783" y="2611422"/>
                  </a:lnTo>
                  <a:lnTo>
                    <a:pt x="31750" y="2599991"/>
                  </a:lnTo>
                  <a:lnTo>
                    <a:pt x="26035" y="2588560"/>
                  </a:lnTo>
                  <a:lnTo>
                    <a:pt x="20637" y="2576493"/>
                  </a:lnTo>
                  <a:lnTo>
                    <a:pt x="15875" y="2563792"/>
                  </a:lnTo>
                  <a:lnTo>
                    <a:pt x="11747" y="2551725"/>
                  </a:lnTo>
                  <a:lnTo>
                    <a:pt x="8255" y="2538706"/>
                  </a:lnTo>
                  <a:lnTo>
                    <a:pt x="5397" y="2525687"/>
                  </a:lnTo>
                  <a:lnTo>
                    <a:pt x="2857" y="2512668"/>
                  </a:lnTo>
                  <a:lnTo>
                    <a:pt x="1587" y="2499332"/>
                  </a:lnTo>
                  <a:lnTo>
                    <a:pt x="317" y="2485360"/>
                  </a:lnTo>
                  <a:lnTo>
                    <a:pt x="0" y="2471706"/>
                  </a:lnTo>
                  <a:lnTo>
                    <a:pt x="0" y="631263"/>
                  </a:lnTo>
                  <a:lnTo>
                    <a:pt x="317" y="617609"/>
                  </a:lnTo>
                  <a:lnTo>
                    <a:pt x="1587" y="603955"/>
                  </a:lnTo>
                  <a:lnTo>
                    <a:pt x="2857" y="590619"/>
                  </a:lnTo>
                  <a:lnTo>
                    <a:pt x="5397" y="577282"/>
                  </a:lnTo>
                  <a:lnTo>
                    <a:pt x="8255" y="564263"/>
                  </a:lnTo>
                  <a:lnTo>
                    <a:pt x="11747" y="551562"/>
                  </a:lnTo>
                  <a:lnTo>
                    <a:pt x="15875" y="539178"/>
                  </a:lnTo>
                  <a:lnTo>
                    <a:pt x="20637" y="526794"/>
                  </a:lnTo>
                  <a:lnTo>
                    <a:pt x="26035" y="515045"/>
                  </a:lnTo>
                  <a:lnTo>
                    <a:pt x="31750" y="502978"/>
                  </a:lnTo>
                  <a:lnTo>
                    <a:pt x="37783" y="491865"/>
                  </a:lnTo>
                  <a:lnTo>
                    <a:pt x="44767" y="481068"/>
                  </a:lnTo>
                  <a:lnTo>
                    <a:pt x="52070" y="470272"/>
                  </a:lnTo>
                  <a:lnTo>
                    <a:pt x="60007" y="459794"/>
                  </a:lnTo>
                  <a:lnTo>
                    <a:pt x="67945" y="450267"/>
                  </a:lnTo>
                  <a:lnTo>
                    <a:pt x="76835" y="440741"/>
                  </a:lnTo>
                  <a:lnTo>
                    <a:pt x="86043" y="431533"/>
                  </a:lnTo>
                  <a:lnTo>
                    <a:pt x="95567" y="423277"/>
                  </a:lnTo>
                  <a:lnTo>
                    <a:pt x="105410" y="415021"/>
                  </a:lnTo>
                  <a:lnTo>
                    <a:pt x="115887" y="407400"/>
                  </a:lnTo>
                  <a:lnTo>
                    <a:pt x="126683" y="400097"/>
                  </a:lnTo>
                  <a:lnTo>
                    <a:pt x="137477" y="393746"/>
                  </a:lnTo>
                  <a:lnTo>
                    <a:pt x="149225" y="387713"/>
                  </a:lnTo>
                  <a:lnTo>
                    <a:pt x="160973" y="381997"/>
                  </a:lnTo>
                  <a:lnTo>
                    <a:pt x="172720" y="376916"/>
                  </a:lnTo>
                  <a:lnTo>
                    <a:pt x="185420" y="372788"/>
                  </a:lnTo>
                  <a:lnTo>
                    <a:pt x="198120" y="368978"/>
                  </a:lnTo>
                  <a:lnTo>
                    <a:pt x="211137" y="365803"/>
                  </a:lnTo>
                  <a:lnTo>
                    <a:pt x="224155" y="362945"/>
                  </a:lnTo>
                  <a:lnTo>
                    <a:pt x="237490" y="361675"/>
                  </a:lnTo>
                  <a:lnTo>
                    <a:pt x="251143" y="360405"/>
                  </a:lnTo>
                  <a:lnTo>
                    <a:pt x="265113" y="360087"/>
                  </a:lnTo>
                  <a:lnTo>
                    <a:pt x="970280" y="360087"/>
                  </a:lnTo>
                  <a:lnTo>
                    <a:pt x="970280" y="480116"/>
                  </a:lnTo>
                  <a:lnTo>
                    <a:pt x="265113" y="480116"/>
                  </a:lnTo>
                  <a:lnTo>
                    <a:pt x="254953" y="480433"/>
                  </a:lnTo>
                  <a:lnTo>
                    <a:pt x="245745" y="481704"/>
                  </a:lnTo>
                  <a:lnTo>
                    <a:pt x="237173" y="483291"/>
                  </a:lnTo>
                  <a:lnTo>
                    <a:pt x="228283" y="485514"/>
                  </a:lnTo>
                  <a:lnTo>
                    <a:pt x="220345" y="488054"/>
                  </a:lnTo>
                  <a:lnTo>
                    <a:pt x="212090" y="491547"/>
                  </a:lnTo>
                  <a:lnTo>
                    <a:pt x="205105" y="495040"/>
                  </a:lnTo>
                  <a:lnTo>
                    <a:pt x="197803" y="499168"/>
                  </a:lnTo>
                  <a:lnTo>
                    <a:pt x="190817" y="503931"/>
                  </a:lnTo>
                  <a:lnTo>
                    <a:pt x="184785" y="508694"/>
                  </a:lnTo>
                  <a:lnTo>
                    <a:pt x="178435" y="514092"/>
                  </a:lnTo>
                  <a:lnTo>
                    <a:pt x="172403" y="519808"/>
                  </a:lnTo>
                  <a:lnTo>
                    <a:pt x="167005" y="525841"/>
                  </a:lnTo>
                  <a:lnTo>
                    <a:pt x="162243" y="531874"/>
                  </a:lnTo>
                  <a:lnTo>
                    <a:pt x="157163" y="537907"/>
                  </a:lnTo>
                  <a:lnTo>
                    <a:pt x="152400" y="543941"/>
                  </a:lnTo>
                  <a:lnTo>
                    <a:pt x="148273" y="550609"/>
                  </a:lnTo>
                  <a:lnTo>
                    <a:pt x="144463" y="556960"/>
                  </a:lnTo>
                  <a:lnTo>
                    <a:pt x="140970" y="563628"/>
                  </a:lnTo>
                  <a:lnTo>
                    <a:pt x="137477" y="569661"/>
                  </a:lnTo>
                  <a:lnTo>
                    <a:pt x="131763" y="582680"/>
                  </a:lnTo>
                  <a:lnTo>
                    <a:pt x="127317" y="594429"/>
                  </a:lnTo>
                  <a:lnTo>
                    <a:pt x="123825" y="605860"/>
                  </a:lnTo>
                  <a:lnTo>
                    <a:pt x="121603" y="616022"/>
                  </a:lnTo>
                  <a:lnTo>
                    <a:pt x="120015" y="624913"/>
                  </a:lnTo>
                  <a:lnTo>
                    <a:pt x="119697" y="631263"/>
                  </a:lnTo>
                  <a:lnTo>
                    <a:pt x="119697" y="2454559"/>
                  </a:lnTo>
                  <a:lnTo>
                    <a:pt x="119697" y="2460910"/>
                  </a:lnTo>
                  <a:lnTo>
                    <a:pt x="120333" y="2469483"/>
                  </a:lnTo>
                  <a:lnTo>
                    <a:pt x="121285" y="2478692"/>
                  </a:lnTo>
                  <a:lnTo>
                    <a:pt x="123190" y="2488536"/>
                  </a:lnTo>
                  <a:lnTo>
                    <a:pt x="125413" y="2499332"/>
                  </a:lnTo>
                  <a:lnTo>
                    <a:pt x="128905" y="2510763"/>
                  </a:lnTo>
                  <a:lnTo>
                    <a:pt x="130810" y="2516161"/>
                  </a:lnTo>
                  <a:lnTo>
                    <a:pt x="133033" y="2521877"/>
                  </a:lnTo>
                  <a:lnTo>
                    <a:pt x="135573" y="2527593"/>
                  </a:lnTo>
                  <a:lnTo>
                    <a:pt x="138430" y="2533308"/>
                  </a:lnTo>
                  <a:lnTo>
                    <a:pt x="141923" y="2538706"/>
                  </a:lnTo>
                  <a:lnTo>
                    <a:pt x="145415" y="2544105"/>
                  </a:lnTo>
                  <a:lnTo>
                    <a:pt x="149225" y="2549503"/>
                  </a:lnTo>
                  <a:lnTo>
                    <a:pt x="153353" y="2554266"/>
                  </a:lnTo>
                  <a:lnTo>
                    <a:pt x="157797" y="2559029"/>
                  </a:lnTo>
                  <a:lnTo>
                    <a:pt x="162877" y="2563474"/>
                  </a:lnTo>
                  <a:lnTo>
                    <a:pt x="167957" y="2567602"/>
                  </a:lnTo>
                  <a:lnTo>
                    <a:pt x="173990" y="2572048"/>
                  </a:lnTo>
                  <a:lnTo>
                    <a:pt x="180023" y="2575541"/>
                  </a:lnTo>
                  <a:lnTo>
                    <a:pt x="186690" y="2578716"/>
                  </a:lnTo>
                  <a:lnTo>
                    <a:pt x="193993" y="2581574"/>
                  </a:lnTo>
                  <a:lnTo>
                    <a:pt x="200977" y="2583797"/>
                  </a:lnTo>
                  <a:lnTo>
                    <a:pt x="209233" y="2585702"/>
                  </a:lnTo>
                  <a:lnTo>
                    <a:pt x="217805" y="2587290"/>
                  </a:lnTo>
                  <a:lnTo>
                    <a:pt x="226695" y="2587925"/>
                  </a:lnTo>
                  <a:lnTo>
                    <a:pt x="236855" y="2588560"/>
                  </a:lnTo>
                  <a:lnTo>
                    <a:pt x="241935" y="2583797"/>
                  </a:lnTo>
                  <a:lnTo>
                    <a:pt x="248603" y="2578399"/>
                  </a:lnTo>
                  <a:lnTo>
                    <a:pt x="255587" y="2572365"/>
                  </a:lnTo>
                  <a:lnTo>
                    <a:pt x="262573" y="2565062"/>
                  </a:lnTo>
                  <a:lnTo>
                    <a:pt x="269875" y="2557759"/>
                  </a:lnTo>
                  <a:lnTo>
                    <a:pt x="277177" y="2549820"/>
                  </a:lnTo>
                  <a:lnTo>
                    <a:pt x="283845" y="2541882"/>
                  </a:lnTo>
                  <a:lnTo>
                    <a:pt x="289560" y="2533626"/>
                  </a:lnTo>
                  <a:lnTo>
                    <a:pt x="293370" y="2527593"/>
                  </a:lnTo>
                  <a:lnTo>
                    <a:pt x="296227" y="2520924"/>
                  </a:lnTo>
                  <a:lnTo>
                    <a:pt x="299403" y="2514574"/>
                  </a:lnTo>
                  <a:lnTo>
                    <a:pt x="302577" y="2508223"/>
                  </a:lnTo>
                  <a:lnTo>
                    <a:pt x="304800" y="2500920"/>
                  </a:lnTo>
                  <a:lnTo>
                    <a:pt x="307023" y="2493299"/>
                  </a:lnTo>
                  <a:lnTo>
                    <a:pt x="309245" y="2484725"/>
                  </a:lnTo>
                  <a:lnTo>
                    <a:pt x="311785" y="2475834"/>
                  </a:lnTo>
                  <a:lnTo>
                    <a:pt x="315595" y="2456147"/>
                  </a:lnTo>
                  <a:lnTo>
                    <a:pt x="319723" y="2432332"/>
                  </a:lnTo>
                  <a:lnTo>
                    <a:pt x="329565" y="2371365"/>
                  </a:lnTo>
                  <a:lnTo>
                    <a:pt x="457200" y="1190128"/>
                  </a:lnTo>
                  <a:lnTo>
                    <a:pt x="457517" y="1176474"/>
                  </a:lnTo>
                  <a:lnTo>
                    <a:pt x="458153" y="1163137"/>
                  </a:lnTo>
                  <a:lnTo>
                    <a:pt x="460057" y="1150118"/>
                  </a:lnTo>
                  <a:lnTo>
                    <a:pt x="462280" y="1137099"/>
                  </a:lnTo>
                  <a:lnTo>
                    <a:pt x="465455" y="1124080"/>
                  </a:lnTo>
                  <a:lnTo>
                    <a:pt x="468947" y="1111379"/>
                  </a:lnTo>
                  <a:lnTo>
                    <a:pt x="473075" y="1098995"/>
                  </a:lnTo>
                  <a:lnTo>
                    <a:pt x="477837" y="1087246"/>
                  </a:lnTo>
                  <a:lnTo>
                    <a:pt x="482917" y="1075497"/>
                  </a:lnTo>
                  <a:lnTo>
                    <a:pt x="488950" y="1064066"/>
                  </a:lnTo>
                  <a:lnTo>
                    <a:pt x="495300" y="1052952"/>
                  </a:lnTo>
                  <a:lnTo>
                    <a:pt x="502285" y="1042156"/>
                  </a:lnTo>
                  <a:lnTo>
                    <a:pt x="509587" y="1031677"/>
                  </a:lnTo>
                  <a:lnTo>
                    <a:pt x="517525" y="1021833"/>
                  </a:lnTo>
                  <a:lnTo>
                    <a:pt x="525780" y="1012307"/>
                  </a:lnTo>
                  <a:lnTo>
                    <a:pt x="534353" y="1003099"/>
                  </a:lnTo>
                  <a:lnTo>
                    <a:pt x="543877" y="994208"/>
                  </a:lnTo>
                  <a:lnTo>
                    <a:pt x="553403" y="985952"/>
                  </a:lnTo>
                  <a:lnTo>
                    <a:pt x="563245" y="978331"/>
                  </a:lnTo>
                  <a:lnTo>
                    <a:pt x="573723" y="970710"/>
                  </a:lnTo>
                  <a:lnTo>
                    <a:pt x="584517" y="963724"/>
                  </a:lnTo>
                  <a:lnTo>
                    <a:pt x="595630" y="957691"/>
                  </a:lnTo>
                  <a:lnTo>
                    <a:pt x="607060" y="951340"/>
                  </a:lnTo>
                  <a:lnTo>
                    <a:pt x="618490" y="946577"/>
                  </a:lnTo>
                  <a:lnTo>
                    <a:pt x="630873" y="941497"/>
                  </a:lnTo>
                  <a:lnTo>
                    <a:pt x="642937" y="937369"/>
                  </a:lnTo>
                  <a:lnTo>
                    <a:pt x="655637" y="933876"/>
                  </a:lnTo>
                  <a:lnTo>
                    <a:pt x="668337" y="930700"/>
                  </a:lnTo>
                  <a:lnTo>
                    <a:pt x="681673" y="928478"/>
                  </a:lnTo>
                  <a:lnTo>
                    <a:pt x="694690" y="926890"/>
                  </a:lnTo>
                  <a:lnTo>
                    <a:pt x="708025" y="925937"/>
                  </a:lnTo>
                  <a:lnTo>
                    <a:pt x="721677" y="925302"/>
                  </a:lnTo>
                  <a:lnTo>
                    <a:pt x="1065530" y="925302"/>
                  </a:lnTo>
                  <a:lnTo>
                    <a:pt x="1065530" y="221323"/>
                  </a:lnTo>
                  <a:lnTo>
                    <a:pt x="1066165" y="209574"/>
                  </a:lnTo>
                  <a:lnTo>
                    <a:pt x="1066800" y="198461"/>
                  </a:lnTo>
                  <a:lnTo>
                    <a:pt x="1068387" y="187664"/>
                  </a:lnTo>
                  <a:lnTo>
                    <a:pt x="1070293" y="176551"/>
                  </a:lnTo>
                  <a:lnTo>
                    <a:pt x="1072515" y="165754"/>
                  </a:lnTo>
                  <a:lnTo>
                    <a:pt x="1075690" y="155276"/>
                  </a:lnTo>
                  <a:lnTo>
                    <a:pt x="1079183" y="145114"/>
                  </a:lnTo>
                  <a:lnTo>
                    <a:pt x="1083310" y="134953"/>
                  </a:lnTo>
                  <a:lnTo>
                    <a:pt x="1087437" y="125110"/>
                  </a:lnTo>
                  <a:lnTo>
                    <a:pt x="1092517" y="115584"/>
                  </a:lnTo>
                  <a:lnTo>
                    <a:pt x="1097915" y="106375"/>
                  </a:lnTo>
                  <a:lnTo>
                    <a:pt x="1103630" y="97166"/>
                  </a:lnTo>
                  <a:lnTo>
                    <a:pt x="1109663" y="88910"/>
                  </a:lnTo>
                  <a:lnTo>
                    <a:pt x="1116013" y="80337"/>
                  </a:lnTo>
                  <a:lnTo>
                    <a:pt x="1122997" y="72399"/>
                  </a:lnTo>
                  <a:lnTo>
                    <a:pt x="1130617" y="64778"/>
                  </a:lnTo>
                  <a:lnTo>
                    <a:pt x="1138237" y="57474"/>
                  </a:lnTo>
                  <a:lnTo>
                    <a:pt x="1146493" y="50488"/>
                  </a:lnTo>
                  <a:lnTo>
                    <a:pt x="1154430" y="43820"/>
                  </a:lnTo>
                  <a:lnTo>
                    <a:pt x="1163320" y="37469"/>
                  </a:lnTo>
                  <a:lnTo>
                    <a:pt x="1171893" y="31754"/>
                  </a:lnTo>
                  <a:lnTo>
                    <a:pt x="1181735" y="26356"/>
                  </a:lnTo>
                  <a:lnTo>
                    <a:pt x="1191260" y="21910"/>
                  </a:lnTo>
                  <a:lnTo>
                    <a:pt x="1200785" y="17147"/>
                  </a:lnTo>
                  <a:lnTo>
                    <a:pt x="1210627" y="13337"/>
                  </a:lnTo>
                  <a:lnTo>
                    <a:pt x="1221105" y="9844"/>
                  </a:lnTo>
                  <a:lnTo>
                    <a:pt x="1231583" y="6986"/>
                  </a:lnTo>
                  <a:lnTo>
                    <a:pt x="1242377" y="4128"/>
                  </a:lnTo>
                  <a:lnTo>
                    <a:pt x="1253173" y="2223"/>
                  </a:lnTo>
                  <a:lnTo>
                    <a:pt x="1264285" y="1270"/>
                  </a:lnTo>
                  <a:lnTo>
                    <a:pt x="1275397"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nvGrpSpPr>
          <p:cNvPr id="7" name="组合 6"/>
          <p:cNvGrpSpPr/>
          <p:nvPr/>
        </p:nvGrpSpPr>
        <p:grpSpPr>
          <a:xfrm>
            <a:off x="2240281" y="2450226"/>
            <a:ext cx="1685925" cy="593535"/>
            <a:chOff x="2240281" y="2450226"/>
            <a:chExt cx="1685925" cy="593535"/>
          </a:xfrm>
        </p:grpSpPr>
        <p:sp>
          <p:nvSpPr>
            <p:cNvPr id="42" name="文本框 41"/>
            <p:cNvSpPr txBox="1"/>
            <p:nvPr/>
          </p:nvSpPr>
          <p:spPr>
            <a:xfrm>
              <a:off x="2240281" y="2450226"/>
              <a:ext cx="1685925" cy="276999"/>
            </a:xfrm>
            <a:prstGeom prst="rect">
              <a:avLst/>
            </a:prstGeom>
            <a:noFill/>
          </p:spPr>
          <p:txBody>
            <a:bodyPr wrap="square" rtlCol="0">
              <a:spAutoFit/>
            </a:bodyPr>
            <a:lstStyle/>
            <a:p>
              <a:r>
                <a:rPr lang="en-US" altLang="zh-CN" sz="1200" dirty="0">
                  <a:solidFill>
                    <a:schemeClr val="bg1"/>
                  </a:solidFill>
                  <a:latin typeface="Nexa Light" panose="02000000000000000000" pitchFamily="2" charset="0"/>
                </a:rPr>
                <a:t>Main keyword</a:t>
              </a:r>
              <a:endParaRPr lang="zh-CN" altLang="en-US" sz="1200" dirty="0">
                <a:solidFill>
                  <a:schemeClr val="bg1"/>
                </a:solidFill>
                <a:latin typeface="Nexa Light" panose="02000000000000000000" pitchFamily="2" charset="0"/>
              </a:endParaRPr>
            </a:p>
          </p:txBody>
        </p:sp>
        <p:sp>
          <p:nvSpPr>
            <p:cNvPr id="43" name="KSO_Shape"/>
            <p:cNvSpPr>
              <a:spLocks/>
            </p:cNvSpPr>
            <p:nvPr/>
          </p:nvSpPr>
          <p:spPr bwMode="auto">
            <a:xfrm flipH="1">
              <a:off x="2631812" y="2759159"/>
              <a:ext cx="354277" cy="284602"/>
            </a:xfrm>
            <a:custGeom>
              <a:avLst/>
              <a:gdLst>
                <a:gd name="T0" fmla="*/ 2147483646 w 288"/>
                <a:gd name="T1" fmla="*/ 0 h 232"/>
                <a:gd name="T2" fmla="*/ 0 w 288"/>
                <a:gd name="T3" fmla="*/ 2147483646 h 232"/>
                <a:gd name="T4" fmla="*/ 2147483646 w 288"/>
                <a:gd name="T5" fmla="*/ 2147483646 h 232"/>
                <a:gd name="T6" fmla="*/ 2147483646 w 288"/>
                <a:gd name="T7" fmla="*/ 2147483646 h 232"/>
                <a:gd name="T8" fmla="*/ 2147483646 w 288"/>
                <a:gd name="T9" fmla="*/ 2147483646 h 232"/>
                <a:gd name="T10" fmla="*/ 2147483646 w 288"/>
                <a:gd name="T11" fmla="*/ 2147483646 h 232"/>
                <a:gd name="T12" fmla="*/ 2147483646 w 288"/>
                <a:gd name="T13" fmla="*/ 2147483646 h 232"/>
                <a:gd name="T14" fmla="*/ 2147483646 w 288"/>
                <a:gd name="T15" fmla="*/ 0 h 232"/>
                <a:gd name="T16" fmla="*/ 2147483646 w 288"/>
                <a:gd name="T17" fmla="*/ 2147483646 h 232"/>
                <a:gd name="T18" fmla="*/ 2147483646 w 288"/>
                <a:gd name="T19" fmla="*/ 2147483646 h 232"/>
                <a:gd name="T20" fmla="*/ 2147483646 w 288"/>
                <a:gd name="T21" fmla="*/ 2147483646 h 232"/>
                <a:gd name="T22" fmla="*/ 2147483646 w 288"/>
                <a:gd name="T23" fmla="*/ 2147483646 h 232"/>
                <a:gd name="T24" fmla="*/ 2147483646 w 288"/>
                <a:gd name="T25" fmla="*/ 2147483646 h 232"/>
                <a:gd name="T26" fmla="*/ 2147483646 w 288"/>
                <a:gd name="T27" fmla="*/ 2147483646 h 232"/>
                <a:gd name="T28" fmla="*/ 2147483646 w 288"/>
                <a:gd name="T29" fmla="*/ 2147483646 h 232"/>
                <a:gd name="T30" fmla="*/ 2147483646 w 288"/>
                <a:gd name="T31" fmla="*/ 2147483646 h 232"/>
                <a:gd name="T32" fmla="*/ 2147483646 w 288"/>
                <a:gd name="T33" fmla="*/ 2147483646 h 232"/>
                <a:gd name="T34" fmla="*/ 2147483646 w 288"/>
                <a:gd name="T35" fmla="*/ 2147483646 h 232"/>
                <a:gd name="T36" fmla="*/ 2147483646 w 288"/>
                <a:gd name="T37" fmla="*/ 2147483646 h 232"/>
                <a:gd name="T38" fmla="*/ 2147483646 w 288"/>
                <a:gd name="T39" fmla="*/ 2147483646 h 232"/>
                <a:gd name="T40" fmla="*/ 2147483646 w 288"/>
                <a:gd name="T41" fmla="*/ 2147483646 h 232"/>
                <a:gd name="T42" fmla="*/ 2147483646 w 288"/>
                <a:gd name="T43" fmla="*/ 2147483646 h 232"/>
                <a:gd name="T44" fmla="*/ 2147483646 w 288"/>
                <a:gd name="T45" fmla="*/ 2147483646 h 232"/>
                <a:gd name="T46" fmla="*/ 2147483646 w 288"/>
                <a:gd name="T47" fmla="*/ 2147483646 h 232"/>
                <a:gd name="T48" fmla="*/ 2147483646 w 288"/>
                <a:gd name="T49" fmla="*/ 2147483646 h 232"/>
                <a:gd name="T50" fmla="*/ 2147483646 w 288"/>
                <a:gd name="T51" fmla="*/ 2147483646 h 232"/>
                <a:gd name="T52" fmla="*/ 2147483646 w 288"/>
                <a:gd name="T53" fmla="*/ 2147483646 h 232"/>
                <a:gd name="T54" fmla="*/ 2147483646 w 288"/>
                <a:gd name="T55" fmla="*/ 2147483646 h 232"/>
                <a:gd name="T56" fmla="*/ 2147483646 w 288"/>
                <a:gd name="T57" fmla="*/ 2147483646 h 232"/>
                <a:gd name="T58" fmla="*/ 2147483646 w 288"/>
                <a:gd name="T59" fmla="*/ 2147483646 h 232"/>
                <a:gd name="T60" fmla="*/ 2147483646 w 288"/>
                <a:gd name="T61" fmla="*/ 2147483646 h 232"/>
                <a:gd name="T62" fmla="*/ 2147483646 w 288"/>
                <a:gd name="T63" fmla="*/ 2147483646 h 232"/>
                <a:gd name="T64" fmla="*/ 2147483646 w 288"/>
                <a:gd name="T65" fmla="*/ 2147483646 h 232"/>
                <a:gd name="T66" fmla="*/ 2147483646 w 288"/>
                <a:gd name="T67" fmla="*/ 2147483646 h 232"/>
                <a:gd name="T68" fmla="*/ 2147483646 w 288"/>
                <a:gd name="T69" fmla="*/ 2147483646 h 232"/>
                <a:gd name="T70" fmla="*/ 2147483646 w 288"/>
                <a:gd name="T71" fmla="*/ 2147483646 h 232"/>
                <a:gd name="T72" fmla="*/ 2147483646 w 288"/>
                <a:gd name="T73" fmla="*/ 2147483646 h 232"/>
                <a:gd name="T74" fmla="*/ 2147483646 w 288"/>
                <a:gd name="T75" fmla="*/ 2147483646 h 2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88" h="232">
                  <a:moveTo>
                    <a:pt x="144" y="0"/>
                  </a:moveTo>
                  <a:cubicBezTo>
                    <a:pt x="64" y="0"/>
                    <a:pt x="0" y="52"/>
                    <a:pt x="0" y="116"/>
                  </a:cubicBezTo>
                  <a:cubicBezTo>
                    <a:pt x="0" y="152"/>
                    <a:pt x="14" y="160"/>
                    <a:pt x="33" y="160"/>
                  </a:cubicBezTo>
                  <a:cubicBezTo>
                    <a:pt x="49" y="160"/>
                    <a:pt x="67" y="154"/>
                    <a:pt x="84" y="154"/>
                  </a:cubicBezTo>
                  <a:cubicBezTo>
                    <a:pt x="95" y="154"/>
                    <a:pt x="105" y="157"/>
                    <a:pt x="112" y="165"/>
                  </a:cubicBezTo>
                  <a:cubicBezTo>
                    <a:pt x="135" y="189"/>
                    <a:pt x="64" y="232"/>
                    <a:pt x="144" y="232"/>
                  </a:cubicBezTo>
                  <a:cubicBezTo>
                    <a:pt x="224" y="232"/>
                    <a:pt x="288" y="180"/>
                    <a:pt x="288" y="116"/>
                  </a:cubicBezTo>
                  <a:cubicBezTo>
                    <a:pt x="288" y="52"/>
                    <a:pt x="224" y="0"/>
                    <a:pt x="144" y="0"/>
                  </a:cubicBezTo>
                  <a:close/>
                  <a:moveTo>
                    <a:pt x="60" y="104"/>
                  </a:moveTo>
                  <a:cubicBezTo>
                    <a:pt x="49" y="104"/>
                    <a:pt x="40" y="95"/>
                    <a:pt x="40" y="84"/>
                  </a:cubicBezTo>
                  <a:cubicBezTo>
                    <a:pt x="40" y="73"/>
                    <a:pt x="49" y="64"/>
                    <a:pt x="60" y="64"/>
                  </a:cubicBezTo>
                  <a:cubicBezTo>
                    <a:pt x="71" y="64"/>
                    <a:pt x="80" y="73"/>
                    <a:pt x="80" y="84"/>
                  </a:cubicBezTo>
                  <a:cubicBezTo>
                    <a:pt x="80" y="95"/>
                    <a:pt x="71" y="104"/>
                    <a:pt x="60" y="104"/>
                  </a:cubicBezTo>
                  <a:close/>
                  <a:moveTo>
                    <a:pt x="116" y="64"/>
                  </a:moveTo>
                  <a:cubicBezTo>
                    <a:pt x="105" y="64"/>
                    <a:pt x="96" y="55"/>
                    <a:pt x="96" y="44"/>
                  </a:cubicBezTo>
                  <a:cubicBezTo>
                    <a:pt x="96" y="33"/>
                    <a:pt x="105" y="24"/>
                    <a:pt x="116" y="24"/>
                  </a:cubicBezTo>
                  <a:cubicBezTo>
                    <a:pt x="127" y="24"/>
                    <a:pt x="136" y="33"/>
                    <a:pt x="136" y="44"/>
                  </a:cubicBezTo>
                  <a:cubicBezTo>
                    <a:pt x="136" y="55"/>
                    <a:pt x="127" y="64"/>
                    <a:pt x="116" y="64"/>
                  </a:cubicBezTo>
                  <a:close/>
                  <a:moveTo>
                    <a:pt x="164" y="216"/>
                  </a:moveTo>
                  <a:cubicBezTo>
                    <a:pt x="149" y="216"/>
                    <a:pt x="136" y="207"/>
                    <a:pt x="136" y="196"/>
                  </a:cubicBezTo>
                  <a:cubicBezTo>
                    <a:pt x="136" y="185"/>
                    <a:pt x="149" y="176"/>
                    <a:pt x="164" y="176"/>
                  </a:cubicBezTo>
                  <a:cubicBezTo>
                    <a:pt x="179" y="176"/>
                    <a:pt x="192" y="185"/>
                    <a:pt x="192" y="196"/>
                  </a:cubicBezTo>
                  <a:cubicBezTo>
                    <a:pt x="192" y="207"/>
                    <a:pt x="179" y="216"/>
                    <a:pt x="164" y="216"/>
                  </a:cubicBezTo>
                  <a:close/>
                  <a:moveTo>
                    <a:pt x="172" y="64"/>
                  </a:moveTo>
                  <a:cubicBezTo>
                    <a:pt x="161" y="64"/>
                    <a:pt x="152" y="55"/>
                    <a:pt x="152" y="44"/>
                  </a:cubicBezTo>
                  <a:cubicBezTo>
                    <a:pt x="152" y="33"/>
                    <a:pt x="161" y="24"/>
                    <a:pt x="172" y="24"/>
                  </a:cubicBezTo>
                  <a:cubicBezTo>
                    <a:pt x="183" y="24"/>
                    <a:pt x="192" y="33"/>
                    <a:pt x="192" y="44"/>
                  </a:cubicBezTo>
                  <a:cubicBezTo>
                    <a:pt x="192" y="55"/>
                    <a:pt x="183" y="64"/>
                    <a:pt x="172" y="64"/>
                  </a:cubicBezTo>
                  <a:close/>
                  <a:moveTo>
                    <a:pt x="208" y="76"/>
                  </a:moveTo>
                  <a:cubicBezTo>
                    <a:pt x="208" y="65"/>
                    <a:pt x="217" y="56"/>
                    <a:pt x="228" y="56"/>
                  </a:cubicBezTo>
                  <a:cubicBezTo>
                    <a:pt x="239" y="56"/>
                    <a:pt x="248" y="65"/>
                    <a:pt x="248" y="76"/>
                  </a:cubicBezTo>
                  <a:cubicBezTo>
                    <a:pt x="248" y="87"/>
                    <a:pt x="239" y="96"/>
                    <a:pt x="228" y="96"/>
                  </a:cubicBezTo>
                  <a:cubicBezTo>
                    <a:pt x="217" y="96"/>
                    <a:pt x="208" y="87"/>
                    <a:pt x="208" y="76"/>
                  </a:cubicBezTo>
                  <a:close/>
                  <a:moveTo>
                    <a:pt x="264" y="132"/>
                  </a:moveTo>
                  <a:cubicBezTo>
                    <a:pt x="264" y="143"/>
                    <a:pt x="255" y="152"/>
                    <a:pt x="244" y="152"/>
                  </a:cubicBezTo>
                  <a:cubicBezTo>
                    <a:pt x="233" y="152"/>
                    <a:pt x="224" y="143"/>
                    <a:pt x="224" y="132"/>
                  </a:cubicBezTo>
                  <a:cubicBezTo>
                    <a:pt x="224" y="121"/>
                    <a:pt x="233" y="112"/>
                    <a:pt x="244" y="112"/>
                  </a:cubicBezTo>
                  <a:cubicBezTo>
                    <a:pt x="255" y="112"/>
                    <a:pt x="264" y="121"/>
                    <a:pt x="264" y="132"/>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sp>
        <p:nvSpPr>
          <p:cNvPr id="46" name="矩形 45"/>
          <p:cNvSpPr/>
          <p:nvPr/>
        </p:nvSpPr>
        <p:spPr>
          <a:xfrm>
            <a:off x="6610266" y="2626231"/>
            <a:ext cx="4091073" cy="3046988"/>
          </a:xfrm>
          <a:prstGeom prst="rect">
            <a:avLst/>
          </a:prstGeom>
        </p:spPr>
        <p:txBody>
          <a:bodyPr wrap="square">
            <a:spAutoFit/>
          </a:bodyPr>
          <a:lstStyle/>
          <a:p>
            <a:r>
              <a:rPr lang="en-US" altLang="zh-CN" sz="1200" b="0" i="0" dirty="0">
                <a:solidFill>
                  <a:schemeClr val="bg1"/>
                </a:solidFill>
                <a:effectLst/>
                <a:latin typeface="Nexa Light" panose="02000000000000000000" pitchFamily="2" charset="0"/>
                <a:ea typeface="Microsoft YaHei" panose="020B0503020204020204" pitchFamily="34" charset="-122"/>
              </a:rPr>
              <a:t>No matter how bad your heart has been broken, the world doesn’t stop for your grief. The sun comes right back up the next day. No matter how bad your heart </a:t>
            </a:r>
            <a:r>
              <a:rPr lang="en-US" altLang="zh-CN" sz="1200" b="0" i="0" dirty="0" err="1">
                <a:solidFill>
                  <a:schemeClr val="bg1"/>
                </a:solidFill>
                <a:effectLst/>
                <a:latin typeface="Nexa Light" panose="02000000000000000000" pitchFamily="2" charset="0"/>
                <a:ea typeface="Microsoft YaHei" panose="020B0503020204020204" pitchFamily="34" charset="-122"/>
              </a:rPr>
              <a:t>hasNo</a:t>
            </a:r>
            <a:r>
              <a:rPr lang="en-US" altLang="zh-CN" sz="1200" b="0" i="0" dirty="0">
                <a:solidFill>
                  <a:schemeClr val="bg1"/>
                </a:solidFill>
                <a:effectLst/>
                <a:latin typeface="Nexa Light" panose="02000000000000000000" pitchFamily="2" charset="0"/>
                <a:ea typeface="Microsoft YaHei" panose="020B0503020204020204" pitchFamily="34" charset="-122"/>
              </a:rPr>
              <a:t> matter how bad your heart has been broken, the world doesn’t stop for your grief. The sun comes right back up the next day. </a:t>
            </a:r>
          </a:p>
          <a:p>
            <a:endParaRPr lang="en-US" altLang="zh-CN" sz="1200" dirty="0">
              <a:solidFill>
                <a:schemeClr val="bg1"/>
              </a:solidFill>
              <a:latin typeface="Nexa Light" panose="02000000000000000000" pitchFamily="2" charset="0"/>
              <a:ea typeface="Microsoft YaHei" panose="020B0503020204020204" pitchFamily="34" charset="-122"/>
            </a:endParaRPr>
          </a:p>
          <a:p>
            <a:r>
              <a:rPr lang="en-US" altLang="zh-CN" sz="1200" b="0" i="0" dirty="0">
                <a:solidFill>
                  <a:schemeClr val="bg1"/>
                </a:solidFill>
                <a:effectLst/>
                <a:latin typeface="Nexa Light" panose="02000000000000000000" pitchFamily="2" charset="0"/>
                <a:ea typeface="Microsoft YaHei" panose="020B0503020204020204" pitchFamily="34" charset="-122"/>
              </a:rPr>
              <a:t>No matter how bad your heart </a:t>
            </a:r>
            <a:r>
              <a:rPr lang="en-US" altLang="zh-CN" sz="1200" b="0" i="0" dirty="0" err="1">
                <a:solidFill>
                  <a:schemeClr val="bg1"/>
                </a:solidFill>
                <a:effectLst/>
                <a:latin typeface="Nexa Light" panose="02000000000000000000" pitchFamily="2" charset="0"/>
                <a:ea typeface="Microsoft YaHei" panose="020B0503020204020204" pitchFamily="34" charset="-122"/>
              </a:rPr>
              <a:t>hasNo</a:t>
            </a:r>
            <a:r>
              <a:rPr lang="en-US" altLang="zh-CN" sz="1200" b="0" i="0" dirty="0">
                <a:solidFill>
                  <a:schemeClr val="bg1"/>
                </a:solidFill>
                <a:effectLst/>
                <a:latin typeface="Nexa Light" panose="02000000000000000000" pitchFamily="2" charset="0"/>
                <a:ea typeface="Microsoft YaHei" panose="020B0503020204020204" pitchFamily="34" charset="-122"/>
              </a:rPr>
              <a:t> matter how bad your heart has been broken, the world doesn’t stop for your grief. The sun comes right back up the next day. No matter how bad your heart </a:t>
            </a:r>
            <a:r>
              <a:rPr lang="en-US" altLang="zh-CN" sz="1200" b="0" i="0" dirty="0" err="1">
                <a:solidFill>
                  <a:schemeClr val="bg1"/>
                </a:solidFill>
                <a:effectLst/>
                <a:latin typeface="Nexa Light" panose="02000000000000000000" pitchFamily="2" charset="0"/>
                <a:ea typeface="Microsoft YaHei" panose="020B0503020204020204" pitchFamily="34" charset="-122"/>
              </a:rPr>
              <a:t>hasNo</a:t>
            </a:r>
            <a:r>
              <a:rPr lang="en-US" altLang="zh-CN" sz="1200" b="0" i="0" dirty="0">
                <a:solidFill>
                  <a:schemeClr val="bg1"/>
                </a:solidFill>
                <a:effectLst/>
                <a:latin typeface="Nexa Light" panose="02000000000000000000" pitchFamily="2" charset="0"/>
                <a:ea typeface="Microsoft YaHei" panose="020B0503020204020204" pitchFamily="34" charset="-122"/>
              </a:rPr>
              <a:t> matter how bad your heart has been broken, the world doesn’t stop for your grief. The sun comes right back up the next day. No matter how bad your heart has</a:t>
            </a:r>
            <a:endParaRPr lang="zh-CN" altLang="en-US" sz="1200" dirty="0">
              <a:solidFill>
                <a:schemeClr val="bg1"/>
              </a:solidFill>
              <a:latin typeface="Nexa Light" panose="02000000000000000000" pitchFamily="2" charset="0"/>
            </a:endParaRPr>
          </a:p>
          <a:p>
            <a:endParaRPr lang="zh-CN" altLang="en-US" sz="1200" dirty="0">
              <a:solidFill>
                <a:schemeClr val="bg1"/>
              </a:solidFill>
              <a:latin typeface="Nexa Light" panose="02000000000000000000" pitchFamily="2" charset="0"/>
            </a:endParaRPr>
          </a:p>
          <a:p>
            <a:endParaRPr lang="zh-CN" altLang="en-US" sz="1200" dirty="0">
              <a:solidFill>
                <a:schemeClr val="bg1"/>
              </a:solidFill>
              <a:latin typeface="Nexa Light" panose="02000000000000000000" pitchFamily="2" charset="0"/>
            </a:endParaRPr>
          </a:p>
        </p:txBody>
      </p:sp>
      <p:sp>
        <p:nvSpPr>
          <p:cNvPr id="15" name="文本框 14"/>
          <p:cNvSpPr txBox="1"/>
          <p:nvPr/>
        </p:nvSpPr>
        <p:spPr>
          <a:xfrm>
            <a:off x="821054" y="361950"/>
            <a:ext cx="3619500" cy="400110"/>
          </a:xfrm>
          <a:prstGeom prst="rect">
            <a:avLst/>
          </a:prstGeom>
          <a:noFill/>
        </p:spPr>
        <p:txBody>
          <a:bodyPr wrap="square" rtlCol="0">
            <a:spAutoFit/>
          </a:bodyPr>
          <a:lstStyle/>
          <a:p>
            <a:r>
              <a:rPr lang="en-US" altLang="zh-CN" sz="2000" dirty="0">
                <a:solidFill>
                  <a:schemeClr val="bg1"/>
                </a:solidFill>
                <a:latin typeface="Nexa Light" panose="02000000000000000000" pitchFamily="2" charset="0"/>
              </a:rPr>
              <a:t>ADD THE TITLE HERE</a:t>
            </a:r>
            <a:endParaRPr lang="zh-CN" altLang="en-US" sz="2000" dirty="0">
              <a:solidFill>
                <a:schemeClr val="bg1"/>
              </a:solidFill>
              <a:latin typeface="Nexa Light" panose="02000000000000000000" pitchFamily="2" charset="0"/>
            </a:endParaRPr>
          </a:p>
        </p:txBody>
      </p:sp>
      <p:sp>
        <p:nvSpPr>
          <p:cNvPr id="16" name="矩形 15"/>
          <p:cNvSpPr/>
          <p:nvPr/>
        </p:nvSpPr>
        <p:spPr>
          <a:xfrm>
            <a:off x="821054" y="762060"/>
            <a:ext cx="6096000" cy="276999"/>
          </a:xfrm>
          <a:prstGeom prst="rect">
            <a:avLst/>
          </a:prstGeom>
        </p:spPr>
        <p:txBody>
          <a:bodyPr>
            <a:spAutoFit/>
          </a:bodyPr>
          <a:lstStyle/>
          <a:p>
            <a:r>
              <a:rPr lang="en-US" altLang="zh-CN" sz="1200" dirty="0">
                <a:solidFill>
                  <a:schemeClr val="bg1"/>
                </a:solidFill>
                <a:latin typeface="Nexa Light" panose="02000000000000000000" pitchFamily="2" charset="0"/>
              </a:rPr>
              <a:t>Use, by you or one client, in a single end product which</a:t>
            </a:r>
            <a:endParaRPr lang="zh-CN" altLang="en-US" sz="1200" dirty="0">
              <a:solidFill>
                <a:schemeClr val="bg1"/>
              </a:solidFill>
              <a:latin typeface="Nexa Light" panose="02000000000000000000" pitchFamily="2" charset="0"/>
            </a:endParaRPr>
          </a:p>
        </p:txBody>
      </p:sp>
      <p:sp>
        <p:nvSpPr>
          <p:cNvPr id="17" name="矩形 16"/>
          <p:cNvSpPr/>
          <p:nvPr/>
        </p:nvSpPr>
        <p:spPr>
          <a:xfrm>
            <a:off x="0" y="412750"/>
            <a:ext cx="45719" cy="538609"/>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4299" y="412750"/>
            <a:ext cx="619125" cy="538609"/>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286939" y="412750"/>
            <a:ext cx="273844" cy="523220"/>
          </a:xfrm>
          <a:prstGeom prst="rect">
            <a:avLst/>
          </a:prstGeom>
          <a:solidFill>
            <a:srgbClr val="02C9F8"/>
          </a:solidFill>
        </p:spPr>
        <p:txBody>
          <a:bodyPr wrap="square" rtlCol="0">
            <a:spAutoFit/>
          </a:bodyPr>
          <a:lstStyle/>
          <a:p>
            <a:pPr algn="ctr"/>
            <a:r>
              <a:rPr lang="en-US" altLang="zh-CN" sz="2800" dirty="0">
                <a:solidFill>
                  <a:schemeClr val="bg1"/>
                </a:solidFill>
                <a:latin typeface="Century Gothic" panose="020B0502020202020204" pitchFamily="34" charset="0"/>
              </a:rPr>
              <a:t>2</a:t>
            </a:r>
            <a:endParaRPr lang="zh-CN" altLang="en-US" sz="28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71217785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750"/>
                                        <p:tgtEl>
                                          <p:spTgt spid="19"/>
                                        </p:tgtEl>
                                      </p:cBhvr>
                                    </p:animEffect>
                                    <p:anim calcmode="lin" valueType="num">
                                      <p:cBhvr>
                                        <p:cTn id="16" dur="750" fill="hold"/>
                                        <p:tgtEl>
                                          <p:spTgt spid="19"/>
                                        </p:tgtEl>
                                        <p:attrNameLst>
                                          <p:attrName>ppt_x</p:attrName>
                                        </p:attrNameLst>
                                      </p:cBhvr>
                                      <p:tavLst>
                                        <p:tav tm="0">
                                          <p:val>
                                            <p:strVal val="#ppt_x"/>
                                          </p:val>
                                        </p:tav>
                                        <p:tav tm="100000">
                                          <p:val>
                                            <p:strVal val="#ppt_x"/>
                                          </p:val>
                                        </p:tav>
                                      </p:tavLst>
                                    </p:anim>
                                    <p:anim calcmode="lin" valueType="num">
                                      <p:cBhvr>
                                        <p:cTn id="17" dur="750" fill="hold"/>
                                        <p:tgtEl>
                                          <p:spTgt spid="19"/>
                                        </p:tgtEl>
                                        <p:attrNameLst>
                                          <p:attrName>ppt_y</p:attrName>
                                        </p:attrNameLst>
                                      </p:cBhvr>
                                      <p:tavLst>
                                        <p:tav tm="0">
                                          <p:val>
                                            <p:strVal val="#ppt_y+.1"/>
                                          </p:val>
                                        </p:tav>
                                        <p:tav tm="100000">
                                          <p:val>
                                            <p:strVal val="#ppt_y"/>
                                          </p:val>
                                        </p:tav>
                                      </p:tavLst>
                                    </p:anim>
                                  </p:childTnLst>
                                </p:cTn>
                              </p:par>
                            </p:childTnLst>
                          </p:cTn>
                        </p:par>
                        <p:par>
                          <p:cTn id="18" fill="hold">
                            <p:stCondLst>
                              <p:cond delay="1750"/>
                            </p:stCondLst>
                            <p:childTnLst>
                              <p:par>
                                <p:cTn id="19" presetID="42"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1000"/>
                                        <p:tgtEl>
                                          <p:spTgt spid="16"/>
                                        </p:tgtEl>
                                      </p:cBhvr>
                                    </p:animEffect>
                                    <p:anim calcmode="lin" valueType="num">
                                      <p:cBhvr>
                                        <p:cTn id="27" dur="1000" fill="hold"/>
                                        <p:tgtEl>
                                          <p:spTgt spid="16"/>
                                        </p:tgtEl>
                                        <p:attrNameLst>
                                          <p:attrName>ppt_x</p:attrName>
                                        </p:attrNameLst>
                                      </p:cBhvr>
                                      <p:tavLst>
                                        <p:tav tm="0">
                                          <p:val>
                                            <p:strVal val="#ppt_x"/>
                                          </p:val>
                                        </p:tav>
                                        <p:tav tm="100000">
                                          <p:val>
                                            <p:strVal val="#ppt_x"/>
                                          </p:val>
                                        </p:tav>
                                      </p:tavLst>
                                    </p:anim>
                                    <p:anim calcmode="lin" valueType="num">
                                      <p:cBhvr>
                                        <p:cTn id="28" dur="1000" fill="hold"/>
                                        <p:tgtEl>
                                          <p:spTgt spid="16"/>
                                        </p:tgtEl>
                                        <p:attrNameLst>
                                          <p:attrName>ppt_y</p:attrName>
                                        </p:attrNameLst>
                                      </p:cBhvr>
                                      <p:tavLst>
                                        <p:tav tm="0">
                                          <p:val>
                                            <p:strVal val="#ppt_y-.1"/>
                                          </p:val>
                                        </p:tav>
                                        <p:tav tm="100000">
                                          <p:val>
                                            <p:strVal val="#ppt_y"/>
                                          </p:val>
                                        </p:tav>
                                      </p:tavLst>
                                    </p:anim>
                                  </p:childTnLst>
                                </p:cTn>
                              </p:par>
                            </p:childTnLst>
                          </p:cTn>
                        </p:par>
                        <p:par>
                          <p:cTn id="29" fill="hold">
                            <p:stCondLst>
                              <p:cond delay="2750"/>
                            </p:stCondLst>
                            <p:childTnLst>
                              <p:par>
                                <p:cTn id="30" presetID="22" presetClass="entr" presetSubtype="1" fill="hold" grpId="0" nodeType="after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up)">
                                      <p:cBhvr>
                                        <p:cTn id="32" dur="1000"/>
                                        <p:tgtEl>
                                          <p:spTgt spid="37"/>
                                        </p:tgtEl>
                                      </p:cBhvr>
                                    </p:animEffect>
                                  </p:childTnLst>
                                </p:cTn>
                              </p:par>
                            </p:childTnLst>
                          </p:cTn>
                        </p:par>
                        <p:par>
                          <p:cTn id="33" fill="hold">
                            <p:stCondLst>
                              <p:cond delay="3750"/>
                            </p:stCondLst>
                            <p:childTnLst>
                              <p:par>
                                <p:cTn id="34" presetID="22" presetClass="entr" presetSubtype="1"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up)">
                                      <p:cBhvr>
                                        <p:cTn id="36" dur="500"/>
                                        <p:tgtEl>
                                          <p:spTgt spid="7"/>
                                        </p:tgtEl>
                                      </p:cBhvr>
                                    </p:animEffect>
                                  </p:childTnLst>
                                </p:cTn>
                              </p:par>
                            </p:childTnLst>
                          </p:cTn>
                        </p:par>
                        <p:par>
                          <p:cTn id="37" fill="hold">
                            <p:stCondLst>
                              <p:cond delay="4250"/>
                            </p:stCondLst>
                            <p:childTnLst>
                              <p:par>
                                <p:cTn id="38" presetID="22" presetClass="entr" presetSubtype="1"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up)">
                                      <p:cBhvr>
                                        <p:cTn id="40" dur="500"/>
                                        <p:tgtEl>
                                          <p:spTgt spid="8"/>
                                        </p:tgtEl>
                                      </p:cBhvr>
                                    </p:animEffect>
                                  </p:childTnLst>
                                </p:cTn>
                              </p:par>
                            </p:childTnLst>
                          </p:cTn>
                        </p:par>
                        <p:par>
                          <p:cTn id="41" fill="hold">
                            <p:stCondLst>
                              <p:cond delay="4750"/>
                            </p:stCondLst>
                            <p:childTnLst>
                              <p:par>
                                <p:cTn id="42" presetID="22" presetClass="entr" presetSubtype="1" fill="hold" nodeType="after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up)">
                                      <p:cBhvr>
                                        <p:cTn id="44" dur="500"/>
                                        <p:tgtEl>
                                          <p:spTgt spid="9"/>
                                        </p:tgtEl>
                                      </p:cBhvr>
                                    </p:animEffect>
                                  </p:childTnLst>
                                </p:cTn>
                              </p:par>
                            </p:childTnLst>
                          </p:cTn>
                        </p:par>
                        <p:par>
                          <p:cTn id="45" fill="hold">
                            <p:stCondLst>
                              <p:cond delay="5250"/>
                            </p:stCondLst>
                            <p:childTnLst>
                              <p:par>
                                <p:cTn id="46" presetID="2" presetClass="entr" presetSubtype="2" fill="hold" grpId="0" nodeType="afterEffect">
                                  <p:stCondLst>
                                    <p:cond delay="0"/>
                                  </p:stCondLst>
                                  <p:childTnLst>
                                    <p:set>
                                      <p:cBhvr>
                                        <p:cTn id="47" dur="1" fill="hold">
                                          <p:stCondLst>
                                            <p:cond delay="0"/>
                                          </p:stCondLst>
                                        </p:cTn>
                                        <p:tgtEl>
                                          <p:spTgt spid="46"/>
                                        </p:tgtEl>
                                        <p:attrNameLst>
                                          <p:attrName>style.visibility</p:attrName>
                                        </p:attrNameLst>
                                      </p:cBhvr>
                                      <p:to>
                                        <p:strVal val="visible"/>
                                      </p:to>
                                    </p:set>
                                    <p:anim calcmode="lin" valueType="num">
                                      <p:cBhvr additive="base">
                                        <p:cTn id="48" dur="1000" fill="hold"/>
                                        <p:tgtEl>
                                          <p:spTgt spid="46"/>
                                        </p:tgtEl>
                                        <p:attrNameLst>
                                          <p:attrName>ppt_x</p:attrName>
                                        </p:attrNameLst>
                                      </p:cBhvr>
                                      <p:tavLst>
                                        <p:tav tm="0">
                                          <p:val>
                                            <p:strVal val="1+#ppt_w/2"/>
                                          </p:val>
                                        </p:tav>
                                        <p:tav tm="100000">
                                          <p:val>
                                            <p:strVal val="#ppt_x"/>
                                          </p:val>
                                        </p:tav>
                                      </p:tavLst>
                                    </p:anim>
                                    <p:anim calcmode="lin" valueType="num">
                                      <p:cBhvr additive="base">
                                        <p:cTn id="49" dur="10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7" grpId="0">
        <p:bldAsOne/>
      </p:bldGraphic>
      <p:bldP spid="46" grpId="0"/>
      <p:bldP spid="15" grpId="0"/>
      <p:bldP spid="16" grpId="0"/>
      <p:bldP spid="17" grpId="0" animBg="1"/>
      <p:bldP spid="18"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62168" y="383458"/>
            <a:ext cx="3067664" cy="707886"/>
          </a:xfrm>
          <a:prstGeom prst="rect">
            <a:avLst/>
          </a:prstGeom>
          <a:noFill/>
        </p:spPr>
        <p:txBody>
          <a:bodyPr wrap="square" rtlCol="0">
            <a:spAutoFit/>
          </a:bodyPr>
          <a:lstStyle/>
          <a:p>
            <a:pPr algn="ctr"/>
            <a:r>
              <a:rPr lang="en-US" altLang="zh-CN" sz="4000" dirty="0">
                <a:solidFill>
                  <a:srgbClr val="02C9F8"/>
                </a:solidFill>
                <a:latin typeface="Nexa Light" panose="02000000000000000000" pitchFamily="2" charset="0"/>
              </a:rPr>
              <a:t>CONTENT</a:t>
            </a:r>
            <a:endParaRPr lang="zh-CN" altLang="en-US" sz="4000" dirty="0">
              <a:solidFill>
                <a:srgbClr val="02C9F8"/>
              </a:solidFill>
              <a:latin typeface="Nexa Light" panose="02000000000000000000" pitchFamily="2" charset="0"/>
            </a:endParaRPr>
          </a:p>
        </p:txBody>
      </p:sp>
      <p:sp>
        <p:nvSpPr>
          <p:cNvPr id="24" name="矩形 23"/>
          <p:cNvSpPr/>
          <p:nvPr/>
        </p:nvSpPr>
        <p:spPr>
          <a:xfrm>
            <a:off x="5657850" y="1091344"/>
            <a:ext cx="876300" cy="45719"/>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1281487" y="2854452"/>
            <a:ext cx="1769807" cy="1769807"/>
            <a:chOff x="1281487" y="2930652"/>
            <a:chExt cx="1769807" cy="1769807"/>
          </a:xfrm>
        </p:grpSpPr>
        <p:sp>
          <p:nvSpPr>
            <p:cNvPr id="26" name="椭圆 25"/>
            <p:cNvSpPr/>
            <p:nvPr/>
          </p:nvSpPr>
          <p:spPr>
            <a:xfrm>
              <a:off x="1281487" y="2930652"/>
              <a:ext cx="1769807" cy="1769807"/>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KSO_Shape"/>
            <p:cNvSpPr>
              <a:spLocks/>
            </p:cNvSpPr>
            <p:nvPr/>
          </p:nvSpPr>
          <p:spPr bwMode="auto">
            <a:xfrm>
              <a:off x="1793090" y="3388112"/>
              <a:ext cx="746601" cy="854886"/>
            </a:xfrm>
            <a:custGeom>
              <a:avLst/>
              <a:gdLst>
                <a:gd name="T0" fmla="*/ 2809875 w 4627563"/>
                <a:gd name="T1" fmla="*/ 4811712 h 5299074"/>
                <a:gd name="T2" fmla="*/ 2745224 w 4627563"/>
                <a:gd name="T3" fmla="*/ 4870449 h 5299074"/>
                <a:gd name="T4" fmla="*/ 2693583 w 4627563"/>
                <a:gd name="T5" fmla="*/ 4799805 h 5299074"/>
                <a:gd name="T6" fmla="*/ 3054173 w 4627563"/>
                <a:gd name="T7" fmla="*/ 4245768 h 5299074"/>
                <a:gd name="T8" fmla="*/ 3143251 w 4627563"/>
                <a:gd name="T9" fmla="*/ 4339034 h 5299074"/>
                <a:gd name="T10" fmla="*/ 3063717 w 4627563"/>
                <a:gd name="T11" fmla="*/ 4441428 h 5299074"/>
                <a:gd name="T12" fmla="*/ 2956345 w 4627563"/>
                <a:gd name="T13" fmla="*/ 4391421 h 5299074"/>
                <a:gd name="T14" fmla="*/ 2973843 w 4627563"/>
                <a:gd name="T15" fmla="*/ 4273946 h 5299074"/>
                <a:gd name="T16" fmla="*/ 3313113 w 4627563"/>
                <a:gd name="T17" fmla="*/ 3781821 h 5299074"/>
                <a:gd name="T18" fmla="*/ 3390107 w 4627563"/>
                <a:gd name="T19" fmla="*/ 3842543 h 5299074"/>
                <a:gd name="T20" fmla="*/ 3397647 w 4627563"/>
                <a:gd name="T21" fmla="*/ 3943746 h 5299074"/>
                <a:gd name="T22" fmla="*/ 3329782 w 4627563"/>
                <a:gd name="T23" fmla="*/ 4014787 h 5299074"/>
                <a:gd name="T24" fmla="*/ 3228578 w 4627563"/>
                <a:gd name="T25" fmla="*/ 4012009 h 5299074"/>
                <a:gd name="T26" fmla="*/ 3164681 w 4627563"/>
                <a:gd name="T27" fmla="*/ 3937793 h 5299074"/>
                <a:gd name="T28" fmla="*/ 3176984 w 4627563"/>
                <a:gd name="T29" fmla="*/ 3837781 h 5299074"/>
                <a:gd name="T30" fmla="*/ 3257153 w 4627563"/>
                <a:gd name="T31" fmla="*/ 3780631 h 5299074"/>
                <a:gd name="T32" fmla="*/ 2749233 w 4627563"/>
                <a:gd name="T33" fmla="*/ 3662481 h 5299074"/>
                <a:gd name="T34" fmla="*/ 2837260 w 4627563"/>
                <a:gd name="T35" fmla="*/ 3818473 h 5299074"/>
                <a:gd name="T36" fmla="*/ 2780558 w 4627563"/>
                <a:gd name="T37" fmla="*/ 3991178 h 5299074"/>
                <a:gd name="T38" fmla="*/ 2616002 w 4627563"/>
                <a:gd name="T39" fmla="*/ 4064000 h 5299074"/>
                <a:gd name="T40" fmla="*/ 2451446 w 4627563"/>
                <a:gd name="T41" fmla="*/ 3991178 h 5299074"/>
                <a:gd name="T42" fmla="*/ 2395140 w 4627563"/>
                <a:gd name="T43" fmla="*/ 3818473 h 5299074"/>
                <a:gd name="T44" fmla="*/ 2483167 w 4627563"/>
                <a:gd name="T45" fmla="*/ 3662481 h 5299074"/>
                <a:gd name="T46" fmla="*/ 2204869 w 4627563"/>
                <a:gd name="T47" fmla="*/ 3415897 h 5299074"/>
                <a:gd name="T48" fmla="*/ 2282395 w 4627563"/>
                <a:gd name="T49" fmla="*/ 3464853 h 5299074"/>
                <a:gd name="T50" fmla="*/ 2298297 w 4627563"/>
                <a:gd name="T51" fmla="*/ 3556447 h 5299074"/>
                <a:gd name="T52" fmla="*/ 2241843 w 4627563"/>
                <a:gd name="T53" fmla="*/ 3627907 h 5299074"/>
                <a:gd name="T54" fmla="*/ 2148415 w 4627563"/>
                <a:gd name="T55" fmla="*/ 3634619 h 5299074"/>
                <a:gd name="T56" fmla="*/ 2082419 w 4627563"/>
                <a:gd name="T57" fmla="*/ 3572634 h 5299074"/>
                <a:gd name="T58" fmla="*/ 2084805 w 4627563"/>
                <a:gd name="T59" fmla="*/ 3479065 h 5299074"/>
                <a:gd name="T60" fmla="*/ 2153583 w 4627563"/>
                <a:gd name="T61" fmla="*/ 3419845 h 5299074"/>
                <a:gd name="T62" fmla="*/ 2956426 w 4627563"/>
                <a:gd name="T63" fmla="*/ 3238079 h 5299074"/>
                <a:gd name="T64" fmla="*/ 3038085 w 4627563"/>
                <a:gd name="T65" fmla="*/ 3342332 h 5299074"/>
                <a:gd name="T66" fmla="*/ 3015093 w 4627563"/>
                <a:gd name="T67" fmla="*/ 3476712 h 5299074"/>
                <a:gd name="T68" fmla="*/ 2902515 w 4627563"/>
                <a:gd name="T69" fmla="*/ 3548065 h 5299074"/>
                <a:gd name="T70" fmla="*/ 2771703 w 4627563"/>
                <a:gd name="T71" fmla="*/ 3511992 h 5299074"/>
                <a:gd name="T72" fmla="*/ 2711450 w 4627563"/>
                <a:gd name="T73" fmla="*/ 3392675 h 5299074"/>
                <a:gd name="T74" fmla="*/ 2760207 w 4627563"/>
                <a:gd name="T75" fmla="*/ 3266620 h 5299074"/>
                <a:gd name="T76" fmla="*/ 1341242 w 4627563"/>
                <a:gd name="T77" fmla="*/ 3000374 h 5299074"/>
                <a:gd name="T78" fmla="*/ 403620 w 4627563"/>
                <a:gd name="T79" fmla="*/ 4688870 h 5299074"/>
                <a:gd name="T80" fmla="*/ 498850 w 4627563"/>
                <a:gd name="T81" fmla="*/ 4903704 h 5299074"/>
                <a:gd name="T82" fmla="*/ 4005310 w 4627563"/>
                <a:gd name="T83" fmla="*/ 5016085 h 5299074"/>
                <a:gd name="T84" fmla="*/ 4184661 w 4627563"/>
                <a:gd name="T85" fmla="*/ 4815944 h 5299074"/>
                <a:gd name="T86" fmla="*/ 4235053 w 4627563"/>
                <a:gd name="T87" fmla="*/ 4552265 h 5299074"/>
                <a:gd name="T88" fmla="*/ 3271841 w 4627563"/>
                <a:gd name="T89" fmla="*/ 3015685 h 5299074"/>
                <a:gd name="T90" fmla="*/ 2892903 w 4627563"/>
                <a:gd name="T91" fmla="*/ 3076933 h 5299074"/>
                <a:gd name="T92" fmla="*/ 1694982 w 4627563"/>
                <a:gd name="T93" fmla="*/ 3074149 h 5299074"/>
                <a:gd name="T94" fmla="*/ 1349374 w 4627563"/>
                <a:gd name="T95" fmla="*/ 3013299 h 5299074"/>
                <a:gd name="T96" fmla="*/ 2995870 w 4627563"/>
                <a:gd name="T97" fmla="*/ 46427 h 5299074"/>
                <a:gd name="T98" fmla="*/ 3112958 w 4627563"/>
                <a:gd name="T99" fmla="*/ 207534 h 5299074"/>
                <a:gd name="T100" fmla="*/ 3105417 w 4627563"/>
                <a:gd name="T101" fmla="*/ 379356 h 5299074"/>
                <a:gd name="T102" fmla="*/ 4604543 w 4627563"/>
                <a:gd name="T103" fmla="*/ 4495920 h 5299074"/>
                <a:gd name="T104" fmla="*/ 4621213 w 4627563"/>
                <a:gd name="T105" fmla="*/ 4792341 h 5299074"/>
                <a:gd name="T106" fmla="*/ 4525161 w 4627563"/>
                <a:gd name="T107" fmla="*/ 5066144 h 5299074"/>
                <a:gd name="T108" fmla="*/ 4255659 w 4627563"/>
                <a:gd name="T109" fmla="*/ 5299074 h 5299074"/>
                <a:gd name="T110" fmla="*/ 113119 w 4627563"/>
                <a:gd name="T111" fmla="*/ 5082016 h 5299074"/>
                <a:gd name="T112" fmla="*/ 8335 w 4627563"/>
                <a:gd name="T113" fmla="*/ 4807817 h 5299074"/>
                <a:gd name="T114" fmla="*/ 20640 w 4627563"/>
                <a:gd name="T115" fmla="*/ 4504649 h 5299074"/>
                <a:gd name="T116" fmla="*/ 1525322 w 4627563"/>
                <a:gd name="T117" fmla="*/ 390466 h 5299074"/>
                <a:gd name="T118" fmla="*/ 1512224 w 4627563"/>
                <a:gd name="T119" fmla="*/ 217058 h 5299074"/>
                <a:gd name="T120" fmla="*/ 1623358 w 4627563"/>
                <a:gd name="T121" fmla="*/ 52776 h 5299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27563" h="5299074">
                  <a:moveTo>
                    <a:pt x="2751137" y="4752974"/>
                  </a:moveTo>
                  <a:lnTo>
                    <a:pt x="2757445" y="4753371"/>
                  </a:lnTo>
                  <a:lnTo>
                    <a:pt x="2762964" y="4754165"/>
                  </a:lnTo>
                  <a:lnTo>
                    <a:pt x="2768483" y="4755355"/>
                  </a:lnTo>
                  <a:lnTo>
                    <a:pt x="2774002" y="4757340"/>
                  </a:lnTo>
                  <a:lnTo>
                    <a:pt x="2779127" y="4760118"/>
                  </a:lnTo>
                  <a:lnTo>
                    <a:pt x="2783857" y="4762896"/>
                  </a:lnTo>
                  <a:lnTo>
                    <a:pt x="2788193" y="4766071"/>
                  </a:lnTo>
                  <a:lnTo>
                    <a:pt x="2792530" y="4770040"/>
                  </a:lnTo>
                  <a:lnTo>
                    <a:pt x="2796472" y="4774009"/>
                  </a:lnTo>
                  <a:lnTo>
                    <a:pt x="2800020" y="4778771"/>
                  </a:lnTo>
                  <a:lnTo>
                    <a:pt x="2802779" y="4783534"/>
                  </a:lnTo>
                  <a:lnTo>
                    <a:pt x="2805144" y="4788693"/>
                  </a:lnTo>
                  <a:lnTo>
                    <a:pt x="2807116" y="4793852"/>
                  </a:lnTo>
                  <a:lnTo>
                    <a:pt x="2808298" y="4799805"/>
                  </a:lnTo>
                  <a:lnTo>
                    <a:pt x="2809481" y="4805759"/>
                  </a:lnTo>
                  <a:lnTo>
                    <a:pt x="2809875" y="4811712"/>
                  </a:lnTo>
                  <a:lnTo>
                    <a:pt x="2809481" y="4817665"/>
                  </a:lnTo>
                  <a:lnTo>
                    <a:pt x="2808298" y="4823618"/>
                  </a:lnTo>
                  <a:lnTo>
                    <a:pt x="2807116" y="4829174"/>
                  </a:lnTo>
                  <a:lnTo>
                    <a:pt x="2805144" y="4834730"/>
                  </a:lnTo>
                  <a:lnTo>
                    <a:pt x="2802779" y="4839890"/>
                  </a:lnTo>
                  <a:lnTo>
                    <a:pt x="2800020" y="4844652"/>
                  </a:lnTo>
                  <a:lnTo>
                    <a:pt x="2796472" y="4849415"/>
                  </a:lnTo>
                  <a:lnTo>
                    <a:pt x="2792530" y="4853384"/>
                  </a:lnTo>
                  <a:lnTo>
                    <a:pt x="2788193" y="4857352"/>
                  </a:lnTo>
                  <a:lnTo>
                    <a:pt x="2783857" y="4860527"/>
                  </a:lnTo>
                  <a:lnTo>
                    <a:pt x="2779127" y="4863305"/>
                  </a:lnTo>
                  <a:lnTo>
                    <a:pt x="2774002" y="4866084"/>
                  </a:lnTo>
                  <a:lnTo>
                    <a:pt x="2768483" y="4868068"/>
                  </a:lnTo>
                  <a:lnTo>
                    <a:pt x="2762964" y="4869655"/>
                  </a:lnTo>
                  <a:lnTo>
                    <a:pt x="2757445" y="4870449"/>
                  </a:lnTo>
                  <a:lnTo>
                    <a:pt x="2751137" y="4870449"/>
                  </a:lnTo>
                  <a:lnTo>
                    <a:pt x="2745224" y="4870449"/>
                  </a:lnTo>
                  <a:lnTo>
                    <a:pt x="2739705" y="4869655"/>
                  </a:lnTo>
                  <a:lnTo>
                    <a:pt x="2733792" y="4868068"/>
                  </a:lnTo>
                  <a:lnTo>
                    <a:pt x="2728273" y="4866084"/>
                  </a:lnTo>
                  <a:lnTo>
                    <a:pt x="2723543" y="4863305"/>
                  </a:lnTo>
                  <a:lnTo>
                    <a:pt x="2718418" y="4860527"/>
                  </a:lnTo>
                  <a:lnTo>
                    <a:pt x="2714082" y="4857352"/>
                  </a:lnTo>
                  <a:lnTo>
                    <a:pt x="2709745" y="4853384"/>
                  </a:lnTo>
                  <a:lnTo>
                    <a:pt x="2706197" y="4849415"/>
                  </a:lnTo>
                  <a:lnTo>
                    <a:pt x="2702649" y="4844652"/>
                  </a:lnTo>
                  <a:lnTo>
                    <a:pt x="2699890" y="4839890"/>
                  </a:lnTo>
                  <a:lnTo>
                    <a:pt x="2697525" y="4834730"/>
                  </a:lnTo>
                  <a:lnTo>
                    <a:pt x="2695554" y="4829174"/>
                  </a:lnTo>
                  <a:lnTo>
                    <a:pt x="2693583" y="4823618"/>
                  </a:lnTo>
                  <a:lnTo>
                    <a:pt x="2692794" y="4817665"/>
                  </a:lnTo>
                  <a:lnTo>
                    <a:pt x="2692400" y="4811712"/>
                  </a:lnTo>
                  <a:lnTo>
                    <a:pt x="2692794" y="4805759"/>
                  </a:lnTo>
                  <a:lnTo>
                    <a:pt x="2693583" y="4799805"/>
                  </a:lnTo>
                  <a:lnTo>
                    <a:pt x="2695554" y="4793852"/>
                  </a:lnTo>
                  <a:lnTo>
                    <a:pt x="2697525" y="4788693"/>
                  </a:lnTo>
                  <a:lnTo>
                    <a:pt x="2699890" y="4783534"/>
                  </a:lnTo>
                  <a:lnTo>
                    <a:pt x="2702649" y="4778771"/>
                  </a:lnTo>
                  <a:lnTo>
                    <a:pt x="2706197" y="4774009"/>
                  </a:lnTo>
                  <a:lnTo>
                    <a:pt x="2709745" y="4770040"/>
                  </a:lnTo>
                  <a:lnTo>
                    <a:pt x="2714082" y="4766071"/>
                  </a:lnTo>
                  <a:lnTo>
                    <a:pt x="2718418" y="4762896"/>
                  </a:lnTo>
                  <a:lnTo>
                    <a:pt x="2723543" y="4760118"/>
                  </a:lnTo>
                  <a:lnTo>
                    <a:pt x="2728273" y="4757340"/>
                  </a:lnTo>
                  <a:lnTo>
                    <a:pt x="2733792" y="4755355"/>
                  </a:lnTo>
                  <a:lnTo>
                    <a:pt x="2739705" y="4754165"/>
                  </a:lnTo>
                  <a:lnTo>
                    <a:pt x="2745224" y="4753371"/>
                  </a:lnTo>
                  <a:lnTo>
                    <a:pt x="2751137" y="4752974"/>
                  </a:lnTo>
                  <a:close/>
                  <a:moveTo>
                    <a:pt x="3043833" y="4244974"/>
                  </a:moveTo>
                  <a:lnTo>
                    <a:pt x="3049401" y="4245371"/>
                  </a:lnTo>
                  <a:lnTo>
                    <a:pt x="3054173" y="4245768"/>
                  </a:lnTo>
                  <a:lnTo>
                    <a:pt x="3059342" y="4246165"/>
                  </a:lnTo>
                  <a:lnTo>
                    <a:pt x="3063717" y="4246959"/>
                  </a:lnTo>
                  <a:lnTo>
                    <a:pt x="3073261" y="4249340"/>
                  </a:lnTo>
                  <a:lnTo>
                    <a:pt x="3082407" y="4252912"/>
                  </a:lnTo>
                  <a:lnTo>
                    <a:pt x="3091156" y="4256881"/>
                  </a:lnTo>
                  <a:lnTo>
                    <a:pt x="3099507" y="4262040"/>
                  </a:lnTo>
                  <a:lnTo>
                    <a:pt x="3107063" y="4267596"/>
                  </a:lnTo>
                  <a:lnTo>
                    <a:pt x="3114221" y="4273946"/>
                  </a:lnTo>
                  <a:lnTo>
                    <a:pt x="3120584" y="4281090"/>
                  </a:lnTo>
                  <a:lnTo>
                    <a:pt x="3126151" y="4289027"/>
                  </a:lnTo>
                  <a:lnTo>
                    <a:pt x="3131321" y="4296568"/>
                  </a:lnTo>
                  <a:lnTo>
                    <a:pt x="3135298" y="4305299"/>
                  </a:lnTo>
                  <a:lnTo>
                    <a:pt x="3138877" y="4314824"/>
                  </a:lnTo>
                  <a:lnTo>
                    <a:pt x="3141263" y="4324349"/>
                  </a:lnTo>
                  <a:lnTo>
                    <a:pt x="3142058" y="4329112"/>
                  </a:lnTo>
                  <a:lnTo>
                    <a:pt x="3142853" y="4334271"/>
                  </a:lnTo>
                  <a:lnTo>
                    <a:pt x="3143251" y="4339034"/>
                  </a:lnTo>
                  <a:lnTo>
                    <a:pt x="3143251" y="4344193"/>
                  </a:lnTo>
                  <a:lnTo>
                    <a:pt x="3143251" y="4348956"/>
                  </a:lnTo>
                  <a:lnTo>
                    <a:pt x="3142853" y="4354115"/>
                  </a:lnTo>
                  <a:lnTo>
                    <a:pt x="3142058" y="4359275"/>
                  </a:lnTo>
                  <a:lnTo>
                    <a:pt x="3141263" y="4364037"/>
                  </a:lnTo>
                  <a:lnTo>
                    <a:pt x="3138877" y="4373562"/>
                  </a:lnTo>
                  <a:lnTo>
                    <a:pt x="3135298" y="4382690"/>
                  </a:lnTo>
                  <a:lnTo>
                    <a:pt x="3131321" y="4391421"/>
                  </a:lnTo>
                  <a:lnTo>
                    <a:pt x="3126151" y="4399359"/>
                  </a:lnTo>
                  <a:lnTo>
                    <a:pt x="3120584" y="4407297"/>
                  </a:lnTo>
                  <a:lnTo>
                    <a:pt x="3114221" y="4414440"/>
                  </a:lnTo>
                  <a:lnTo>
                    <a:pt x="3107063" y="4420393"/>
                  </a:lnTo>
                  <a:lnTo>
                    <a:pt x="3099507" y="4426347"/>
                  </a:lnTo>
                  <a:lnTo>
                    <a:pt x="3091156" y="4431506"/>
                  </a:lnTo>
                  <a:lnTo>
                    <a:pt x="3082407" y="4435475"/>
                  </a:lnTo>
                  <a:lnTo>
                    <a:pt x="3073261" y="4438650"/>
                  </a:lnTo>
                  <a:lnTo>
                    <a:pt x="3063717" y="4441428"/>
                  </a:lnTo>
                  <a:lnTo>
                    <a:pt x="3059342" y="4442222"/>
                  </a:lnTo>
                  <a:lnTo>
                    <a:pt x="3054173" y="4442618"/>
                  </a:lnTo>
                  <a:lnTo>
                    <a:pt x="3049401" y="4443015"/>
                  </a:lnTo>
                  <a:lnTo>
                    <a:pt x="3043833" y="4443412"/>
                  </a:lnTo>
                  <a:lnTo>
                    <a:pt x="3038663" y="4443015"/>
                  </a:lnTo>
                  <a:lnTo>
                    <a:pt x="3033891" y="4442618"/>
                  </a:lnTo>
                  <a:lnTo>
                    <a:pt x="3028722" y="4442222"/>
                  </a:lnTo>
                  <a:lnTo>
                    <a:pt x="3023950" y="4441428"/>
                  </a:lnTo>
                  <a:lnTo>
                    <a:pt x="3014405" y="4438650"/>
                  </a:lnTo>
                  <a:lnTo>
                    <a:pt x="3005259" y="4435475"/>
                  </a:lnTo>
                  <a:lnTo>
                    <a:pt x="2996908" y="4431506"/>
                  </a:lnTo>
                  <a:lnTo>
                    <a:pt x="2988557" y="4426347"/>
                  </a:lnTo>
                  <a:lnTo>
                    <a:pt x="2981001" y="4420393"/>
                  </a:lnTo>
                  <a:lnTo>
                    <a:pt x="2973843" y="4414440"/>
                  </a:lnTo>
                  <a:lnTo>
                    <a:pt x="2967083" y="4407297"/>
                  </a:lnTo>
                  <a:lnTo>
                    <a:pt x="2961515" y="4399359"/>
                  </a:lnTo>
                  <a:lnTo>
                    <a:pt x="2956345" y="4391421"/>
                  </a:lnTo>
                  <a:lnTo>
                    <a:pt x="2952369" y="4382690"/>
                  </a:lnTo>
                  <a:lnTo>
                    <a:pt x="2948790" y="4373562"/>
                  </a:lnTo>
                  <a:lnTo>
                    <a:pt x="2946801" y="4364037"/>
                  </a:lnTo>
                  <a:lnTo>
                    <a:pt x="2945608" y="4359275"/>
                  </a:lnTo>
                  <a:lnTo>
                    <a:pt x="2945211" y="4354115"/>
                  </a:lnTo>
                  <a:lnTo>
                    <a:pt x="2944813" y="4348956"/>
                  </a:lnTo>
                  <a:lnTo>
                    <a:pt x="2944813" y="4344193"/>
                  </a:lnTo>
                  <a:lnTo>
                    <a:pt x="2944813" y="4339034"/>
                  </a:lnTo>
                  <a:lnTo>
                    <a:pt x="2945211" y="4334271"/>
                  </a:lnTo>
                  <a:lnTo>
                    <a:pt x="2945608" y="4329112"/>
                  </a:lnTo>
                  <a:lnTo>
                    <a:pt x="2946801" y="4324349"/>
                  </a:lnTo>
                  <a:lnTo>
                    <a:pt x="2948790" y="4314824"/>
                  </a:lnTo>
                  <a:lnTo>
                    <a:pt x="2952369" y="4305299"/>
                  </a:lnTo>
                  <a:lnTo>
                    <a:pt x="2956345" y="4296568"/>
                  </a:lnTo>
                  <a:lnTo>
                    <a:pt x="2961515" y="4289027"/>
                  </a:lnTo>
                  <a:lnTo>
                    <a:pt x="2967083" y="4281090"/>
                  </a:lnTo>
                  <a:lnTo>
                    <a:pt x="2973843" y="4273946"/>
                  </a:lnTo>
                  <a:lnTo>
                    <a:pt x="2981001" y="4267596"/>
                  </a:lnTo>
                  <a:lnTo>
                    <a:pt x="2988557" y="4262040"/>
                  </a:lnTo>
                  <a:lnTo>
                    <a:pt x="2996908" y="4256881"/>
                  </a:lnTo>
                  <a:lnTo>
                    <a:pt x="3005259" y="4252912"/>
                  </a:lnTo>
                  <a:lnTo>
                    <a:pt x="3014405" y="4249340"/>
                  </a:lnTo>
                  <a:lnTo>
                    <a:pt x="3023950" y="4246959"/>
                  </a:lnTo>
                  <a:lnTo>
                    <a:pt x="3028722" y="4246165"/>
                  </a:lnTo>
                  <a:lnTo>
                    <a:pt x="3033891" y="4245768"/>
                  </a:lnTo>
                  <a:lnTo>
                    <a:pt x="3038663" y="4245371"/>
                  </a:lnTo>
                  <a:lnTo>
                    <a:pt x="3043833" y="4244974"/>
                  </a:lnTo>
                  <a:close/>
                  <a:moveTo>
                    <a:pt x="3275806" y="3778249"/>
                  </a:moveTo>
                  <a:lnTo>
                    <a:pt x="3282157" y="3778249"/>
                  </a:lnTo>
                  <a:lnTo>
                    <a:pt x="3288507" y="3778249"/>
                  </a:lnTo>
                  <a:lnTo>
                    <a:pt x="3294460" y="3779043"/>
                  </a:lnTo>
                  <a:lnTo>
                    <a:pt x="3300810" y="3779440"/>
                  </a:lnTo>
                  <a:lnTo>
                    <a:pt x="3306763" y="3780631"/>
                  </a:lnTo>
                  <a:lnTo>
                    <a:pt x="3313113" y="3781821"/>
                  </a:lnTo>
                  <a:lnTo>
                    <a:pt x="3318669" y="3783806"/>
                  </a:lnTo>
                  <a:lnTo>
                    <a:pt x="3324622" y="3785790"/>
                  </a:lnTo>
                  <a:lnTo>
                    <a:pt x="3329782" y="3787774"/>
                  </a:lnTo>
                  <a:lnTo>
                    <a:pt x="3335338" y="3790156"/>
                  </a:lnTo>
                  <a:lnTo>
                    <a:pt x="3340894" y="3793331"/>
                  </a:lnTo>
                  <a:lnTo>
                    <a:pt x="3345657" y="3796109"/>
                  </a:lnTo>
                  <a:lnTo>
                    <a:pt x="3350816" y="3799284"/>
                  </a:lnTo>
                  <a:lnTo>
                    <a:pt x="3355579" y="3802856"/>
                  </a:lnTo>
                  <a:lnTo>
                    <a:pt x="3360341" y="3806427"/>
                  </a:lnTo>
                  <a:lnTo>
                    <a:pt x="3364707" y="3810396"/>
                  </a:lnTo>
                  <a:lnTo>
                    <a:pt x="3369072" y="3814365"/>
                  </a:lnTo>
                  <a:lnTo>
                    <a:pt x="3373041" y="3818731"/>
                  </a:lnTo>
                  <a:lnTo>
                    <a:pt x="3377010" y="3823096"/>
                  </a:lnTo>
                  <a:lnTo>
                    <a:pt x="3380582" y="3827859"/>
                  </a:lnTo>
                  <a:lnTo>
                    <a:pt x="3384154" y="3832621"/>
                  </a:lnTo>
                  <a:lnTo>
                    <a:pt x="3387329" y="3837781"/>
                  </a:lnTo>
                  <a:lnTo>
                    <a:pt x="3390107" y="3842543"/>
                  </a:lnTo>
                  <a:lnTo>
                    <a:pt x="3393282" y="3848099"/>
                  </a:lnTo>
                  <a:lnTo>
                    <a:pt x="3395663" y="3853656"/>
                  </a:lnTo>
                  <a:lnTo>
                    <a:pt x="3397647" y="3858815"/>
                  </a:lnTo>
                  <a:lnTo>
                    <a:pt x="3399235" y="3864768"/>
                  </a:lnTo>
                  <a:lnTo>
                    <a:pt x="3401219" y="3870324"/>
                  </a:lnTo>
                  <a:lnTo>
                    <a:pt x="3402807" y="3876278"/>
                  </a:lnTo>
                  <a:lnTo>
                    <a:pt x="3403601" y="3882628"/>
                  </a:lnTo>
                  <a:lnTo>
                    <a:pt x="3404394" y="3888978"/>
                  </a:lnTo>
                  <a:lnTo>
                    <a:pt x="3404791" y="3894931"/>
                  </a:lnTo>
                  <a:lnTo>
                    <a:pt x="3405188" y="3901281"/>
                  </a:lnTo>
                  <a:lnTo>
                    <a:pt x="3404791" y="3907631"/>
                  </a:lnTo>
                  <a:lnTo>
                    <a:pt x="3404394" y="3913584"/>
                  </a:lnTo>
                  <a:lnTo>
                    <a:pt x="3403601" y="3919934"/>
                  </a:lnTo>
                  <a:lnTo>
                    <a:pt x="3402807" y="3926284"/>
                  </a:lnTo>
                  <a:lnTo>
                    <a:pt x="3401219" y="3931840"/>
                  </a:lnTo>
                  <a:lnTo>
                    <a:pt x="3399235" y="3937793"/>
                  </a:lnTo>
                  <a:lnTo>
                    <a:pt x="3397647" y="3943746"/>
                  </a:lnTo>
                  <a:lnTo>
                    <a:pt x="3395663" y="3948906"/>
                  </a:lnTo>
                  <a:lnTo>
                    <a:pt x="3393282" y="3954462"/>
                  </a:lnTo>
                  <a:lnTo>
                    <a:pt x="3390107" y="3960018"/>
                  </a:lnTo>
                  <a:lnTo>
                    <a:pt x="3387329" y="3964781"/>
                  </a:lnTo>
                  <a:lnTo>
                    <a:pt x="3384154" y="3969940"/>
                  </a:lnTo>
                  <a:lnTo>
                    <a:pt x="3380582" y="3974703"/>
                  </a:lnTo>
                  <a:lnTo>
                    <a:pt x="3377010" y="3979465"/>
                  </a:lnTo>
                  <a:lnTo>
                    <a:pt x="3373041" y="3983831"/>
                  </a:lnTo>
                  <a:lnTo>
                    <a:pt x="3369072" y="3988197"/>
                  </a:lnTo>
                  <a:lnTo>
                    <a:pt x="3364707" y="3992165"/>
                  </a:lnTo>
                  <a:lnTo>
                    <a:pt x="3360341" y="3996134"/>
                  </a:lnTo>
                  <a:lnTo>
                    <a:pt x="3355579" y="3999706"/>
                  </a:lnTo>
                  <a:lnTo>
                    <a:pt x="3350816" y="4002881"/>
                  </a:lnTo>
                  <a:lnTo>
                    <a:pt x="3345657" y="4006453"/>
                  </a:lnTo>
                  <a:lnTo>
                    <a:pt x="3340894" y="4009231"/>
                  </a:lnTo>
                  <a:lnTo>
                    <a:pt x="3335338" y="4012009"/>
                  </a:lnTo>
                  <a:lnTo>
                    <a:pt x="3329782" y="4014787"/>
                  </a:lnTo>
                  <a:lnTo>
                    <a:pt x="3324622" y="4016772"/>
                  </a:lnTo>
                  <a:lnTo>
                    <a:pt x="3318669" y="4018756"/>
                  </a:lnTo>
                  <a:lnTo>
                    <a:pt x="3313113" y="4020343"/>
                  </a:lnTo>
                  <a:lnTo>
                    <a:pt x="3306763" y="4021534"/>
                  </a:lnTo>
                  <a:lnTo>
                    <a:pt x="3300810" y="4023122"/>
                  </a:lnTo>
                  <a:lnTo>
                    <a:pt x="3294460" y="4023518"/>
                  </a:lnTo>
                  <a:lnTo>
                    <a:pt x="3288507" y="4024312"/>
                  </a:lnTo>
                  <a:lnTo>
                    <a:pt x="3282157" y="4024312"/>
                  </a:lnTo>
                  <a:lnTo>
                    <a:pt x="3275806" y="4024312"/>
                  </a:lnTo>
                  <a:lnTo>
                    <a:pt x="3269853" y="4023518"/>
                  </a:lnTo>
                  <a:lnTo>
                    <a:pt x="3263503" y="4023122"/>
                  </a:lnTo>
                  <a:lnTo>
                    <a:pt x="3257153" y="4021534"/>
                  </a:lnTo>
                  <a:lnTo>
                    <a:pt x="3251597" y="4020343"/>
                  </a:lnTo>
                  <a:lnTo>
                    <a:pt x="3245644" y="4018756"/>
                  </a:lnTo>
                  <a:lnTo>
                    <a:pt x="3239691" y="4016772"/>
                  </a:lnTo>
                  <a:lnTo>
                    <a:pt x="3234531" y="4014787"/>
                  </a:lnTo>
                  <a:lnTo>
                    <a:pt x="3228578" y="4012009"/>
                  </a:lnTo>
                  <a:lnTo>
                    <a:pt x="3223419" y="4009231"/>
                  </a:lnTo>
                  <a:lnTo>
                    <a:pt x="3218259" y="4006453"/>
                  </a:lnTo>
                  <a:lnTo>
                    <a:pt x="3213100" y="4002881"/>
                  </a:lnTo>
                  <a:lnTo>
                    <a:pt x="3208734" y="3999706"/>
                  </a:lnTo>
                  <a:lnTo>
                    <a:pt x="3203972" y="3996134"/>
                  </a:lnTo>
                  <a:lnTo>
                    <a:pt x="3199606" y="3992165"/>
                  </a:lnTo>
                  <a:lnTo>
                    <a:pt x="3195241" y="3988197"/>
                  </a:lnTo>
                  <a:lnTo>
                    <a:pt x="3191272" y="3983831"/>
                  </a:lnTo>
                  <a:lnTo>
                    <a:pt x="3186906" y="3979465"/>
                  </a:lnTo>
                  <a:lnTo>
                    <a:pt x="3183731" y="3974703"/>
                  </a:lnTo>
                  <a:lnTo>
                    <a:pt x="3180159" y="3969940"/>
                  </a:lnTo>
                  <a:lnTo>
                    <a:pt x="3176984" y="3964781"/>
                  </a:lnTo>
                  <a:lnTo>
                    <a:pt x="3174206" y="3960018"/>
                  </a:lnTo>
                  <a:lnTo>
                    <a:pt x="3171428" y="3954462"/>
                  </a:lnTo>
                  <a:lnTo>
                    <a:pt x="3168650" y="3948906"/>
                  </a:lnTo>
                  <a:lnTo>
                    <a:pt x="3166666" y="3943746"/>
                  </a:lnTo>
                  <a:lnTo>
                    <a:pt x="3164681" y="3937793"/>
                  </a:lnTo>
                  <a:lnTo>
                    <a:pt x="3163094" y="3931840"/>
                  </a:lnTo>
                  <a:lnTo>
                    <a:pt x="3161506" y="3926284"/>
                  </a:lnTo>
                  <a:lnTo>
                    <a:pt x="3160316" y="3919934"/>
                  </a:lnTo>
                  <a:lnTo>
                    <a:pt x="3159522" y="3913584"/>
                  </a:lnTo>
                  <a:lnTo>
                    <a:pt x="3159125" y="3907631"/>
                  </a:lnTo>
                  <a:lnTo>
                    <a:pt x="3159125" y="3901281"/>
                  </a:lnTo>
                  <a:lnTo>
                    <a:pt x="3159125" y="3894931"/>
                  </a:lnTo>
                  <a:lnTo>
                    <a:pt x="3159522" y="3888978"/>
                  </a:lnTo>
                  <a:lnTo>
                    <a:pt x="3160316" y="3882628"/>
                  </a:lnTo>
                  <a:lnTo>
                    <a:pt x="3161506" y="3876278"/>
                  </a:lnTo>
                  <a:lnTo>
                    <a:pt x="3163094" y="3870324"/>
                  </a:lnTo>
                  <a:lnTo>
                    <a:pt x="3164681" y="3864768"/>
                  </a:lnTo>
                  <a:lnTo>
                    <a:pt x="3166666" y="3858815"/>
                  </a:lnTo>
                  <a:lnTo>
                    <a:pt x="3168650" y="3853656"/>
                  </a:lnTo>
                  <a:lnTo>
                    <a:pt x="3171428" y="3848099"/>
                  </a:lnTo>
                  <a:lnTo>
                    <a:pt x="3174206" y="3842543"/>
                  </a:lnTo>
                  <a:lnTo>
                    <a:pt x="3176984" y="3837781"/>
                  </a:lnTo>
                  <a:lnTo>
                    <a:pt x="3180159" y="3832621"/>
                  </a:lnTo>
                  <a:lnTo>
                    <a:pt x="3183731" y="3827859"/>
                  </a:lnTo>
                  <a:lnTo>
                    <a:pt x="3186906" y="3823096"/>
                  </a:lnTo>
                  <a:lnTo>
                    <a:pt x="3191272" y="3818731"/>
                  </a:lnTo>
                  <a:lnTo>
                    <a:pt x="3195241" y="3814365"/>
                  </a:lnTo>
                  <a:lnTo>
                    <a:pt x="3199606" y="3810396"/>
                  </a:lnTo>
                  <a:lnTo>
                    <a:pt x="3203972" y="3806427"/>
                  </a:lnTo>
                  <a:lnTo>
                    <a:pt x="3208734" y="3802856"/>
                  </a:lnTo>
                  <a:lnTo>
                    <a:pt x="3213100" y="3799284"/>
                  </a:lnTo>
                  <a:lnTo>
                    <a:pt x="3218259" y="3796109"/>
                  </a:lnTo>
                  <a:lnTo>
                    <a:pt x="3223419" y="3793331"/>
                  </a:lnTo>
                  <a:lnTo>
                    <a:pt x="3228578" y="3790156"/>
                  </a:lnTo>
                  <a:lnTo>
                    <a:pt x="3234531" y="3787774"/>
                  </a:lnTo>
                  <a:lnTo>
                    <a:pt x="3239691" y="3785790"/>
                  </a:lnTo>
                  <a:lnTo>
                    <a:pt x="3245644" y="3783806"/>
                  </a:lnTo>
                  <a:lnTo>
                    <a:pt x="3251597" y="3781821"/>
                  </a:lnTo>
                  <a:lnTo>
                    <a:pt x="3257153" y="3780631"/>
                  </a:lnTo>
                  <a:lnTo>
                    <a:pt x="3263503" y="3779440"/>
                  </a:lnTo>
                  <a:lnTo>
                    <a:pt x="3269853" y="3779043"/>
                  </a:lnTo>
                  <a:lnTo>
                    <a:pt x="3275806" y="3778249"/>
                  </a:lnTo>
                  <a:close/>
                  <a:moveTo>
                    <a:pt x="2616002" y="3617912"/>
                  </a:moveTo>
                  <a:lnTo>
                    <a:pt x="2627501" y="3618310"/>
                  </a:lnTo>
                  <a:lnTo>
                    <a:pt x="2638603" y="3619106"/>
                  </a:lnTo>
                  <a:lnTo>
                    <a:pt x="2650103" y="3620300"/>
                  </a:lnTo>
                  <a:lnTo>
                    <a:pt x="2660809" y="3622688"/>
                  </a:lnTo>
                  <a:lnTo>
                    <a:pt x="2671515" y="3625075"/>
                  </a:lnTo>
                  <a:lnTo>
                    <a:pt x="2682221" y="3627861"/>
                  </a:lnTo>
                  <a:lnTo>
                    <a:pt x="2692134" y="3631840"/>
                  </a:lnTo>
                  <a:lnTo>
                    <a:pt x="2702840" y="3635422"/>
                  </a:lnTo>
                  <a:lnTo>
                    <a:pt x="2712356" y="3640197"/>
                  </a:lnTo>
                  <a:lnTo>
                    <a:pt x="2722269" y="3644972"/>
                  </a:lnTo>
                  <a:lnTo>
                    <a:pt x="2731389" y="3650543"/>
                  </a:lnTo>
                  <a:lnTo>
                    <a:pt x="2740509" y="3656114"/>
                  </a:lnTo>
                  <a:lnTo>
                    <a:pt x="2749233" y="3662481"/>
                  </a:lnTo>
                  <a:lnTo>
                    <a:pt x="2757560" y="3669246"/>
                  </a:lnTo>
                  <a:lnTo>
                    <a:pt x="2765490" y="3676011"/>
                  </a:lnTo>
                  <a:lnTo>
                    <a:pt x="2773421" y="3683174"/>
                  </a:lnTo>
                  <a:lnTo>
                    <a:pt x="2780558" y="3691133"/>
                  </a:lnTo>
                  <a:lnTo>
                    <a:pt x="2787299" y="3699092"/>
                  </a:lnTo>
                  <a:lnTo>
                    <a:pt x="2794040" y="3707448"/>
                  </a:lnTo>
                  <a:lnTo>
                    <a:pt x="2800384" y="3716203"/>
                  </a:lnTo>
                  <a:lnTo>
                    <a:pt x="2805935" y="3725355"/>
                  </a:lnTo>
                  <a:lnTo>
                    <a:pt x="2811487" y="3734906"/>
                  </a:lnTo>
                  <a:lnTo>
                    <a:pt x="2816245" y="3744456"/>
                  </a:lnTo>
                  <a:lnTo>
                    <a:pt x="2821003" y="3754007"/>
                  </a:lnTo>
                  <a:lnTo>
                    <a:pt x="2824572" y="3764751"/>
                  </a:lnTo>
                  <a:lnTo>
                    <a:pt x="2828537" y="3775098"/>
                  </a:lnTo>
                  <a:lnTo>
                    <a:pt x="2831313" y="3785444"/>
                  </a:lnTo>
                  <a:lnTo>
                    <a:pt x="2833692" y="3796188"/>
                  </a:lnTo>
                  <a:lnTo>
                    <a:pt x="2835674" y="3806933"/>
                  </a:lnTo>
                  <a:lnTo>
                    <a:pt x="2837260" y="3818473"/>
                  </a:lnTo>
                  <a:lnTo>
                    <a:pt x="2838053" y="3829615"/>
                  </a:lnTo>
                  <a:lnTo>
                    <a:pt x="2838450" y="3841155"/>
                  </a:lnTo>
                  <a:lnTo>
                    <a:pt x="2838053" y="3852297"/>
                  </a:lnTo>
                  <a:lnTo>
                    <a:pt x="2837260" y="3864236"/>
                  </a:lnTo>
                  <a:lnTo>
                    <a:pt x="2835674" y="3874980"/>
                  </a:lnTo>
                  <a:lnTo>
                    <a:pt x="2833692" y="3886122"/>
                  </a:lnTo>
                  <a:lnTo>
                    <a:pt x="2831313" y="3896866"/>
                  </a:lnTo>
                  <a:lnTo>
                    <a:pt x="2828537" y="3907611"/>
                  </a:lnTo>
                  <a:lnTo>
                    <a:pt x="2824572" y="3917957"/>
                  </a:lnTo>
                  <a:lnTo>
                    <a:pt x="2821003" y="3927906"/>
                  </a:lnTo>
                  <a:lnTo>
                    <a:pt x="2816245" y="3937854"/>
                  </a:lnTo>
                  <a:lnTo>
                    <a:pt x="2811487" y="3947405"/>
                  </a:lnTo>
                  <a:lnTo>
                    <a:pt x="2805935" y="3956557"/>
                  </a:lnTo>
                  <a:lnTo>
                    <a:pt x="2800384" y="3965710"/>
                  </a:lnTo>
                  <a:lnTo>
                    <a:pt x="2794040" y="3974464"/>
                  </a:lnTo>
                  <a:lnTo>
                    <a:pt x="2787299" y="3982821"/>
                  </a:lnTo>
                  <a:lnTo>
                    <a:pt x="2780558" y="3991178"/>
                  </a:lnTo>
                  <a:lnTo>
                    <a:pt x="2773421" y="3998738"/>
                  </a:lnTo>
                  <a:lnTo>
                    <a:pt x="2765490" y="4006299"/>
                  </a:lnTo>
                  <a:lnTo>
                    <a:pt x="2757560" y="4013064"/>
                  </a:lnTo>
                  <a:lnTo>
                    <a:pt x="2749233" y="4019829"/>
                  </a:lnTo>
                  <a:lnTo>
                    <a:pt x="2740509" y="4026196"/>
                  </a:lnTo>
                  <a:lnTo>
                    <a:pt x="2731389" y="4032165"/>
                  </a:lnTo>
                  <a:lnTo>
                    <a:pt x="2722269" y="4037338"/>
                  </a:lnTo>
                  <a:lnTo>
                    <a:pt x="2712356" y="4042114"/>
                  </a:lnTo>
                  <a:lnTo>
                    <a:pt x="2702840" y="4046491"/>
                  </a:lnTo>
                  <a:lnTo>
                    <a:pt x="2692134" y="4050868"/>
                  </a:lnTo>
                  <a:lnTo>
                    <a:pt x="2682221" y="4054052"/>
                  </a:lnTo>
                  <a:lnTo>
                    <a:pt x="2671515" y="4056837"/>
                  </a:lnTo>
                  <a:lnTo>
                    <a:pt x="2660809" y="4059623"/>
                  </a:lnTo>
                  <a:lnTo>
                    <a:pt x="2650103" y="4061613"/>
                  </a:lnTo>
                  <a:lnTo>
                    <a:pt x="2638603" y="4062806"/>
                  </a:lnTo>
                  <a:lnTo>
                    <a:pt x="2627501" y="4063602"/>
                  </a:lnTo>
                  <a:lnTo>
                    <a:pt x="2616002" y="4064000"/>
                  </a:lnTo>
                  <a:lnTo>
                    <a:pt x="2604503" y="4063602"/>
                  </a:lnTo>
                  <a:lnTo>
                    <a:pt x="2593400" y="4062806"/>
                  </a:lnTo>
                  <a:lnTo>
                    <a:pt x="2582297" y="4061613"/>
                  </a:lnTo>
                  <a:lnTo>
                    <a:pt x="2571195" y="4059623"/>
                  </a:lnTo>
                  <a:lnTo>
                    <a:pt x="2560489" y="4056837"/>
                  </a:lnTo>
                  <a:lnTo>
                    <a:pt x="2549783" y="4054052"/>
                  </a:lnTo>
                  <a:lnTo>
                    <a:pt x="2539473" y="4050868"/>
                  </a:lnTo>
                  <a:lnTo>
                    <a:pt x="2529560" y="4046491"/>
                  </a:lnTo>
                  <a:lnTo>
                    <a:pt x="2519647" y="4042114"/>
                  </a:lnTo>
                  <a:lnTo>
                    <a:pt x="2510131" y="4037338"/>
                  </a:lnTo>
                  <a:lnTo>
                    <a:pt x="2501011" y="4032165"/>
                  </a:lnTo>
                  <a:lnTo>
                    <a:pt x="2491891" y="4026196"/>
                  </a:lnTo>
                  <a:lnTo>
                    <a:pt x="2483167" y="4019829"/>
                  </a:lnTo>
                  <a:lnTo>
                    <a:pt x="2474841" y="4013064"/>
                  </a:lnTo>
                  <a:lnTo>
                    <a:pt x="2466514" y="4006299"/>
                  </a:lnTo>
                  <a:lnTo>
                    <a:pt x="2458980" y="3998738"/>
                  </a:lnTo>
                  <a:lnTo>
                    <a:pt x="2451446" y="3991178"/>
                  </a:lnTo>
                  <a:lnTo>
                    <a:pt x="2444308" y="3982821"/>
                  </a:lnTo>
                  <a:lnTo>
                    <a:pt x="2437964" y="3974464"/>
                  </a:lnTo>
                  <a:lnTo>
                    <a:pt x="2431620" y="3965710"/>
                  </a:lnTo>
                  <a:lnTo>
                    <a:pt x="2425672" y="3956557"/>
                  </a:lnTo>
                  <a:lnTo>
                    <a:pt x="2420914" y="3947405"/>
                  </a:lnTo>
                  <a:lnTo>
                    <a:pt x="2415759" y="3937854"/>
                  </a:lnTo>
                  <a:lnTo>
                    <a:pt x="2411397" y="3927906"/>
                  </a:lnTo>
                  <a:lnTo>
                    <a:pt x="2407035" y="3917957"/>
                  </a:lnTo>
                  <a:lnTo>
                    <a:pt x="2403863" y="3907611"/>
                  </a:lnTo>
                  <a:lnTo>
                    <a:pt x="2400691" y="3896866"/>
                  </a:lnTo>
                  <a:lnTo>
                    <a:pt x="2398312" y="3886122"/>
                  </a:lnTo>
                  <a:lnTo>
                    <a:pt x="2396329" y="3874980"/>
                  </a:lnTo>
                  <a:lnTo>
                    <a:pt x="2395140" y="3864236"/>
                  </a:lnTo>
                  <a:lnTo>
                    <a:pt x="2394347" y="3852297"/>
                  </a:lnTo>
                  <a:lnTo>
                    <a:pt x="2393950" y="3841155"/>
                  </a:lnTo>
                  <a:lnTo>
                    <a:pt x="2394347" y="3829615"/>
                  </a:lnTo>
                  <a:lnTo>
                    <a:pt x="2395140" y="3818473"/>
                  </a:lnTo>
                  <a:lnTo>
                    <a:pt x="2396329" y="3806933"/>
                  </a:lnTo>
                  <a:lnTo>
                    <a:pt x="2398312" y="3796188"/>
                  </a:lnTo>
                  <a:lnTo>
                    <a:pt x="2400691" y="3785444"/>
                  </a:lnTo>
                  <a:lnTo>
                    <a:pt x="2403863" y="3775098"/>
                  </a:lnTo>
                  <a:lnTo>
                    <a:pt x="2407035" y="3764751"/>
                  </a:lnTo>
                  <a:lnTo>
                    <a:pt x="2411397" y="3754007"/>
                  </a:lnTo>
                  <a:lnTo>
                    <a:pt x="2415759" y="3744456"/>
                  </a:lnTo>
                  <a:lnTo>
                    <a:pt x="2420914" y="3734906"/>
                  </a:lnTo>
                  <a:lnTo>
                    <a:pt x="2425672" y="3725355"/>
                  </a:lnTo>
                  <a:lnTo>
                    <a:pt x="2431620" y="3716203"/>
                  </a:lnTo>
                  <a:lnTo>
                    <a:pt x="2437964" y="3707448"/>
                  </a:lnTo>
                  <a:lnTo>
                    <a:pt x="2444308" y="3699092"/>
                  </a:lnTo>
                  <a:lnTo>
                    <a:pt x="2451446" y="3691133"/>
                  </a:lnTo>
                  <a:lnTo>
                    <a:pt x="2458980" y="3683174"/>
                  </a:lnTo>
                  <a:lnTo>
                    <a:pt x="2466514" y="3676011"/>
                  </a:lnTo>
                  <a:lnTo>
                    <a:pt x="2474841" y="3669246"/>
                  </a:lnTo>
                  <a:lnTo>
                    <a:pt x="2483167" y="3662481"/>
                  </a:lnTo>
                  <a:lnTo>
                    <a:pt x="2491891" y="3656114"/>
                  </a:lnTo>
                  <a:lnTo>
                    <a:pt x="2501011" y="3650543"/>
                  </a:lnTo>
                  <a:lnTo>
                    <a:pt x="2510131" y="3644972"/>
                  </a:lnTo>
                  <a:lnTo>
                    <a:pt x="2519647" y="3640197"/>
                  </a:lnTo>
                  <a:lnTo>
                    <a:pt x="2529560" y="3635422"/>
                  </a:lnTo>
                  <a:lnTo>
                    <a:pt x="2539473" y="3631840"/>
                  </a:lnTo>
                  <a:lnTo>
                    <a:pt x="2549783" y="3627861"/>
                  </a:lnTo>
                  <a:lnTo>
                    <a:pt x="2560489" y="3625075"/>
                  </a:lnTo>
                  <a:lnTo>
                    <a:pt x="2571195" y="3622688"/>
                  </a:lnTo>
                  <a:lnTo>
                    <a:pt x="2582297" y="3620300"/>
                  </a:lnTo>
                  <a:lnTo>
                    <a:pt x="2593400" y="3619106"/>
                  </a:lnTo>
                  <a:lnTo>
                    <a:pt x="2604503" y="3618310"/>
                  </a:lnTo>
                  <a:lnTo>
                    <a:pt x="2616002" y="3617912"/>
                  </a:lnTo>
                  <a:close/>
                  <a:moveTo>
                    <a:pt x="2187774" y="3414712"/>
                  </a:moveTo>
                  <a:lnTo>
                    <a:pt x="2193738" y="3415107"/>
                  </a:lnTo>
                  <a:lnTo>
                    <a:pt x="2199303" y="3415502"/>
                  </a:lnTo>
                  <a:lnTo>
                    <a:pt x="2204869" y="3415897"/>
                  </a:lnTo>
                  <a:lnTo>
                    <a:pt x="2210833" y="3417081"/>
                  </a:lnTo>
                  <a:lnTo>
                    <a:pt x="2216001" y="3418265"/>
                  </a:lnTo>
                  <a:lnTo>
                    <a:pt x="2221567" y="3419845"/>
                  </a:lnTo>
                  <a:lnTo>
                    <a:pt x="2227133" y="3421819"/>
                  </a:lnTo>
                  <a:lnTo>
                    <a:pt x="2231904" y="3423793"/>
                  </a:lnTo>
                  <a:lnTo>
                    <a:pt x="2237470" y="3425767"/>
                  </a:lnTo>
                  <a:lnTo>
                    <a:pt x="2241843" y="3428530"/>
                  </a:lnTo>
                  <a:lnTo>
                    <a:pt x="2247011" y="3431294"/>
                  </a:lnTo>
                  <a:lnTo>
                    <a:pt x="2251384" y="3434058"/>
                  </a:lnTo>
                  <a:lnTo>
                    <a:pt x="2256155" y="3437611"/>
                  </a:lnTo>
                  <a:lnTo>
                    <a:pt x="2260131" y="3440769"/>
                  </a:lnTo>
                  <a:lnTo>
                    <a:pt x="2264504" y="3443928"/>
                  </a:lnTo>
                  <a:lnTo>
                    <a:pt x="2268480" y="3448271"/>
                  </a:lnTo>
                  <a:lnTo>
                    <a:pt x="2272455" y="3451824"/>
                  </a:lnTo>
                  <a:lnTo>
                    <a:pt x="2275636" y="3456167"/>
                  </a:lnTo>
                  <a:lnTo>
                    <a:pt x="2278816" y="3460115"/>
                  </a:lnTo>
                  <a:lnTo>
                    <a:pt x="2282395" y="3464853"/>
                  </a:lnTo>
                  <a:lnTo>
                    <a:pt x="2285178" y="3469195"/>
                  </a:lnTo>
                  <a:lnTo>
                    <a:pt x="2288358" y="3474328"/>
                  </a:lnTo>
                  <a:lnTo>
                    <a:pt x="2290743" y="3479065"/>
                  </a:lnTo>
                  <a:lnTo>
                    <a:pt x="2292731" y="3484198"/>
                  </a:lnTo>
                  <a:lnTo>
                    <a:pt x="2294719" y="3488936"/>
                  </a:lnTo>
                  <a:lnTo>
                    <a:pt x="2296707" y="3494463"/>
                  </a:lnTo>
                  <a:lnTo>
                    <a:pt x="2298297" y="3499990"/>
                  </a:lnTo>
                  <a:lnTo>
                    <a:pt x="2299490" y="3505123"/>
                  </a:lnTo>
                  <a:lnTo>
                    <a:pt x="2300683" y="3511045"/>
                  </a:lnTo>
                  <a:lnTo>
                    <a:pt x="2301478" y="3516967"/>
                  </a:lnTo>
                  <a:lnTo>
                    <a:pt x="2301875" y="3522494"/>
                  </a:lnTo>
                  <a:lnTo>
                    <a:pt x="2301875" y="3528416"/>
                  </a:lnTo>
                  <a:lnTo>
                    <a:pt x="2301875" y="3534338"/>
                  </a:lnTo>
                  <a:lnTo>
                    <a:pt x="2301478" y="3539866"/>
                  </a:lnTo>
                  <a:lnTo>
                    <a:pt x="2300683" y="3545393"/>
                  </a:lnTo>
                  <a:lnTo>
                    <a:pt x="2299490" y="3550920"/>
                  </a:lnTo>
                  <a:lnTo>
                    <a:pt x="2298297" y="3556447"/>
                  </a:lnTo>
                  <a:lnTo>
                    <a:pt x="2296707" y="3561975"/>
                  </a:lnTo>
                  <a:lnTo>
                    <a:pt x="2294719" y="3567107"/>
                  </a:lnTo>
                  <a:lnTo>
                    <a:pt x="2292731" y="3572634"/>
                  </a:lnTo>
                  <a:lnTo>
                    <a:pt x="2290743" y="3577372"/>
                  </a:lnTo>
                  <a:lnTo>
                    <a:pt x="2288358" y="3582504"/>
                  </a:lnTo>
                  <a:lnTo>
                    <a:pt x="2285178" y="3587242"/>
                  </a:lnTo>
                  <a:lnTo>
                    <a:pt x="2282395" y="3591585"/>
                  </a:lnTo>
                  <a:lnTo>
                    <a:pt x="2278816" y="3596323"/>
                  </a:lnTo>
                  <a:lnTo>
                    <a:pt x="2275636" y="3600271"/>
                  </a:lnTo>
                  <a:lnTo>
                    <a:pt x="2272455" y="3604614"/>
                  </a:lnTo>
                  <a:lnTo>
                    <a:pt x="2268480" y="3608562"/>
                  </a:lnTo>
                  <a:lnTo>
                    <a:pt x="2264504" y="3612115"/>
                  </a:lnTo>
                  <a:lnTo>
                    <a:pt x="2260131" y="3615668"/>
                  </a:lnTo>
                  <a:lnTo>
                    <a:pt x="2256155" y="3619221"/>
                  </a:lnTo>
                  <a:lnTo>
                    <a:pt x="2251384" y="3622380"/>
                  </a:lnTo>
                  <a:lnTo>
                    <a:pt x="2247011" y="3625143"/>
                  </a:lnTo>
                  <a:lnTo>
                    <a:pt x="2241843" y="3627907"/>
                  </a:lnTo>
                  <a:lnTo>
                    <a:pt x="2237470" y="3630276"/>
                  </a:lnTo>
                  <a:lnTo>
                    <a:pt x="2231904" y="3633040"/>
                  </a:lnTo>
                  <a:lnTo>
                    <a:pt x="2227133" y="3634619"/>
                  </a:lnTo>
                  <a:lnTo>
                    <a:pt x="2221567" y="3636593"/>
                  </a:lnTo>
                  <a:lnTo>
                    <a:pt x="2216001" y="3637777"/>
                  </a:lnTo>
                  <a:lnTo>
                    <a:pt x="2210833" y="3639751"/>
                  </a:lnTo>
                  <a:lnTo>
                    <a:pt x="2204869" y="3640541"/>
                  </a:lnTo>
                  <a:lnTo>
                    <a:pt x="2199303" y="3641330"/>
                  </a:lnTo>
                  <a:lnTo>
                    <a:pt x="2193738" y="3641725"/>
                  </a:lnTo>
                  <a:lnTo>
                    <a:pt x="2187774" y="3641725"/>
                  </a:lnTo>
                  <a:lnTo>
                    <a:pt x="2181413" y="3641725"/>
                  </a:lnTo>
                  <a:lnTo>
                    <a:pt x="2175847" y="3641330"/>
                  </a:lnTo>
                  <a:lnTo>
                    <a:pt x="2170281" y="3640541"/>
                  </a:lnTo>
                  <a:lnTo>
                    <a:pt x="2164715" y="3639751"/>
                  </a:lnTo>
                  <a:lnTo>
                    <a:pt x="2159149" y="3637777"/>
                  </a:lnTo>
                  <a:lnTo>
                    <a:pt x="2153583" y="3636593"/>
                  </a:lnTo>
                  <a:lnTo>
                    <a:pt x="2148415" y="3634619"/>
                  </a:lnTo>
                  <a:lnTo>
                    <a:pt x="2143247" y="3633040"/>
                  </a:lnTo>
                  <a:lnTo>
                    <a:pt x="2138476" y="3630276"/>
                  </a:lnTo>
                  <a:lnTo>
                    <a:pt x="2133308" y="3627907"/>
                  </a:lnTo>
                  <a:lnTo>
                    <a:pt x="2128139" y="3625143"/>
                  </a:lnTo>
                  <a:lnTo>
                    <a:pt x="2123766" y="3622380"/>
                  </a:lnTo>
                  <a:lnTo>
                    <a:pt x="2118995" y="3619221"/>
                  </a:lnTo>
                  <a:lnTo>
                    <a:pt x="2115020" y="3615668"/>
                  </a:lnTo>
                  <a:lnTo>
                    <a:pt x="2110646" y="3612115"/>
                  </a:lnTo>
                  <a:lnTo>
                    <a:pt x="2106671" y="3608562"/>
                  </a:lnTo>
                  <a:lnTo>
                    <a:pt x="2103093" y="3604614"/>
                  </a:lnTo>
                  <a:lnTo>
                    <a:pt x="2099515" y="3600271"/>
                  </a:lnTo>
                  <a:lnTo>
                    <a:pt x="2096334" y="3596323"/>
                  </a:lnTo>
                  <a:lnTo>
                    <a:pt x="2092756" y="3591585"/>
                  </a:lnTo>
                  <a:lnTo>
                    <a:pt x="2089973" y="3587242"/>
                  </a:lnTo>
                  <a:lnTo>
                    <a:pt x="2087190" y="3582504"/>
                  </a:lnTo>
                  <a:lnTo>
                    <a:pt x="2084805" y="3577372"/>
                  </a:lnTo>
                  <a:lnTo>
                    <a:pt x="2082419" y="3572634"/>
                  </a:lnTo>
                  <a:lnTo>
                    <a:pt x="2080431" y="3567107"/>
                  </a:lnTo>
                  <a:lnTo>
                    <a:pt x="2078444" y="3561975"/>
                  </a:lnTo>
                  <a:lnTo>
                    <a:pt x="2077251" y="3556447"/>
                  </a:lnTo>
                  <a:lnTo>
                    <a:pt x="2076058" y="3550920"/>
                  </a:lnTo>
                  <a:lnTo>
                    <a:pt x="2074468" y="3545393"/>
                  </a:lnTo>
                  <a:lnTo>
                    <a:pt x="2073673" y="3539866"/>
                  </a:lnTo>
                  <a:lnTo>
                    <a:pt x="2073275" y="3534338"/>
                  </a:lnTo>
                  <a:lnTo>
                    <a:pt x="2073275" y="3528416"/>
                  </a:lnTo>
                  <a:lnTo>
                    <a:pt x="2073275" y="3522494"/>
                  </a:lnTo>
                  <a:lnTo>
                    <a:pt x="2073673" y="3516967"/>
                  </a:lnTo>
                  <a:lnTo>
                    <a:pt x="2074468" y="3511045"/>
                  </a:lnTo>
                  <a:lnTo>
                    <a:pt x="2076058" y="3505123"/>
                  </a:lnTo>
                  <a:lnTo>
                    <a:pt x="2077251" y="3499990"/>
                  </a:lnTo>
                  <a:lnTo>
                    <a:pt x="2078444" y="3494463"/>
                  </a:lnTo>
                  <a:lnTo>
                    <a:pt x="2080431" y="3488936"/>
                  </a:lnTo>
                  <a:lnTo>
                    <a:pt x="2082419" y="3484198"/>
                  </a:lnTo>
                  <a:lnTo>
                    <a:pt x="2084805" y="3479065"/>
                  </a:lnTo>
                  <a:lnTo>
                    <a:pt x="2087190" y="3474328"/>
                  </a:lnTo>
                  <a:lnTo>
                    <a:pt x="2089973" y="3469195"/>
                  </a:lnTo>
                  <a:lnTo>
                    <a:pt x="2092756" y="3464853"/>
                  </a:lnTo>
                  <a:lnTo>
                    <a:pt x="2096334" y="3460115"/>
                  </a:lnTo>
                  <a:lnTo>
                    <a:pt x="2099515" y="3456167"/>
                  </a:lnTo>
                  <a:lnTo>
                    <a:pt x="2103093" y="3451824"/>
                  </a:lnTo>
                  <a:lnTo>
                    <a:pt x="2106671" y="3448271"/>
                  </a:lnTo>
                  <a:lnTo>
                    <a:pt x="2110646" y="3443928"/>
                  </a:lnTo>
                  <a:lnTo>
                    <a:pt x="2115020" y="3440769"/>
                  </a:lnTo>
                  <a:lnTo>
                    <a:pt x="2118995" y="3437611"/>
                  </a:lnTo>
                  <a:lnTo>
                    <a:pt x="2123766" y="3434058"/>
                  </a:lnTo>
                  <a:lnTo>
                    <a:pt x="2128139" y="3431294"/>
                  </a:lnTo>
                  <a:lnTo>
                    <a:pt x="2133308" y="3428530"/>
                  </a:lnTo>
                  <a:lnTo>
                    <a:pt x="2138476" y="3425767"/>
                  </a:lnTo>
                  <a:lnTo>
                    <a:pt x="2143247" y="3423793"/>
                  </a:lnTo>
                  <a:lnTo>
                    <a:pt x="2148415" y="3421819"/>
                  </a:lnTo>
                  <a:lnTo>
                    <a:pt x="2153583" y="3419845"/>
                  </a:lnTo>
                  <a:lnTo>
                    <a:pt x="2159149" y="3418265"/>
                  </a:lnTo>
                  <a:lnTo>
                    <a:pt x="2164715" y="3417081"/>
                  </a:lnTo>
                  <a:lnTo>
                    <a:pt x="2170281" y="3415897"/>
                  </a:lnTo>
                  <a:lnTo>
                    <a:pt x="2175847" y="3415502"/>
                  </a:lnTo>
                  <a:lnTo>
                    <a:pt x="2181413" y="3415107"/>
                  </a:lnTo>
                  <a:lnTo>
                    <a:pt x="2187774" y="3414712"/>
                  </a:lnTo>
                  <a:close/>
                  <a:moveTo>
                    <a:pt x="2877146" y="3217862"/>
                  </a:moveTo>
                  <a:lnTo>
                    <a:pt x="2885867" y="3218259"/>
                  </a:lnTo>
                  <a:lnTo>
                    <a:pt x="2894191" y="3219051"/>
                  </a:lnTo>
                  <a:lnTo>
                    <a:pt x="2902515" y="3219844"/>
                  </a:lnTo>
                  <a:lnTo>
                    <a:pt x="2910840" y="3221430"/>
                  </a:lnTo>
                  <a:lnTo>
                    <a:pt x="2918768" y="3223412"/>
                  </a:lnTo>
                  <a:lnTo>
                    <a:pt x="2926696" y="3225394"/>
                  </a:lnTo>
                  <a:lnTo>
                    <a:pt x="2934624" y="3228169"/>
                  </a:lnTo>
                  <a:lnTo>
                    <a:pt x="2942156" y="3230943"/>
                  </a:lnTo>
                  <a:lnTo>
                    <a:pt x="2949291" y="3234511"/>
                  </a:lnTo>
                  <a:lnTo>
                    <a:pt x="2956426" y="3238079"/>
                  </a:lnTo>
                  <a:lnTo>
                    <a:pt x="2963561" y="3242043"/>
                  </a:lnTo>
                  <a:lnTo>
                    <a:pt x="2970300" y="3246403"/>
                  </a:lnTo>
                  <a:lnTo>
                    <a:pt x="2976643" y="3251160"/>
                  </a:lnTo>
                  <a:lnTo>
                    <a:pt x="2982985" y="3255917"/>
                  </a:lnTo>
                  <a:lnTo>
                    <a:pt x="2988931" y="3261070"/>
                  </a:lnTo>
                  <a:lnTo>
                    <a:pt x="2994481" y="3266620"/>
                  </a:lnTo>
                  <a:lnTo>
                    <a:pt x="3000030" y="3272169"/>
                  </a:lnTo>
                  <a:lnTo>
                    <a:pt x="3005580" y="3278512"/>
                  </a:lnTo>
                  <a:lnTo>
                    <a:pt x="3010337" y="3284458"/>
                  </a:lnTo>
                  <a:lnTo>
                    <a:pt x="3015093" y="3291196"/>
                  </a:lnTo>
                  <a:lnTo>
                    <a:pt x="3019057" y="3297935"/>
                  </a:lnTo>
                  <a:lnTo>
                    <a:pt x="3023418" y="3305070"/>
                  </a:lnTo>
                  <a:lnTo>
                    <a:pt x="3026986" y="3312206"/>
                  </a:lnTo>
                  <a:lnTo>
                    <a:pt x="3030553" y="3319341"/>
                  </a:lnTo>
                  <a:lnTo>
                    <a:pt x="3033328" y="3326873"/>
                  </a:lnTo>
                  <a:lnTo>
                    <a:pt x="3035706" y="3334404"/>
                  </a:lnTo>
                  <a:lnTo>
                    <a:pt x="3038085" y="3342332"/>
                  </a:lnTo>
                  <a:lnTo>
                    <a:pt x="3040067" y="3350657"/>
                  </a:lnTo>
                  <a:lnTo>
                    <a:pt x="3041652" y="3358585"/>
                  </a:lnTo>
                  <a:lnTo>
                    <a:pt x="3042445" y="3366909"/>
                  </a:lnTo>
                  <a:lnTo>
                    <a:pt x="3043238" y="3375630"/>
                  </a:lnTo>
                  <a:lnTo>
                    <a:pt x="3043238" y="3383954"/>
                  </a:lnTo>
                  <a:lnTo>
                    <a:pt x="3043238" y="3392675"/>
                  </a:lnTo>
                  <a:lnTo>
                    <a:pt x="3042445" y="3401000"/>
                  </a:lnTo>
                  <a:lnTo>
                    <a:pt x="3041652" y="3408928"/>
                  </a:lnTo>
                  <a:lnTo>
                    <a:pt x="3040067" y="3417252"/>
                  </a:lnTo>
                  <a:lnTo>
                    <a:pt x="3038085" y="3425180"/>
                  </a:lnTo>
                  <a:lnTo>
                    <a:pt x="3035706" y="3433108"/>
                  </a:lnTo>
                  <a:lnTo>
                    <a:pt x="3033328" y="3441036"/>
                  </a:lnTo>
                  <a:lnTo>
                    <a:pt x="3030553" y="3448568"/>
                  </a:lnTo>
                  <a:lnTo>
                    <a:pt x="3026986" y="3456100"/>
                  </a:lnTo>
                  <a:lnTo>
                    <a:pt x="3023418" y="3463235"/>
                  </a:lnTo>
                  <a:lnTo>
                    <a:pt x="3019057" y="3469974"/>
                  </a:lnTo>
                  <a:lnTo>
                    <a:pt x="3015093" y="3476712"/>
                  </a:lnTo>
                  <a:lnTo>
                    <a:pt x="3010337" y="3483451"/>
                  </a:lnTo>
                  <a:lnTo>
                    <a:pt x="3005580" y="3489794"/>
                  </a:lnTo>
                  <a:lnTo>
                    <a:pt x="3000030" y="3495343"/>
                  </a:lnTo>
                  <a:lnTo>
                    <a:pt x="2994481" y="3501289"/>
                  </a:lnTo>
                  <a:lnTo>
                    <a:pt x="2988931" y="3506442"/>
                  </a:lnTo>
                  <a:lnTo>
                    <a:pt x="2982985" y="3511992"/>
                  </a:lnTo>
                  <a:lnTo>
                    <a:pt x="2976643" y="3517145"/>
                  </a:lnTo>
                  <a:lnTo>
                    <a:pt x="2970300" y="3521506"/>
                  </a:lnTo>
                  <a:lnTo>
                    <a:pt x="2963561" y="3525866"/>
                  </a:lnTo>
                  <a:lnTo>
                    <a:pt x="2956426" y="3529830"/>
                  </a:lnTo>
                  <a:lnTo>
                    <a:pt x="2949291" y="3533794"/>
                  </a:lnTo>
                  <a:lnTo>
                    <a:pt x="2942156" y="3536965"/>
                  </a:lnTo>
                  <a:lnTo>
                    <a:pt x="2934624" y="3539740"/>
                  </a:lnTo>
                  <a:lnTo>
                    <a:pt x="2926696" y="3542515"/>
                  </a:lnTo>
                  <a:lnTo>
                    <a:pt x="2918768" y="3544893"/>
                  </a:lnTo>
                  <a:lnTo>
                    <a:pt x="2910840" y="3546479"/>
                  </a:lnTo>
                  <a:lnTo>
                    <a:pt x="2902515" y="3548065"/>
                  </a:lnTo>
                  <a:lnTo>
                    <a:pt x="2894191" y="3548857"/>
                  </a:lnTo>
                  <a:lnTo>
                    <a:pt x="2885867" y="3549650"/>
                  </a:lnTo>
                  <a:lnTo>
                    <a:pt x="2877146" y="3549650"/>
                  </a:lnTo>
                  <a:lnTo>
                    <a:pt x="2868821" y="3549650"/>
                  </a:lnTo>
                  <a:lnTo>
                    <a:pt x="2860101" y="3548857"/>
                  </a:lnTo>
                  <a:lnTo>
                    <a:pt x="2851776" y="3548065"/>
                  </a:lnTo>
                  <a:lnTo>
                    <a:pt x="2843848" y="3546479"/>
                  </a:lnTo>
                  <a:lnTo>
                    <a:pt x="2835524" y="3544893"/>
                  </a:lnTo>
                  <a:lnTo>
                    <a:pt x="2827992" y="3542515"/>
                  </a:lnTo>
                  <a:lnTo>
                    <a:pt x="2820460" y="3539740"/>
                  </a:lnTo>
                  <a:lnTo>
                    <a:pt x="2812929" y="3536965"/>
                  </a:lnTo>
                  <a:lnTo>
                    <a:pt x="2805397" y="3533794"/>
                  </a:lnTo>
                  <a:lnTo>
                    <a:pt x="2798262" y="3529830"/>
                  </a:lnTo>
                  <a:lnTo>
                    <a:pt x="2791127" y="3525866"/>
                  </a:lnTo>
                  <a:lnTo>
                    <a:pt x="2784784" y="3521506"/>
                  </a:lnTo>
                  <a:lnTo>
                    <a:pt x="2778045" y="3517145"/>
                  </a:lnTo>
                  <a:lnTo>
                    <a:pt x="2771703" y="3511992"/>
                  </a:lnTo>
                  <a:lnTo>
                    <a:pt x="2766153" y="3506442"/>
                  </a:lnTo>
                  <a:lnTo>
                    <a:pt x="2760207" y="3501289"/>
                  </a:lnTo>
                  <a:lnTo>
                    <a:pt x="2754261" y="3495343"/>
                  </a:lnTo>
                  <a:lnTo>
                    <a:pt x="2749505" y="3489794"/>
                  </a:lnTo>
                  <a:lnTo>
                    <a:pt x="2744351" y="3483451"/>
                  </a:lnTo>
                  <a:lnTo>
                    <a:pt x="2739991" y="3476712"/>
                  </a:lnTo>
                  <a:lnTo>
                    <a:pt x="2735234" y="3469974"/>
                  </a:lnTo>
                  <a:lnTo>
                    <a:pt x="2731666" y="3463235"/>
                  </a:lnTo>
                  <a:lnTo>
                    <a:pt x="2727702" y="3456100"/>
                  </a:lnTo>
                  <a:lnTo>
                    <a:pt x="2724531" y="3448568"/>
                  </a:lnTo>
                  <a:lnTo>
                    <a:pt x="2721756" y="3441036"/>
                  </a:lnTo>
                  <a:lnTo>
                    <a:pt x="2718982" y="3433108"/>
                  </a:lnTo>
                  <a:lnTo>
                    <a:pt x="2716603" y="3425180"/>
                  </a:lnTo>
                  <a:lnTo>
                    <a:pt x="2715018" y="3417252"/>
                  </a:lnTo>
                  <a:lnTo>
                    <a:pt x="2713432" y="3408928"/>
                  </a:lnTo>
                  <a:lnTo>
                    <a:pt x="2712639" y="3401000"/>
                  </a:lnTo>
                  <a:lnTo>
                    <a:pt x="2711450" y="3392675"/>
                  </a:lnTo>
                  <a:lnTo>
                    <a:pt x="2711450" y="3383954"/>
                  </a:lnTo>
                  <a:lnTo>
                    <a:pt x="2711450" y="3375630"/>
                  </a:lnTo>
                  <a:lnTo>
                    <a:pt x="2712639" y="3366909"/>
                  </a:lnTo>
                  <a:lnTo>
                    <a:pt x="2713432" y="3358585"/>
                  </a:lnTo>
                  <a:lnTo>
                    <a:pt x="2715018" y="3350657"/>
                  </a:lnTo>
                  <a:lnTo>
                    <a:pt x="2716603" y="3342332"/>
                  </a:lnTo>
                  <a:lnTo>
                    <a:pt x="2718982" y="3334404"/>
                  </a:lnTo>
                  <a:lnTo>
                    <a:pt x="2721756" y="3326873"/>
                  </a:lnTo>
                  <a:lnTo>
                    <a:pt x="2724531" y="3319341"/>
                  </a:lnTo>
                  <a:lnTo>
                    <a:pt x="2727702" y="3312206"/>
                  </a:lnTo>
                  <a:lnTo>
                    <a:pt x="2731666" y="3305070"/>
                  </a:lnTo>
                  <a:lnTo>
                    <a:pt x="2735234" y="3297935"/>
                  </a:lnTo>
                  <a:lnTo>
                    <a:pt x="2739991" y="3291196"/>
                  </a:lnTo>
                  <a:lnTo>
                    <a:pt x="2744351" y="3284458"/>
                  </a:lnTo>
                  <a:lnTo>
                    <a:pt x="2749505" y="3278512"/>
                  </a:lnTo>
                  <a:lnTo>
                    <a:pt x="2754261" y="3272169"/>
                  </a:lnTo>
                  <a:lnTo>
                    <a:pt x="2760207" y="3266620"/>
                  </a:lnTo>
                  <a:lnTo>
                    <a:pt x="2766153" y="3261070"/>
                  </a:lnTo>
                  <a:lnTo>
                    <a:pt x="2771703" y="3255917"/>
                  </a:lnTo>
                  <a:lnTo>
                    <a:pt x="2778045" y="3251160"/>
                  </a:lnTo>
                  <a:lnTo>
                    <a:pt x="2784784" y="3246403"/>
                  </a:lnTo>
                  <a:lnTo>
                    <a:pt x="2791127" y="3242043"/>
                  </a:lnTo>
                  <a:lnTo>
                    <a:pt x="2798262" y="3238079"/>
                  </a:lnTo>
                  <a:lnTo>
                    <a:pt x="2805397" y="3234511"/>
                  </a:lnTo>
                  <a:lnTo>
                    <a:pt x="2812929" y="3230943"/>
                  </a:lnTo>
                  <a:lnTo>
                    <a:pt x="2820460" y="3228169"/>
                  </a:lnTo>
                  <a:lnTo>
                    <a:pt x="2827992" y="3225394"/>
                  </a:lnTo>
                  <a:lnTo>
                    <a:pt x="2835524" y="3223412"/>
                  </a:lnTo>
                  <a:lnTo>
                    <a:pt x="2843848" y="3221430"/>
                  </a:lnTo>
                  <a:lnTo>
                    <a:pt x="2851776" y="3219844"/>
                  </a:lnTo>
                  <a:lnTo>
                    <a:pt x="2860101" y="3219051"/>
                  </a:lnTo>
                  <a:lnTo>
                    <a:pt x="2868821" y="3218259"/>
                  </a:lnTo>
                  <a:lnTo>
                    <a:pt x="2877146" y="3217862"/>
                  </a:lnTo>
                  <a:close/>
                  <a:moveTo>
                    <a:pt x="1341242" y="3000374"/>
                  </a:moveTo>
                  <a:lnTo>
                    <a:pt x="410762" y="4429560"/>
                  </a:lnTo>
                  <a:lnTo>
                    <a:pt x="409572" y="4434325"/>
                  </a:lnTo>
                  <a:lnTo>
                    <a:pt x="406794" y="4447826"/>
                  </a:lnTo>
                  <a:lnTo>
                    <a:pt x="404414" y="4458151"/>
                  </a:lnTo>
                  <a:lnTo>
                    <a:pt x="402430" y="4469667"/>
                  </a:lnTo>
                  <a:lnTo>
                    <a:pt x="400446" y="4483169"/>
                  </a:lnTo>
                  <a:lnTo>
                    <a:pt x="398859" y="4498259"/>
                  </a:lnTo>
                  <a:lnTo>
                    <a:pt x="396875" y="4514937"/>
                  </a:lnTo>
                  <a:lnTo>
                    <a:pt x="395287" y="4533204"/>
                  </a:lnTo>
                  <a:lnTo>
                    <a:pt x="394097" y="4552265"/>
                  </a:lnTo>
                  <a:lnTo>
                    <a:pt x="393700" y="4572915"/>
                  </a:lnTo>
                  <a:lnTo>
                    <a:pt x="394097" y="4594359"/>
                  </a:lnTo>
                  <a:lnTo>
                    <a:pt x="394891" y="4616597"/>
                  </a:lnTo>
                  <a:lnTo>
                    <a:pt x="397271" y="4640026"/>
                  </a:lnTo>
                  <a:lnTo>
                    <a:pt x="400049" y="4664249"/>
                  </a:lnTo>
                  <a:lnTo>
                    <a:pt x="401636" y="4676162"/>
                  </a:lnTo>
                  <a:lnTo>
                    <a:pt x="403620" y="4688870"/>
                  </a:lnTo>
                  <a:lnTo>
                    <a:pt x="406398" y="4701180"/>
                  </a:lnTo>
                  <a:lnTo>
                    <a:pt x="409175" y="4713490"/>
                  </a:lnTo>
                  <a:lnTo>
                    <a:pt x="412350" y="4726198"/>
                  </a:lnTo>
                  <a:lnTo>
                    <a:pt x="415921" y="4738905"/>
                  </a:lnTo>
                  <a:lnTo>
                    <a:pt x="419492" y="4752010"/>
                  </a:lnTo>
                  <a:lnTo>
                    <a:pt x="423857" y="4764320"/>
                  </a:lnTo>
                  <a:lnTo>
                    <a:pt x="428221" y="4777425"/>
                  </a:lnTo>
                  <a:lnTo>
                    <a:pt x="433380" y="4790132"/>
                  </a:lnTo>
                  <a:lnTo>
                    <a:pt x="438538" y="4802839"/>
                  </a:lnTo>
                  <a:lnTo>
                    <a:pt x="444887" y="4815944"/>
                  </a:lnTo>
                  <a:lnTo>
                    <a:pt x="451235" y="4828254"/>
                  </a:lnTo>
                  <a:lnTo>
                    <a:pt x="457584" y="4841359"/>
                  </a:lnTo>
                  <a:lnTo>
                    <a:pt x="464726" y="4853669"/>
                  </a:lnTo>
                  <a:lnTo>
                    <a:pt x="472662" y="4866773"/>
                  </a:lnTo>
                  <a:lnTo>
                    <a:pt x="480995" y="4879084"/>
                  </a:lnTo>
                  <a:lnTo>
                    <a:pt x="489724" y="4891394"/>
                  </a:lnTo>
                  <a:lnTo>
                    <a:pt x="498850" y="4903704"/>
                  </a:lnTo>
                  <a:lnTo>
                    <a:pt x="508770" y="4915618"/>
                  </a:lnTo>
                  <a:lnTo>
                    <a:pt x="519087" y="4927531"/>
                  </a:lnTo>
                  <a:lnTo>
                    <a:pt x="530197" y="4939444"/>
                  </a:lnTo>
                  <a:lnTo>
                    <a:pt x="541704" y="4950960"/>
                  </a:lnTo>
                  <a:lnTo>
                    <a:pt x="553608" y="4962476"/>
                  </a:lnTo>
                  <a:lnTo>
                    <a:pt x="566702" y="4973992"/>
                  </a:lnTo>
                  <a:lnTo>
                    <a:pt x="579796" y="4984714"/>
                  </a:lnTo>
                  <a:lnTo>
                    <a:pt x="594081" y="4995436"/>
                  </a:lnTo>
                  <a:lnTo>
                    <a:pt x="609159" y="5005761"/>
                  </a:lnTo>
                  <a:lnTo>
                    <a:pt x="624237" y="5016085"/>
                  </a:lnTo>
                  <a:lnTo>
                    <a:pt x="640109" y="5026410"/>
                  </a:lnTo>
                  <a:lnTo>
                    <a:pt x="657171" y="5035941"/>
                  </a:lnTo>
                  <a:lnTo>
                    <a:pt x="674630" y="5045074"/>
                  </a:lnTo>
                  <a:lnTo>
                    <a:pt x="3954917" y="5045074"/>
                  </a:lnTo>
                  <a:lnTo>
                    <a:pt x="3972376" y="5035941"/>
                  </a:lnTo>
                  <a:lnTo>
                    <a:pt x="3989041" y="5026410"/>
                  </a:lnTo>
                  <a:lnTo>
                    <a:pt x="4005310" y="5016085"/>
                  </a:lnTo>
                  <a:lnTo>
                    <a:pt x="4020785" y="5005761"/>
                  </a:lnTo>
                  <a:lnTo>
                    <a:pt x="4035069" y="4995436"/>
                  </a:lnTo>
                  <a:lnTo>
                    <a:pt x="4049354" y="4984714"/>
                  </a:lnTo>
                  <a:lnTo>
                    <a:pt x="4062448" y="4973992"/>
                  </a:lnTo>
                  <a:lnTo>
                    <a:pt x="4075543" y="4962476"/>
                  </a:lnTo>
                  <a:lnTo>
                    <a:pt x="4087446" y="4950960"/>
                  </a:lnTo>
                  <a:lnTo>
                    <a:pt x="4098953" y="4939444"/>
                  </a:lnTo>
                  <a:lnTo>
                    <a:pt x="4110063" y="4927531"/>
                  </a:lnTo>
                  <a:lnTo>
                    <a:pt x="4120777" y="4915618"/>
                  </a:lnTo>
                  <a:lnTo>
                    <a:pt x="4130300" y="4903704"/>
                  </a:lnTo>
                  <a:lnTo>
                    <a:pt x="4139823" y="4891394"/>
                  </a:lnTo>
                  <a:lnTo>
                    <a:pt x="4148552" y="4879084"/>
                  </a:lnTo>
                  <a:lnTo>
                    <a:pt x="4156488" y="4866773"/>
                  </a:lnTo>
                  <a:lnTo>
                    <a:pt x="4164424" y="4853669"/>
                  </a:lnTo>
                  <a:lnTo>
                    <a:pt x="4171566" y="4841359"/>
                  </a:lnTo>
                  <a:lnTo>
                    <a:pt x="4178312" y="4828254"/>
                  </a:lnTo>
                  <a:lnTo>
                    <a:pt x="4184661" y="4815944"/>
                  </a:lnTo>
                  <a:lnTo>
                    <a:pt x="4190613" y="4802839"/>
                  </a:lnTo>
                  <a:lnTo>
                    <a:pt x="4195771" y="4790132"/>
                  </a:lnTo>
                  <a:lnTo>
                    <a:pt x="4200929" y="4777425"/>
                  </a:lnTo>
                  <a:lnTo>
                    <a:pt x="4205294" y="4764320"/>
                  </a:lnTo>
                  <a:lnTo>
                    <a:pt x="4209659" y="4752010"/>
                  </a:lnTo>
                  <a:lnTo>
                    <a:pt x="4213627" y="4738905"/>
                  </a:lnTo>
                  <a:lnTo>
                    <a:pt x="4217197" y="4726198"/>
                  </a:lnTo>
                  <a:lnTo>
                    <a:pt x="4219975" y="4713490"/>
                  </a:lnTo>
                  <a:lnTo>
                    <a:pt x="4222753" y="4701180"/>
                  </a:lnTo>
                  <a:lnTo>
                    <a:pt x="4225530" y="4688870"/>
                  </a:lnTo>
                  <a:lnTo>
                    <a:pt x="4227514" y="4676162"/>
                  </a:lnTo>
                  <a:lnTo>
                    <a:pt x="4229498" y="4664249"/>
                  </a:lnTo>
                  <a:lnTo>
                    <a:pt x="4232673" y="4640026"/>
                  </a:lnTo>
                  <a:lnTo>
                    <a:pt x="4234259" y="4616597"/>
                  </a:lnTo>
                  <a:lnTo>
                    <a:pt x="4235450" y="4594359"/>
                  </a:lnTo>
                  <a:lnTo>
                    <a:pt x="4235450" y="4572915"/>
                  </a:lnTo>
                  <a:lnTo>
                    <a:pt x="4235053" y="4552265"/>
                  </a:lnTo>
                  <a:lnTo>
                    <a:pt x="4234259" y="4533204"/>
                  </a:lnTo>
                  <a:lnTo>
                    <a:pt x="4232673" y="4514937"/>
                  </a:lnTo>
                  <a:lnTo>
                    <a:pt x="4230689" y="4498259"/>
                  </a:lnTo>
                  <a:lnTo>
                    <a:pt x="4228705" y="4483169"/>
                  </a:lnTo>
                  <a:lnTo>
                    <a:pt x="4226721" y="4469667"/>
                  </a:lnTo>
                  <a:lnTo>
                    <a:pt x="4224737" y="4458151"/>
                  </a:lnTo>
                  <a:lnTo>
                    <a:pt x="4222356" y="4447826"/>
                  </a:lnTo>
                  <a:lnTo>
                    <a:pt x="4219578" y="4434325"/>
                  </a:lnTo>
                  <a:lnTo>
                    <a:pt x="4218388" y="4429560"/>
                  </a:lnTo>
                  <a:lnTo>
                    <a:pt x="3282826" y="3000490"/>
                  </a:lnTo>
                  <a:lnTo>
                    <a:pt x="3282951" y="3001367"/>
                  </a:lnTo>
                  <a:lnTo>
                    <a:pt x="3282554" y="3003754"/>
                  </a:lnTo>
                  <a:lnTo>
                    <a:pt x="3281761" y="3006140"/>
                  </a:lnTo>
                  <a:lnTo>
                    <a:pt x="3280173" y="3008526"/>
                  </a:lnTo>
                  <a:lnTo>
                    <a:pt x="3278189" y="3010913"/>
                  </a:lnTo>
                  <a:lnTo>
                    <a:pt x="3275015" y="3013299"/>
                  </a:lnTo>
                  <a:lnTo>
                    <a:pt x="3271841" y="3015685"/>
                  </a:lnTo>
                  <a:lnTo>
                    <a:pt x="3267476" y="3017674"/>
                  </a:lnTo>
                  <a:lnTo>
                    <a:pt x="3263111" y="3020458"/>
                  </a:lnTo>
                  <a:lnTo>
                    <a:pt x="3252398" y="3024832"/>
                  </a:lnTo>
                  <a:lnTo>
                    <a:pt x="3239304" y="3029605"/>
                  </a:lnTo>
                  <a:lnTo>
                    <a:pt x="3223829" y="3033582"/>
                  </a:lnTo>
                  <a:lnTo>
                    <a:pt x="3206370" y="3037957"/>
                  </a:lnTo>
                  <a:lnTo>
                    <a:pt x="3186927" y="3041934"/>
                  </a:lnTo>
                  <a:lnTo>
                    <a:pt x="3165897" y="3046309"/>
                  </a:lnTo>
                  <a:lnTo>
                    <a:pt x="3142486" y="3050286"/>
                  </a:lnTo>
                  <a:lnTo>
                    <a:pt x="3117091" y="3054263"/>
                  </a:lnTo>
                  <a:lnTo>
                    <a:pt x="3090109" y="3057843"/>
                  </a:lnTo>
                  <a:lnTo>
                    <a:pt x="3061143" y="3061024"/>
                  </a:lnTo>
                  <a:lnTo>
                    <a:pt x="3030987" y="3065001"/>
                  </a:lnTo>
                  <a:lnTo>
                    <a:pt x="2998847" y="3068183"/>
                  </a:lnTo>
                  <a:lnTo>
                    <a:pt x="2964722" y="3070967"/>
                  </a:lnTo>
                  <a:lnTo>
                    <a:pt x="2929804" y="3074149"/>
                  </a:lnTo>
                  <a:lnTo>
                    <a:pt x="2892903" y="3076933"/>
                  </a:lnTo>
                  <a:lnTo>
                    <a:pt x="2855207" y="3079319"/>
                  </a:lnTo>
                  <a:lnTo>
                    <a:pt x="2815528" y="3082103"/>
                  </a:lnTo>
                  <a:lnTo>
                    <a:pt x="2775055" y="3084489"/>
                  </a:lnTo>
                  <a:lnTo>
                    <a:pt x="2690141" y="3088069"/>
                  </a:lnTo>
                  <a:lnTo>
                    <a:pt x="2600862" y="3091648"/>
                  </a:lnTo>
                  <a:lnTo>
                    <a:pt x="2507615" y="3093637"/>
                  </a:lnTo>
                  <a:lnTo>
                    <a:pt x="2411195" y="3095227"/>
                  </a:lnTo>
                  <a:lnTo>
                    <a:pt x="2312393" y="3095625"/>
                  </a:lnTo>
                  <a:lnTo>
                    <a:pt x="2213195" y="3095227"/>
                  </a:lnTo>
                  <a:lnTo>
                    <a:pt x="2116774" y="3093637"/>
                  </a:lnTo>
                  <a:lnTo>
                    <a:pt x="2023924" y="3091648"/>
                  </a:lnTo>
                  <a:lnTo>
                    <a:pt x="1934645" y="3088069"/>
                  </a:lnTo>
                  <a:lnTo>
                    <a:pt x="1849731" y="3084489"/>
                  </a:lnTo>
                  <a:lnTo>
                    <a:pt x="1808862" y="3082103"/>
                  </a:lnTo>
                  <a:lnTo>
                    <a:pt x="1769579" y="3079319"/>
                  </a:lnTo>
                  <a:lnTo>
                    <a:pt x="1731884" y="3076933"/>
                  </a:lnTo>
                  <a:lnTo>
                    <a:pt x="1694982" y="3074149"/>
                  </a:lnTo>
                  <a:lnTo>
                    <a:pt x="1659667" y="3070967"/>
                  </a:lnTo>
                  <a:lnTo>
                    <a:pt x="1626336" y="3068183"/>
                  </a:lnTo>
                  <a:lnTo>
                    <a:pt x="1593799" y="3065001"/>
                  </a:lnTo>
                  <a:lnTo>
                    <a:pt x="1563643" y="3061024"/>
                  </a:lnTo>
                  <a:lnTo>
                    <a:pt x="1534677" y="3057843"/>
                  </a:lnTo>
                  <a:lnTo>
                    <a:pt x="1507298" y="3054263"/>
                  </a:lnTo>
                  <a:lnTo>
                    <a:pt x="1482300" y="3050286"/>
                  </a:lnTo>
                  <a:lnTo>
                    <a:pt x="1458889" y="3046309"/>
                  </a:lnTo>
                  <a:lnTo>
                    <a:pt x="1437462" y="3041934"/>
                  </a:lnTo>
                  <a:lnTo>
                    <a:pt x="1418019" y="3037957"/>
                  </a:lnTo>
                  <a:lnTo>
                    <a:pt x="1400561" y="3033582"/>
                  </a:lnTo>
                  <a:lnTo>
                    <a:pt x="1385086" y="3029605"/>
                  </a:lnTo>
                  <a:lnTo>
                    <a:pt x="1372388" y="3024832"/>
                  </a:lnTo>
                  <a:lnTo>
                    <a:pt x="1361675" y="3020458"/>
                  </a:lnTo>
                  <a:lnTo>
                    <a:pt x="1356913" y="3017674"/>
                  </a:lnTo>
                  <a:lnTo>
                    <a:pt x="1352945" y="3015685"/>
                  </a:lnTo>
                  <a:lnTo>
                    <a:pt x="1349374" y="3013299"/>
                  </a:lnTo>
                  <a:lnTo>
                    <a:pt x="1346597" y="3010913"/>
                  </a:lnTo>
                  <a:lnTo>
                    <a:pt x="1344613" y="3008526"/>
                  </a:lnTo>
                  <a:lnTo>
                    <a:pt x="1343025" y="3006140"/>
                  </a:lnTo>
                  <a:lnTo>
                    <a:pt x="1341835" y="3003754"/>
                  </a:lnTo>
                  <a:lnTo>
                    <a:pt x="1341438" y="3001367"/>
                  </a:lnTo>
                  <a:lnTo>
                    <a:pt x="1341580" y="3000374"/>
                  </a:lnTo>
                  <a:lnTo>
                    <a:pt x="1341242" y="3000374"/>
                  </a:lnTo>
                  <a:close/>
                  <a:moveTo>
                    <a:pt x="1717823" y="0"/>
                  </a:moveTo>
                  <a:lnTo>
                    <a:pt x="2909343" y="0"/>
                  </a:lnTo>
                  <a:lnTo>
                    <a:pt x="2919266" y="3571"/>
                  </a:lnTo>
                  <a:lnTo>
                    <a:pt x="2927601" y="6745"/>
                  </a:lnTo>
                  <a:lnTo>
                    <a:pt x="2935937" y="11110"/>
                  </a:lnTo>
                  <a:lnTo>
                    <a:pt x="2946653" y="15872"/>
                  </a:lnTo>
                  <a:lnTo>
                    <a:pt x="2959354" y="22618"/>
                  </a:lnTo>
                  <a:lnTo>
                    <a:pt x="2972849" y="30951"/>
                  </a:lnTo>
                  <a:lnTo>
                    <a:pt x="2987931" y="40871"/>
                  </a:lnTo>
                  <a:lnTo>
                    <a:pt x="2995870" y="46427"/>
                  </a:lnTo>
                  <a:lnTo>
                    <a:pt x="3003808" y="52776"/>
                  </a:lnTo>
                  <a:lnTo>
                    <a:pt x="3011349" y="58728"/>
                  </a:lnTo>
                  <a:lnTo>
                    <a:pt x="3019684" y="65474"/>
                  </a:lnTo>
                  <a:lnTo>
                    <a:pt x="3027623" y="72616"/>
                  </a:lnTo>
                  <a:lnTo>
                    <a:pt x="3035957" y="80553"/>
                  </a:lnTo>
                  <a:lnTo>
                    <a:pt x="3043896" y="88489"/>
                  </a:lnTo>
                  <a:lnTo>
                    <a:pt x="3051834" y="97219"/>
                  </a:lnTo>
                  <a:lnTo>
                    <a:pt x="3059375" y="105949"/>
                  </a:lnTo>
                  <a:lnTo>
                    <a:pt x="3066917" y="115472"/>
                  </a:lnTo>
                  <a:lnTo>
                    <a:pt x="3074458" y="125393"/>
                  </a:lnTo>
                  <a:lnTo>
                    <a:pt x="3080808" y="135313"/>
                  </a:lnTo>
                  <a:lnTo>
                    <a:pt x="3087556" y="146027"/>
                  </a:lnTo>
                  <a:lnTo>
                    <a:pt x="3093509" y="157536"/>
                  </a:lnTo>
                  <a:lnTo>
                    <a:pt x="3099066" y="169439"/>
                  </a:lnTo>
                  <a:lnTo>
                    <a:pt x="3104226" y="181344"/>
                  </a:lnTo>
                  <a:lnTo>
                    <a:pt x="3108592" y="194439"/>
                  </a:lnTo>
                  <a:lnTo>
                    <a:pt x="3112958" y="207534"/>
                  </a:lnTo>
                  <a:lnTo>
                    <a:pt x="3115339" y="217058"/>
                  </a:lnTo>
                  <a:lnTo>
                    <a:pt x="3117324" y="226581"/>
                  </a:lnTo>
                  <a:lnTo>
                    <a:pt x="3119309" y="236502"/>
                  </a:lnTo>
                  <a:lnTo>
                    <a:pt x="3120499" y="246025"/>
                  </a:lnTo>
                  <a:lnTo>
                    <a:pt x="3121690" y="256342"/>
                  </a:lnTo>
                  <a:lnTo>
                    <a:pt x="3122087" y="266263"/>
                  </a:lnTo>
                  <a:lnTo>
                    <a:pt x="3122484" y="276184"/>
                  </a:lnTo>
                  <a:lnTo>
                    <a:pt x="3122484" y="286103"/>
                  </a:lnTo>
                  <a:lnTo>
                    <a:pt x="3121690" y="296024"/>
                  </a:lnTo>
                  <a:lnTo>
                    <a:pt x="3121293" y="306341"/>
                  </a:lnTo>
                  <a:lnTo>
                    <a:pt x="3120102" y="316659"/>
                  </a:lnTo>
                  <a:lnTo>
                    <a:pt x="3118515" y="326976"/>
                  </a:lnTo>
                  <a:lnTo>
                    <a:pt x="3116530" y="337690"/>
                  </a:lnTo>
                  <a:lnTo>
                    <a:pt x="3114149" y="348007"/>
                  </a:lnTo>
                  <a:lnTo>
                    <a:pt x="3111767" y="358325"/>
                  </a:lnTo>
                  <a:lnTo>
                    <a:pt x="3108592" y="369039"/>
                  </a:lnTo>
                  <a:lnTo>
                    <a:pt x="3105417" y="379356"/>
                  </a:lnTo>
                  <a:lnTo>
                    <a:pt x="3101845" y="390466"/>
                  </a:lnTo>
                  <a:lnTo>
                    <a:pt x="3097479" y="401180"/>
                  </a:lnTo>
                  <a:lnTo>
                    <a:pt x="3093509" y="411894"/>
                  </a:lnTo>
                  <a:lnTo>
                    <a:pt x="3088747" y="422609"/>
                  </a:lnTo>
                  <a:lnTo>
                    <a:pt x="3083587" y="434116"/>
                  </a:lnTo>
                  <a:lnTo>
                    <a:pt x="3078030" y="444830"/>
                  </a:lnTo>
                  <a:lnTo>
                    <a:pt x="3072076" y="455940"/>
                  </a:lnTo>
                  <a:lnTo>
                    <a:pt x="3066123" y="466655"/>
                  </a:lnTo>
                  <a:lnTo>
                    <a:pt x="3059772" y="477766"/>
                  </a:lnTo>
                  <a:lnTo>
                    <a:pt x="3052628" y="489274"/>
                  </a:lnTo>
                  <a:lnTo>
                    <a:pt x="3045483" y="500781"/>
                  </a:lnTo>
                  <a:lnTo>
                    <a:pt x="3037942" y="511891"/>
                  </a:lnTo>
                  <a:lnTo>
                    <a:pt x="3030401" y="523400"/>
                  </a:lnTo>
                  <a:lnTo>
                    <a:pt x="3022066" y="534908"/>
                  </a:lnTo>
                  <a:lnTo>
                    <a:pt x="3013334" y="546415"/>
                  </a:lnTo>
                  <a:lnTo>
                    <a:pt x="3013334" y="2104709"/>
                  </a:lnTo>
                  <a:lnTo>
                    <a:pt x="4604543" y="4495920"/>
                  </a:lnTo>
                  <a:lnTo>
                    <a:pt x="4606527" y="4504649"/>
                  </a:lnTo>
                  <a:lnTo>
                    <a:pt x="4608511" y="4511792"/>
                  </a:lnTo>
                  <a:lnTo>
                    <a:pt x="4612481" y="4530046"/>
                  </a:lnTo>
                  <a:lnTo>
                    <a:pt x="4614862" y="4542744"/>
                  </a:lnTo>
                  <a:lnTo>
                    <a:pt x="4617243" y="4558220"/>
                  </a:lnTo>
                  <a:lnTo>
                    <a:pt x="4619625" y="4575679"/>
                  </a:lnTo>
                  <a:lnTo>
                    <a:pt x="4622403" y="4595123"/>
                  </a:lnTo>
                  <a:lnTo>
                    <a:pt x="4624387" y="4616948"/>
                  </a:lnTo>
                  <a:lnTo>
                    <a:pt x="4625975" y="4639964"/>
                  </a:lnTo>
                  <a:lnTo>
                    <a:pt x="4627166" y="4664963"/>
                  </a:lnTo>
                  <a:lnTo>
                    <a:pt x="4627563" y="4691153"/>
                  </a:lnTo>
                  <a:lnTo>
                    <a:pt x="4627166" y="4718533"/>
                  </a:lnTo>
                  <a:lnTo>
                    <a:pt x="4626373" y="4733215"/>
                  </a:lnTo>
                  <a:lnTo>
                    <a:pt x="4625579" y="4747501"/>
                  </a:lnTo>
                  <a:lnTo>
                    <a:pt x="4624387" y="4762183"/>
                  </a:lnTo>
                  <a:lnTo>
                    <a:pt x="4623197" y="4777262"/>
                  </a:lnTo>
                  <a:lnTo>
                    <a:pt x="4621213" y="4792341"/>
                  </a:lnTo>
                  <a:lnTo>
                    <a:pt x="4618831" y="4807817"/>
                  </a:lnTo>
                  <a:lnTo>
                    <a:pt x="4616449" y="4823689"/>
                  </a:lnTo>
                  <a:lnTo>
                    <a:pt x="4614068" y="4839562"/>
                  </a:lnTo>
                  <a:lnTo>
                    <a:pt x="4610496" y="4855038"/>
                  </a:lnTo>
                  <a:lnTo>
                    <a:pt x="4606923" y="4870910"/>
                  </a:lnTo>
                  <a:lnTo>
                    <a:pt x="4602557" y="4887180"/>
                  </a:lnTo>
                  <a:lnTo>
                    <a:pt x="4598191" y="4903449"/>
                  </a:lnTo>
                  <a:lnTo>
                    <a:pt x="4593032" y="4919719"/>
                  </a:lnTo>
                  <a:lnTo>
                    <a:pt x="4587872" y="4935988"/>
                  </a:lnTo>
                  <a:lnTo>
                    <a:pt x="4581919" y="4952257"/>
                  </a:lnTo>
                  <a:lnTo>
                    <a:pt x="4575171" y="4968527"/>
                  </a:lnTo>
                  <a:lnTo>
                    <a:pt x="4568821" y="4985193"/>
                  </a:lnTo>
                  <a:lnTo>
                    <a:pt x="4560883" y="5001463"/>
                  </a:lnTo>
                  <a:lnTo>
                    <a:pt x="4552944" y="5017732"/>
                  </a:lnTo>
                  <a:lnTo>
                    <a:pt x="4544212" y="5033605"/>
                  </a:lnTo>
                  <a:lnTo>
                    <a:pt x="4535083" y="5049874"/>
                  </a:lnTo>
                  <a:lnTo>
                    <a:pt x="4525161" y="5066144"/>
                  </a:lnTo>
                  <a:lnTo>
                    <a:pt x="4514047" y="5082016"/>
                  </a:lnTo>
                  <a:lnTo>
                    <a:pt x="4503331" y="5097889"/>
                  </a:lnTo>
                  <a:lnTo>
                    <a:pt x="4491423" y="5112968"/>
                  </a:lnTo>
                  <a:lnTo>
                    <a:pt x="4478722" y="5128444"/>
                  </a:lnTo>
                  <a:lnTo>
                    <a:pt x="4465624" y="5143919"/>
                  </a:lnTo>
                  <a:lnTo>
                    <a:pt x="4451335" y="5158998"/>
                  </a:lnTo>
                  <a:lnTo>
                    <a:pt x="4437047" y="5173681"/>
                  </a:lnTo>
                  <a:lnTo>
                    <a:pt x="4421171" y="5188363"/>
                  </a:lnTo>
                  <a:lnTo>
                    <a:pt x="4404897" y="5202251"/>
                  </a:lnTo>
                  <a:lnTo>
                    <a:pt x="4387830" y="5216537"/>
                  </a:lnTo>
                  <a:lnTo>
                    <a:pt x="4369969" y="5230028"/>
                  </a:lnTo>
                  <a:lnTo>
                    <a:pt x="4351315" y="5243520"/>
                  </a:lnTo>
                  <a:lnTo>
                    <a:pt x="4331865" y="5256615"/>
                  </a:lnTo>
                  <a:lnTo>
                    <a:pt x="4311227" y="5268916"/>
                  </a:lnTo>
                  <a:lnTo>
                    <a:pt x="4290191" y="5281218"/>
                  </a:lnTo>
                  <a:lnTo>
                    <a:pt x="4267963" y="5293122"/>
                  </a:lnTo>
                  <a:lnTo>
                    <a:pt x="4255659" y="5299074"/>
                  </a:lnTo>
                  <a:lnTo>
                    <a:pt x="371507" y="5299074"/>
                  </a:lnTo>
                  <a:lnTo>
                    <a:pt x="359600" y="5293122"/>
                  </a:lnTo>
                  <a:lnTo>
                    <a:pt x="337373" y="5281218"/>
                  </a:lnTo>
                  <a:lnTo>
                    <a:pt x="315940" y="5268916"/>
                  </a:lnTo>
                  <a:lnTo>
                    <a:pt x="295301" y="5256615"/>
                  </a:lnTo>
                  <a:lnTo>
                    <a:pt x="275852" y="5243520"/>
                  </a:lnTo>
                  <a:lnTo>
                    <a:pt x="257197" y="5230028"/>
                  </a:lnTo>
                  <a:lnTo>
                    <a:pt x="239336" y="5216537"/>
                  </a:lnTo>
                  <a:lnTo>
                    <a:pt x="222269" y="5202251"/>
                  </a:lnTo>
                  <a:lnTo>
                    <a:pt x="205996" y="5188363"/>
                  </a:lnTo>
                  <a:lnTo>
                    <a:pt x="190517" y="5173681"/>
                  </a:lnTo>
                  <a:lnTo>
                    <a:pt x="175831" y="5158998"/>
                  </a:lnTo>
                  <a:lnTo>
                    <a:pt x="161939" y="5143919"/>
                  </a:lnTo>
                  <a:lnTo>
                    <a:pt x="148841" y="5128444"/>
                  </a:lnTo>
                  <a:lnTo>
                    <a:pt x="135743" y="5112968"/>
                  </a:lnTo>
                  <a:lnTo>
                    <a:pt x="124233" y="5097889"/>
                  </a:lnTo>
                  <a:lnTo>
                    <a:pt x="113119" y="5082016"/>
                  </a:lnTo>
                  <a:lnTo>
                    <a:pt x="102403" y="5066144"/>
                  </a:lnTo>
                  <a:lnTo>
                    <a:pt x="92480" y="5049874"/>
                  </a:lnTo>
                  <a:lnTo>
                    <a:pt x="82954" y="5033605"/>
                  </a:lnTo>
                  <a:lnTo>
                    <a:pt x="74222" y="5017732"/>
                  </a:lnTo>
                  <a:lnTo>
                    <a:pt x="66284" y="5001463"/>
                  </a:lnTo>
                  <a:lnTo>
                    <a:pt x="59140" y="4985193"/>
                  </a:lnTo>
                  <a:lnTo>
                    <a:pt x="51995" y="4968527"/>
                  </a:lnTo>
                  <a:lnTo>
                    <a:pt x="45248" y="4952257"/>
                  </a:lnTo>
                  <a:lnTo>
                    <a:pt x="39294" y="4935988"/>
                  </a:lnTo>
                  <a:lnTo>
                    <a:pt x="34134" y="4919719"/>
                  </a:lnTo>
                  <a:lnTo>
                    <a:pt x="28975" y="4903449"/>
                  </a:lnTo>
                  <a:lnTo>
                    <a:pt x="24609" y="4887180"/>
                  </a:lnTo>
                  <a:lnTo>
                    <a:pt x="20243" y="4870910"/>
                  </a:lnTo>
                  <a:lnTo>
                    <a:pt x="17067" y="4855038"/>
                  </a:lnTo>
                  <a:lnTo>
                    <a:pt x="13495" y="4839562"/>
                  </a:lnTo>
                  <a:lnTo>
                    <a:pt x="10717" y="4823689"/>
                  </a:lnTo>
                  <a:lnTo>
                    <a:pt x="8335" y="4807817"/>
                  </a:lnTo>
                  <a:lnTo>
                    <a:pt x="6351" y="4792341"/>
                  </a:lnTo>
                  <a:lnTo>
                    <a:pt x="4366" y="4777262"/>
                  </a:lnTo>
                  <a:lnTo>
                    <a:pt x="2779" y="4762183"/>
                  </a:lnTo>
                  <a:lnTo>
                    <a:pt x="1588" y="4747501"/>
                  </a:lnTo>
                  <a:lnTo>
                    <a:pt x="794" y="4733215"/>
                  </a:lnTo>
                  <a:lnTo>
                    <a:pt x="397" y="4718533"/>
                  </a:lnTo>
                  <a:lnTo>
                    <a:pt x="0" y="4691153"/>
                  </a:lnTo>
                  <a:lnTo>
                    <a:pt x="397" y="4664963"/>
                  </a:lnTo>
                  <a:lnTo>
                    <a:pt x="1191" y="4639964"/>
                  </a:lnTo>
                  <a:lnTo>
                    <a:pt x="2779" y="4616948"/>
                  </a:lnTo>
                  <a:lnTo>
                    <a:pt x="4763" y="4595123"/>
                  </a:lnTo>
                  <a:lnTo>
                    <a:pt x="7542" y="4575679"/>
                  </a:lnTo>
                  <a:lnTo>
                    <a:pt x="9923" y="4558220"/>
                  </a:lnTo>
                  <a:lnTo>
                    <a:pt x="12304" y="4542744"/>
                  </a:lnTo>
                  <a:lnTo>
                    <a:pt x="15083" y="4530046"/>
                  </a:lnTo>
                  <a:lnTo>
                    <a:pt x="19052" y="4511792"/>
                  </a:lnTo>
                  <a:lnTo>
                    <a:pt x="20640" y="4504649"/>
                  </a:lnTo>
                  <a:lnTo>
                    <a:pt x="23418" y="4495920"/>
                  </a:lnTo>
                  <a:lnTo>
                    <a:pt x="1614229" y="2104709"/>
                  </a:lnTo>
                  <a:lnTo>
                    <a:pt x="1614229" y="546415"/>
                  </a:lnTo>
                  <a:lnTo>
                    <a:pt x="1605497" y="534908"/>
                  </a:lnTo>
                  <a:lnTo>
                    <a:pt x="1597559" y="523400"/>
                  </a:lnTo>
                  <a:lnTo>
                    <a:pt x="1589621" y="511891"/>
                  </a:lnTo>
                  <a:lnTo>
                    <a:pt x="1582080" y="500781"/>
                  </a:lnTo>
                  <a:lnTo>
                    <a:pt x="1574539" y="489274"/>
                  </a:lnTo>
                  <a:lnTo>
                    <a:pt x="1567791" y="477766"/>
                  </a:lnTo>
                  <a:lnTo>
                    <a:pt x="1561044" y="466655"/>
                  </a:lnTo>
                  <a:lnTo>
                    <a:pt x="1555090" y="455940"/>
                  </a:lnTo>
                  <a:lnTo>
                    <a:pt x="1549136" y="444830"/>
                  </a:lnTo>
                  <a:lnTo>
                    <a:pt x="1543580" y="434116"/>
                  </a:lnTo>
                  <a:lnTo>
                    <a:pt x="1538817" y="422609"/>
                  </a:lnTo>
                  <a:lnTo>
                    <a:pt x="1534054" y="411894"/>
                  </a:lnTo>
                  <a:lnTo>
                    <a:pt x="1529688" y="401180"/>
                  </a:lnTo>
                  <a:lnTo>
                    <a:pt x="1525322" y="390466"/>
                  </a:lnTo>
                  <a:lnTo>
                    <a:pt x="1522147" y="379356"/>
                  </a:lnTo>
                  <a:lnTo>
                    <a:pt x="1518971" y="369039"/>
                  </a:lnTo>
                  <a:lnTo>
                    <a:pt x="1515796" y="358325"/>
                  </a:lnTo>
                  <a:lnTo>
                    <a:pt x="1513018" y="348007"/>
                  </a:lnTo>
                  <a:lnTo>
                    <a:pt x="1511033" y="337690"/>
                  </a:lnTo>
                  <a:lnTo>
                    <a:pt x="1509049" y="326976"/>
                  </a:lnTo>
                  <a:lnTo>
                    <a:pt x="1507461" y="316659"/>
                  </a:lnTo>
                  <a:lnTo>
                    <a:pt x="1506270" y="306341"/>
                  </a:lnTo>
                  <a:lnTo>
                    <a:pt x="1505476" y="296024"/>
                  </a:lnTo>
                  <a:lnTo>
                    <a:pt x="1505079" y="286103"/>
                  </a:lnTo>
                  <a:lnTo>
                    <a:pt x="1505079" y="276184"/>
                  </a:lnTo>
                  <a:lnTo>
                    <a:pt x="1505079" y="266263"/>
                  </a:lnTo>
                  <a:lnTo>
                    <a:pt x="1505873" y="256342"/>
                  </a:lnTo>
                  <a:lnTo>
                    <a:pt x="1506667" y="246025"/>
                  </a:lnTo>
                  <a:lnTo>
                    <a:pt x="1508255" y="236502"/>
                  </a:lnTo>
                  <a:lnTo>
                    <a:pt x="1510239" y="226581"/>
                  </a:lnTo>
                  <a:lnTo>
                    <a:pt x="1512224" y="217058"/>
                  </a:lnTo>
                  <a:lnTo>
                    <a:pt x="1514208" y="207534"/>
                  </a:lnTo>
                  <a:lnTo>
                    <a:pt x="1518574" y="194439"/>
                  </a:lnTo>
                  <a:lnTo>
                    <a:pt x="1522940" y="181344"/>
                  </a:lnTo>
                  <a:lnTo>
                    <a:pt x="1528497" y="169439"/>
                  </a:lnTo>
                  <a:lnTo>
                    <a:pt x="1533657" y="157536"/>
                  </a:lnTo>
                  <a:lnTo>
                    <a:pt x="1540007" y="146027"/>
                  </a:lnTo>
                  <a:lnTo>
                    <a:pt x="1546358" y="135313"/>
                  </a:lnTo>
                  <a:lnTo>
                    <a:pt x="1553502" y="125393"/>
                  </a:lnTo>
                  <a:lnTo>
                    <a:pt x="1560250" y="115472"/>
                  </a:lnTo>
                  <a:lnTo>
                    <a:pt x="1567791" y="105949"/>
                  </a:lnTo>
                  <a:lnTo>
                    <a:pt x="1575729" y="97219"/>
                  </a:lnTo>
                  <a:lnTo>
                    <a:pt x="1583271" y="88489"/>
                  </a:lnTo>
                  <a:lnTo>
                    <a:pt x="1591606" y="80553"/>
                  </a:lnTo>
                  <a:lnTo>
                    <a:pt x="1599544" y="72616"/>
                  </a:lnTo>
                  <a:lnTo>
                    <a:pt x="1607879" y="65474"/>
                  </a:lnTo>
                  <a:lnTo>
                    <a:pt x="1615817" y="58728"/>
                  </a:lnTo>
                  <a:lnTo>
                    <a:pt x="1623358" y="52776"/>
                  </a:lnTo>
                  <a:lnTo>
                    <a:pt x="1631693" y="46427"/>
                  </a:lnTo>
                  <a:lnTo>
                    <a:pt x="1639235" y="40871"/>
                  </a:lnTo>
                  <a:lnTo>
                    <a:pt x="1654317" y="30951"/>
                  </a:lnTo>
                  <a:lnTo>
                    <a:pt x="1668606" y="22618"/>
                  </a:lnTo>
                  <a:lnTo>
                    <a:pt x="1680910" y="15872"/>
                  </a:lnTo>
                  <a:lnTo>
                    <a:pt x="1691230" y="11110"/>
                  </a:lnTo>
                  <a:lnTo>
                    <a:pt x="1699565" y="6745"/>
                  </a:lnTo>
                  <a:lnTo>
                    <a:pt x="1708297" y="3571"/>
                  </a:lnTo>
                  <a:lnTo>
                    <a:pt x="1717823" y="0"/>
                  </a:lnTo>
                  <a:close/>
                </a:path>
              </a:pathLst>
            </a:custGeom>
            <a:solidFill>
              <a:srgbClr val="28283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nvGrpSpPr>
          <p:cNvPr id="37" name="组合 36"/>
          <p:cNvGrpSpPr/>
          <p:nvPr/>
        </p:nvGrpSpPr>
        <p:grpSpPr>
          <a:xfrm>
            <a:off x="3907093" y="2854452"/>
            <a:ext cx="1769807" cy="1769807"/>
            <a:chOff x="3888043" y="2930652"/>
            <a:chExt cx="1769807" cy="1769807"/>
          </a:xfrm>
        </p:grpSpPr>
        <p:sp>
          <p:nvSpPr>
            <p:cNvPr id="27" name="椭圆 26"/>
            <p:cNvSpPr/>
            <p:nvPr/>
          </p:nvSpPr>
          <p:spPr>
            <a:xfrm>
              <a:off x="3888043" y="2930652"/>
              <a:ext cx="1769807" cy="1769807"/>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KSO_Shape"/>
            <p:cNvSpPr>
              <a:spLocks/>
            </p:cNvSpPr>
            <p:nvPr/>
          </p:nvSpPr>
          <p:spPr bwMode="auto">
            <a:xfrm>
              <a:off x="4429567" y="3388112"/>
              <a:ext cx="686758" cy="854886"/>
            </a:xfrm>
            <a:custGeom>
              <a:avLst/>
              <a:gdLst>
                <a:gd name="T0" fmla="*/ 1652585 w 5505447"/>
                <a:gd name="T1" fmla="*/ 4997450 h 6858000"/>
                <a:gd name="T2" fmla="*/ 1652586 w 5505447"/>
                <a:gd name="T3" fmla="*/ 4335463 h 6858000"/>
                <a:gd name="T4" fmla="*/ 4694235 w 5505447"/>
                <a:gd name="T5" fmla="*/ 4089400 h 6858000"/>
                <a:gd name="T6" fmla="*/ 3722685 w 5505447"/>
                <a:gd name="T7" fmla="*/ 3795713 h 6858000"/>
                <a:gd name="T8" fmla="*/ 2624135 w 5505447"/>
                <a:gd name="T9" fmla="*/ 3611563 h 6858000"/>
                <a:gd name="T10" fmla="*/ 2881310 w 5505447"/>
                <a:gd name="T11" fmla="*/ 4089401 h 6858000"/>
                <a:gd name="T12" fmla="*/ 3722685 w 5505447"/>
                <a:gd name="T13" fmla="*/ 3071816 h 6858000"/>
                <a:gd name="T14" fmla="*/ 2624135 w 5505447"/>
                <a:gd name="T15" fmla="*/ 2995616 h 6858000"/>
                <a:gd name="T16" fmla="*/ 3722685 w 5505447"/>
                <a:gd name="T17" fmla="*/ 2703514 h 6858000"/>
                <a:gd name="T18" fmla="*/ 3544885 w 5505447"/>
                <a:gd name="T19" fmla="*/ 2517776 h 6858000"/>
                <a:gd name="T20" fmla="*/ 811212 w 5505447"/>
                <a:gd name="T21" fmla="*/ 3181354 h 6858000"/>
                <a:gd name="T22" fmla="*/ 1652588 w 5505447"/>
                <a:gd name="T23" fmla="*/ 1979617 h 6858000"/>
                <a:gd name="T24" fmla="*/ 2624135 w 5505447"/>
                <a:gd name="T25" fmla="*/ 1903417 h 6858000"/>
                <a:gd name="T26" fmla="*/ 1652588 w 5505447"/>
                <a:gd name="T27" fmla="*/ 1609729 h 6858000"/>
                <a:gd name="T28" fmla="*/ 3544885 w 5505447"/>
                <a:gd name="T29" fmla="*/ 1609728 h 6858000"/>
                <a:gd name="T30" fmla="*/ 4728059 w 5505447"/>
                <a:gd name="T31" fmla="*/ 5365062 h 6858000"/>
                <a:gd name="T32" fmla="*/ 550863 w 5505447"/>
                <a:gd name="T33" fmla="*/ 830266 h 6858000"/>
                <a:gd name="T34" fmla="*/ 3519813 w 5505447"/>
                <a:gd name="T35" fmla="*/ 482329 h 6858000"/>
                <a:gd name="T36" fmla="*/ 3474335 w 5505447"/>
                <a:gd name="T37" fmla="*/ 533264 h 6858000"/>
                <a:gd name="T38" fmla="*/ 3463913 w 5505447"/>
                <a:gd name="T39" fmla="*/ 603618 h 6858000"/>
                <a:gd name="T40" fmla="*/ 3493284 w 5505447"/>
                <a:gd name="T41" fmla="*/ 665695 h 6858000"/>
                <a:gd name="T42" fmla="*/ 3551394 w 5505447"/>
                <a:gd name="T43" fmla="*/ 701349 h 6858000"/>
                <a:gd name="T44" fmla="*/ 3622453 w 5505447"/>
                <a:gd name="T45" fmla="*/ 697848 h 6858000"/>
                <a:gd name="T46" fmla="*/ 3676773 w 5505447"/>
                <a:gd name="T47" fmla="*/ 656781 h 6858000"/>
                <a:gd name="T48" fmla="*/ 3700143 w 5505447"/>
                <a:gd name="T49" fmla="*/ 591521 h 6858000"/>
                <a:gd name="T50" fmla="*/ 3683405 w 5505447"/>
                <a:gd name="T51" fmla="*/ 523077 h 6858000"/>
                <a:gd name="T52" fmla="*/ 3632875 w 5505447"/>
                <a:gd name="T53" fmla="*/ 477235 h 6858000"/>
                <a:gd name="T54" fmla="*/ 1963242 w 5505447"/>
                <a:gd name="T55" fmla="*/ 465775 h 6858000"/>
                <a:gd name="T56" fmla="*/ 1899340 w 5505447"/>
                <a:gd name="T57" fmla="*/ 492516 h 6858000"/>
                <a:gd name="T58" fmla="*/ 1861189 w 5505447"/>
                <a:gd name="T59" fmla="*/ 549499 h 6858000"/>
                <a:gd name="T60" fmla="*/ 1861189 w 5505447"/>
                <a:gd name="T61" fmla="*/ 620808 h 6858000"/>
                <a:gd name="T62" fmla="*/ 1899340 w 5505447"/>
                <a:gd name="T63" fmla="*/ 677792 h 6858000"/>
                <a:gd name="T64" fmla="*/ 1963242 w 5505447"/>
                <a:gd name="T65" fmla="*/ 704533 h 6858000"/>
                <a:gd name="T66" fmla="*/ 2032549 w 5505447"/>
                <a:gd name="T67" fmla="*/ 690526 h 6858000"/>
                <a:gd name="T68" fmla="*/ 2080873 w 5505447"/>
                <a:gd name="T69" fmla="*/ 642456 h 6858000"/>
                <a:gd name="T70" fmla="*/ 2094861 w 5505447"/>
                <a:gd name="T71" fmla="*/ 572739 h 6858000"/>
                <a:gd name="T72" fmla="*/ 2067838 w 5505447"/>
                <a:gd name="T73" fmla="*/ 509070 h 6858000"/>
                <a:gd name="T74" fmla="*/ 2010930 w 5505447"/>
                <a:gd name="T75" fmla="*/ 470550 h 6858000"/>
                <a:gd name="T76" fmla="*/ 4885370 w 5505447"/>
                <a:gd name="T77" fmla="*/ 295278 h 6858000"/>
                <a:gd name="T78" fmla="*/ 5069837 w 5505447"/>
                <a:gd name="T79" fmla="*/ 323534 h 6858000"/>
                <a:gd name="T80" fmla="*/ 5232080 w 5505447"/>
                <a:gd name="T81" fmla="*/ 401318 h 6858000"/>
                <a:gd name="T82" fmla="*/ 5363842 w 5505447"/>
                <a:gd name="T83" fmla="*/ 521327 h 6858000"/>
                <a:gd name="T84" fmla="*/ 5456552 w 5505447"/>
                <a:gd name="T85" fmla="*/ 674037 h 6858000"/>
                <a:gd name="T86" fmla="*/ 5502272 w 5505447"/>
                <a:gd name="T87" fmla="*/ 852146 h 6858000"/>
                <a:gd name="T88" fmla="*/ 5495605 w 5505447"/>
                <a:gd name="T89" fmla="*/ 6347485 h 6858000"/>
                <a:gd name="T90" fmla="*/ 5437502 w 5505447"/>
                <a:gd name="T91" fmla="*/ 6520197 h 6858000"/>
                <a:gd name="T92" fmla="*/ 5333997 w 5505447"/>
                <a:gd name="T93" fmla="*/ 6665922 h 6858000"/>
                <a:gd name="T94" fmla="*/ 5193980 w 5505447"/>
                <a:gd name="T95" fmla="*/ 6775772 h 6858000"/>
                <a:gd name="T96" fmla="*/ 5025387 w 5505447"/>
                <a:gd name="T97" fmla="*/ 6842126 h 6858000"/>
                <a:gd name="T98" fmla="*/ 588010 w 5505447"/>
                <a:gd name="T99" fmla="*/ 6857048 h 6858000"/>
                <a:gd name="T100" fmla="*/ 406718 w 5505447"/>
                <a:gd name="T101" fmla="*/ 6820220 h 6858000"/>
                <a:gd name="T102" fmla="*/ 248920 w 5505447"/>
                <a:gd name="T103" fmla="*/ 6734499 h 6858000"/>
                <a:gd name="T104" fmla="*/ 123190 w 5505447"/>
                <a:gd name="T105" fmla="*/ 6609092 h 6858000"/>
                <a:gd name="T106" fmla="*/ 37465 w 5505447"/>
                <a:gd name="T107" fmla="*/ 6450985 h 6858000"/>
                <a:gd name="T108" fmla="*/ 953 w 5505447"/>
                <a:gd name="T109" fmla="*/ 6270019 h 6858000"/>
                <a:gd name="T110" fmla="*/ 15875 w 5505447"/>
                <a:gd name="T111" fmla="*/ 775315 h 6858000"/>
                <a:gd name="T112" fmla="*/ 82233 w 5505447"/>
                <a:gd name="T113" fmla="*/ 606731 h 6858000"/>
                <a:gd name="T114" fmla="*/ 192088 w 5505447"/>
                <a:gd name="T115" fmla="*/ 466720 h 6858000"/>
                <a:gd name="T116" fmla="*/ 337820 w 5505447"/>
                <a:gd name="T117" fmla="*/ 363220 h 6858000"/>
                <a:gd name="T118" fmla="*/ 510223 w 5505447"/>
                <a:gd name="T119" fmla="*/ 305120 h 6858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05447" h="6858000">
                  <a:moveTo>
                    <a:pt x="4951951" y="5119688"/>
                  </a:moveTo>
                  <a:lnTo>
                    <a:pt x="4954585" y="5119688"/>
                  </a:lnTo>
                  <a:lnTo>
                    <a:pt x="4953367" y="5121008"/>
                  </a:lnTo>
                  <a:lnTo>
                    <a:pt x="4951951" y="5119688"/>
                  </a:lnTo>
                  <a:close/>
                  <a:moveTo>
                    <a:pt x="3981447" y="5119688"/>
                  </a:moveTo>
                  <a:lnTo>
                    <a:pt x="4951950" y="5119688"/>
                  </a:lnTo>
                  <a:lnTo>
                    <a:pt x="3981447" y="6160425"/>
                  </a:lnTo>
                  <a:lnTo>
                    <a:pt x="3981447" y="5119688"/>
                  </a:lnTo>
                  <a:close/>
                  <a:moveTo>
                    <a:pt x="1652585" y="4889500"/>
                  </a:moveTo>
                  <a:lnTo>
                    <a:pt x="2624135" y="4889500"/>
                  </a:lnTo>
                  <a:lnTo>
                    <a:pt x="2624135" y="4997450"/>
                  </a:lnTo>
                  <a:lnTo>
                    <a:pt x="1652585" y="4997450"/>
                  </a:lnTo>
                  <a:lnTo>
                    <a:pt x="1652585" y="4889500"/>
                  </a:lnTo>
                  <a:close/>
                  <a:moveTo>
                    <a:pt x="1652585" y="4705350"/>
                  </a:moveTo>
                  <a:lnTo>
                    <a:pt x="2624135" y="4705350"/>
                  </a:lnTo>
                  <a:lnTo>
                    <a:pt x="2624135" y="4813300"/>
                  </a:lnTo>
                  <a:lnTo>
                    <a:pt x="1652585" y="4813300"/>
                  </a:lnTo>
                  <a:lnTo>
                    <a:pt x="1652585" y="4705350"/>
                  </a:lnTo>
                  <a:close/>
                  <a:moveTo>
                    <a:pt x="1652585" y="4519613"/>
                  </a:moveTo>
                  <a:lnTo>
                    <a:pt x="2624135" y="4519613"/>
                  </a:lnTo>
                  <a:lnTo>
                    <a:pt x="2624135" y="4629151"/>
                  </a:lnTo>
                  <a:lnTo>
                    <a:pt x="1652585" y="4629151"/>
                  </a:lnTo>
                  <a:lnTo>
                    <a:pt x="1652585" y="4519613"/>
                  </a:lnTo>
                  <a:close/>
                  <a:moveTo>
                    <a:pt x="1652586" y="4335463"/>
                  </a:moveTo>
                  <a:lnTo>
                    <a:pt x="2624135" y="4335463"/>
                  </a:lnTo>
                  <a:lnTo>
                    <a:pt x="2624135" y="4443413"/>
                  </a:lnTo>
                  <a:lnTo>
                    <a:pt x="1652586" y="4443413"/>
                  </a:lnTo>
                  <a:lnTo>
                    <a:pt x="1652586" y="4335463"/>
                  </a:lnTo>
                  <a:close/>
                  <a:moveTo>
                    <a:pt x="811210" y="4335463"/>
                  </a:moveTo>
                  <a:lnTo>
                    <a:pt x="1474786" y="4335463"/>
                  </a:lnTo>
                  <a:lnTo>
                    <a:pt x="1474786" y="4997451"/>
                  </a:lnTo>
                  <a:lnTo>
                    <a:pt x="811210" y="4997451"/>
                  </a:lnTo>
                  <a:lnTo>
                    <a:pt x="811210" y="4335463"/>
                  </a:lnTo>
                  <a:close/>
                  <a:moveTo>
                    <a:pt x="3722685" y="3981450"/>
                  </a:moveTo>
                  <a:lnTo>
                    <a:pt x="4694235" y="3981450"/>
                  </a:lnTo>
                  <a:lnTo>
                    <a:pt x="4694235" y="4089400"/>
                  </a:lnTo>
                  <a:lnTo>
                    <a:pt x="3722685" y="4089400"/>
                  </a:lnTo>
                  <a:lnTo>
                    <a:pt x="3722685" y="3981450"/>
                  </a:lnTo>
                  <a:close/>
                  <a:moveTo>
                    <a:pt x="1652586" y="3981450"/>
                  </a:moveTo>
                  <a:lnTo>
                    <a:pt x="2624135" y="3981450"/>
                  </a:lnTo>
                  <a:lnTo>
                    <a:pt x="2624135" y="4089400"/>
                  </a:lnTo>
                  <a:lnTo>
                    <a:pt x="1652586" y="4089400"/>
                  </a:lnTo>
                  <a:lnTo>
                    <a:pt x="1652586" y="3981450"/>
                  </a:lnTo>
                  <a:close/>
                  <a:moveTo>
                    <a:pt x="3722685" y="3795713"/>
                  </a:moveTo>
                  <a:lnTo>
                    <a:pt x="4694235" y="3795713"/>
                  </a:lnTo>
                  <a:lnTo>
                    <a:pt x="4694235" y="3905251"/>
                  </a:lnTo>
                  <a:lnTo>
                    <a:pt x="3722685" y="3905251"/>
                  </a:lnTo>
                  <a:lnTo>
                    <a:pt x="3722685" y="3795713"/>
                  </a:lnTo>
                  <a:close/>
                  <a:moveTo>
                    <a:pt x="1652586" y="3795713"/>
                  </a:moveTo>
                  <a:lnTo>
                    <a:pt x="2624135" y="3795713"/>
                  </a:lnTo>
                  <a:lnTo>
                    <a:pt x="2624135" y="3905251"/>
                  </a:lnTo>
                  <a:lnTo>
                    <a:pt x="1652586" y="3905251"/>
                  </a:lnTo>
                  <a:lnTo>
                    <a:pt x="1652586" y="3795713"/>
                  </a:lnTo>
                  <a:close/>
                  <a:moveTo>
                    <a:pt x="3722685" y="3611563"/>
                  </a:moveTo>
                  <a:lnTo>
                    <a:pt x="4694235" y="3611563"/>
                  </a:lnTo>
                  <a:lnTo>
                    <a:pt x="4694235" y="3719513"/>
                  </a:lnTo>
                  <a:lnTo>
                    <a:pt x="3722685" y="3719513"/>
                  </a:lnTo>
                  <a:lnTo>
                    <a:pt x="3722685" y="3611563"/>
                  </a:lnTo>
                  <a:close/>
                  <a:moveTo>
                    <a:pt x="1652586" y="3611563"/>
                  </a:moveTo>
                  <a:lnTo>
                    <a:pt x="2624135" y="3611563"/>
                  </a:lnTo>
                  <a:lnTo>
                    <a:pt x="2624135" y="3719513"/>
                  </a:lnTo>
                  <a:lnTo>
                    <a:pt x="1652586" y="3719513"/>
                  </a:lnTo>
                  <a:lnTo>
                    <a:pt x="1652586" y="3611563"/>
                  </a:lnTo>
                  <a:close/>
                  <a:moveTo>
                    <a:pt x="3722685" y="3427415"/>
                  </a:moveTo>
                  <a:lnTo>
                    <a:pt x="4694235" y="3427415"/>
                  </a:lnTo>
                  <a:lnTo>
                    <a:pt x="4694235" y="3535363"/>
                  </a:lnTo>
                  <a:lnTo>
                    <a:pt x="3722685" y="3535363"/>
                  </a:lnTo>
                  <a:lnTo>
                    <a:pt x="3722685" y="3427415"/>
                  </a:lnTo>
                  <a:close/>
                  <a:moveTo>
                    <a:pt x="2881310" y="3427415"/>
                  </a:moveTo>
                  <a:lnTo>
                    <a:pt x="3544885" y="3427415"/>
                  </a:lnTo>
                  <a:lnTo>
                    <a:pt x="3544885" y="4089401"/>
                  </a:lnTo>
                  <a:lnTo>
                    <a:pt x="2881310" y="4089401"/>
                  </a:lnTo>
                  <a:lnTo>
                    <a:pt x="2881310" y="3427415"/>
                  </a:lnTo>
                  <a:close/>
                  <a:moveTo>
                    <a:pt x="1652586" y="3427415"/>
                  </a:moveTo>
                  <a:lnTo>
                    <a:pt x="2624135" y="3427415"/>
                  </a:lnTo>
                  <a:lnTo>
                    <a:pt x="2624135" y="3535365"/>
                  </a:lnTo>
                  <a:lnTo>
                    <a:pt x="1652586" y="3535365"/>
                  </a:lnTo>
                  <a:lnTo>
                    <a:pt x="1652586" y="3427415"/>
                  </a:lnTo>
                  <a:close/>
                  <a:moveTo>
                    <a:pt x="811211" y="3427415"/>
                  </a:moveTo>
                  <a:lnTo>
                    <a:pt x="1474786" y="3427415"/>
                  </a:lnTo>
                  <a:lnTo>
                    <a:pt x="1474786" y="4089401"/>
                  </a:lnTo>
                  <a:lnTo>
                    <a:pt x="811211" y="4089401"/>
                  </a:lnTo>
                  <a:lnTo>
                    <a:pt x="811211" y="3427415"/>
                  </a:lnTo>
                  <a:close/>
                  <a:moveTo>
                    <a:pt x="3722685" y="3071816"/>
                  </a:moveTo>
                  <a:lnTo>
                    <a:pt x="4694235" y="3071816"/>
                  </a:lnTo>
                  <a:lnTo>
                    <a:pt x="4694235" y="3181354"/>
                  </a:lnTo>
                  <a:lnTo>
                    <a:pt x="3722685" y="3181354"/>
                  </a:lnTo>
                  <a:lnTo>
                    <a:pt x="3722685" y="3071816"/>
                  </a:lnTo>
                  <a:close/>
                  <a:moveTo>
                    <a:pt x="1652587" y="3071816"/>
                  </a:moveTo>
                  <a:lnTo>
                    <a:pt x="2624135" y="3071816"/>
                  </a:lnTo>
                  <a:lnTo>
                    <a:pt x="2624135" y="3181354"/>
                  </a:lnTo>
                  <a:lnTo>
                    <a:pt x="1652587" y="3181354"/>
                  </a:lnTo>
                  <a:lnTo>
                    <a:pt x="1652587" y="3071816"/>
                  </a:lnTo>
                  <a:close/>
                  <a:moveTo>
                    <a:pt x="1652587" y="2887666"/>
                  </a:moveTo>
                  <a:lnTo>
                    <a:pt x="2624135" y="2887666"/>
                  </a:lnTo>
                  <a:lnTo>
                    <a:pt x="2624135" y="2995616"/>
                  </a:lnTo>
                  <a:lnTo>
                    <a:pt x="1652587" y="2995616"/>
                  </a:lnTo>
                  <a:lnTo>
                    <a:pt x="1652587" y="2887666"/>
                  </a:lnTo>
                  <a:close/>
                  <a:moveTo>
                    <a:pt x="3722685" y="2887665"/>
                  </a:moveTo>
                  <a:lnTo>
                    <a:pt x="4694235" y="2887665"/>
                  </a:lnTo>
                  <a:lnTo>
                    <a:pt x="4694235" y="2995615"/>
                  </a:lnTo>
                  <a:lnTo>
                    <a:pt x="3722685" y="2995615"/>
                  </a:lnTo>
                  <a:lnTo>
                    <a:pt x="3722685" y="2887665"/>
                  </a:lnTo>
                  <a:close/>
                  <a:moveTo>
                    <a:pt x="3722685" y="2703514"/>
                  </a:moveTo>
                  <a:lnTo>
                    <a:pt x="4694235" y="2703514"/>
                  </a:lnTo>
                  <a:lnTo>
                    <a:pt x="4694235" y="2811465"/>
                  </a:lnTo>
                  <a:lnTo>
                    <a:pt x="3722685" y="2811465"/>
                  </a:lnTo>
                  <a:lnTo>
                    <a:pt x="3722685" y="2703514"/>
                  </a:lnTo>
                  <a:close/>
                  <a:moveTo>
                    <a:pt x="1652587" y="2703514"/>
                  </a:moveTo>
                  <a:lnTo>
                    <a:pt x="2624135" y="2703514"/>
                  </a:lnTo>
                  <a:lnTo>
                    <a:pt x="2624135" y="2811465"/>
                  </a:lnTo>
                  <a:lnTo>
                    <a:pt x="1652587" y="2811465"/>
                  </a:lnTo>
                  <a:lnTo>
                    <a:pt x="1652587" y="2703514"/>
                  </a:lnTo>
                  <a:close/>
                  <a:moveTo>
                    <a:pt x="3722685" y="2517776"/>
                  </a:moveTo>
                  <a:lnTo>
                    <a:pt x="4694235" y="2517776"/>
                  </a:lnTo>
                  <a:lnTo>
                    <a:pt x="4694235" y="2627315"/>
                  </a:lnTo>
                  <a:lnTo>
                    <a:pt x="3722685" y="2627315"/>
                  </a:lnTo>
                  <a:lnTo>
                    <a:pt x="3722685" y="2517776"/>
                  </a:lnTo>
                  <a:close/>
                  <a:moveTo>
                    <a:pt x="2881310" y="2517776"/>
                  </a:moveTo>
                  <a:lnTo>
                    <a:pt x="3544885" y="2517776"/>
                  </a:lnTo>
                  <a:lnTo>
                    <a:pt x="3544885" y="3181354"/>
                  </a:lnTo>
                  <a:lnTo>
                    <a:pt x="2881310" y="3181354"/>
                  </a:lnTo>
                  <a:lnTo>
                    <a:pt x="2881310" y="2517776"/>
                  </a:lnTo>
                  <a:close/>
                  <a:moveTo>
                    <a:pt x="1652587" y="2517776"/>
                  </a:moveTo>
                  <a:lnTo>
                    <a:pt x="2624135" y="2517776"/>
                  </a:lnTo>
                  <a:lnTo>
                    <a:pt x="2624135" y="2627315"/>
                  </a:lnTo>
                  <a:lnTo>
                    <a:pt x="1652587" y="2627315"/>
                  </a:lnTo>
                  <a:lnTo>
                    <a:pt x="1652587" y="2517776"/>
                  </a:lnTo>
                  <a:close/>
                  <a:moveTo>
                    <a:pt x="811212" y="2517776"/>
                  </a:moveTo>
                  <a:lnTo>
                    <a:pt x="1474787" y="2517776"/>
                  </a:lnTo>
                  <a:lnTo>
                    <a:pt x="1474787" y="3181354"/>
                  </a:lnTo>
                  <a:lnTo>
                    <a:pt x="811212" y="3181354"/>
                  </a:lnTo>
                  <a:lnTo>
                    <a:pt x="811212" y="2517776"/>
                  </a:lnTo>
                  <a:close/>
                  <a:moveTo>
                    <a:pt x="3722685" y="2163766"/>
                  </a:moveTo>
                  <a:lnTo>
                    <a:pt x="4694235" y="2163766"/>
                  </a:lnTo>
                  <a:lnTo>
                    <a:pt x="4694235" y="2273303"/>
                  </a:lnTo>
                  <a:lnTo>
                    <a:pt x="3722685" y="2273303"/>
                  </a:lnTo>
                  <a:lnTo>
                    <a:pt x="3722685" y="2163766"/>
                  </a:lnTo>
                  <a:close/>
                  <a:moveTo>
                    <a:pt x="1652588" y="2163766"/>
                  </a:moveTo>
                  <a:lnTo>
                    <a:pt x="2624135" y="2163766"/>
                  </a:lnTo>
                  <a:lnTo>
                    <a:pt x="2624135" y="2273304"/>
                  </a:lnTo>
                  <a:lnTo>
                    <a:pt x="1652588" y="2273304"/>
                  </a:lnTo>
                  <a:lnTo>
                    <a:pt x="1652588" y="2163766"/>
                  </a:lnTo>
                  <a:close/>
                  <a:moveTo>
                    <a:pt x="1652588" y="1979617"/>
                  </a:moveTo>
                  <a:lnTo>
                    <a:pt x="2624135" y="1979617"/>
                  </a:lnTo>
                  <a:lnTo>
                    <a:pt x="2624135" y="2087566"/>
                  </a:lnTo>
                  <a:lnTo>
                    <a:pt x="1652588" y="2087566"/>
                  </a:lnTo>
                  <a:lnTo>
                    <a:pt x="1652588" y="1979617"/>
                  </a:lnTo>
                  <a:close/>
                  <a:moveTo>
                    <a:pt x="3722685" y="1979616"/>
                  </a:moveTo>
                  <a:lnTo>
                    <a:pt x="4694235" y="1979616"/>
                  </a:lnTo>
                  <a:lnTo>
                    <a:pt x="4694235" y="2087566"/>
                  </a:lnTo>
                  <a:lnTo>
                    <a:pt x="3722685" y="2087566"/>
                  </a:lnTo>
                  <a:lnTo>
                    <a:pt x="3722685" y="1979616"/>
                  </a:lnTo>
                  <a:close/>
                  <a:moveTo>
                    <a:pt x="1652588" y="1793879"/>
                  </a:moveTo>
                  <a:lnTo>
                    <a:pt x="2624135" y="1793879"/>
                  </a:lnTo>
                  <a:lnTo>
                    <a:pt x="2624135" y="1903417"/>
                  </a:lnTo>
                  <a:lnTo>
                    <a:pt x="1652588" y="1903417"/>
                  </a:lnTo>
                  <a:lnTo>
                    <a:pt x="1652588" y="1793879"/>
                  </a:lnTo>
                  <a:close/>
                  <a:moveTo>
                    <a:pt x="3722685" y="1793878"/>
                  </a:moveTo>
                  <a:lnTo>
                    <a:pt x="4694235" y="1793878"/>
                  </a:lnTo>
                  <a:lnTo>
                    <a:pt x="4694235" y="1903416"/>
                  </a:lnTo>
                  <a:lnTo>
                    <a:pt x="3722685" y="1903416"/>
                  </a:lnTo>
                  <a:lnTo>
                    <a:pt x="3722685" y="1793878"/>
                  </a:lnTo>
                  <a:close/>
                  <a:moveTo>
                    <a:pt x="1652588" y="1609729"/>
                  </a:moveTo>
                  <a:lnTo>
                    <a:pt x="2624135" y="1609729"/>
                  </a:lnTo>
                  <a:lnTo>
                    <a:pt x="2624135" y="1719267"/>
                  </a:lnTo>
                  <a:lnTo>
                    <a:pt x="1652588" y="1719267"/>
                  </a:lnTo>
                  <a:lnTo>
                    <a:pt x="1652588" y="1609729"/>
                  </a:lnTo>
                  <a:close/>
                  <a:moveTo>
                    <a:pt x="811213" y="1609729"/>
                  </a:moveTo>
                  <a:lnTo>
                    <a:pt x="1474788" y="1609729"/>
                  </a:lnTo>
                  <a:lnTo>
                    <a:pt x="1474788" y="2273303"/>
                  </a:lnTo>
                  <a:lnTo>
                    <a:pt x="811213" y="2273303"/>
                  </a:lnTo>
                  <a:lnTo>
                    <a:pt x="811213" y="1609729"/>
                  </a:lnTo>
                  <a:close/>
                  <a:moveTo>
                    <a:pt x="3722685" y="1609728"/>
                  </a:moveTo>
                  <a:lnTo>
                    <a:pt x="4694235" y="1609728"/>
                  </a:lnTo>
                  <a:lnTo>
                    <a:pt x="4694235" y="1719266"/>
                  </a:lnTo>
                  <a:lnTo>
                    <a:pt x="3722685" y="1719266"/>
                  </a:lnTo>
                  <a:lnTo>
                    <a:pt x="3722685" y="1609728"/>
                  </a:lnTo>
                  <a:close/>
                  <a:moveTo>
                    <a:pt x="2881310" y="1609728"/>
                  </a:moveTo>
                  <a:lnTo>
                    <a:pt x="3544885" y="1609728"/>
                  </a:lnTo>
                  <a:lnTo>
                    <a:pt x="3544885" y="2273303"/>
                  </a:lnTo>
                  <a:lnTo>
                    <a:pt x="2881310" y="2273303"/>
                  </a:lnTo>
                  <a:lnTo>
                    <a:pt x="2881310" y="1609728"/>
                  </a:lnTo>
                  <a:close/>
                  <a:moveTo>
                    <a:pt x="550863" y="830266"/>
                  </a:moveTo>
                  <a:lnTo>
                    <a:pt x="550863" y="6173788"/>
                  </a:lnTo>
                  <a:lnTo>
                    <a:pt x="3970893" y="6173788"/>
                  </a:lnTo>
                  <a:lnTo>
                    <a:pt x="3972506" y="6175293"/>
                  </a:lnTo>
                  <a:lnTo>
                    <a:pt x="3973909" y="6173788"/>
                  </a:lnTo>
                  <a:lnTo>
                    <a:pt x="3981237" y="6173788"/>
                  </a:lnTo>
                  <a:lnTo>
                    <a:pt x="3981447" y="6173561"/>
                  </a:lnTo>
                  <a:lnTo>
                    <a:pt x="3981447" y="6165704"/>
                  </a:lnTo>
                  <a:lnTo>
                    <a:pt x="4728059" y="5365062"/>
                  </a:lnTo>
                  <a:lnTo>
                    <a:pt x="4609280" y="5493722"/>
                  </a:lnTo>
                  <a:lnTo>
                    <a:pt x="4732169" y="5360654"/>
                  </a:lnTo>
                  <a:lnTo>
                    <a:pt x="4954584" y="5122143"/>
                  </a:lnTo>
                  <a:lnTo>
                    <a:pt x="4953428" y="5121066"/>
                  </a:lnTo>
                  <a:lnTo>
                    <a:pt x="4954585" y="5119813"/>
                  </a:lnTo>
                  <a:lnTo>
                    <a:pt x="4954585" y="5119688"/>
                  </a:lnTo>
                  <a:lnTo>
                    <a:pt x="4954585" y="830266"/>
                  </a:lnTo>
                  <a:lnTo>
                    <a:pt x="3916359" y="830266"/>
                  </a:lnTo>
                  <a:lnTo>
                    <a:pt x="3916359" y="990601"/>
                  </a:lnTo>
                  <a:lnTo>
                    <a:pt x="1639884" y="990601"/>
                  </a:lnTo>
                  <a:lnTo>
                    <a:pt x="1639884" y="830266"/>
                  </a:lnTo>
                  <a:lnTo>
                    <a:pt x="550863" y="830266"/>
                  </a:lnTo>
                  <a:close/>
                  <a:moveTo>
                    <a:pt x="3581397" y="465138"/>
                  </a:moveTo>
                  <a:lnTo>
                    <a:pt x="3575396" y="465456"/>
                  </a:lnTo>
                  <a:lnTo>
                    <a:pt x="3569396" y="465775"/>
                  </a:lnTo>
                  <a:lnTo>
                    <a:pt x="3563079" y="466730"/>
                  </a:lnTo>
                  <a:lnTo>
                    <a:pt x="3557395" y="467685"/>
                  </a:lnTo>
                  <a:lnTo>
                    <a:pt x="3551394" y="468958"/>
                  </a:lnTo>
                  <a:lnTo>
                    <a:pt x="3546025" y="470550"/>
                  </a:lnTo>
                  <a:lnTo>
                    <a:pt x="3540656" y="472460"/>
                  </a:lnTo>
                  <a:lnTo>
                    <a:pt x="3534972" y="474688"/>
                  </a:lnTo>
                  <a:lnTo>
                    <a:pt x="3529919" y="477235"/>
                  </a:lnTo>
                  <a:lnTo>
                    <a:pt x="3524550" y="479782"/>
                  </a:lnTo>
                  <a:lnTo>
                    <a:pt x="3519813" y="482329"/>
                  </a:lnTo>
                  <a:lnTo>
                    <a:pt x="3514760" y="485831"/>
                  </a:lnTo>
                  <a:lnTo>
                    <a:pt x="3510338" y="489014"/>
                  </a:lnTo>
                  <a:lnTo>
                    <a:pt x="3505917" y="492516"/>
                  </a:lnTo>
                  <a:lnTo>
                    <a:pt x="3501495" y="496654"/>
                  </a:lnTo>
                  <a:lnTo>
                    <a:pt x="3497390" y="500474"/>
                  </a:lnTo>
                  <a:lnTo>
                    <a:pt x="3493284" y="504294"/>
                  </a:lnTo>
                  <a:lnTo>
                    <a:pt x="3489494" y="509070"/>
                  </a:lnTo>
                  <a:lnTo>
                    <a:pt x="3486020" y="513526"/>
                  </a:lnTo>
                  <a:lnTo>
                    <a:pt x="3482862" y="517983"/>
                  </a:lnTo>
                  <a:lnTo>
                    <a:pt x="3479388" y="523077"/>
                  </a:lnTo>
                  <a:lnTo>
                    <a:pt x="3476862" y="527852"/>
                  </a:lnTo>
                  <a:lnTo>
                    <a:pt x="3474335" y="533264"/>
                  </a:lnTo>
                  <a:lnTo>
                    <a:pt x="3471809" y="538357"/>
                  </a:lnTo>
                  <a:lnTo>
                    <a:pt x="3469598" y="544087"/>
                  </a:lnTo>
                  <a:lnTo>
                    <a:pt x="3467703" y="549499"/>
                  </a:lnTo>
                  <a:lnTo>
                    <a:pt x="3466124" y="555229"/>
                  </a:lnTo>
                  <a:lnTo>
                    <a:pt x="3464861" y="560960"/>
                  </a:lnTo>
                  <a:lnTo>
                    <a:pt x="3463913" y="567008"/>
                  </a:lnTo>
                  <a:lnTo>
                    <a:pt x="3462966" y="572738"/>
                  </a:lnTo>
                  <a:lnTo>
                    <a:pt x="3462650" y="579105"/>
                  </a:lnTo>
                  <a:lnTo>
                    <a:pt x="3462334" y="585154"/>
                  </a:lnTo>
                  <a:lnTo>
                    <a:pt x="3462650" y="591521"/>
                  </a:lnTo>
                  <a:lnTo>
                    <a:pt x="3462966" y="597251"/>
                  </a:lnTo>
                  <a:lnTo>
                    <a:pt x="3463913" y="603618"/>
                  </a:lnTo>
                  <a:lnTo>
                    <a:pt x="3464861" y="609348"/>
                  </a:lnTo>
                  <a:lnTo>
                    <a:pt x="3466124" y="615397"/>
                  </a:lnTo>
                  <a:lnTo>
                    <a:pt x="3467703" y="620808"/>
                  </a:lnTo>
                  <a:lnTo>
                    <a:pt x="3469598" y="626539"/>
                  </a:lnTo>
                  <a:lnTo>
                    <a:pt x="3471809" y="631950"/>
                  </a:lnTo>
                  <a:lnTo>
                    <a:pt x="3474335" y="637362"/>
                  </a:lnTo>
                  <a:lnTo>
                    <a:pt x="3476862" y="642456"/>
                  </a:lnTo>
                  <a:lnTo>
                    <a:pt x="3479388" y="647231"/>
                  </a:lnTo>
                  <a:lnTo>
                    <a:pt x="3482862" y="652324"/>
                  </a:lnTo>
                  <a:lnTo>
                    <a:pt x="3486020" y="656781"/>
                  </a:lnTo>
                  <a:lnTo>
                    <a:pt x="3489494" y="661556"/>
                  </a:lnTo>
                  <a:lnTo>
                    <a:pt x="3493284" y="665695"/>
                  </a:lnTo>
                  <a:lnTo>
                    <a:pt x="3497390" y="669833"/>
                  </a:lnTo>
                  <a:lnTo>
                    <a:pt x="3501495" y="673972"/>
                  </a:lnTo>
                  <a:lnTo>
                    <a:pt x="3505917" y="677792"/>
                  </a:lnTo>
                  <a:lnTo>
                    <a:pt x="3510338" y="681294"/>
                  </a:lnTo>
                  <a:lnTo>
                    <a:pt x="3514760" y="684795"/>
                  </a:lnTo>
                  <a:lnTo>
                    <a:pt x="3519813" y="687661"/>
                  </a:lnTo>
                  <a:lnTo>
                    <a:pt x="3524550" y="690526"/>
                  </a:lnTo>
                  <a:lnTo>
                    <a:pt x="3529919" y="693072"/>
                  </a:lnTo>
                  <a:lnTo>
                    <a:pt x="3534972" y="695938"/>
                  </a:lnTo>
                  <a:lnTo>
                    <a:pt x="3540656" y="697848"/>
                  </a:lnTo>
                  <a:lnTo>
                    <a:pt x="3546025" y="699758"/>
                  </a:lnTo>
                  <a:lnTo>
                    <a:pt x="3551394" y="701349"/>
                  </a:lnTo>
                  <a:lnTo>
                    <a:pt x="3557395" y="702623"/>
                  </a:lnTo>
                  <a:lnTo>
                    <a:pt x="3563079" y="703578"/>
                  </a:lnTo>
                  <a:lnTo>
                    <a:pt x="3569396" y="704533"/>
                  </a:lnTo>
                  <a:lnTo>
                    <a:pt x="3575396" y="704851"/>
                  </a:lnTo>
                  <a:lnTo>
                    <a:pt x="3581397" y="704851"/>
                  </a:lnTo>
                  <a:lnTo>
                    <a:pt x="3587713" y="704851"/>
                  </a:lnTo>
                  <a:lnTo>
                    <a:pt x="3593713" y="704533"/>
                  </a:lnTo>
                  <a:lnTo>
                    <a:pt x="3599714" y="703578"/>
                  </a:lnTo>
                  <a:lnTo>
                    <a:pt x="3605399" y="702623"/>
                  </a:lnTo>
                  <a:lnTo>
                    <a:pt x="3611399" y="701349"/>
                  </a:lnTo>
                  <a:lnTo>
                    <a:pt x="3616768" y="699758"/>
                  </a:lnTo>
                  <a:lnTo>
                    <a:pt x="3622453" y="697848"/>
                  </a:lnTo>
                  <a:lnTo>
                    <a:pt x="3627822" y="695938"/>
                  </a:lnTo>
                  <a:lnTo>
                    <a:pt x="3632875" y="693072"/>
                  </a:lnTo>
                  <a:lnTo>
                    <a:pt x="3638243" y="690526"/>
                  </a:lnTo>
                  <a:lnTo>
                    <a:pt x="3642981" y="687661"/>
                  </a:lnTo>
                  <a:lnTo>
                    <a:pt x="3648034" y="684795"/>
                  </a:lnTo>
                  <a:lnTo>
                    <a:pt x="3652455" y="681294"/>
                  </a:lnTo>
                  <a:lnTo>
                    <a:pt x="3657192" y="677792"/>
                  </a:lnTo>
                  <a:lnTo>
                    <a:pt x="3661614" y="673972"/>
                  </a:lnTo>
                  <a:lnTo>
                    <a:pt x="3665404" y="669833"/>
                  </a:lnTo>
                  <a:lnTo>
                    <a:pt x="3669509" y="665695"/>
                  </a:lnTo>
                  <a:lnTo>
                    <a:pt x="3673299" y="661556"/>
                  </a:lnTo>
                  <a:lnTo>
                    <a:pt x="3676773" y="656781"/>
                  </a:lnTo>
                  <a:lnTo>
                    <a:pt x="3680247" y="652324"/>
                  </a:lnTo>
                  <a:lnTo>
                    <a:pt x="3683405" y="647231"/>
                  </a:lnTo>
                  <a:lnTo>
                    <a:pt x="3685932" y="642456"/>
                  </a:lnTo>
                  <a:lnTo>
                    <a:pt x="3688458" y="637362"/>
                  </a:lnTo>
                  <a:lnTo>
                    <a:pt x="3691300" y="631950"/>
                  </a:lnTo>
                  <a:lnTo>
                    <a:pt x="3693195" y="626539"/>
                  </a:lnTo>
                  <a:lnTo>
                    <a:pt x="3695090" y="620808"/>
                  </a:lnTo>
                  <a:lnTo>
                    <a:pt x="3696669" y="615397"/>
                  </a:lnTo>
                  <a:lnTo>
                    <a:pt x="3697933" y="609348"/>
                  </a:lnTo>
                  <a:lnTo>
                    <a:pt x="3698880" y="603618"/>
                  </a:lnTo>
                  <a:lnTo>
                    <a:pt x="3699828" y="597251"/>
                  </a:lnTo>
                  <a:lnTo>
                    <a:pt x="3700143" y="591521"/>
                  </a:lnTo>
                  <a:lnTo>
                    <a:pt x="3700459" y="585154"/>
                  </a:lnTo>
                  <a:lnTo>
                    <a:pt x="3700143" y="579105"/>
                  </a:lnTo>
                  <a:lnTo>
                    <a:pt x="3699828" y="572738"/>
                  </a:lnTo>
                  <a:lnTo>
                    <a:pt x="3698880" y="567008"/>
                  </a:lnTo>
                  <a:lnTo>
                    <a:pt x="3697933" y="560960"/>
                  </a:lnTo>
                  <a:lnTo>
                    <a:pt x="3696669" y="555229"/>
                  </a:lnTo>
                  <a:lnTo>
                    <a:pt x="3695090" y="549499"/>
                  </a:lnTo>
                  <a:lnTo>
                    <a:pt x="3693195" y="544087"/>
                  </a:lnTo>
                  <a:lnTo>
                    <a:pt x="3691300" y="538357"/>
                  </a:lnTo>
                  <a:lnTo>
                    <a:pt x="3688458" y="533264"/>
                  </a:lnTo>
                  <a:lnTo>
                    <a:pt x="3685932" y="527852"/>
                  </a:lnTo>
                  <a:lnTo>
                    <a:pt x="3683405" y="523077"/>
                  </a:lnTo>
                  <a:lnTo>
                    <a:pt x="3680247" y="517983"/>
                  </a:lnTo>
                  <a:lnTo>
                    <a:pt x="3676773" y="513526"/>
                  </a:lnTo>
                  <a:lnTo>
                    <a:pt x="3673299" y="509070"/>
                  </a:lnTo>
                  <a:lnTo>
                    <a:pt x="3669509" y="504294"/>
                  </a:lnTo>
                  <a:lnTo>
                    <a:pt x="3665404" y="500474"/>
                  </a:lnTo>
                  <a:lnTo>
                    <a:pt x="3661614" y="496654"/>
                  </a:lnTo>
                  <a:lnTo>
                    <a:pt x="3657192" y="492516"/>
                  </a:lnTo>
                  <a:lnTo>
                    <a:pt x="3652455" y="489014"/>
                  </a:lnTo>
                  <a:lnTo>
                    <a:pt x="3648034" y="485831"/>
                  </a:lnTo>
                  <a:lnTo>
                    <a:pt x="3642981" y="482329"/>
                  </a:lnTo>
                  <a:lnTo>
                    <a:pt x="3638243" y="479782"/>
                  </a:lnTo>
                  <a:lnTo>
                    <a:pt x="3632875" y="477235"/>
                  </a:lnTo>
                  <a:lnTo>
                    <a:pt x="3627822" y="474688"/>
                  </a:lnTo>
                  <a:lnTo>
                    <a:pt x="3622453" y="472460"/>
                  </a:lnTo>
                  <a:lnTo>
                    <a:pt x="3616768" y="470550"/>
                  </a:lnTo>
                  <a:lnTo>
                    <a:pt x="3611399" y="468958"/>
                  </a:lnTo>
                  <a:lnTo>
                    <a:pt x="3605399" y="467685"/>
                  </a:lnTo>
                  <a:lnTo>
                    <a:pt x="3599714" y="466730"/>
                  </a:lnTo>
                  <a:lnTo>
                    <a:pt x="3593713" y="465775"/>
                  </a:lnTo>
                  <a:lnTo>
                    <a:pt x="3587713" y="465456"/>
                  </a:lnTo>
                  <a:lnTo>
                    <a:pt x="3581397" y="465138"/>
                  </a:lnTo>
                  <a:close/>
                  <a:moveTo>
                    <a:pt x="1975323" y="465138"/>
                  </a:moveTo>
                  <a:lnTo>
                    <a:pt x="1969282" y="465457"/>
                  </a:lnTo>
                  <a:lnTo>
                    <a:pt x="1963242" y="465775"/>
                  </a:lnTo>
                  <a:lnTo>
                    <a:pt x="1957201" y="466730"/>
                  </a:lnTo>
                  <a:lnTo>
                    <a:pt x="1951161" y="467685"/>
                  </a:lnTo>
                  <a:lnTo>
                    <a:pt x="1945756" y="468958"/>
                  </a:lnTo>
                  <a:lnTo>
                    <a:pt x="1939716" y="470550"/>
                  </a:lnTo>
                  <a:lnTo>
                    <a:pt x="1934311" y="472460"/>
                  </a:lnTo>
                  <a:lnTo>
                    <a:pt x="1928588" y="474689"/>
                  </a:lnTo>
                  <a:lnTo>
                    <a:pt x="1923502" y="477235"/>
                  </a:lnTo>
                  <a:lnTo>
                    <a:pt x="1918415" y="479782"/>
                  </a:lnTo>
                  <a:lnTo>
                    <a:pt x="1913328" y="482329"/>
                  </a:lnTo>
                  <a:lnTo>
                    <a:pt x="1908559" y="485831"/>
                  </a:lnTo>
                  <a:lnTo>
                    <a:pt x="1903790" y="489014"/>
                  </a:lnTo>
                  <a:lnTo>
                    <a:pt x="1899340" y="492516"/>
                  </a:lnTo>
                  <a:lnTo>
                    <a:pt x="1895206" y="496654"/>
                  </a:lnTo>
                  <a:lnTo>
                    <a:pt x="1890756" y="500474"/>
                  </a:lnTo>
                  <a:lnTo>
                    <a:pt x="1886941" y="504294"/>
                  </a:lnTo>
                  <a:lnTo>
                    <a:pt x="1882808" y="509070"/>
                  </a:lnTo>
                  <a:lnTo>
                    <a:pt x="1879310" y="513527"/>
                  </a:lnTo>
                  <a:lnTo>
                    <a:pt x="1876131" y="517983"/>
                  </a:lnTo>
                  <a:lnTo>
                    <a:pt x="1873270" y="523077"/>
                  </a:lnTo>
                  <a:lnTo>
                    <a:pt x="1870091" y="527852"/>
                  </a:lnTo>
                  <a:lnTo>
                    <a:pt x="1867547" y="533264"/>
                  </a:lnTo>
                  <a:lnTo>
                    <a:pt x="1865004" y="538357"/>
                  </a:lnTo>
                  <a:lnTo>
                    <a:pt x="1863097" y="544088"/>
                  </a:lnTo>
                  <a:lnTo>
                    <a:pt x="1861189" y="549499"/>
                  </a:lnTo>
                  <a:lnTo>
                    <a:pt x="1859281" y="555230"/>
                  </a:lnTo>
                  <a:lnTo>
                    <a:pt x="1858010" y="560960"/>
                  </a:lnTo>
                  <a:lnTo>
                    <a:pt x="1857056" y="567008"/>
                  </a:lnTo>
                  <a:lnTo>
                    <a:pt x="1856102" y="572739"/>
                  </a:lnTo>
                  <a:lnTo>
                    <a:pt x="1855784" y="579105"/>
                  </a:lnTo>
                  <a:lnTo>
                    <a:pt x="1855784" y="585154"/>
                  </a:lnTo>
                  <a:lnTo>
                    <a:pt x="1855784" y="591521"/>
                  </a:lnTo>
                  <a:lnTo>
                    <a:pt x="1856102" y="597251"/>
                  </a:lnTo>
                  <a:lnTo>
                    <a:pt x="1857056" y="603618"/>
                  </a:lnTo>
                  <a:lnTo>
                    <a:pt x="1858010" y="609348"/>
                  </a:lnTo>
                  <a:lnTo>
                    <a:pt x="1859281" y="615397"/>
                  </a:lnTo>
                  <a:lnTo>
                    <a:pt x="1861189" y="620808"/>
                  </a:lnTo>
                  <a:lnTo>
                    <a:pt x="1863097" y="626539"/>
                  </a:lnTo>
                  <a:lnTo>
                    <a:pt x="1865004" y="631951"/>
                  </a:lnTo>
                  <a:lnTo>
                    <a:pt x="1867547" y="637362"/>
                  </a:lnTo>
                  <a:lnTo>
                    <a:pt x="1870091" y="642456"/>
                  </a:lnTo>
                  <a:lnTo>
                    <a:pt x="1873270" y="647231"/>
                  </a:lnTo>
                  <a:lnTo>
                    <a:pt x="1876131" y="652324"/>
                  </a:lnTo>
                  <a:lnTo>
                    <a:pt x="1879310" y="656781"/>
                  </a:lnTo>
                  <a:lnTo>
                    <a:pt x="1882808" y="661556"/>
                  </a:lnTo>
                  <a:lnTo>
                    <a:pt x="1886941" y="665695"/>
                  </a:lnTo>
                  <a:lnTo>
                    <a:pt x="1890756" y="669833"/>
                  </a:lnTo>
                  <a:lnTo>
                    <a:pt x="1895206" y="673972"/>
                  </a:lnTo>
                  <a:lnTo>
                    <a:pt x="1899340" y="677792"/>
                  </a:lnTo>
                  <a:lnTo>
                    <a:pt x="1903790" y="681294"/>
                  </a:lnTo>
                  <a:lnTo>
                    <a:pt x="1908559" y="684796"/>
                  </a:lnTo>
                  <a:lnTo>
                    <a:pt x="1913328" y="687661"/>
                  </a:lnTo>
                  <a:lnTo>
                    <a:pt x="1918415" y="690526"/>
                  </a:lnTo>
                  <a:lnTo>
                    <a:pt x="1923502" y="693073"/>
                  </a:lnTo>
                  <a:lnTo>
                    <a:pt x="1928588" y="695938"/>
                  </a:lnTo>
                  <a:lnTo>
                    <a:pt x="1934311" y="697848"/>
                  </a:lnTo>
                  <a:lnTo>
                    <a:pt x="1939716" y="699758"/>
                  </a:lnTo>
                  <a:lnTo>
                    <a:pt x="1945756" y="701349"/>
                  </a:lnTo>
                  <a:lnTo>
                    <a:pt x="1951161" y="702623"/>
                  </a:lnTo>
                  <a:lnTo>
                    <a:pt x="1957201" y="703578"/>
                  </a:lnTo>
                  <a:lnTo>
                    <a:pt x="1963242" y="704533"/>
                  </a:lnTo>
                  <a:lnTo>
                    <a:pt x="1969282" y="704851"/>
                  </a:lnTo>
                  <a:lnTo>
                    <a:pt x="1975323" y="704851"/>
                  </a:lnTo>
                  <a:lnTo>
                    <a:pt x="1981681" y="704851"/>
                  </a:lnTo>
                  <a:lnTo>
                    <a:pt x="1987722" y="704533"/>
                  </a:lnTo>
                  <a:lnTo>
                    <a:pt x="1993762" y="703578"/>
                  </a:lnTo>
                  <a:lnTo>
                    <a:pt x="1999485" y="702623"/>
                  </a:lnTo>
                  <a:lnTo>
                    <a:pt x="2005525" y="701349"/>
                  </a:lnTo>
                  <a:lnTo>
                    <a:pt x="2010930" y="699758"/>
                  </a:lnTo>
                  <a:lnTo>
                    <a:pt x="2016653" y="697848"/>
                  </a:lnTo>
                  <a:lnTo>
                    <a:pt x="2022057" y="695938"/>
                  </a:lnTo>
                  <a:lnTo>
                    <a:pt x="2027462" y="693073"/>
                  </a:lnTo>
                  <a:lnTo>
                    <a:pt x="2032549" y="690526"/>
                  </a:lnTo>
                  <a:lnTo>
                    <a:pt x="2037635" y="687661"/>
                  </a:lnTo>
                  <a:lnTo>
                    <a:pt x="2042404" y="684796"/>
                  </a:lnTo>
                  <a:lnTo>
                    <a:pt x="2047491" y="681294"/>
                  </a:lnTo>
                  <a:lnTo>
                    <a:pt x="2051624" y="677792"/>
                  </a:lnTo>
                  <a:lnTo>
                    <a:pt x="2056075" y="673972"/>
                  </a:lnTo>
                  <a:lnTo>
                    <a:pt x="2060208" y="669833"/>
                  </a:lnTo>
                  <a:lnTo>
                    <a:pt x="2064341" y="665695"/>
                  </a:lnTo>
                  <a:lnTo>
                    <a:pt x="2067838" y="661556"/>
                  </a:lnTo>
                  <a:lnTo>
                    <a:pt x="2071653" y="656781"/>
                  </a:lnTo>
                  <a:lnTo>
                    <a:pt x="2074832" y="652324"/>
                  </a:lnTo>
                  <a:lnTo>
                    <a:pt x="2078012" y="647231"/>
                  </a:lnTo>
                  <a:lnTo>
                    <a:pt x="2080873" y="642456"/>
                  </a:lnTo>
                  <a:lnTo>
                    <a:pt x="2083734" y="637362"/>
                  </a:lnTo>
                  <a:lnTo>
                    <a:pt x="2085960" y="631951"/>
                  </a:lnTo>
                  <a:lnTo>
                    <a:pt x="2088185" y="626539"/>
                  </a:lnTo>
                  <a:lnTo>
                    <a:pt x="2089775" y="620808"/>
                  </a:lnTo>
                  <a:lnTo>
                    <a:pt x="2091364" y="615397"/>
                  </a:lnTo>
                  <a:lnTo>
                    <a:pt x="2092636" y="609348"/>
                  </a:lnTo>
                  <a:lnTo>
                    <a:pt x="2094225" y="603618"/>
                  </a:lnTo>
                  <a:lnTo>
                    <a:pt x="2094861" y="597251"/>
                  </a:lnTo>
                  <a:lnTo>
                    <a:pt x="2095179" y="591521"/>
                  </a:lnTo>
                  <a:lnTo>
                    <a:pt x="2095497" y="585154"/>
                  </a:lnTo>
                  <a:lnTo>
                    <a:pt x="2095179" y="579105"/>
                  </a:lnTo>
                  <a:lnTo>
                    <a:pt x="2094861" y="572739"/>
                  </a:lnTo>
                  <a:lnTo>
                    <a:pt x="2094225" y="567008"/>
                  </a:lnTo>
                  <a:lnTo>
                    <a:pt x="2092636" y="560960"/>
                  </a:lnTo>
                  <a:lnTo>
                    <a:pt x="2091364" y="555230"/>
                  </a:lnTo>
                  <a:lnTo>
                    <a:pt x="2089775" y="549499"/>
                  </a:lnTo>
                  <a:lnTo>
                    <a:pt x="2088185" y="544088"/>
                  </a:lnTo>
                  <a:lnTo>
                    <a:pt x="2085960" y="538357"/>
                  </a:lnTo>
                  <a:lnTo>
                    <a:pt x="2083734" y="533264"/>
                  </a:lnTo>
                  <a:lnTo>
                    <a:pt x="2080873" y="527852"/>
                  </a:lnTo>
                  <a:lnTo>
                    <a:pt x="2078012" y="523077"/>
                  </a:lnTo>
                  <a:lnTo>
                    <a:pt x="2074832" y="517983"/>
                  </a:lnTo>
                  <a:lnTo>
                    <a:pt x="2071653" y="513527"/>
                  </a:lnTo>
                  <a:lnTo>
                    <a:pt x="2067838" y="509070"/>
                  </a:lnTo>
                  <a:lnTo>
                    <a:pt x="2064341" y="504294"/>
                  </a:lnTo>
                  <a:lnTo>
                    <a:pt x="2060208" y="500474"/>
                  </a:lnTo>
                  <a:lnTo>
                    <a:pt x="2056075" y="496654"/>
                  </a:lnTo>
                  <a:lnTo>
                    <a:pt x="2051624" y="492516"/>
                  </a:lnTo>
                  <a:lnTo>
                    <a:pt x="2047491" y="489014"/>
                  </a:lnTo>
                  <a:lnTo>
                    <a:pt x="2042404" y="485831"/>
                  </a:lnTo>
                  <a:lnTo>
                    <a:pt x="2037635" y="482329"/>
                  </a:lnTo>
                  <a:lnTo>
                    <a:pt x="2032549" y="479782"/>
                  </a:lnTo>
                  <a:lnTo>
                    <a:pt x="2027462" y="477235"/>
                  </a:lnTo>
                  <a:lnTo>
                    <a:pt x="2022057" y="474689"/>
                  </a:lnTo>
                  <a:lnTo>
                    <a:pt x="2016653" y="472460"/>
                  </a:lnTo>
                  <a:lnTo>
                    <a:pt x="2010930" y="470550"/>
                  </a:lnTo>
                  <a:lnTo>
                    <a:pt x="2005525" y="468958"/>
                  </a:lnTo>
                  <a:lnTo>
                    <a:pt x="1999485" y="467685"/>
                  </a:lnTo>
                  <a:lnTo>
                    <a:pt x="1993762" y="466730"/>
                  </a:lnTo>
                  <a:lnTo>
                    <a:pt x="1987722" y="465775"/>
                  </a:lnTo>
                  <a:lnTo>
                    <a:pt x="1981681" y="465457"/>
                  </a:lnTo>
                  <a:lnTo>
                    <a:pt x="1975323" y="465138"/>
                  </a:lnTo>
                  <a:close/>
                  <a:moveTo>
                    <a:pt x="2038346" y="0"/>
                  </a:moveTo>
                  <a:lnTo>
                    <a:pt x="3519484" y="0"/>
                  </a:lnTo>
                  <a:lnTo>
                    <a:pt x="3431641" y="179388"/>
                  </a:lnTo>
                  <a:lnTo>
                    <a:pt x="3916359" y="179388"/>
                  </a:lnTo>
                  <a:lnTo>
                    <a:pt x="3916359" y="295278"/>
                  </a:lnTo>
                  <a:lnTo>
                    <a:pt x="4885370" y="295278"/>
                  </a:lnTo>
                  <a:lnTo>
                    <a:pt x="4901245" y="295596"/>
                  </a:lnTo>
                  <a:lnTo>
                    <a:pt x="4917437" y="296231"/>
                  </a:lnTo>
                  <a:lnTo>
                    <a:pt x="4932995" y="297183"/>
                  </a:lnTo>
                  <a:lnTo>
                    <a:pt x="4948552" y="298771"/>
                  </a:lnTo>
                  <a:lnTo>
                    <a:pt x="4964427" y="300676"/>
                  </a:lnTo>
                  <a:lnTo>
                    <a:pt x="4979667" y="302581"/>
                  </a:lnTo>
                  <a:lnTo>
                    <a:pt x="4994907" y="305120"/>
                  </a:lnTo>
                  <a:lnTo>
                    <a:pt x="5010465" y="307977"/>
                  </a:lnTo>
                  <a:lnTo>
                    <a:pt x="5025387" y="311471"/>
                  </a:lnTo>
                  <a:lnTo>
                    <a:pt x="5040310" y="314962"/>
                  </a:lnTo>
                  <a:lnTo>
                    <a:pt x="5054915" y="318772"/>
                  </a:lnTo>
                  <a:lnTo>
                    <a:pt x="5069837" y="323534"/>
                  </a:lnTo>
                  <a:lnTo>
                    <a:pt x="5084125" y="327979"/>
                  </a:lnTo>
                  <a:lnTo>
                    <a:pt x="5098412" y="333059"/>
                  </a:lnTo>
                  <a:lnTo>
                    <a:pt x="5112700" y="338456"/>
                  </a:lnTo>
                  <a:lnTo>
                    <a:pt x="5126987" y="344171"/>
                  </a:lnTo>
                  <a:lnTo>
                    <a:pt x="5140640" y="350203"/>
                  </a:lnTo>
                  <a:lnTo>
                    <a:pt x="5154292" y="356870"/>
                  </a:lnTo>
                  <a:lnTo>
                    <a:pt x="5167627" y="363220"/>
                  </a:lnTo>
                  <a:lnTo>
                    <a:pt x="5180962" y="370522"/>
                  </a:lnTo>
                  <a:lnTo>
                    <a:pt x="5193980" y="377507"/>
                  </a:lnTo>
                  <a:lnTo>
                    <a:pt x="5206680" y="385126"/>
                  </a:lnTo>
                  <a:lnTo>
                    <a:pt x="5219380" y="393381"/>
                  </a:lnTo>
                  <a:lnTo>
                    <a:pt x="5232080" y="401318"/>
                  </a:lnTo>
                  <a:lnTo>
                    <a:pt x="5244462" y="409890"/>
                  </a:lnTo>
                  <a:lnTo>
                    <a:pt x="5256527" y="418780"/>
                  </a:lnTo>
                  <a:lnTo>
                    <a:pt x="5268275" y="427669"/>
                  </a:lnTo>
                  <a:lnTo>
                    <a:pt x="5279705" y="436876"/>
                  </a:lnTo>
                  <a:lnTo>
                    <a:pt x="5291135" y="446718"/>
                  </a:lnTo>
                  <a:lnTo>
                    <a:pt x="5302247" y="456560"/>
                  </a:lnTo>
                  <a:lnTo>
                    <a:pt x="5313360" y="466720"/>
                  </a:lnTo>
                  <a:lnTo>
                    <a:pt x="5323520" y="477197"/>
                  </a:lnTo>
                  <a:lnTo>
                    <a:pt x="5333997" y="487674"/>
                  </a:lnTo>
                  <a:lnTo>
                    <a:pt x="5344157" y="498786"/>
                  </a:lnTo>
                  <a:lnTo>
                    <a:pt x="5354000" y="509898"/>
                  </a:lnTo>
                  <a:lnTo>
                    <a:pt x="5363842" y="521327"/>
                  </a:lnTo>
                  <a:lnTo>
                    <a:pt x="5373367" y="532757"/>
                  </a:lnTo>
                  <a:lnTo>
                    <a:pt x="5381940" y="544504"/>
                  </a:lnTo>
                  <a:lnTo>
                    <a:pt x="5390830" y="556568"/>
                  </a:lnTo>
                  <a:lnTo>
                    <a:pt x="5399402" y="568950"/>
                  </a:lnTo>
                  <a:lnTo>
                    <a:pt x="5407657" y="581332"/>
                  </a:lnTo>
                  <a:lnTo>
                    <a:pt x="5415595" y="594031"/>
                  </a:lnTo>
                  <a:lnTo>
                    <a:pt x="5423215" y="606731"/>
                  </a:lnTo>
                  <a:lnTo>
                    <a:pt x="5430517" y="619747"/>
                  </a:lnTo>
                  <a:lnTo>
                    <a:pt x="5437502" y="633082"/>
                  </a:lnTo>
                  <a:lnTo>
                    <a:pt x="5444170" y="646416"/>
                  </a:lnTo>
                  <a:lnTo>
                    <a:pt x="5450520" y="660068"/>
                  </a:lnTo>
                  <a:lnTo>
                    <a:pt x="5456552" y="674037"/>
                  </a:lnTo>
                  <a:lnTo>
                    <a:pt x="5462267" y="688007"/>
                  </a:lnTo>
                  <a:lnTo>
                    <a:pt x="5467665" y="702293"/>
                  </a:lnTo>
                  <a:lnTo>
                    <a:pt x="5472745" y="716580"/>
                  </a:lnTo>
                  <a:lnTo>
                    <a:pt x="5477507" y="731184"/>
                  </a:lnTo>
                  <a:lnTo>
                    <a:pt x="5481952" y="745789"/>
                  </a:lnTo>
                  <a:lnTo>
                    <a:pt x="5485762" y="760393"/>
                  </a:lnTo>
                  <a:lnTo>
                    <a:pt x="5489572" y="775315"/>
                  </a:lnTo>
                  <a:lnTo>
                    <a:pt x="5492747" y="790554"/>
                  </a:lnTo>
                  <a:lnTo>
                    <a:pt x="5495605" y="805793"/>
                  </a:lnTo>
                  <a:lnTo>
                    <a:pt x="5498145" y="821033"/>
                  </a:lnTo>
                  <a:lnTo>
                    <a:pt x="5500367" y="836589"/>
                  </a:lnTo>
                  <a:lnTo>
                    <a:pt x="5502272" y="852146"/>
                  </a:lnTo>
                  <a:lnTo>
                    <a:pt x="5503542" y="867703"/>
                  </a:lnTo>
                  <a:lnTo>
                    <a:pt x="5504495" y="883577"/>
                  </a:lnTo>
                  <a:lnTo>
                    <a:pt x="5505130" y="899451"/>
                  </a:lnTo>
                  <a:lnTo>
                    <a:pt x="5505447" y="915326"/>
                  </a:lnTo>
                  <a:lnTo>
                    <a:pt x="5505447" y="6237953"/>
                  </a:lnTo>
                  <a:lnTo>
                    <a:pt x="5505130" y="6253827"/>
                  </a:lnTo>
                  <a:lnTo>
                    <a:pt x="5504495" y="6270019"/>
                  </a:lnTo>
                  <a:lnTo>
                    <a:pt x="5503542" y="6285575"/>
                  </a:lnTo>
                  <a:lnTo>
                    <a:pt x="5502272" y="6301132"/>
                  </a:lnTo>
                  <a:lnTo>
                    <a:pt x="5500367" y="6317006"/>
                  </a:lnTo>
                  <a:lnTo>
                    <a:pt x="5498145" y="6332246"/>
                  </a:lnTo>
                  <a:lnTo>
                    <a:pt x="5495605" y="6347485"/>
                  </a:lnTo>
                  <a:lnTo>
                    <a:pt x="5492747" y="6363042"/>
                  </a:lnTo>
                  <a:lnTo>
                    <a:pt x="5489572" y="6377963"/>
                  </a:lnTo>
                  <a:lnTo>
                    <a:pt x="5485762" y="6392885"/>
                  </a:lnTo>
                  <a:lnTo>
                    <a:pt x="5481952" y="6407490"/>
                  </a:lnTo>
                  <a:lnTo>
                    <a:pt x="5477507" y="6422411"/>
                  </a:lnTo>
                  <a:lnTo>
                    <a:pt x="5472745" y="6436698"/>
                  </a:lnTo>
                  <a:lnTo>
                    <a:pt x="5467665" y="6450985"/>
                  </a:lnTo>
                  <a:lnTo>
                    <a:pt x="5462267" y="6465272"/>
                  </a:lnTo>
                  <a:lnTo>
                    <a:pt x="5456552" y="6479241"/>
                  </a:lnTo>
                  <a:lnTo>
                    <a:pt x="5450520" y="6493210"/>
                  </a:lnTo>
                  <a:lnTo>
                    <a:pt x="5444170" y="6506862"/>
                  </a:lnTo>
                  <a:lnTo>
                    <a:pt x="5437502" y="6520197"/>
                  </a:lnTo>
                  <a:lnTo>
                    <a:pt x="5430517" y="6533531"/>
                  </a:lnTo>
                  <a:lnTo>
                    <a:pt x="5423215" y="6546548"/>
                  </a:lnTo>
                  <a:lnTo>
                    <a:pt x="5415595" y="6559247"/>
                  </a:lnTo>
                  <a:lnTo>
                    <a:pt x="5407657" y="6572264"/>
                  </a:lnTo>
                  <a:lnTo>
                    <a:pt x="5399402" y="6584646"/>
                  </a:lnTo>
                  <a:lnTo>
                    <a:pt x="5390830" y="6597028"/>
                  </a:lnTo>
                  <a:lnTo>
                    <a:pt x="5381940" y="6609092"/>
                  </a:lnTo>
                  <a:lnTo>
                    <a:pt x="5373367" y="6620839"/>
                  </a:lnTo>
                  <a:lnTo>
                    <a:pt x="5363842" y="6632269"/>
                  </a:lnTo>
                  <a:lnTo>
                    <a:pt x="5354000" y="6643698"/>
                  </a:lnTo>
                  <a:lnTo>
                    <a:pt x="5344157" y="6654810"/>
                  </a:lnTo>
                  <a:lnTo>
                    <a:pt x="5333997" y="6665922"/>
                  </a:lnTo>
                  <a:lnTo>
                    <a:pt x="5323520" y="6676082"/>
                  </a:lnTo>
                  <a:lnTo>
                    <a:pt x="5313360" y="6686559"/>
                  </a:lnTo>
                  <a:lnTo>
                    <a:pt x="5302247" y="6696718"/>
                  </a:lnTo>
                  <a:lnTo>
                    <a:pt x="5291135" y="6706560"/>
                  </a:lnTo>
                  <a:lnTo>
                    <a:pt x="5279705" y="6716402"/>
                  </a:lnTo>
                  <a:lnTo>
                    <a:pt x="5268275" y="6725609"/>
                  </a:lnTo>
                  <a:lnTo>
                    <a:pt x="5256527" y="6734499"/>
                  </a:lnTo>
                  <a:lnTo>
                    <a:pt x="5244462" y="6743388"/>
                  </a:lnTo>
                  <a:lnTo>
                    <a:pt x="5232080" y="6751960"/>
                  </a:lnTo>
                  <a:lnTo>
                    <a:pt x="5219380" y="6760215"/>
                  </a:lnTo>
                  <a:lnTo>
                    <a:pt x="5206680" y="6768152"/>
                  </a:lnTo>
                  <a:lnTo>
                    <a:pt x="5193980" y="6775772"/>
                  </a:lnTo>
                  <a:lnTo>
                    <a:pt x="5180962" y="6783074"/>
                  </a:lnTo>
                  <a:lnTo>
                    <a:pt x="5167627" y="6790059"/>
                  </a:lnTo>
                  <a:lnTo>
                    <a:pt x="5154292" y="6796726"/>
                  </a:lnTo>
                  <a:lnTo>
                    <a:pt x="5140640" y="6803075"/>
                  </a:lnTo>
                  <a:lnTo>
                    <a:pt x="5126987" y="6809108"/>
                  </a:lnTo>
                  <a:lnTo>
                    <a:pt x="5112700" y="6814822"/>
                  </a:lnTo>
                  <a:lnTo>
                    <a:pt x="5098412" y="6820220"/>
                  </a:lnTo>
                  <a:lnTo>
                    <a:pt x="5084125" y="6825299"/>
                  </a:lnTo>
                  <a:lnTo>
                    <a:pt x="5069837" y="6830062"/>
                  </a:lnTo>
                  <a:lnTo>
                    <a:pt x="5054915" y="6834506"/>
                  </a:lnTo>
                  <a:lnTo>
                    <a:pt x="5040310" y="6838316"/>
                  </a:lnTo>
                  <a:lnTo>
                    <a:pt x="5025387" y="6842126"/>
                  </a:lnTo>
                  <a:lnTo>
                    <a:pt x="5010465" y="6845301"/>
                  </a:lnTo>
                  <a:lnTo>
                    <a:pt x="4994907" y="6848158"/>
                  </a:lnTo>
                  <a:lnTo>
                    <a:pt x="4979667" y="6850698"/>
                  </a:lnTo>
                  <a:lnTo>
                    <a:pt x="4964427" y="6852920"/>
                  </a:lnTo>
                  <a:lnTo>
                    <a:pt x="4948552" y="6854825"/>
                  </a:lnTo>
                  <a:lnTo>
                    <a:pt x="4932995" y="6856095"/>
                  </a:lnTo>
                  <a:lnTo>
                    <a:pt x="4917437" y="6857048"/>
                  </a:lnTo>
                  <a:lnTo>
                    <a:pt x="4901245" y="6857683"/>
                  </a:lnTo>
                  <a:lnTo>
                    <a:pt x="4885370" y="6858000"/>
                  </a:lnTo>
                  <a:lnTo>
                    <a:pt x="619760" y="6858000"/>
                  </a:lnTo>
                  <a:lnTo>
                    <a:pt x="603885" y="6857683"/>
                  </a:lnTo>
                  <a:lnTo>
                    <a:pt x="588010" y="6857048"/>
                  </a:lnTo>
                  <a:lnTo>
                    <a:pt x="572135" y="6856095"/>
                  </a:lnTo>
                  <a:lnTo>
                    <a:pt x="556578" y="6854825"/>
                  </a:lnTo>
                  <a:lnTo>
                    <a:pt x="541020" y="6852920"/>
                  </a:lnTo>
                  <a:lnTo>
                    <a:pt x="525463" y="6850698"/>
                  </a:lnTo>
                  <a:lnTo>
                    <a:pt x="510223" y="6848158"/>
                  </a:lnTo>
                  <a:lnTo>
                    <a:pt x="494983" y="6845301"/>
                  </a:lnTo>
                  <a:lnTo>
                    <a:pt x="479743" y="6842126"/>
                  </a:lnTo>
                  <a:lnTo>
                    <a:pt x="465138" y="6838316"/>
                  </a:lnTo>
                  <a:lnTo>
                    <a:pt x="450215" y="6834506"/>
                  </a:lnTo>
                  <a:lnTo>
                    <a:pt x="435610" y="6830062"/>
                  </a:lnTo>
                  <a:lnTo>
                    <a:pt x="421005" y="6825299"/>
                  </a:lnTo>
                  <a:lnTo>
                    <a:pt x="406718" y="6820220"/>
                  </a:lnTo>
                  <a:lnTo>
                    <a:pt x="392748" y="6814822"/>
                  </a:lnTo>
                  <a:lnTo>
                    <a:pt x="378460" y="6809108"/>
                  </a:lnTo>
                  <a:lnTo>
                    <a:pt x="364808" y="6803075"/>
                  </a:lnTo>
                  <a:lnTo>
                    <a:pt x="351155" y="6796726"/>
                  </a:lnTo>
                  <a:lnTo>
                    <a:pt x="337820" y="6790059"/>
                  </a:lnTo>
                  <a:lnTo>
                    <a:pt x="324485" y="6783074"/>
                  </a:lnTo>
                  <a:lnTo>
                    <a:pt x="311468" y="6775772"/>
                  </a:lnTo>
                  <a:lnTo>
                    <a:pt x="298768" y="6768152"/>
                  </a:lnTo>
                  <a:lnTo>
                    <a:pt x="286068" y="6760215"/>
                  </a:lnTo>
                  <a:lnTo>
                    <a:pt x="273050" y="6751960"/>
                  </a:lnTo>
                  <a:lnTo>
                    <a:pt x="260985" y="6743388"/>
                  </a:lnTo>
                  <a:lnTo>
                    <a:pt x="248920" y="6734499"/>
                  </a:lnTo>
                  <a:lnTo>
                    <a:pt x="237173" y="6725609"/>
                  </a:lnTo>
                  <a:lnTo>
                    <a:pt x="225425" y="6716402"/>
                  </a:lnTo>
                  <a:lnTo>
                    <a:pt x="213995" y="6706560"/>
                  </a:lnTo>
                  <a:lnTo>
                    <a:pt x="202883" y="6696718"/>
                  </a:lnTo>
                  <a:lnTo>
                    <a:pt x="192088" y="6686559"/>
                  </a:lnTo>
                  <a:lnTo>
                    <a:pt x="181610" y="6676082"/>
                  </a:lnTo>
                  <a:lnTo>
                    <a:pt x="171450" y="6665922"/>
                  </a:lnTo>
                  <a:lnTo>
                    <a:pt x="160973" y="6654810"/>
                  </a:lnTo>
                  <a:lnTo>
                    <a:pt x="151130" y="6643698"/>
                  </a:lnTo>
                  <a:lnTo>
                    <a:pt x="141605" y="6632269"/>
                  </a:lnTo>
                  <a:lnTo>
                    <a:pt x="132080" y="6620839"/>
                  </a:lnTo>
                  <a:lnTo>
                    <a:pt x="123190" y="6609092"/>
                  </a:lnTo>
                  <a:lnTo>
                    <a:pt x="114300" y="6597028"/>
                  </a:lnTo>
                  <a:lnTo>
                    <a:pt x="105728" y="6584646"/>
                  </a:lnTo>
                  <a:lnTo>
                    <a:pt x="97473" y="6572264"/>
                  </a:lnTo>
                  <a:lnTo>
                    <a:pt x="89853" y="6559247"/>
                  </a:lnTo>
                  <a:lnTo>
                    <a:pt x="82233" y="6546548"/>
                  </a:lnTo>
                  <a:lnTo>
                    <a:pt x="74613" y="6533531"/>
                  </a:lnTo>
                  <a:lnTo>
                    <a:pt x="67945" y="6520197"/>
                  </a:lnTo>
                  <a:lnTo>
                    <a:pt x="60960" y="6506862"/>
                  </a:lnTo>
                  <a:lnTo>
                    <a:pt x="54928" y="6493210"/>
                  </a:lnTo>
                  <a:lnTo>
                    <a:pt x="48578" y="6479241"/>
                  </a:lnTo>
                  <a:lnTo>
                    <a:pt x="43180" y="6465272"/>
                  </a:lnTo>
                  <a:lnTo>
                    <a:pt x="37465" y="6450985"/>
                  </a:lnTo>
                  <a:lnTo>
                    <a:pt x="32703" y="6436698"/>
                  </a:lnTo>
                  <a:lnTo>
                    <a:pt x="27623" y="6422411"/>
                  </a:lnTo>
                  <a:lnTo>
                    <a:pt x="23495" y="6407490"/>
                  </a:lnTo>
                  <a:lnTo>
                    <a:pt x="19685" y="6392885"/>
                  </a:lnTo>
                  <a:lnTo>
                    <a:pt x="15875" y="6377963"/>
                  </a:lnTo>
                  <a:lnTo>
                    <a:pt x="12700" y="6363042"/>
                  </a:lnTo>
                  <a:lnTo>
                    <a:pt x="9843" y="6347485"/>
                  </a:lnTo>
                  <a:lnTo>
                    <a:pt x="7303" y="6332246"/>
                  </a:lnTo>
                  <a:lnTo>
                    <a:pt x="4763" y="6317006"/>
                  </a:lnTo>
                  <a:lnTo>
                    <a:pt x="3175" y="6301132"/>
                  </a:lnTo>
                  <a:lnTo>
                    <a:pt x="1905" y="6285575"/>
                  </a:lnTo>
                  <a:lnTo>
                    <a:pt x="953" y="6270019"/>
                  </a:lnTo>
                  <a:lnTo>
                    <a:pt x="318" y="6253827"/>
                  </a:lnTo>
                  <a:lnTo>
                    <a:pt x="0" y="6237953"/>
                  </a:lnTo>
                  <a:lnTo>
                    <a:pt x="0" y="915326"/>
                  </a:lnTo>
                  <a:lnTo>
                    <a:pt x="318" y="899451"/>
                  </a:lnTo>
                  <a:lnTo>
                    <a:pt x="953" y="883577"/>
                  </a:lnTo>
                  <a:lnTo>
                    <a:pt x="1905" y="867703"/>
                  </a:lnTo>
                  <a:lnTo>
                    <a:pt x="3175" y="852146"/>
                  </a:lnTo>
                  <a:lnTo>
                    <a:pt x="4763" y="836589"/>
                  </a:lnTo>
                  <a:lnTo>
                    <a:pt x="7303" y="821033"/>
                  </a:lnTo>
                  <a:lnTo>
                    <a:pt x="9843" y="805793"/>
                  </a:lnTo>
                  <a:lnTo>
                    <a:pt x="12700" y="790554"/>
                  </a:lnTo>
                  <a:lnTo>
                    <a:pt x="15875" y="775315"/>
                  </a:lnTo>
                  <a:lnTo>
                    <a:pt x="19685" y="760393"/>
                  </a:lnTo>
                  <a:lnTo>
                    <a:pt x="23495" y="745789"/>
                  </a:lnTo>
                  <a:lnTo>
                    <a:pt x="27623" y="731184"/>
                  </a:lnTo>
                  <a:lnTo>
                    <a:pt x="32703" y="716580"/>
                  </a:lnTo>
                  <a:lnTo>
                    <a:pt x="37465" y="702293"/>
                  </a:lnTo>
                  <a:lnTo>
                    <a:pt x="43180" y="688007"/>
                  </a:lnTo>
                  <a:lnTo>
                    <a:pt x="48578" y="674037"/>
                  </a:lnTo>
                  <a:lnTo>
                    <a:pt x="54928" y="660068"/>
                  </a:lnTo>
                  <a:lnTo>
                    <a:pt x="60960" y="646416"/>
                  </a:lnTo>
                  <a:lnTo>
                    <a:pt x="67945" y="633082"/>
                  </a:lnTo>
                  <a:lnTo>
                    <a:pt x="74613" y="619747"/>
                  </a:lnTo>
                  <a:lnTo>
                    <a:pt x="82233" y="606731"/>
                  </a:lnTo>
                  <a:lnTo>
                    <a:pt x="89853" y="594031"/>
                  </a:lnTo>
                  <a:lnTo>
                    <a:pt x="97473" y="581332"/>
                  </a:lnTo>
                  <a:lnTo>
                    <a:pt x="105728" y="568950"/>
                  </a:lnTo>
                  <a:lnTo>
                    <a:pt x="114300" y="556568"/>
                  </a:lnTo>
                  <a:lnTo>
                    <a:pt x="123190" y="544504"/>
                  </a:lnTo>
                  <a:lnTo>
                    <a:pt x="132080" y="532757"/>
                  </a:lnTo>
                  <a:lnTo>
                    <a:pt x="141605" y="521327"/>
                  </a:lnTo>
                  <a:lnTo>
                    <a:pt x="151130" y="509898"/>
                  </a:lnTo>
                  <a:lnTo>
                    <a:pt x="160973" y="498786"/>
                  </a:lnTo>
                  <a:lnTo>
                    <a:pt x="171450" y="487674"/>
                  </a:lnTo>
                  <a:lnTo>
                    <a:pt x="181610" y="477197"/>
                  </a:lnTo>
                  <a:lnTo>
                    <a:pt x="192088" y="466720"/>
                  </a:lnTo>
                  <a:lnTo>
                    <a:pt x="202883" y="456560"/>
                  </a:lnTo>
                  <a:lnTo>
                    <a:pt x="213995" y="446718"/>
                  </a:lnTo>
                  <a:lnTo>
                    <a:pt x="225425" y="436876"/>
                  </a:lnTo>
                  <a:lnTo>
                    <a:pt x="237173" y="427669"/>
                  </a:lnTo>
                  <a:lnTo>
                    <a:pt x="248920" y="418780"/>
                  </a:lnTo>
                  <a:lnTo>
                    <a:pt x="260985" y="409890"/>
                  </a:lnTo>
                  <a:lnTo>
                    <a:pt x="273050" y="401318"/>
                  </a:lnTo>
                  <a:lnTo>
                    <a:pt x="286068" y="393381"/>
                  </a:lnTo>
                  <a:lnTo>
                    <a:pt x="298768" y="385126"/>
                  </a:lnTo>
                  <a:lnTo>
                    <a:pt x="311468" y="377507"/>
                  </a:lnTo>
                  <a:lnTo>
                    <a:pt x="324485" y="370522"/>
                  </a:lnTo>
                  <a:lnTo>
                    <a:pt x="337820" y="363220"/>
                  </a:lnTo>
                  <a:lnTo>
                    <a:pt x="351155" y="356870"/>
                  </a:lnTo>
                  <a:lnTo>
                    <a:pt x="364808" y="350203"/>
                  </a:lnTo>
                  <a:lnTo>
                    <a:pt x="378460" y="344171"/>
                  </a:lnTo>
                  <a:lnTo>
                    <a:pt x="392748" y="338456"/>
                  </a:lnTo>
                  <a:lnTo>
                    <a:pt x="406718" y="333059"/>
                  </a:lnTo>
                  <a:lnTo>
                    <a:pt x="421005" y="327979"/>
                  </a:lnTo>
                  <a:lnTo>
                    <a:pt x="435610" y="323534"/>
                  </a:lnTo>
                  <a:lnTo>
                    <a:pt x="450215" y="318772"/>
                  </a:lnTo>
                  <a:lnTo>
                    <a:pt x="465138" y="314962"/>
                  </a:lnTo>
                  <a:lnTo>
                    <a:pt x="479743" y="311471"/>
                  </a:lnTo>
                  <a:lnTo>
                    <a:pt x="494983" y="307977"/>
                  </a:lnTo>
                  <a:lnTo>
                    <a:pt x="510223" y="305120"/>
                  </a:lnTo>
                  <a:lnTo>
                    <a:pt x="525463" y="302581"/>
                  </a:lnTo>
                  <a:lnTo>
                    <a:pt x="541020" y="300676"/>
                  </a:lnTo>
                  <a:lnTo>
                    <a:pt x="556578" y="298771"/>
                  </a:lnTo>
                  <a:lnTo>
                    <a:pt x="572135" y="297183"/>
                  </a:lnTo>
                  <a:lnTo>
                    <a:pt x="588010" y="296231"/>
                  </a:lnTo>
                  <a:lnTo>
                    <a:pt x="603885" y="295596"/>
                  </a:lnTo>
                  <a:lnTo>
                    <a:pt x="619760" y="295278"/>
                  </a:lnTo>
                  <a:lnTo>
                    <a:pt x="1639884" y="295278"/>
                  </a:lnTo>
                  <a:lnTo>
                    <a:pt x="1639884" y="179388"/>
                  </a:lnTo>
                  <a:lnTo>
                    <a:pt x="2125900" y="179388"/>
                  </a:lnTo>
                  <a:lnTo>
                    <a:pt x="2038346" y="0"/>
                  </a:lnTo>
                  <a:close/>
                </a:path>
              </a:pathLst>
            </a:custGeom>
            <a:solidFill>
              <a:srgbClr val="28283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nvGrpSpPr>
          <p:cNvPr id="38" name="组合 37"/>
          <p:cNvGrpSpPr/>
          <p:nvPr/>
        </p:nvGrpSpPr>
        <p:grpSpPr>
          <a:xfrm>
            <a:off x="6532699" y="2854452"/>
            <a:ext cx="1769807" cy="1769807"/>
            <a:chOff x="6494599" y="2930652"/>
            <a:chExt cx="1769807" cy="1769807"/>
          </a:xfrm>
        </p:grpSpPr>
        <p:sp>
          <p:nvSpPr>
            <p:cNvPr id="29" name="椭圆 28"/>
            <p:cNvSpPr/>
            <p:nvPr/>
          </p:nvSpPr>
          <p:spPr>
            <a:xfrm>
              <a:off x="6494599" y="2930652"/>
              <a:ext cx="1769807" cy="1769807"/>
            </a:xfrm>
            <a:prstGeom prst="ellipse">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KSO_Shape"/>
            <p:cNvSpPr>
              <a:spLocks/>
            </p:cNvSpPr>
            <p:nvPr/>
          </p:nvSpPr>
          <p:spPr bwMode="auto">
            <a:xfrm>
              <a:off x="6988820" y="3417577"/>
              <a:ext cx="781364" cy="795956"/>
            </a:xfrm>
            <a:custGeom>
              <a:avLst/>
              <a:gdLst>
                <a:gd name="T0" fmla="*/ 1088909 w 1944688"/>
                <a:gd name="T1" fmla="*/ 1478020 h 1979613"/>
                <a:gd name="T2" fmla="*/ 1105805 w 1944688"/>
                <a:gd name="T3" fmla="*/ 1615987 h 1979613"/>
                <a:gd name="T4" fmla="*/ 979564 w 1944688"/>
                <a:gd name="T5" fmla="*/ 1431925 h 1979613"/>
                <a:gd name="T6" fmla="*/ 811133 w 1944688"/>
                <a:gd name="T7" fmla="*/ 1321868 h 1979613"/>
                <a:gd name="T8" fmla="*/ 770571 w 1944688"/>
                <a:gd name="T9" fmla="*/ 1208449 h 1979613"/>
                <a:gd name="T10" fmla="*/ 827928 w 1944688"/>
                <a:gd name="T11" fmla="*/ 1109921 h 1979613"/>
                <a:gd name="T12" fmla="*/ 1112606 w 1944688"/>
                <a:gd name="T13" fmla="*/ 674053 h 1979613"/>
                <a:gd name="T14" fmla="*/ 1149350 w 1944688"/>
                <a:gd name="T15" fmla="*/ 766128 h 1979613"/>
                <a:gd name="T16" fmla="*/ 1085682 w 1944688"/>
                <a:gd name="T17" fmla="*/ 922338 h 1979613"/>
                <a:gd name="T18" fmla="*/ 916605 w 1944688"/>
                <a:gd name="T19" fmla="*/ 541568 h 1979613"/>
                <a:gd name="T20" fmla="*/ 864200 w 1944688"/>
                <a:gd name="T21" fmla="*/ 1004409 h 1979613"/>
                <a:gd name="T22" fmla="*/ 743510 w 1944688"/>
                <a:gd name="T23" fmla="*/ 1114247 h 1979613"/>
                <a:gd name="T24" fmla="*/ 749545 w 1944688"/>
                <a:gd name="T25" fmla="*/ 1320271 h 1979613"/>
                <a:gd name="T26" fmla="*/ 863882 w 1944688"/>
                <a:gd name="T27" fmla="*/ 1423442 h 1979613"/>
                <a:gd name="T28" fmla="*/ 1035388 w 1944688"/>
                <a:gd name="T29" fmla="*/ 1692004 h 1979613"/>
                <a:gd name="T30" fmla="*/ 1135434 w 1944688"/>
                <a:gd name="T31" fmla="*/ 1598357 h 1979613"/>
                <a:gd name="T32" fmla="*/ 1087158 w 1944688"/>
                <a:gd name="T33" fmla="*/ 1425029 h 1979613"/>
                <a:gd name="T34" fmla="*/ 1029672 w 1944688"/>
                <a:gd name="T35" fmla="*/ 1070121 h 1979613"/>
                <a:gd name="T36" fmla="*/ 1170370 w 1944688"/>
                <a:gd name="T37" fmla="*/ 968220 h 1979613"/>
                <a:gd name="T38" fmla="*/ 1219598 w 1944688"/>
                <a:gd name="T39" fmla="*/ 767275 h 1979613"/>
                <a:gd name="T40" fmla="*/ 1157348 w 1944688"/>
                <a:gd name="T41" fmla="*/ 597122 h 1979613"/>
                <a:gd name="T42" fmla="*/ 995370 w 1944688"/>
                <a:gd name="T43" fmla="*/ 529823 h 1979613"/>
                <a:gd name="T44" fmla="*/ 888020 w 1944688"/>
                <a:gd name="T45" fmla="*/ 312370 h 1979613"/>
                <a:gd name="T46" fmla="*/ 871505 w 1944688"/>
                <a:gd name="T47" fmla="*/ 408875 h 1979613"/>
                <a:gd name="T48" fmla="*/ 969327 w 1944688"/>
                <a:gd name="T49" fmla="*/ 472999 h 1979613"/>
                <a:gd name="T50" fmla="*/ 1059209 w 1944688"/>
                <a:gd name="T51" fmla="*/ 399351 h 1979613"/>
                <a:gd name="T52" fmla="*/ 1026813 w 1944688"/>
                <a:gd name="T53" fmla="*/ 299037 h 1979613"/>
                <a:gd name="T54" fmla="*/ 1190379 w 1944688"/>
                <a:gd name="T55" fmla="*/ 1270 h 1979613"/>
                <a:gd name="T56" fmla="*/ 1266286 w 1944688"/>
                <a:gd name="T57" fmla="*/ 52379 h 1979613"/>
                <a:gd name="T58" fmla="*/ 1285978 w 1944688"/>
                <a:gd name="T59" fmla="*/ 375543 h 1979613"/>
                <a:gd name="T60" fmla="*/ 1339335 w 1944688"/>
                <a:gd name="T61" fmla="*/ 412367 h 1979613"/>
                <a:gd name="T62" fmla="*/ 1627402 w 1944688"/>
                <a:gd name="T63" fmla="*/ 266975 h 1979613"/>
                <a:gd name="T64" fmla="*/ 1713155 w 1944688"/>
                <a:gd name="T65" fmla="*/ 299037 h 1979613"/>
                <a:gd name="T66" fmla="*/ 1944688 w 1944688"/>
                <a:gd name="T67" fmla="*/ 730768 h 1979613"/>
                <a:gd name="T68" fmla="*/ 1900224 w 1944688"/>
                <a:gd name="T69" fmla="*/ 811083 h 1979613"/>
                <a:gd name="T70" fmla="*/ 1646458 w 1944688"/>
                <a:gd name="T71" fmla="*/ 985997 h 1979613"/>
                <a:gd name="T72" fmla="*/ 1891013 w 1944688"/>
                <a:gd name="T73" fmla="*/ 1162499 h 1979613"/>
                <a:gd name="T74" fmla="*/ 1943735 w 1944688"/>
                <a:gd name="T75" fmla="*/ 1238369 h 1979613"/>
                <a:gd name="T76" fmla="*/ 1720142 w 1944688"/>
                <a:gd name="T77" fmla="*/ 1672640 h 1979613"/>
                <a:gd name="T78" fmla="*/ 1637883 w 1944688"/>
                <a:gd name="T79" fmla="*/ 1712956 h 1979613"/>
                <a:gd name="T80" fmla="*/ 1347910 w 1944688"/>
                <a:gd name="T81" fmla="*/ 1568199 h 1979613"/>
                <a:gd name="T82" fmla="*/ 1289471 w 1944688"/>
                <a:gd name="T83" fmla="*/ 1595817 h 1979613"/>
                <a:gd name="T84" fmla="*/ 1271050 w 1944688"/>
                <a:gd name="T85" fmla="*/ 1918028 h 1979613"/>
                <a:gd name="T86" fmla="*/ 1200542 w 1944688"/>
                <a:gd name="T87" fmla="*/ 1976121 h 1979613"/>
                <a:gd name="T88" fmla="*/ 710797 w 1944688"/>
                <a:gd name="T89" fmla="*/ 1960884 h 1979613"/>
                <a:gd name="T90" fmla="*/ 663474 w 1944688"/>
                <a:gd name="T91" fmla="*/ 1882156 h 1979613"/>
                <a:gd name="T92" fmla="*/ 638384 w 1944688"/>
                <a:gd name="T93" fmla="*/ 1574866 h 1979613"/>
                <a:gd name="T94" fmla="*/ 363339 w 1944688"/>
                <a:gd name="T95" fmla="*/ 1698353 h 1979613"/>
                <a:gd name="T96" fmla="*/ 271551 w 1944688"/>
                <a:gd name="T97" fmla="*/ 1705655 h 1979613"/>
                <a:gd name="T98" fmla="*/ 6987 w 1944688"/>
                <a:gd name="T99" fmla="*/ 1295510 h 1979613"/>
                <a:gd name="T100" fmla="*/ 13339 w 1944688"/>
                <a:gd name="T101" fmla="*/ 1204402 h 1979613"/>
                <a:gd name="T102" fmla="*/ 283303 w 1944688"/>
                <a:gd name="T103" fmla="*/ 1025361 h 1979613"/>
                <a:gd name="T104" fmla="*/ 288702 w 1944688"/>
                <a:gd name="T105" fmla="*/ 960601 h 1979613"/>
                <a:gd name="T106" fmla="*/ 18739 w 1944688"/>
                <a:gd name="T107" fmla="*/ 784100 h 1979613"/>
                <a:gd name="T108" fmla="*/ 3811 w 1944688"/>
                <a:gd name="T109" fmla="*/ 693944 h 1979613"/>
                <a:gd name="T110" fmla="*/ 261706 w 1944688"/>
                <a:gd name="T111" fmla="*/ 277768 h 1979613"/>
                <a:gd name="T112" fmla="*/ 353493 w 1944688"/>
                <a:gd name="T113" fmla="*/ 276181 h 1979613"/>
                <a:gd name="T114" fmla="*/ 632032 w 1944688"/>
                <a:gd name="T115" fmla="*/ 407922 h 1979613"/>
                <a:gd name="T116" fmla="*/ 663157 w 1944688"/>
                <a:gd name="T117" fmla="*/ 108250 h 1979613"/>
                <a:gd name="T118" fmla="*/ 702540 w 1944688"/>
                <a:gd name="T119" fmla="*/ 24761 h 1979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44688" h="1979613">
                  <a:moveTo>
                    <a:pt x="979564" y="1431925"/>
                  </a:moveTo>
                  <a:lnTo>
                    <a:pt x="987534" y="1431925"/>
                  </a:lnTo>
                  <a:lnTo>
                    <a:pt x="995504" y="1432561"/>
                  </a:lnTo>
                  <a:lnTo>
                    <a:pt x="1003474" y="1433515"/>
                  </a:lnTo>
                  <a:lnTo>
                    <a:pt x="1011443" y="1435104"/>
                  </a:lnTo>
                  <a:lnTo>
                    <a:pt x="1023238" y="1437647"/>
                  </a:lnTo>
                  <a:lnTo>
                    <a:pt x="1029614" y="1439237"/>
                  </a:lnTo>
                  <a:lnTo>
                    <a:pt x="1035352" y="1441144"/>
                  </a:lnTo>
                  <a:lnTo>
                    <a:pt x="1041091" y="1443687"/>
                  </a:lnTo>
                  <a:lnTo>
                    <a:pt x="1046829" y="1445913"/>
                  </a:lnTo>
                  <a:lnTo>
                    <a:pt x="1052886" y="1449092"/>
                  </a:lnTo>
                  <a:lnTo>
                    <a:pt x="1058305" y="1452271"/>
                  </a:lnTo>
                  <a:lnTo>
                    <a:pt x="1063725" y="1455450"/>
                  </a:lnTo>
                  <a:lnTo>
                    <a:pt x="1069463" y="1459264"/>
                  </a:lnTo>
                  <a:lnTo>
                    <a:pt x="1074563" y="1463397"/>
                  </a:lnTo>
                  <a:lnTo>
                    <a:pt x="1079664" y="1467847"/>
                  </a:lnTo>
                  <a:lnTo>
                    <a:pt x="1084127" y="1472616"/>
                  </a:lnTo>
                  <a:lnTo>
                    <a:pt x="1088909" y="1478020"/>
                  </a:lnTo>
                  <a:lnTo>
                    <a:pt x="1093372" y="1484060"/>
                  </a:lnTo>
                  <a:lnTo>
                    <a:pt x="1097198" y="1489782"/>
                  </a:lnTo>
                  <a:lnTo>
                    <a:pt x="1101023" y="1496458"/>
                  </a:lnTo>
                  <a:lnTo>
                    <a:pt x="1104848" y="1503770"/>
                  </a:lnTo>
                  <a:lnTo>
                    <a:pt x="1107399" y="1511081"/>
                  </a:lnTo>
                  <a:lnTo>
                    <a:pt x="1110268" y="1519029"/>
                  </a:lnTo>
                  <a:lnTo>
                    <a:pt x="1112499" y="1526658"/>
                  </a:lnTo>
                  <a:lnTo>
                    <a:pt x="1114093" y="1535559"/>
                  </a:lnTo>
                  <a:lnTo>
                    <a:pt x="1115687" y="1544142"/>
                  </a:lnTo>
                  <a:lnTo>
                    <a:pt x="1116962" y="1553043"/>
                  </a:lnTo>
                  <a:lnTo>
                    <a:pt x="1117600" y="1561627"/>
                  </a:lnTo>
                  <a:lnTo>
                    <a:pt x="1117600" y="1570210"/>
                  </a:lnTo>
                  <a:lnTo>
                    <a:pt x="1117281" y="1578475"/>
                  </a:lnTo>
                  <a:lnTo>
                    <a:pt x="1116006" y="1586740"/>
                  </a:lnTo>
                  <a:lnTo>
                    <a:pt x="1114412" y="1594688"/>
                  </a:lnTo>
                  <a:lnTo>
                    <a:pt x="1112181" y="1601999"/>
                  </a:lnTo>
                  <a:lnTo>
                    <a:pt x="1109311" y="1609311"/>
                  </a:lnTo>
                  <a:lnTo>
                    <a:pt x="1105805" y="1615987"/>
                  </a:lnTo>
                  <a:lnTo>
                    <a:pt x="1102298" y="1622027"/>
                  </a:lnTo>
                  <a:lnTo>
                    <a:pt x="1098154" y="1628385"/>
                  </a:lnTo>
                  <a:lnTo>
                    <a:pt x="1093372" y="1633789"/>
                  </a:lnTo>
                  <a:lnTo>
                    <a:pt x="1088590" y="1638875"/>
                  </a:lnTo>
                  <a:lnTo>
                    <a:pt x="1083490" y="1643644"/>
                  </a:lnTo>
                  <a:lnTo>
                    <a:pt x="1078389" y="1648094"/>
                  </a:lnTo>
                  <a:lnTo>
                    <a:pt x="1072970" y="1651909"/>
                  </a:lnTo>
                  <a:lnTo>
                    <a:pt x="1067231" y="1655406"/>
                  </a:lnTo>
                  <a:lnTo>
                    <a:pt x="1061812" y="1658903"/>
                  </a:lnTo>
                  <a:lnTo>
                    <a:pt x="1056074" y="1662082"/>
                  </a:lnTo>
                  <a:lnTo>
                    <a:pt x="1044279" y="1667486"/>
                  </a:lnTo>
                  <a:lnTo>
                    <a:pt x="1032483" y="1672254"/>
                  </a:lnTo>
                  <a:lnTo>
                    <a:pt x="1020051" y="1676705"/>
                  </a:lnTo>
                  <a:lnTo>
                    <a:pt x="1005067" y="1680520"/>
                  </a:lnTo>
                  <a:lnTo>
                    <a:pt x="990084" y="1683698"/>
                  </a:lnTo>
                  <a:lnTo>
                    <a:pt x="975420" y="1685924"/>
                  </a:lnTo>
                  <a:lnTo>
                    <a:pt x="960437" y="1687513"/>
                  </a:lnTo>
                  <a:lnTo>
                    <a:pt x="979564" y="1431925"/>
                  </a:lnTo>
                  <a:close/>
                  <a:moveTo>
                    <a:pt x="913172" y="1082675"/>
                  </a:moveTo>
                  <a:lnTo>
                    <a:pt x="935037" y="1374775"/>
                  </a:lnTo>
                  <a:lnTo>
                    <a:pt x="923312" y="1373508"/>
                  </a:lnTo>
                  <a:lnTo>
                    <a:pt x="911587" y="1371924"/>
                  </a:lnTo>
                  <a:lnTo>
                    <a:pt x="899545" y="1369706"/>
                  </a:lnTo>
                  <a:lnTo>
                    <a:pt x="887820" y="1366538"/>
                  </a:lnTo>
                  <a:lnTo>
                    <a:pt x="875778" y="1363053"/>
                  </a:lnTo>
                  <a:lnTo>
                    <a:pt x="864370" y="1358301"/>
                  </a:lnTo>
                  <a:lnTo>
                    <a:pt x="858349" y="1355767"/>
                  </a:lnTo>
                  <a:lnTo>
                    <a:pt x="852962" y="1353232"/>
                  </a:lnTo>
                  <a:lnTo>
                    <a:pt x="847258" y="1350064"/>
                  </a:lnTo>
                  <a:lnTo>
                    <a:pt x="841554" y="1346896"/>
                  </a:lnTo>
                  <a:lnTo>
                    <a:pt x="836484" y="1343411"/>
                  </a:lnTo>
                  <a:lnTo>
                    <a:pt x="831097" y="1339609"/>
                  </a:lnTo>
                  <a:lnTo>
                    <a:pt x="826027" y="1335491"/>
                  </a:lnTo>
                  <a:lnTo>
                    <a:pt x="820956" y="1331372"/>
                  </a:lnTo>
                  <a:lnTo>
                    <a:pt x="816203" y="1326620"/>
                  </a:lnTo>
                  <a:lnTo>
                    <a:pt x="811133" y="1321868"/>
                  </a:lnTo>
                  <a:lnTo>
                    <a:pt x="806696" y="1316482"/>
                  </a:lnTo>
                  <a:lnTo>
                    <a:pt x="802577" y="1311413"/>
                  </a:lnTo>
                  <a:lnTo>
                    <a:pt x="798140" y="1305394"/>
                  </a:lnTo>
                  <a:lnTo>
                    <a:pt x="794338" y="1299691"/>
                  </a:lnTo>
                  <a:lnTo>
                    <a:pt x="790535" y="1293355"/>
                  </a:lnTo>
                  <a:lnTo>
                    <a:pt x="787366" y="1287019"/>
                  </a:lnTo>
                  <a:lnTo>
                    <a:pt x="784197" y="1280365"/>
                  </a:lnTo>
                  <a:lnTo>
                    <a:pt x="781028" y="1273396"/>
                  </a:lnTo>
                  <a:lnTo>
                    <a:pt x="778176" y="1266426"/>
                  </a:lnTo>
                  <a:lnTo>
                    <a:pt x="775958" y="1259456"/>
                  </a:lnTo>
                  <a:lnTo>
                    <a:pt x="774057" y="1251852"/>
                  </a:lnTo>
                  <a:lnTo>
                    <a:pt x="772472" y="1244566"/>
                  </a:lnTo>
                  <a:lnTo>
                    <a:pt x="771205" y="1236962"/>
                  </a:lnTo>
                  <a:lnTo>
                    <a:pt x="770571" y="1230943"/>
                  </a:lnTo>
                  <a:lnTo>
                    <a:pt x="770571" y="1228408"/>
                  </a:lnTo>
                  <a:lnTo>
                    <a:pt x="769937" y="1224290"/>
                  </a:lnTo>
                  <a:lnTo>
                    <a:pt x="769937" y="1216370"/>
                  </a:lnTo>
                  <a:lnTo>
                    <a:pt x="770571" y="1208449"/>
                  </a:lnTo>
                  <a:lnTo>
                    <a:pt x="771205" y="1201163"/>
                  </a:lnTo>
                  <a:lnTo>
                    <a:pt x="772472" y="1193559"/>
                  </a:lnTo>
                  <a:lnTo>
                    <a:pt x="773740" y="1186589"/>
                  </a:lnTo>
                  <a:lnTo>
                    <a:pt x="775641" y="1179936"/>
                  </a:lnTo>
                  <a:lnTo>
                    <a:pt x="777542" y="1173283"/>
                  </a:lnTo>
                  <a:lnTo>
                    <a:pt x="779761" y="1166947"/>
                  </a:lnTo>
                  <a:lnTo>
                    <a:pt x="782296" y="1160928"/>
                  </a:lnTo>
                  <a:lnTo>
                    <a:pt x="785465" y="1154908"/>
                  </a:lnTo>
                  <a:lnTo>
                    <a:pt x="788317" y="1149522"/>
                  </a:lnTo>
                  <a:lnTo>
                    <a:pt x="792119" y="1144137"/>
                  </a:lnTo>
                  <a:lnTo>
                    <a:pt x="795922" y="1139068"/>
                  </a:lnTo>
                  <a:lnTo>
                    <a:pt x="799725" y="1134315"/>
                  </a:lnTo>
                  <a:lnTo>
                    <a:pt x="804161" y="1129563"/>
                  </a:lnTo>
                  <a:lnTo>
                    <a:pt x="808281" y="1124811"/>
                  </a:lnTo>
                  <a:lnTo>
                    <a:pt x="813034" y="1121009"/>
                  </a:lnTo>
                  <a:lnTo>
                    <a:pt x="818104" y="1116891"/>
                  </a:lnTo>
                  <a:lnTo>
                    <a:pt x="822858" y="1113406"/>
                  </a:lnTo>
                  <a:lnTo>
                    <a:pt x="827928" y="1109921"/>
                  </a:lnTo>
                  <a:lnTo>
                    <a:pt x="833315" y="1106753"/>
                  </a:lnTo>
                  <a:lnTo>
                    <a:pt x="844089" y="1101367"/>
                  </a:lnTo>
                  <a:lnTo>
                    <a:pt x="854864" y="1096298"/>
                  </a:lnTo>
                  <a:lnTo>
                    <a:pt x="866272" y="1092496"/>
                  </a:lnTo>
                  <a:lnTo>
                    <a:pt x="877680" y="1089011"/>
                  </a:lnTo>
                  <a:lnTo>
                    <a:pt x="889405" y="1086160"/>
                  </a:lnTo>
                  <a:lnTo>
                    <a:pt x="901130" y="1084259"/>
                  </a:lnTo>
                  <a:lnTo>
                    <a:pt x="913172" y="1082675"/>
                  </a:lnTo>
                  <a:close/>
                  <a:moveTo>
                    <a:pt x="1039752" y="628650"/>
                  </a:moveTo>
                  <a:lnTo>
                    <a:pt x="1050839" y="632778"/>
                  </a:lnTo>
                  <a:lnTo>
                    <a:pt x="1061292" y="637858"/>
                  </a:lnTo>
                  <a:lnTo>
                    <a:pt x="1072695" y="643890"/>
                  </a:lnTo>
                  <a:lnTo>
                    <a:pt x="1083148" y="650240"/>
                  </a:lnTo>
                  <a:lnTo>
                    <a:pt x="1093601" y="657225"/>
                  </a:lnTo>
                  <a:lnTo>
                    <a:pt x="1098986" y="661035"/>
                  </a:lnTo>
                  <a:lnTo>
                    <a:pt x="1103420" y="665163"/>
                  </a:lnTo>
                  <a:lnTo>
                    <a:pt x="1108172" y="669290"/>
                  </a:lnTo>
                  <a:lnTo>
                    <a:pt x="1112606" y="674053"/>
                  </a:lnTo>
                  <a:lnTo>
                    <a:pt x="1116724" y="678498"/>
                  </a:lnTo>
                  <a:lnTo>
                    <a:pt x="1121159" y="682943"/>
                  </a:lnTo>
                  <a:lnTo>
                    <a:pt x="1124960" y="687705"/>
                  </a:lnTo>
                  <a:lnTo>
                    <a:pt x="1128444" y="692785"/>
                  </a:lnTo>
                  <a:lnTo>
                    <a:pt x="1131612" y="697865"/>
                  </a:lnTo>
                  <a:lnTo>
                    <a:pt x="1134779" y="703580"/>
                  </a:lnTo>
                  <a:lnTo>
                    <a:pt x="1137630" y="708660"/>
                  </a:lnTo>
                  <a:lnTo>
                    <a:pt x="1139847" y="714058"/>
                  </a:lnTo>
                  <a:lnTo>
                    <a:pt x="1141748" y="719455"/>
                  </a:lnTo>
                  <a:lnTo>
                    <a:pt x="1143332" y="724853"/>
                  </a:lnTo>
                  <a:lnTo>
                    <a:pt x="1144915" y="730885"/>
                  </a:lnTo>
                  <a:lnTo>
                    <a:pt x="1146499" y="736600"/>
                  </a:lnTo>
                  <a:lnTo>
                    <a:pt x="1147449" y="742950"/>
                  </a:lnTo>
                  <a:lnTo>
                    <a:pt x="1148083" y="749300"/>
                  </a:lnTo>
                  <a:lnTo>
                    <a:pt x="1148716" y="755968"/>
                  </a:lnTo>
                  <a:lnTo>
                    <a:pt x="1148716" y="759143"/>
                  </a:lnTo>
                  <a:lnTo>
                    <a:pt x="1149350" y="763270"/>
                  </a:lnTo>
                  <a:lnTo>
                    <a:pt x="1149350" y="766128"/>
                  </a:lnTo>
                  <a:lnTo>
                    <a:pt x="1149350" y="767715"/>
                  </a:lnTo>
                  <a:lnTo>
                    <a:pt x="1149350" y="770890"/>
                  </a:lnTo>
                  <a:lnTo>
                    <a:pt x="1149350" y="778193"/>
                  </a:lnTo>
                  <a:lnTo>
                    <a:pt x="1148400" y="793115"/>
                  </a:lnTo>
                  <a:lnTo>
                    <a:pt x="1146816" y="807721"/>
                  </a:lnTo>
                  <a:lnTo>
                    <a:pt x="1145866" y="814706"/>
                  </a:lnTo>
                  <a:lnTo>
                    <a:pt x="1144282" y="821691"/>
                  </a:lnTo>
                  <a:lnTo>
                    <a:pt x="1142698" y="828358"/>
                  </a:lnTo>
                  <a:lnTo>
                    <a:pt x="1140798" y="835026"/>
                  </a:lnTo>
                  <a:lnTo>
                    <a:pt x="1136363" y="848043"/>
                  </a:lnTo>
                  <a:lnTo>
                    <a:pt x="1131295" y="860426"/>
                  </a:lnTo>
                  <a:lnTo>
                    <a:pt x="1128444" y="866458"/>
                  </a:lnTo>
                  <a:lnTo>
                    <a:pt x="1125277" y="872173"/>
                  </a:lnTo>
                  <a:lnTo>
                    <a:pt x="1118625" y="883603"/>
                  </a:lnTo>
                  <a:lnTo>
                    <a:pt x="1111339" y="894081"/>
                  </a:lnTo>
                  <a:lnTo>
                    <a:pt x="1103420" y="904558"/>
                  </a:lnTo>
                  <a:lnTo>
                    <a:pt x="1094868" y="913766"/>
                  </a:lnTo>
                  <a:lnTo>
                    <a:pt x="1085682" y="922338"/>
                  </a:lnTo>
                  <a:lnTo>
                    <a:pt x="1076179" y="930593"/>
                  </a:lnTo>
                  <a:lnTo>
                    <a:pt x="1066360" y="938213"/>
                  </a:lnTo>
                  <a:lnTo>
                    <a:pt x="1060025" y="942341"/>
                  </a:lnTo>
                  <a:lnTo>
                    <a:pt x="1054006" y="946786"/>
                  </a:lnTo>
                  <a:lnTo>
                    <a:pt x="1047671" y="950596"/>
                  </a:lnTo>
                  <a:lnTo>
                    <a:pt x="1041019" y="954088"/>
                  </a:lnTo>
                  <a:lnTo>
                    <a:pt x="1027716" y="960756"/>
                  </a:lnTo>
                  <a:lnTo>
                    <a:pt x="1014412" y="966788"/>
                  </a:lnTo>
                  <a:lnTo>
                    <a:pt x="1039752" y="628650"/>
                  </a:lnTo>
                  <a:close/>
                  <a:moveTo>
                    <a:pt x="953447" y="529505"/>
                  </a:moveTo>
                  <a:lnTo>
                    <a:pt x="947094" y="530140"/>
                  </a:lnTo>
                  <a:lnTo>
                    <a:pt x="941060" y="531410"/>
                  </a:lnTo>
                  <a:lnTo>
                    <a:pt x="935026" y="532997"/>
                  </a:lnTo>
                  <a:lnTo>
                    <a:pt x="929309" y="535220"/>
                  </a:lnTo>
                  <a:lnTo>
                    <a:pt x="928038" y="535220"/>
                  </a:lnTo>
                  <a:lnTo>
                    <a:pt x="928038" y="535537"/>
                  </a:lnTo>
                  <a:lnTo>
                    <a:pt x="922004" y="538394"/>
                  </a:lnTo>
                  <a:lnTo>
                    <a:pt x="916605" y="541568"/>
                  </a:lnTo>
                  <a:lnTo>
                    <a:pt x="911523" y="545060"/>
                  </a:lnTo>
                  <a:lnTo>
                    <a:pt x="906441" y="548870"/>
                  </a:lnTo>
                  <a:lnTo>
                    <a:pt x="901677" y="553314"/>
                  </a:lnTo>
                  <a:lnTo>
                    <a:pt x="897866" y="557441"/>
                  </a:lnTo>
                  <a:lnTo>
                    <a:pt x="894055" y="562520"/>
                  </a:lnTo>
                  <a:lnTo>
                    <a:pt x="890561" y="567917"/>
                  </a:lnTo>
                  <a:lnTo>
                    <a:pt x="887385" y="573313"/>
                  </a:lnTo>
                  <a:lnTo>
                    <a:pt x="884527" y="579027"/>
                  </a:lnTo>
                  <a:lnTo>
                    <a:pt x="882303" y="585059"/>
                  </a:lnTo>
                  <a:lnTo>
                    <a:pt x="880715" y="590773"/>
                  </a:lnTo>
                  <a:lnTo>
                    <a:pt x="879127" y="597122"/>
                  </a:lnTo>
                  <a:lnTo>
                    <a:pt x="878174" y="603789"/>
                  </a:lnTo>
                  <a:lnTo>
                    <a:pt x="877857" y="610455"/>
                  </a:lnTo>
                  <a:lnTo>
                    <a:pt x="878174" y="617121"/>
                  </a:lnTo>
                  <a:lnTo>
                    <a:pt x="906124" y="992029"/>
                  </a:lnTo>
                  <a:lnTo>
                    <a:pt x="891831" y="995521"/>
                  </a:lnTo>
                  <a:lnTo>
                    <a:pt x="877539" y="999965"/>
                  </a:lnTo>
                  <a:lnTo>
                    <a:pt x="864200" y="1004409"/>
                  </a:lnTo>
                  <a:lnTo>
                    <a:pt x="851178" y="1010123"/>
                  </a:lnTo>
                  <a:lnTo>
                    <a:pt x="838156" y="1015838"/>
                  </a:lnTo>
                  <a:lnTo>
                    <a:pt x="831487" y="1019329"/>
                  </a:lnTo>
                  <a:lnTo>
                    <a:pt x="825452" y="1022821"/>
                  </a:lnTo>
                  <a:lnTo>
                    <a:pt x="818783" y="1026948"/>
                  </a:lnTo>
                  <a:lnTo>
                    <a:pt x="812430" y="1031075"/>
                  </a:lnTo>
                  <a:lnTo>
                    <a:pt x="806078" y="1035519"/>
                  </a:lnTo>
                  <a:lnTo>
                    <a:pt x="799726" y="1040599"/>
                  </a:lnTo>
                  <a:lnTo>
                    <a:pt x="793692" y="1045678"/>
                  </a:lnTo>
                  <a:lnTo>
                    <a:pt x="787340" y="1051074"/>
                  </a:lnTo>
                  <a:lnTo>
                    <a:pt x="780988" y="1057106"/>
                  </a:lnTo>
                  <a:lnTo>
                    <a:pt x="775271" y="1063772"/>
                  </a:lnTo>
                  <a:lnTo>
                    <a:pt x="769236" y="1070756"/>
                  </a:lnTo>
                  <a:lnTo>
                    <a:pt x="763837" y="1078058"/>
                  </a:lnTo>
                  <a:lnTo>
                    <a:pt x="757803" y="1086311"/>
                  </a:lnTo>
                  <a:lnTo>
                    <a:pt x="752721" y="1095200"/>
                  </a:lnTo>
                  <a:lnTo>
                    <a:pt x="747639" y="1104406"/>
                  </a:lnTo>
                  <a:lnTo>
                    <a:pt x="743510" y="1114247"/>
                  </a:lnTo>
                  <a:lnTo>
                    <a:pt x="739064" y="1124723"/>
                  </a:lnTo>
                  <a:lnTo>
                    <a:pt x="735253" y="1136151"/>
                  </a:lnTo>
                  <a:lnTo>
                    <a:pt x="732077" y="1147896"/>
                  </a:lnTo>
                  <a:lnTo>
                    <a:pt x="729218" y="1159959"/>
                  </a:lnTo>
                  <a:lnTo>
                    <a:pt x="727313" y="1172340"/>
                  </a:lnTo>
                  <a:lnTo>
                    <a:pt x="726042" y="1185038"/>
                  </a:lnTo>
                  <a:lnTo>
                    <a:pt x="725407" y="1197736"/>
                  </a:lnTo>
                  <a:lnTo>
                    <a:pt x="725089" y="1210751"/>
                  </a:lnTo>
                  <a:lnTo>
                    <a:pt x="725089" y="1223132"/>
                  </a:lnTo>
                  <a:lnTo>
                    <a:pt x="725407" y="1229481"/>
                  </a:lnTo>
                  <a:lnTo>
                    <a:pt x="725725" y="1236782"/>
                  </a:lnTo>
                  <a:lnTo>
                    <a:pt x="727630" y="1251385"/>
                  </a:lnTo>
                  <a:lnTo>
                    <a:pt x="730171" y="1263765"/>
                  </a:lnTo>
                  <a:lnTo>
                    <a:pt x="733347" y="1276146"/>
                  </a:lnTo>
                  <a:lnTo>
                    <a:pt x="736841" y="1287891"/>
                  </a:lnTo>
                  <a:lnTo>
                    <a:pt x="740652" y="1299002"/>
                  </a:lnTo>
                  <a:lnTo>
                    <a:pt x="745098" y="1310113"/>
                  </a:lnTo>
                  <a:lnTo>
                    <a:pt x="749545" y="1320271"/>
                  </a:lnTo>
                  <a:lnTo>
                    <a:pt x="754309" y="1330112"/>
                  </a:lnTo>
                  <a:lnTo>
                    <a:pt x="760026" y="1339636"/>
                  </a:lnTo>
                  <a:lnTo>
                    <a:pt x="765425" y="1348524"/>
                  </a:lnTo>
                  <a:lnTo>
                    <a:pt x="771142" y="1356778"/>
                  </a:lnTo>
                  <a:lnTo>
                    <a:pt x="777176" y="1364079"/>
                  </a:lnTo>
                  <a:lnTo>
                    <a:pt x="783529" y="1371698"/>
                  </a:lnTo>
                  <a:lnTo>
                    <a:pt x="789563" y="1378364"/>
                  </a:lnTo>
                  <a:lnTo>
                    <a:pt x="796233" y="1384396"/>
                  </a:lnTo>
                  <a:lnTo>
                    <a:pt x="802902" y="1390110"/>
                  </a:lnTo>
                  <a:lnTo>
                    <a:pt x="809572" y="1395189"/>
                  </a:lnTo>
                  <a:lnTo>
                    <a:pt x="816242" y="1400268"/>
                  </a:lnTo>
                  <a:lnTo>
                    <a:pt x="822911" y="1404395"/>
                  </a:lnTo>
                  <a:lnTo>
                    <a:pt x="829581" y="1408522"/>
                  </a:lnTo>
                  <a:lnTo>
                    <a:pt x="836251" y="1412014"/>
                  </a:lnTo>
                  <a:lnTo>
                    <a:pt x="843238" y="1415506"/>
                  </a:lnTo>
                  <a:lnTo>
                    <a:pt x="849908" y="1418363"/>
                  </a:lnTo>
                  <a:lnTo>
                    <a:pt x="856577" y="1420903"/>
                  </a:lnTo>
                  <a:lnTo>
                    <a:pt x="863882" y="1423442"/>
                  </a:lnTo>
                  <a:lnTo>
                    <a:pt x="870552" y="1425347"/>
                  </a:lnTo>
                  <a:lnTo>
                    <a:pt x="877222" y="1427252"/>
                  </a:lnTo>
                  <a:lnTo>
                    <a:pt x="884209" y="1428839"/>
                  </a:lnTo>
                  <a:lnTo>
                    <a:pt x="897548" y="1431061"/>
                  </a:lnTo>
                  <a:lnTo>
                    <a:pt x="910888" y="1432648"/>
                  </a:lnTo>
                  <a:lnTo>
                    <a:pt x="925180" y="1433601"/>
                  </a:lnTo>
                  <a:lnTo>
                    <a:pt x="939472" y="1433601"/>
                  </a:lnTo>
                  <a:lnTo>
                    <a:pt x="958528" y="1687877"/>
                  </a:lnTo>
                  <a:lnTo>
                    <a:pt x="956305" y="1687877"/>
                  </a:lnTo>
                  <a:lnTo>
                    <a:pt x="956623" y="1698353"/>
                  </a:lnTo>
                  <a:lnTo>
                    <a:pt x="959481" y="1698671"/>
                  </a:lnTo>
                  <a:lnTo>
                    <a:pt x="959799" y="1703115"/>
                  </a:lnTo>
                  <a:lnTo>
                    <a:pt x="960116" y="1698671"/>
                  </a:lnTo>
                  <a:lnTo>
                    <a:pt x="975996" y="1698671"/>
                  </a:lnTo>
                  <a:lnTo>
                    <a:pt x="991559" y="1698353"/>
                  </a:lnTo>
                  <a:lnTo>
                    <a:pt x="1007122" y="1697083"/>
                  </a:lnTo>
                  <a:lnTo>
                    <a:pt x="1023002" y="1694861"/>
                  </a:lnTo>
                  <a:lnTo>
                    <a:pt x="1035388" y="1692004"/>
                  </a:lnTo>
                  <a:lnTo>
                    <a:pt x="1048410" y="1688830"/>
                  </a:lnTo>
                  <a:lnTo>
                    <a:pt x="1054762" y="1686608"/>
                  </a:lnTo>
                  <a:lnTo>
                    <a:pt x="1060797" y="1684385"/>
                  </a:lnTo>
                  <a:lnTo>
                    <a:pt x="1067149" y="1681528"/>
                  </a:lnTo>
                  <a:lnTo>
                    <a:pt x="1073501" y="1678671"/>
                  </a:lnTo>
                  <a:lnTo>
                    <a:pt x="1079853" y="1675179"/>
                  </a:lnTo>
                  <a:lnTo>
                    <a:pt x="1085570" y="1671370"/>
                  </a:lnTo>
                  <a:lnTo>
                    <a:pt x="1091922" y="1667243"/>
                  </a:lnTo>
                  <a:lnTo>
                    <a:pt x="1097639" y="1662799"/>
                  </a:lnTo>
                  <a:lnTo>
                    <a:pt x="1103673" y="1657085"/>
                  </a:lnTo>
                  <a:lnTo>
                    <a:pt x="1109072" y="1651371"/>
                  </a:lnTo>
                  <a:lnTo>
                    <a:pt x="1114472" y="1644704"/>
                  </a:lnTo>
                  <a:lnTo>
                    <a:pt x="1120189" y="1637086"/>
                  </a:lnTo>
                  <a:lnTo>
                    <a:pt x="1124953" y="1628514"/>
                  </a:lnTo>
                  <a:lnTo>
                    <a:pt x="1129082" y="1619308"/>
                  </a:lnTo>
                  <a:lnTo>
                    <a:pt x="1132575" y="1609467"/>
                  </a:lnTo>
                  <a:lnTo>
                    <a:pt x="1134163" y="1604071"/>
                  </a:lnTo>
                  <a:lnTo>
                    <a:pt x="1135434" y="1598357"/>
                  </a:lnTo>
                  <a:lnTo>
                    <a:pt x="1136704" y="1592643"/>
                  </a:lnTo>
                  <a:lnTo>
                    <a:pt x="1137657" y="1586611"/>
                  </a:lnTo>
                  <a:lnTo>
                    <a:pt x="1138927" y="1574866"/>
                  </a:lnTo>
                  <a:lnTo>
                    <a:pt x="1139245" y="1562802"/>
                  </a:lnTo>
                  <a:lnTo>
                    <a:pt x="1138927" y="1551057"/>
                  </a:lnTo>
                  <a:lnTo>
                    <a:pt x="1137974" y="1539311"/>
                  </a:lnTo>
                  <a:lnTo>
                    <a:pt x="1136704" y="1527566"/>
                  </a:lnTo>
                  <a:lnTo>
                    <a:pt x="1134481" y="1516137"/>
                  </a:lnTo>
                  <a:lnTo>
                    <a:pt x="1131940" y="1504709"/>
                  </a:lnTo>
                  <a:lnTo>
                    <a:pt x="1128764" y="1493916"/>
                  </a:lnTo>
                  <a:lnTo>
                    <a:pt x="1125270" y="1482805"/>
                  </a:lnTo>
                  <a:lnTo>
                    <a:pt x="1120824" y="1472647"/>
                  </a:lnTo>
                  <a:lnTo>
                    <a:pt x="1115742" y="1463441"/>
                  </a:lnTo>
                  <a:lnTo>
                    <a:pt x="1110660" y="1454235"/>
                  </a:lnTo>
                  <a:lnTo>
                    <a:pt x="1105261" y="1445981"/>
                  </a:lnTo>
                  <a:lnTo>
                    <a:pt x="1099227" y="1438362"/>
                  </a:lnTo>
                  <a:lnTo>
                    <a:pt x="1093510" y="1431061"/>
                  </a:lnTo>
                  <a:lnTo>
                    <a:pt x="1087158" y="1425029"/>
                  </a:lnTo>
                  <a:lnTo>
                    <a:pt x="1080806" y="1418998"/>
                  </a:lnTo>
                  <a:lnTo>
                    <a:pt x="1074771" y="1413919"/>
                  </a:lnTo>
                  <a:lnTo>
                    <a:pt x="1068102" y="1409157"/>
                  </a:lnTo>
                  <a:lnTo>
                    <a:pt x="1061750" y="1404395"/>
                  </a:lnTo>
                  <a:lnTo>
                    <a:pt x="1055080" y="1400586"/>
                  </a:lnTo>
                  <a:lnTo>
                    <a:pt x="1048410" y="1397094"/>
                  </a:lnTo>
                  <a:lnTo>
                    <a:pt x="1041740" y="1393602"/>
                  </a:lnTo>
                  <a:lnTo>
                    <a:pt x="1035071" y="1390745"/>
                  </a:lnTo>
                  <a:lnTo>
                    <a:pt x="1028401" y="1388205"/>
                  </a:lnTo>
                  <a:lnTo>
                    <a:pt x="1021731" y="1385666"/>
                  </a:lnTo>
                  <a:lnTo>
                    <a:pt x="1015062" y="1383761"/>
                  </a:lnTo>
                  <a:lnTo>
                    <a:pt x="1007122" y="1381539"/>
                  </a:lnTo>
                  <a:lnTo>
                    <a:pt x="999499" y="1379952"/>
                  </a:lnTo>
                  <a:lnTo>
                    <a:pt x="991877" y="1378364"/>
                  </a:lnTo>
                  <a:lnTo>
                    <a:pt x="983937" y="1377095"/>
                  </a:lnTo>
                  <a:lnTo>
                    <a:pt x="1006804" y="1075201"/>
                  </a:lnTo>
                  <a:lnTo>
                    <a:pt x="1018238" y="1072661"/>
                  </a:lnTo>
                  <a:lnTo>
                    <a:pt x="1029672" y="1070121"/>
                  </a:lnTo>
                  <a:lnTo>
                    <a:pt x="1040788" y="1066947"/>
                  </a:lnTo>
                  <a:lnTo>
                    <a:pt x="1051904" y="1062820"/>
                  </a:lnTo>
                  <a:lnTo>
                    <a:pt x="1063338" y="1058376"/>
                  </a:lnTo>
                  <a:lnTo>
                    <a:pt x="1074771" y="1053297"/>
                  </a:lnTo>
                  <a:lnTo>
                    <a:pt x="1085570" y="1047265"/>
                  </a:lnTo>
                  <a:lnTo>
                    <a:pt x="1096686" y="1040916"/>
                  </a:lnTo>
                  <a:lnTo>
                    <a:pt x="1103356" y="1036789"/>
                  </a:lnTo>
                  <a:lnTo>
                    <a:pt x="1109390" y="1032027"/>
                  </a:lnTo>
                  <a:lnTo>
                    <a:pt x="1116060" y="1027266"/>
                  </a:lnTo>
                  <a:lnTo>
                    <a:pt x="1122412" y="1022187"/>
                  </a:lnTo>
                  <a:lnTo>
                    <a:pt x="1128764" y="1016790"/>
                  </a:lnTo>
                  <a:lnTo>
                    <a:pt x="1135116" y="1010758"/>
                  </a:lnTo>
                  <a:lnTo>
                    <a:pt x="1141150" y="1005044"/>
                  </a:lnTo>
                  <a:lnTo>
                    <a:pt x="1147185" y="998378"/>
                  </a:lnTo>
                  <a:lnTo>
                    <a:pt x="1152902" y="991394"/>
                  </a:lnTo>
                  <a:lnTo>
                    <a:pt x="1158936" y="984093"/>
                  </a:lnTo>
                  <a:lnTo>
                    <a:pt x="1164336" y="976474"/>
                  </a:lnTo>
                  <a:lnTo>
                    <a:pt x="1170370" y="968220"/>
                  </a:lnTo>
                  <a:lnTo>
                    <a:pt x="1175452" y="959966"/>
                  </a:lnTo>
                  <a:lnTo>
                    <a:pt x="1180533" y="950760"/>
                  </a:lnTo>
                  <a:lnTo>
                    <a:pt x="1185615" y="941554"/>
                  </a:lnTo>
                  <a:lnTo>
                    <a:pt x="1190379" y="931714"/>
                  </a:lnTo>
                  <a:lnTo>
                    <a:pt x="1194508" y="921555"/>
                  </a:lnTo>
                  <a:lnTo>
                    <a:pt x="1198954" y="910444"/>
                  </a:lnTo>
                  <a:lnTo>
                    <a:pt x="1202766" y="899651"/>
                  </a:lnTo>
                  <a:lnTo>
                    <a:pt x="1206259" y="887906"/>
                  </a:lnTo>
                  <a:lnTo>
                    <a:pt x="1209435" y="876160"/>
                  </a:lnTo>
                  <a:lnTo>
                    <a:pt x="1212294" y="863779"/>
                  </a:lnTo>
                  <a:lnTo>
                    <a:pt x="1214517" y="851399"/>
                  </a:lnTo>
                  <a:lnTo>
                    <a:pt x="1216422" y="838701"/>
                  </a:lnTo>
                  <a:lnTo>
                    <a:pt x="1217693" y="826003"/>
                  </a:lnTo>
                  <a:lnTo>
                    <a:pt x="1218963" y="812988"/>
                  </a:lnTo>
                  <a:lnTo>
                    <a:pt x="1219598" y="799972"/>
                  </a:lnTo>
                  <a:lnTo>
                    <a:pt x="1219916" y="787274"/>
                  </a:lnTo>
                  <a:lnTo>
                    <a:pt x="1219916" y="774259"/>
                  </a:lnTo>
                  <a:lnTo>
                    <a:pt x="1219598" y="767275"/>
                  </a:lnTo>
                  <a:lnTo>
                    <a:pt x="1219598" y="763783"/>
                  </a:lnTo>
                  <a:lnTo>
                    <a:pt x="1219281" y="760926"/>
                  </a:lnTo>
                  <a:lnTo>
                    <a:pt x="1219281" y="754894"/>
                  </a:lnTo>
                  <a:lnTo>
                    <a:pt x="1218328" y="747910"/>
                  </a:lnTo>
                  <a:lnTo>
                    <a:pt x="1218010" y="740927"/>
                  </a:lnTo>
                  <a:lnTo>
                    <a:pt x="1217058" y="734260"/>
                  </a:lnTo>
                  <a:lnTo>
                    <a:pt x="1214834" y="720292"/>
                  </a:lnTo>
                  <a:lnTo>
                    <a:pt x="1212294" y="706325"/>
                  </a:lnTo>
                  <a:lnTo>
                    <a:pt x="1208800" y="692674"/>
                  </a:lnTo>
                  <a:lnTo>
                    <a:pt x="1204671" y="679341"/>
                  </a:lnTo>
                  <a:lnTo>
                    <a:pt x="1199907" y="666643"/>
                  </a:lnTo>
                  <a:lnTo>
                    <a:pt x="1194826" y="654263"/>
                  </a:lnTo>
                  <a:lnTo>
                    <a:pt x="1189426" y="642835"/>
                  </a:lnTo>
                  <a:lnTo>
                    <a:pt x="1183709" y="632359"/>
                  </a:lnTo>
                  <a:lnTo>
                    <a:pt x="1177357" y="622201"/>
                  </a:lnTo>
                  <a:lnTo>
                    <a:pt x="1170688" y="613312"/>
                  </a:lnTo>
                  <a:lnTo>
                    <a:pt x="1164018" y="605058"/>
                  </a:lnTo>
                  <a:lnTo>
                    <a:pt x="1157348" y="597122"/>
                  </a:lnTo>
                  <a:lnTo>
                    <a:pt x="1150361" y="590138"/>
                  </a:lnTo>
                  <a:lnTo>
                    <a:pt x="1143691" y="583789"/>
                  </a:lnTo>
                  <a:lnTo>
                    <a:pt x="1136704" y="578075"/>
                  </a:lnTo>
                  <a:lnTo>
                    <a:pt x="1129399" y="572996"/>
                  </a:lnTo>
                  <a:lnTo>
                    <a:pt x="1122412" y="567917"/>
                  </a:lnTo>
                  <a:lnTo>
                    <a:pt x="1115742" y="563472"/>
                  </a:lnTo>
                  <a:lnTo>
                    <a:pt x="1108755" y="559663"/>
                  </a:lnTo>
                  <a:lnTo>
                    <a:pt x="1101768" y="555536"/>
                  </a:lnTo>
                  <a:lnTo>
                    <a:pt x="1094463" y="552044"/>
                  </a:lnTo>
                  <a:lnTo>
                    <a:pt x="1088111" y="549505"/>
                  </a:lnTo>
                  <a:lnTo>
                    <a:pt x="1080806" y="546330"/>
                  </a:lnTo>
                  <a:lnTo>
                    <a:pt x="1073818" y="543791"/>
                  </a:lnTo>
                  <a:lnTo>
                    <a:pt x="1060162" y="539664"/>
                  </a:lnTo>
                  <a:lnTo>
                    <a:pt x="1046504" y="536172"/>
                  </a:lnTo>
                  <a:lnTo>
                    <a:pt x="1033165" y="533315"/>
                  </a:lnTo>
                  <a:lnTo>
                    <a:pt x="1019508" y="531093"/>
                  </a:lnTo>
                  <a:lnTo>
                    <a:pt x="1007122" y="530140"/>
                  </a:lnTo>
                  <a:lnTo>
                    <a:pt x="995370" y="529823"/>
                  </a:lnTo>
                  <a:lnTo>
                    <a:pt x="983301" y="529823"/>
                  </a:lnTo>
                  <a:lnTo>
                    <a:pt x="971550" y="530140"/>
                  </a:lnTo>
                  <a:lnTo>
                    <a:pt x="967104" y="529823"/>
                  </a:lnTo>
                  <a:lnTo>
                    <a:pt x="962657" y="529505"/>
                  </a:lnTo>
                  <a:lnTo>
                    <a:pt x="953447" y="529505"/>
                  </a:lnTo>
                  <a:close/>
                  <a:moveTo>
                    <a:pt x="958846" y="276181"/>
                  </a:moveTo>
                  <a:lnTo>
                    <a:pt x="953764" y="276816"/>
                  </a:lnTo>
                  <a:lnTo>
                    <a:pt x="949318" y="277451"/>
                  </a:lnTo>
                  <a:lnTo>
                    <a:pt x="944236" y="278403"/>
                  </a:lnTo>
                  <a:lnTo>
                    <a:pt x="939472" y="279356"/>
                  </a:lnTo>
                  <a:lnTo>
                    <a:pt x="934708" y="280625"/>
                  </a:lnTo>
                  <a:lnTo>
                    <a:pt x="930262" y="282213"/>
                  </a:lnTo>
                  <a:lnTo>
                    <a:pt x="925815" y="284117"/>
                  </a:lnTo>
                  <a:lnTo>
                    <a:pt x="916922" y="288562"/>
                  </a:lnTo>
                  <a:lnTo>
                    <a:pt x="908982" y="293006"/>
                  </a:lnTo>
                  <a:lnTo>
                    <a:pt x="901360" y="299037"/>
                  </a:lnTo>
                  <a:lnTo>
                    <a:pt x="894372" y="305386"/>
                  </a:lnTo>
                  <a:lnTo>
                    <a:pt x="888020" y="312370"/>
                  </a:lnTo>
                  <a:lnTo>
                    <a:pt x="882621" y="319672"/>
                  </a:lnTo>
                  <a:lnTo>
                    <a:pt x="877539" y="327925"/>
                  </a:lnTo>
                  <a:lnTo>
                    <a:pt x="873093" y="336496"/>
                  </a:lnTo>
                  <a:lnTo>
                    <a:pt x="871505" y="340941"/>
                  </a:lnTo>
                  <a:lnTo>
                    <a:pt x="869917" y="345702"/>
                  </a:lnTo>
                  <a:lnTo>
                    <a:pt x="868964" y="350464"/>
                  </a:lnTo>
                  <a:lnTo>
                    <a:pt x="867694" y="354908"/>
                  </a:lnTo>
                  <a:lnTo>
                    <a:pt x="866741" y="359670"/>
                  </a:lnTo>
                  <a:lnTo>
                    <a:pt x="866106" y="364749"/>
                  </a:lnTo>
                  <a:lnTo>
                    <a:pt x="865788" y="369511"/>
                  </a:lnTo>
                  <a:lnTo>
                    <a:pt x="865788" y="374590"/>
                  </a:lnTo>
                  <a:lnTo>
                    <a:pt x="865788" y="379669"/>
                  </a:lnTo>
                  <a:lnTo>
                    <a:pt x="866106" y="384749"/>
                  </a:lnTo>
                  <a:lnTo>
                    <a:pt x="866741" y="389828"/>
                  </a:lnTo>
                  <a:lnTo>
                    <a:pt x="867694" y="394590"/>
                  </a:lnTo>
                  <a:lnTo>
                    <a:pt x="868964" y="399351"/>
                  </a:lnTo>
                  <a:lnTo>
                    <a:pt x="869917" y="404113"/>
                  </a:lnTo>
                  <a:lnTo>
                    <a:pt x="871505" y="408875"/>
                  </a:lnTo>
                  <a:lnTo>
                    <a:pt x="873093" y="413002"/>
                  </a:lnTo>
                  <a:lnTo>
                    <a:pt x="877539" y="421573"/>
                  </a:lnTo>
                  <a:lnTo>
                    <a:pt x="882621" y="429826"/>
                  </a:lnTo>
                  <a:lnTo>
                    <a:pt x="888020" y="437445"/>
                  </a:lnTo>
                  <a:lnTo>
                    <a:pt x="894372" y="444429"/>
                  </a:lnTo>
                  <a:lnTo>
                    <a:pt x="901360" y="450778"/>
                  </a:lnTo>
                  <a:lnTo>
                    <a:pt x="908982" y="456492"/>
                  </a:lnTo>
                  <a:lnTo>
                    <a:pt x="916922" y="461254"/>
                  </a:lnTo>
                  <a:lnTo>
                    <a:pt x="925815" y="465381"/>
                  </a:lnTo>
                  <a:lnTo>
                    <a:pt x="930262" y="466968"/>
                  </a:lnTo>
                  <a:lnTo>
                    <a:pt x="934708" y="468555"/>
                  </a:lnTo>
                  <a:lnTo>
                    <a:pt x="939472" y="470142"/>
                  </a:lnTo>
                  <a:lnTo>
                    <a:pt x="944236" y="471095"/>
                  </a:lnTo>
                  <a:lnTo>
                    <a:pt x="949318" y="472047"/>
                  </a:lnTo>
                  <a:lnTo>
                    <a:pt x="953764" y="472682"/>
                  </a:lnTo>
                  <a:lnTo>
                    <a:pt x="958846" y="472999"/>
                  </a:lnTo>
                  <a:lnTo>
                    <a:pt x="964245" y="473317"/>
                  </a:lnTo>
                  <a:lnTo>
                    <a:pt x="969327" y="472999"/>
                  </a:lnTo>
                  <a:lnTo>
                    <a:pt x="974408" y="472682"/>
                  </a:lnTo>
                  <a:lnTo>
                    <a:pt x="978855" y="472047"/>
                  </a:lnTo>
                  <a:lnTo>
                    <a:pt x="983937" y="471095"/>
                  </a:lnTo>
                  <a:lnTo>
                    <a:pt x="988701" y="470142"/>
                  </a:lnTo>
                  <a:lnTo>
                    <a:pt x="993465" y="468555"/>
                  </a:lnTo>
                  <a:lnTo>
                    <a:pt x="997911" y="466968"/>
                  </a:lnTo>
                  <a:lnTo>
                    <a:pt x="1002358" y="465381"/>
                  </a:lnTo>
                  <a:lnTo>
                    <a:pt x="1011250" y="461254"/>
                  </a:lnTo>
                  <a:lnTo>
                    <a:pt x="1018873" y="456492"/>
                  </a:lnTo>
                  <a:lnTo>
                    <a:pt x="1026813" y="450778"/>
                  </a:lnTo>
                  <a:lnTo>
                    <a:pt x="1033800" y="444429"/>
                  </a:lnTo>
                  <a:lnTo>
                    <a:pt x="1040152" y="437445"/>
                  </a:lnTo>
                  <a:lnTo>
                    <a:pt x="1045552" y="429826"/>
                  </a:lnTo>
                  <a:lnTo>
                    <a:pt x="1050633" y="421573"/>
                  </a:lnTo>
                  <a:lnTo>
                    <a:pt x="1055080" y="413002"/>
                  </a:lnTo>
                  <a:lnTo>
                    <a:pt x="1056668" y="408875"/>
                  </a:lnTo>
                  <a:lnTo>
                    <a:pt x="1058256" y="404113"/>
                  </a:lnTo>
                  <a:lnTo>
                    <a:pt x="1059209" y="399351"/>
                  </a:lnTo>
                  <a:lnTo>
                    <a:pt x="1060479" y="394590"/>
                  </a:lnTo>
                  <a:lnTo>
                    <a:pt x="1061432" y="389828"/>
                  </a:lnTo>
                  <a:lnTo>
                    <a:pt x="1062067" y="384749"/>
                  </a:lnTo>
                  <a:lnTo>
                    <a:pt x="1062385" y="379669"/>
                  </a:lnTo>
                  <a:lnTo>
                    <a:pt x="1062385" y="374590"/>
                  </a:lnTo>
                  <a:lnTo>
                    <a:pt x="1062385" y="369511"/>
                  </a:lnTo>
                  <a:lnTo>
                    <a:pt x="1062067" y="364749"/>
                  </a:lnTo>
                  <a:lnTo>
                    <a:pt x="1061432" y="359670"/>
                  </a:lnTo>
                  <a:lnTo>
                    <a:pt x="1060479" y="354908"/>
                  </a:lnTo>
                  <a:lnTo>
                    <a:pt x="1059209" y="350464"/>
                  </a:lnTo>
                  <a:lnTo>
                    <a:pt x="1058256" y="345702"/>
                  </a:lnTo>
                  <a:lnTo>
                    <a:pt x="1056668" y="340941"/>
                  </a:lnTo>
                  <a:lnTo>
                    <a:pt x="1055080" y="336496"/>
                  </a:lnTo>
                  <a:lnTo>
                    <a:pt x="1050633" y="327925"/>
                  </a:lnTo>
                  <a:lnTo>
                    <a:pt x="1045552" y="319672"/>
                  </a:lnTo>
                  <a:lnTo>
                    <a:pt x="1040152" y="312370"/>
                  </a:lnTo>
                  <a:lnTo>
                    <a:pt x="1033800" y="305386"/>
                  </a:lnTo>
                  <a:lnTo>
                    <a:pt x="1026813" y="299037"/>
                  </a:lnTo>
                  <a:lnTo>
                    <a:pt x="1018873" y="293006"/>
                  </a:lnTo>
                  <a:lnTo>
                    <a:pt x="1011250" y="288562"/>
                  </a:lnTo>
                  <a:lnTo>
                    <a:pt x="1002358" y="284117"/>
                  </a:lnTo>
                  <a:lnTo>
                    <a:pt x="997911" y="282213"/>
                  </a:lnTo>
                  <a:lnTo>
                    <a:pt x="993465" y="280625"/>
                  </a:lnTo>
                  <a:lnTo>
                    <a:pt x="988701" y="279356"/>
                  </a:lnTo>
                  <a:lnTo>
                    <a:pt x="983937" y="278403"/>
                  </a:lnTo>
                  <a:lnTo>
                    <a:pt x="978855" y="277451"/>
                  </a:lnTo>
                  <a:lnTo>
                    <a:pt x="974408" y="276816"/>
                  </a:lnTo>
                  <a:lnTo>
                    <a:pt x="969327" y="276181"/>
                  </a:lnTo>
                  <a:lnTo>
                    <a:pt x="964245" y="276181"/>
                  </a:lnTo>
                  <a:lnTo>
                    <a:pt x="958846" y="276181"/>
                  </a:lnTo>
                  <a:close/>
                  <a:moveTo>
                    <a:pt x="765743" y="0"/>
                  </a:moveTo>
                  <a:lnTo>
                    <a:pt x="771142" y="0"/>
                  </a:lnTo>
                  <a:lnTo>
                    <a:pt x="1173864" y="0"/>
                  </a:lnTo>
                  <a:lnTo>
                    <a:pt x="1179263" y="0"/>
                  </a:lnTo>
                  <a:lnTo>
                    <a:pt x="1184662" y="635"/>
                  </a:lnTo>
                  <a:lnTo>
                    <a:pt x="1190379" y="1270"/>
                  </a:lnTo>
                  <a:lnTo>
                    <a:pt x="1195461" y="2222"/>
                  </a:lnTo>
                  <a:lnTo>
                    <a:pt x="1200542" y="3810"/>
                  </a:lnTo>
                  <a:lnTo>
                    <a:pt x="1205624" y="4762"/>
                  </a:lnTo>
                  <a:lnTo>
                    <a:pt x="1210706" y="6667"/>
                  </a:lnTo>
                  <a:lnTo>
                    <a:pt x="1215787" y="8889"/>
                  </a:lnTo>
                  <a:lnTo>
                    <a:pt x="1220551" y="10794"/>
                  </a:lnTo>
                  <a:lnTo>
                    <a:pt x="1224998" y="13016"/>
                  </a:lnTo>
                  <a:lnTo>
                    <a:pt x="1229444" y="15873"/>
                  </a:lnTo>
                  <a:lnTo>
                    <a:pt x="1234208" y="18412"/>
                  </a:lnTo>
                  <a:lnTo>
                    <a:pt x="1238337" y="21587"/>
                  </a:lnTo>
                  <a:lnTo>
                    <a:pt x="1242466" y="24761"/>
                  </a:lnTo>
                  <a:lnTo>
                    <a:pt x="1246277" y="28253"/>
                  </a:lnTo>
                  <a:lnTo>
                    <a:pt x="1250088" y="31745"/>
                  </a:lnTo>
                  <a:lnTo>
                    <a:pt x="1253900" y="35872"/>
                  </a:lnTo>
                  <a:lnTo>
                    <a:pt x="1256758" y="39681"/>
                  </a:lnTo>
                  <a:lnTo>
                    <a:pt x="1260570" y="43491"/>
                  </a:lnTo>
                  <a:lnTo>
                    <a:pt x="1263110" y="47935"/>
                  </a:lnTo>
                  <a:lnTo>
                    <a:pt x="1266286" y="52379"/>
                  </a:lnTo>
                  <a:lnTo>
                    <a:pt x="1268510" y="56824"/>
                  </a:lnTo>
                  <a:lnTo>
                    <a:pt x="1271050" y="61585"/>
                  </a:lnTo>
                  <a:lnTo>
                    <a:pt x="1273274" y="66347"/>
                  </a:lnTo>
                  <a:lnTo>
                    <a:pt x="1275179" y="71109"/>
                  </a:lnTo>
                  <a:lnTo>
                    <a:pt x="1276767" y="76188"/>
                  </a:lnTo>
                  <a:lnTo>
                    <a:pt x="1278355" y="81267"/>
                  </a:lnTo>
                  <a:lnTo>
                    <a:pt x="1279626" y="86664"/>
                  </a:lnTo>
                  <a:lnTo>
                    <a:pt x="1280261" y="91743"/>
                  </a:lnTo>
                  <a:lnTo>
                    <a:pt x="1281214" y="97140"/>
                  </a:lnTo>
                  <a:lnTo>
                    <a:pt x="1281531" y="102854"/>
                  </a:lnTo>
                  <a:lnTo>
                    <a:pt x="1281849" y="108250"/>
                  </a:lnTo>
                  <a:lnTo>
                    <a:pt x="1281849" y="345702"/>
                  </a:lnTo>
                  <a:lnTo>
                    <a:pt x="1281849" y="351099"/>
                  </a:lnTo>
                  <a:lnTo>
                    <a:pt x="1282484" y="356496"/>
                  </a:lnTo>
                  <a:lnTo>
                    <a:pt x="1282802" y="361575"/>
                  </a:lnTo>
                  <a:lnTo>
                    <a:pt x="1284072" y="366337"/>
                  </a:lnTo>
                  <a:lnTo>
                    <a:pt x="1284707" y="371098"/>
                  </a:lnTo>
                  <a:lnTo>
                    <a:pt x="1285978" y="375543"/>
                  </a:lnTo>
                  <a:lnTo>
                    <a:pt x="1287566" y="379669"/>
                  </a:lnTo>
                  <a:lnTo>
                    <a:pt x="1289471" y="383796"/>
                  </a:lnTo>
                  <a:lnTo>
                    <a:pt x="1291059" y="387288"/>
                  </a:lnTo>
                  <a:lnTo>
                    <a:pt x="1293283" y="390780"/>
                  </a:lnTo>
                  <a:lnTo>
                    <a:pt x="1295188" y="393955"/>
                  </a:lnTo>
                  <a:lnTo>
                    <a:pt x="1298047" y="396812"/>
                  </a:lnTo>
                  <a:lnTo>
                    <a:pt x="1300270" y="399669"/>
                  </a:lnTo>
                  <a:lnTo>
                    <a:pt x="1303446" y="402208"/>
                  </a:lnTo>
                  <a:lnTo>
                    <a:pt x="1306304" y="404430"/>
                  </a:lnTo>
                  <a:lnTo>
                    <a:pt x="1309480" y="406335"/>
                  </a:lnTo>
                  <a:lnTo>
                    <a:pt x="1312656" y="407922"/>
                  </a:lnTo>
                  <a:lnTo>
                    <a:pt x="1316150" y="409510"/>
                  </a:lnTo>
                  <a:lnTo>
                    <a:pt x="1319644" y="410779"/>
                  </a:lnTo>
                  <a:lnTo>
                    <a:pt x="1323137" y="411414"/>
                  </a:lnTo>
                  <a:lnTo>
                    <a:pt x="1326949" y="412367"/>
                  </a:lnTo>
                  <a:lnTo>
                    <a:pt x="1331078" y="412684"/>
                  </a:lnTo>
                  <a:lnTo>
                    <a:pt x="1335206" y="412684"/>
                  </a:lnTo>
                  <a:lnTo>
                    <a:pt x="1339335" y="412367"/>
                  </a:lnTo>
                  <a:lnTo>
                    <a:pt x="1343464" y="411732"/>
                  </a:lnTo>
                  <a:lnTo>
                    <a:pt x="1347910" y="411097"/>
                  </a:lnTo>
                  <a:lnTo>
                    <a:pt x="1352039" y="409827"/>
                  </a:lnTo>
                  <a:lnTo>
                    <a:pt x="1356803" y="408875"/>
                  </a:lnTo>
                  <a:lnTo>
                    <a:pt x="1361568" y="406653"/>
                  </a:lnTo>
                  <a:lnTo>
                    <a:pt x="1366332" y="404748"/>
                  </a:lnTo>
                  <a:lnTo>
                    <a:pt x="1371096" y="402526"/>
                  </a:lnTo>
                  <a:lnTo>
                    <a:pt x="1375542" y="399986"/>
                  </a:lnTo>
                  <a:lnTo>
                    <a:pt x="1581349" y="281260"/>
                  </a:lnTo>
                  <a:lnTo>
                    <a:pt x="1586113" y="278721"/>
                  </a:lnTo>
                  <a:lnTo>
                    <a:pt x="1591195" y="276181"/>
                  </a:lnTo>
                  <a:lnTo>
                    <a:pt x="1596277" y="273959"/>
                  </a:lnTo>
                  <a:lnTo>
                    <a:pt x="1601358" y="272372"/>
                  </a:lnTo>
                  <a:lnTo>
                    <a:pt x="1606440" y="270784"/>
                  </a:lnTo>
                  <a:lnTo>
                    <a:pt x="1611522" y="269197"/>
                  </a:lnTo>
                  <a:lnTo>
                    <a:pt x="1617238" y="268562"/>
                  </a:lnTo>
                  <a:lnTo>
                    <a:pt x="1622320" y="267610"/>
                  </a:lnTo>
                  <a:lnTo>
                    <a:pt x="1627402" y="266975"/>
                  </a:lnTo>
                  <a:lnTo>
                    <a:pt x="1632801" y="266975"/>
                  </a:lnTo>
                  <a:lnTo>
                    <a:pt x="1637883" y="266975"/>
                  </a:lnTo>
                  <a:lnTo>
                    <a:pt x="1642964" y="266975"/>
                  </a:lnTo>
                  <a:lnTo>
                    <a:pt x="1648364" y="267610"/>
                  </a:lnTo>
                  <a:lnTo>
                    <a:pt x="1653445" y="268562"/>
                  </a:lnTo>
                  <a:lnTo>
                    <a:pt x="1658527" y="269197"/>
                  </a:lnTo>
                  <a:lnTo>
                    <a:pt x="1663609" y="270467"/>
                  </a:lnTo>
                  <a:lnTo>
                    <a:pt x="1668373" y="272054"/>
                  </a:lnTo>
                  <a:lnTo>
                    <a:pt x="1673454" y="273641"/>
                  </a:lnTo>
                  <a:lnTo>
                    <a:pt x="1678218" y="275546"/>
                  </a:lnTo>
                  <a:lnTo>
                    <a:pt x="1682982" y="277768"/>
                  </a:lnTo>
                  <a:lnTo>
                    <a:pt x="1687746" y="280308"/>
                  </a:lnTo>
                  <a:lnTo>
                    <a:pt x="1692193" y="282530"/>
                  </a:lnTo>
                  <a:lnTo>
                    <a:pt x="1696640" y="285704"/>
                  </a:lnTo>
                  <a:lnTo>
                    <a:pt x="1701086" y="288562"/>
                  </a:lnTo>
                  <a:lnTo>
                    <a:pt x="1705215" y="292053"/>
                  </a:lnTo>
                  <a:lnTo>
                    <a:pt x="1709344" y="295545"/>
                  </a:lnTo>
                  <a:lnTo>
                    <a:pt x="1713155" y="299037"/>
                  </a:lnTo>
                  <a:lnTo>
                    <a:pt x="1716648" y="302847"/>
                  </a:lnTo>
                  <a:lnTo>
                    <a:pt x="1720142" y="307291"/>
                  </a:lnTo>
                  <a:lnTo>
                    <a:pt x="1723318" y="311418"/>
                  </a:lnTo>
                  <a:lnTo>
                    <a:pt x="1726494" y="315862"/>
                  </a:lnTo>
                  <a:lnTo>
                    <a:pt x="1729670" y="320624"/>
                  </a:lnTo>
                  <a:lnTo>
                    <a:pt x="1930713" y="668866"/>
                  </a:lnTo>
                  <a:lnTo>
                    <a:pt x="1933254" y="673945"/>
                  </a:lnTo>
                  <a:lnTo>
                    <a:pt x="1935795" y="678707"/>
                  </a:lnTo>
                  <a:lnTo>
                    <a:pt x="1937701" y="683786"/>
                  </a:lnTo>
                  <a:lnTo>
                    <a:pt x="1939606" y="688865"/>
                  </a:lnTo>
                  <a:lnTo>
                    <a:pt x="1941194" y="693944"/>
                  </a:lnTo>
                  <a:lnTo>
                    <a:pt x="1942465" y="699341"/>
                  </a:lnTo>
                  <a:lnTo>
                    <a:pt x="1943735" y="704420"/>
                  </a:lnTo>
                  <a:lnTo>
                    <a:pt x="1944370" y="709499"/>
                  </a:lnTo>
                  <a:lnTo>
                    <a:pt x="1944688" y="715213"/>
                  </a:lnTo>
                  <a:lnTo>
                    <a:pt x="1944688" y="720292"/>
                  </a:lnTo>
                  <a:lnTo>
                    <a:pt x="1944688" y="725372"/>
                  </a:lnTo>
                  <a:lnTo>
                    <a:pt x="1944688" y="730768"/>
                  </a:lnTo>
                  <a:lnTo>
                    <a:pt x="1944370" y="735847"/>
                  </a:lnTo>
                  <a:lnTo>
                    <a:pt x="1943735" y="740927"/>
                  </a:lnTo>
                  <a:lnTo>
                    <a:pt x="1942465" y="746006"/>
                  </a:lnTo>
                  <a:lnTo>
                    <a:pt x="1941194" y="751085"/>
                  </a:lnTo>
                  <a:lnTo>
                    <a:pt x="1939606" y="756164"/>
                  </a:lnTo>
                  <a:lnTo>
                    <a:pt x="1938018" y="760926"/>
                  </a:lnTo>
                  <a:lnTo>
                    <a:pt x="1936113" y="766005"/>
                  </a:lnTo>
                  <a:lnTo>
                    <a:pt x="1933890" y="770767"/>
                  </a:lnTo>
                  <a:lnTo>
                    <a:pt x="1931349" y="775529"/>
                  </a:lnTo>
                  <a:lnTo>
                    <a:pt x="1929125" y="779655"/>
                  </a:lnTo>
                  <a:lnTo>
                    <a:pt x="1925949" y="784100"/>
                  </a:lnTo>
                  <a:lnTo>
                    <a:pt x="1923091" y="788226"/>
                  </a:lnTo>
                  <a:lnTo>
                    <a:pt x="1919597" y="792671"/>
                  </a:lnTo>
                  <a:lnTo>
                    <a:pt x="1916104" y="796480"/>
                  </a:lnTo>
                  <a:lnTo>
                    <a:pt x="1912610" y="800607"/>
                  </a:lnTo>
                  <a:lnTo>
                    <a:pt x="1908799" y="804099"/>
                  </a:lnTo>
                  <a:lnTo>
                    <a:pt x="1904352" y="807591"/>
                  </a:lnTo>
                  <a:lnTo>
                    <a:pt x="1900224" y="811083"/>
                  </a:lnTo>
                  <a:lnTo>
                    <a:pt x="1895777" y="813940"/>
                  </a:lnTo>
                  <a:lnTo>
                    <a:pt x="1891013" y="816797"/>
                  </a:lnTo>
                  <a:lnTo>
                    <a:pt x="1684888" y="935523"/>
                  </a:lnTo>
                  <a:lnTo>
                    <a:pt x="1680124" y="938380"/>
                  </a:lnTo>
                  <a:lnTo>
                    <a:pt x="1675995" y="941554"/>
                  </a:lnTo>
                  <a:lnTo>
                    <a:pt x="1671866" y="944094"/>
                  </a:lnTo>
                  <a:lnTo>
                    <a:pt x="1668055" y="947269"/>
                  </a:lnTo>
                  <a:lnTo>
                    <a:pt x="1664562" y="950760"/>
                  </a:lnTo>
                  <a:lnTo>
                    <a:pt x="1661385" y="953935"/>
                  </a:lnTo>
                  <a:lnTo>
                    <a:pt x="1658527" y="957427"/>
                  </a:lnTo>
                  <a:lnTo>
                    <a:pt x="1655986" y="960601"/>
                  </a:lnTo>
                  <a:lnTo>
                    <a:pt x="1654080" y="964093"/>
                  </a:lnTo>
                  <a:lnTo>
                    <a:pt x="1651857" y="967585"/>
                  </a:lnTo>
                  <a:lnTo>
                    <a:pt x="1649952" y="971395"/>
                  </a:lnTo>
                  <a:lnTo>
                    <a:pt x="1648681" y="975204"/>
                  </a:lnTo>
                  <a:lnTo>
                    <a:pt x="1647728" y="978696"/>
                  </a:lnTo>
                  <a:lnTo>
                    <a:pt x="1646776" y="982188"/>
                  </a:lnTo>
                  <a:lnTo>
                    <a:pt x="1646458" y="985997"/>
                  </a:lnTo>
                  <a:lnTo>
                    <a:pt x="1646458" y="989807"/>
                  </a:lnTo>
                  <a:lnTo>
                    <a:pt x="1646458" y="993616"/>
                  </a:lnTo>
                  <a:lnTo>
                    <a:pt x="1646776" y="997108"/>
                  </a:lnTo>
                  <a:lnTo>
                    <a:pt x="1647728" y="1000600"/>
                  </a:lnTo>
                  <a:lnTo>
                    <a:pt x="1648681" y="1004409"/>
                  </a:lnTo>
                  <a:lnTo>
                    <a:pt x="1649952" y="1008219"/>
                  </a:lnTo>
                  <a:lnTo>
                    <a:pt x="1651857" y="1011711"/>
                  </a:lnTo>
                  <a:lnTo>
                    <a:pt x="1654080" y="1015203"/>
                  </a:lnTo>
                  <a:lnTo>
                    <a:pt x="1656304" y="1018695"/>
                  </a:lnTo>
                  <a:lnTo>
                    <a:pt x="1658527" y="1022187"/>
                  </a:lnTo>
                  <a:lnTo>
                    <a:pt x="1661385" y="1025361"/>
                  </a:lnTo>
                  <a:lnTo>
                    <a:pt x="1664562" y="1028853"/>
                  </a:lnTo>
                  <a:lnTo>
                    <a:pt x="1668055" y="1032027"/>
                  </a:lnTo>
                  <a:lnTo>
                    <a:pt x="1671866" y="1035202"/>
                  </a:lnTo>
                  <a:lnTo>
                    <a:pt x="1675995" y="1038376"/>
                  </a:lnTo>
                  <a:lnTo>
                    <a:pt x="1680442" y="1040916"/>
                  </a:lnTo>
                  <a:lnTo>
                    <a:pt x="1684888" y="1043773"/>
                  </a:lnTo>
                  <a:lnTo>
                    <a:pt x="1891013" y="1162499"/>
                  </a:lnTo>
                  <a:lnTo>
                    <a:pt x="1895777" y="1165674"/>
                  </a:lnTo>
                  <a:lnTo>
                    <a:pt x="1900224" y="1168848"/>
                  </a:lnTo>
                  <a:lnTo>
                    <a:pt x="1904352" y="1171705"/>
                  </a:lnTo>
                  <a:lnTo>
                    <a:pt x="1908799" y="1175514"/>
                  </a:lnTo>
                  <a:lnTo>
                    <a:pt x="1912610" y="1179006"/>
                  </a:lnTo>
                  <a:lnTo>
                    <a:pt x="1916104" y="1182816"/>
                  </a:lnTo>
                  <a:lnTo>
                    <a:pt x="1919597" y="1186625"/>
                  </a:lnTo>
                  <a:lnTo>
                    <a:pt x="1923091" y="1191069"/>
                  </a:lnTo>
                  <a:lnTo>
                    <a:pt x="1925949" y="1195196"/>
                  </a:lnTo>
                  <a:lnTo>
                    <a:pt x="1929125" y="1199641"/>
                  </a:lnTo>
                  <a:lnTo>
                    <a:pt x="1931349" y="1204402"/>
                  </a:lnTo>
                  <a:lnTo>
                    <a:pt x="1933890" y="1209164"/>
                  </a:lnTo>
                  <a:lnTo>
                    <a:pt x="1936113" y="1213608"/>
                  </a:lnTo>
                  <a:lnTo>
                    <a:pt x="1938018" y="1218370"/>
                  </a:lnTo>
                  <a:lnTo>
                    <a:pt x="1939606" y="1223449"/>
                  </a:lnTo>
                  <a:lnTo>
                    <a:pt x="1941194" y="1228211"/>
                  </a:lnTo>
                  <a:lnTo>
                    <a:pt x="1942465" y="1233290"/>
                  </a:lnTo>
                  <a:lnTo>
                    <a:pt x="1943735" y="1238369"/>
                  </a:lnTo>
                  <a:lnTo>
                    <a:pt x="1944370" y="1243449"/>
                  </a:lnTo>
                  <a:lnTo>
                    <a:pt x="1944688" y="1249163"/>
                  </a:lnTo>
                  <a:lnTo>
                    <a:pt x="1944688" y="1254242"/>
                  </a:lnTo>
                  <a:lnTo>
                    <a:pt x="1944688" y="1259321"/>
                  </a:lnTo>
                  <a:lnTo>
                    <a:pt x="1944688" y="1264718"/>
                  </a:lnTo>
                  <a:lnTo>
                    <a:pt x="1944370" y="1269797"/>
                  </a:lnTo>
                  <a:lnTo>
                    <a:pt x="1943735" y="1274876"/>
                  </a:lnTo>
                  <a:lnTo>
                    <a:pt x="1942465" y="1280273"/>
                  </a:lnTo>
                  <a:lnTo>
                    <a:pt x="1941194" y="1285352"/>
                  </a:lnTo>
                  <a:lnTo>
                    <a:pt x="1939606" y="1290431"/>
                  </a:lnTo>
                  <a:lnTo>
                    <a:pt x="1937701" y="1295510"/>
                  </a:lnTo>
                  <a:lnTo>
                    <a:pt x="1935795" y="1300589"/>
                  </a:lnTo>
                  <a:lnTo>
                    <a:pt x="1933254" y="1305351"/>
                  </a:lnTo>
                  <a:lnTo>
                    <a:pt x="1930713" y="1310430"/>
                  </a:lnTo>
                  <a:lnTo>
                    <a:pt x="1729670" y="1658672"/>
                  </a:lnTo>
                  <a:lnTo>
                    <a:pt x="1726494" y="1663434"/>
                  </a:lnTo>
                  <a:lnTo>
                    <a:pt x="1723318" y="1668196"/>
                  </a:lnTo>
                  <a:lnTo>
                    <a:pt x="1720142" y="1672640"/>
                  </a:lnTo>
                  <a:lnTo>
                    <a:pt x="1716648" y="1676449"/>
                  </a:lnTo>
                  <a:lnTo>
                    <a:pt x="1713155" y="1680259"/>
                  </a:lnTo>
                  <a:lnTo>
                    <a:pt x="1709344" y="1684385"/>
                  </a:lnTo>
                  <a:lnTo>
                    <a:pt x="1705215" y="1687243"/>
                  </a:lnTo>
                  <a:lnTo>
                    <a:pt x="1701086" y="1691052"/>
                  </a:lnTo>
                  <a:lnTo>
                    <a:pt x="1696640" y="1693909"/>
                  </a:lnTo>
                  <a:lnTo>
                    <a:pt x="1692193" y="1696766"/>
                  </a:lnTo>
                  <a:lnTo>
                    <a:pt x="1687746" y="1699623"/>
                  </a:lnTo>
                  <a:lnTo>
                    <a:pt x="1682982" y="1701845"/>
                  </a:lnTo>
                  <a:lnTo>
                    <a:pt x="1678218" y="1703750"/>
                  </a:lnTo>
                  <a:lnTo>
                    <a:pt x="1673454" y="1705655"/>
                  </a:lnTo>
                  <a:lnTo>
                    <a:pt x="1668373" y="1707242"/>
                  </a:lnTo>
                  <a:lnTo>
                    <a:pt x="1663609" y="1708829"/>
                  </a:lnTo>
                  <a:lnTo>
                    <a:pt x="1658527" y="1710099"/>
                  </a:lnTo>
                  <a:lnTo>
                    <a:pt x="1653445" y="1711369"/>
                  </a:lnTo>
                  <a:lnTo>
                    <a:pt x="1648364" y="1712004"/>
                  </a:lnTo>
                  <a:lnTo>
                    <a:pt x="1642964" y="1712321"/>
                  </a:lnTo>
                  <a:lnTo>
                    <a:pt x="1637883" y="1712956"/>
                  </a:lnTo>
                  <a:lnTo>
                    <a:pt x="1632801" y="1712956"/>
                  </a:lnTo>
                  <a:lnTo>
                    <a:pt x="1627402" y="1712321"/>
                  </a:lnTo>
                  <a:lnTo>
                    <a:pt x="1622320" y="1712004"/>
                  </a:lnTo>
                  <a:lnTo>
                    <a:pt x="1617238" y="1711369"/>
                  </a:lnTo>
                  <a:lnTo>
                    <a:pt x="1611522" y="1710099"/>
                  </a:lnTo>
                  <a:lnTo>
                    <a:pt x="1606440" y="1708829"/>
                  </a:lnTo>
                  <a:lnTo>
                    <a:pt x="1601358" y="1707242"/>
                  </a:lnTo>
                  <a:lnTo>
                    <a:pt x="1596277" y="1705337"/>
                  </a:lnTo>
                  <a:lnTo>
                    <a:pt x="1591195" y="1703432"/>
                  </a:lnTo>
                  <a:lnTo>
                    <a:pt x="1586113" y="1701210"/>
                  </a:lnTo>
                  <a:lnTo>
                    <a:pt x="1581349" y="1698353"/>
                  </a:lnTo>
                  <a:lnTo>
                    <a:pt x="1375542" y="1579627"/>
                  </a:lnTo>
                  <a:lnTo>
                    <a:pt x="1371096" y="1576770"/>
                  </a:lnTo>
                  <a:lnTo>
                    <a:pt x="1366332" y="1574548"/>
                  </a:lnTo>
                  <a:lnTo>
                    <a:pt x="1361568" y="1572643"/>
                  </a:lnTo>
                  <a:lnTo>
                    <a:pt x="1356803" y="1571056"/>
                  </a:lnTo>
                  <a:lnTo>
                    <a:pt x="1352039" y="1569469"/>
                  </a:lnTo>
                  <a:lnTo>
                    <a:pt x="1347910" y="1568199"/>
                  </a:lnTo>
                  <a:lnTo>
                    <a:pt x="1343464" y="1567564"/>
                  </a:lnTo>
                  <a:lnTo>
                    <a:pt x="1339335" y="1567247"/>
                  </a:lnTo>
                  <a:lnTo>
                    <a:pt x="1335206" y="1566612"/>
                  </a:lnTo>
                  <a:lnTo>
                    <a:pt x="1331078" y="1566612"/>
                  </a:lnTo>
                  <a:lnTo>
                    <a:pt x="1326949" y="1567247"/>
                  </a:lnTo>
                  <a:lnTo>
                    <a:pt x="1323137" y="1567882"/>
                  </a:lnTo>
                  <a:lnTo>
                    <a:pt x="1319644" y="1568517"/>
                  </a:lnTo>
                  <a:lnTo>
                    <a:pt x="1316150" y="1569786"/>
                  </a:lnTo>
                  <a:lnTo>
                    <a:pt x="1312656" y="1571374"/>
                  </a:lnTo>
                  <a:lnTo>
                    <a:pt x="1309480" y="1572961"/>
                  </a:lnTo>
                  <a:lnTo>
                    <a:pt x="1306304" y="1574866"/>
                  </a:lnTo>
                  <a:lnTo>
                    <a:pt x="1303446" y="1577405"/>
                  </a:lnTo>
                  <a:lnTo>
                    <a:pt x="1300270" y="1579627"/>
                  </a:lnTo>
                  <a:lnTo>
                    <a:pt x="1298047" y="1582484"/>
                  </a:lnTo>
                  <a:lnTo>
                    <a:pt x="1295188" y="1585659"/>
                  </a:lnTo>
                  <a:lnTo>
                    <a:pt x="1293283" y="1588516"/>
                  </a:lnTo>
                  <a:lnTo>
                    <a:pt x="1291059" y="1592325"/>
                  </a:lnTo>
                  <a:lnTo>
                    <a:pt x="1289471" y="1595817"/>
                  </a:lnTo>
                  <a:lnTo>
                    <a:pt x="1287566" y="1599944"/>
                  </a:lnTo>
                  <a:lnTo>
                    <a:pt x="1285978" y="1604071"/>
                  </a:lnTo>
                  <a:lnTo>
                    <a:pt x="1284707" y="1608198"/>
                  </a:lnTo>
                  <a:lnTo>
                    <a:pt x="1284072" y="1612959"/>
                  </a:lnTo>
                  <a:lnTo>
                    <a:pt x="1282802" y="1618039"/>
                  </a:lnTo>
                  <a:lnTo>
                    <a:pt x="1282484" y="1622800"/>
                  </a:lnTo>
                  <a:lnTo>
                    <a:pt x="1281849" y="1628197"/>
                  </a:lnTo>
                  <a:lnTo>
                    <a:pt x="1281849" y="1633594"/>
                  </a:lnTo>
                  <a:lnTo>
                    <a:pt x="1281849" y="1871046"/>
                  </a:lnTo>
                  <a:lnTo>
                    <a:pt x="1281531" y="1877077"/>
                  </a:lnTo>
                  <a:lnTo>
                    <a:pt x="1281214" y="1882156"/>
                  </a:lnTo>
                  <a:lnTo>
                    <a:pt x="1280261" y="1887553"/>
                  </a:lnTo>
                  <a:lnTo>
                    <a:pt x="1279626" y="1892950"/>
                  </a:lnTo>
                  <a:lnTo>
                    <a:pt x="1278355" y="1898029"/>
                  </a:lnTo>
                  <a:lnTo>
                    <a:pt x="1276767" y="1903108"/>
                  </a:lnTo>
                  <a:lnTo>
                    <a:pt x="1275179" y="1908187"/>
                  </a:lnTo>
                  <a:lnTo>
                    <a:pt x="1273274" y="1913266"/>
                  </a:lnTo>
                  <a:lnTo>
                    <a:pt x="1271050" y="1918028"/>
                  </a:lnTo>
                  <a:lnTo>
                    <a:pt x="1268510" y="1922790"/>
                  </a:lnTo>
                  <a:lnTo>
                    <a:pt x="1266286" y="1927234"/>
                  </a:lnTo>
                  <a:lnTo>
                    <a:pt x="1263110" y="1931361"/>
                  </a:lnTo>
                  <a:lnTo>
                    <a:pt x="1260570" y="1935805"/>
                  </a:lnTo>
                  <a:lnTo>
                    <a:pt x="1256758" y="1939932"/>
                  </a:lnTo>
                  <a:lnTo>
                    <a:pt x="1253900" y="1944059"/>
                  </a:lnTo>
                  <a:lnTo>
                    <a:pt x="1250088" y="1947551"/>
                  </a:lnTo>
                  <a:lnTo>
                    <a:pt x="1246277" y="1951360"/>
                  </a:lnTo>
                  <a:lnTo>
                    <a:pt x="1242466" y="1954535"/>
                  </a:lnTo>
                  <a:lnTo>
                    <a:pt x="1238337" y="1958027"/>
                  </a:lnTo>
                  <a:lnTo>
                    <a:pt x="1234208" y="1960884"/>
                  </a:lnTo>
                  <a:lnTo>
                    <a:pt x="1229444" y="1963423"/>
                  </a:lnTo>
                  <a:lnTo>
                    <a:pt x="1224998" y="1966280"/>
                  </a:lnTo>
                  <a:lnTo>
                    <a:pt x="1220551" y="1968502"/>
                  </a:lnTo>
                  <a:lnTo>
                    <a:pt x="1215787" y="1971042"/>
                  </a:lnTo>
                  <a:lnTo>
                    <a:pt x="1210706" y="1972947"/>
                  </a:lnTo>
                  <a:lnTo>
                    <a:pt x="1205624" y="1974534"/>
                  </a:lnTo>
                  <a:lnTo>
                    <a:pt x="1200542" y="1976121"/>
                  </a:lnTo>
                  <a:lnTo>
                    <a:pt x="1195461" y="1977391"/>
                  </a:lnTo>
                  <a:lnTo>
                    <a:pt x="1190379" y="1978026"/>
                  </a:lnTo>
                  <a:lnTo>
                    <a:pt x="1184662" y="1978978"/>
                  </a:lnTo>
                  <a:lnTo>
                    <a:pt x="1179263" y="1979296"/>
                  </a:lnTo>
                  <a:lnTo>
                    <a:pt x="1173864" y="1979613"/>
                  </a:lnTo>
                  <a:lnTo>
                    <a:pt x="771142" y="1979613"/>
                  </a:lnTo>
                  <a:lnTo>
                    <a:pt x="765743" y="1979296"/>
                  </a:lnTo>
                  <a:lnTo>
                    <a:pt x="760344" y="1978978"/>
                  </a:lnTo>
                  <a:lnTo>
                    <a:pt x="754944" y="1978026"/>
                  </a:lnTo>
                  <a:lnTo>
                    <a:pt x="749545" y="1977391"/>
                  </a:lnTo>
                  <a:lnTo>
                    <a:pt x="744146" y="1976121"/>
                  </a:lnTo>
                  <a:lnTo>
                    <a:pt x="739064" y="1974534"/>
                  </a:lnTo>
                  <a:lnTo>
                    <a:pt x="733982" y="1972947"/>
                  </a:lnTo>
                  <a:lnTo>
                    <a:pt x="729218" y="1971042"/>
                  </a:lnTo>
                  <a:lnTo>
                    <a:pt x="724772" y="1968502"/>
                  </a:lnTo>
                  <a:lnTo>
                    <a:pt x="720008" y="1966280"/>
                  </a:lnTo>
                  <a:lnTo>
                    <a:pt x="715244" y="1963423"/>
                  </a:lnTo>
                  <a:lnTo>
                    <a:pt x="710797" y="1960884"/>
                  </a:lnTo>
                  <a:lnTo>
                    <a:pt x="706668" y="1958027"/>
                  </a:lnTo>
                  <a:lnTo>
                    <a:pt x="702540" y="1954535"/>
                  </a:lnTo>
                  <a:lnTo>
                    <a:pt x="698728" y="1951360"/>
                  </a:lnTo>
                  <a:lnTo>
                    <a:pt x="694917" y="1947551"/>
                  </a:lnTo>
                  <a:lnTo>
                    <a:pt x="691423" y="1944059"/>
                  </a:lnTo>
                  <a:lnTo>
                    <a:pt x="687930" y="1939932"/>
                  </a:lnTo>
                  <a:lnTo>
                    <a:pt x="684754" y="1935805"/>
                  </a:lnTo>
                  <a:lnTo>
                    <a:pt x="681578" y="1931361"/>
                  </a:lnTo>
                  <a:lnTo>
                    <a:pt x="678719" y="1927234"/>
                  </a:lnTo>
                  <a:lnTo>
                    <a:pt x="675861" y="1922790"/>
                  </a:lnTo>
                  <a:lnTo>
                    <a:pt x="673638" y="1918028"/>
                  </a:lnTo>
                  <a:lnTo>
                    <a:pt x="671732" y="1913266"/>
                  </a:lnTo>
                  <a:lnTo>
                    <a:pt x="669826" y="1908187"/>
                  </a:lnTo>
                  <a:lnTo>
                    <a:pt x="667921" y="1903108"/>
                  </a:lnTo>
                  <a:lnTo>
                    <a:pt x="666650" y="1898029"/>
                  </a:lnTo>
                  <a:lnTo>
                    <a:pt x="665380" y="1892950"/>
                  </a:lnTo>
                  <a:lnTo>
                    <a:pt x="664110" y="1887553"/>
                  </a:lnTo>
                  <a:lnTo>
                    <a:pt x="663474" y="1882156"/>
                  </a:lnTo>
                  <a:lnTo>
                    <a:pt x="663157" y="1877077"/>
                  </a:lnTo>
                  <a:lnTo>
                    <a:pt x="663157" y="1871046"/>
                  </a:lnTo>
                  <a:lnTo>
                    <a:pt x="663157" y="1633594"/>
                  </a:lnTo>
                  <a:lnTo>
                    <a:pt x="663157" y="1628197"/>
                  </a:lnTo>
                  <a:lnTo>
                    <a:pt x="662839" y="1623118"/>
                  </a:lnTo>
                  <a:lnTo>
                    <a:pt x="661886" y="1618039"/>
                  </a:lnTo>
                  <a:lnTo>
                    <a:pt x="661251" y="1612959"/>
                  </a:lnTo>
                  <a:lnTo>
                    <a:pt x="659981" y="1608515"/>
                  </a:lnTo>
                  <a:lnTo>
                    <a:pt x="658710" y="1604071"/>
                  </a:lnTo>
                  <a:lnTo>
                    <a:pt x="657122" y="1599944"/>
                  </a:lnTo>
                  <a:lnTo>
                    <a:pt x="655534" y="1596135"/>
                  </a:lnTo>
                  <a:lnTo>
                    <a:pt x="653629" y="1592325"/>
                  </a:lnTo>
                  <a:lnTo>
                    <a:pt x="651723" y="1588516"/>
                  </a:lnTo>
                  <a:lnTo>
                    <a:pt x="649500" y="1585659"/>
                  </a:lnTo>
                  <a:lnTo>
                    <a:pt x="646959" y="1582484"/>
                  </a:lnTo>
                  <a:lnTo>
                    <a:pt x="644418" y="1579627"/>
                  </a:lnTo>
                  <a:lnTo>
                    <a:pt x="641560" y="1577405"/>
                  </a:lnTo>
                  <a:lnTo>
                    <a:pt x="638384" y="1574866"/>
                  </a:lnTo>
                  <a:lnTo>
                    <a:pt x="635525" y="1572961"/>
                  </a:lnTo>
                  <a:lnTo>
                    <a:pt x="632032" y="1571374"/>
                  </a:lnTo>
                  <a:lnTo>
                    <a:pt x="628538" y="1569786"/>
                  </a:lnTo>
                  <a:lnTo>
                    <a:pt x="625044" y="1568517"/>
                  </a:lnTo>
                  <a:lnTo>
                    <a:pt x="621551" y="1567882"/>
                  </a:lnTo>
                  <a:lnTo>
                    <a:pt x="617739" y="1567247"/>
                  </a:lnTo>
                  <a:lnTo>
                    <a:pt x="613610" y="1566612"/>
                  </a:lnTo>
                  <a:lnTo>
                    <a:pt x="609799" y="1566612"/>
                  </a:lnTo>
                  <a:lnTo>
                    <a:pt x="605353" y="1567247"/>
                  </a:lnTo>
                  <a:lnTo>
                    <a:pt x="601224" y="1567564"/>
                  </a:lnTo>
                  <a:lnTo>
                    <a:pt x="596778" y="1568199"/>
                  </a:lnTo>
                  <a:lnTo>
                    <a:pt x="592649" y="1569469"/>
                  </a:lnTo>
                  <a:lnTo>
                    <a:pt x="587885" y="1571056"/>
                  </a:lnTo>
                  <a:lnTo>
                    <a:pt x="583438" y="1572643"/>
                  </a:lnTo>
                  <a:lnTo>
                    <a:pt x="578674" y="1574548"/>
                  </a:lnTo>
                  <a:lnTo>
                    <a:pt x="574228" y="1576770"/>
                  </a:lnTo>
                  <a:lnTo>
                    <a:pt x="569146" y="1579627"/>
                  </a:lnTo>
                  <a:lnTo>
                    <a:pt x="363339" y="1698353"/>
                  </a:lnTo>
                  <a:lnTo>
                    <a:pt x="358575" y="1701210"/>
                  </a:lnTo>
                  <a:lnTo>
                    <a:pt x="353493" y="1703432"/>
                  </a:lnTo>
                  <a:lnTo>
                    <a:pt x="348411" y="1705337"/>
                  </a:lnTo>
                  <a:lnTo>
                    <a:pt x="343330" y="1707242"/>
                  </a:lnTo>
                  <a:lnTo>
                    <a:pt x="338248" y="1708829"/>
                  </a:lnTo>
                  <a:lnTo>
                    <a:pt x="333166" y="1710099"/>
                  </a:lnTo>
                  <a:lnTo>
                    <a:pt x="328085" y="1711369"/>
                  </a:lnTo>
                  <a:lnTo>
                    <a:pt x="323003" y="1712004"/>
                  </a:lnTo>
                  <a:lnTo>
                    <a:pt x="317286" y="1712321"/>
                  </a:lnTo>
                  <a:lnTo>
                    <a:pt x="312205" y="1712956"/>
                  </a:lnTo>
                  <a:lnTo>
                    <a:pt x="306805" y="1712956"/>
                  </a:lnTo>
                  <a:lnTo>
                    <a:pt x="301724" y="1712321"/>
                  </a:lnTo>
                  <a:lnTo>
                    <a:pt x="296642" y="1712004"/>
                  </a:lnTo>
                  <a:lnTo>
                    <a:pt x="291560" y="1711369"/>
                  </a:lnTo>
                  <a:lnTo>
                    <a:pt x="286479" y="1710099"/>
                  </a:lnTo>
                  <a:lnTo>
                    <a:pt x="281397" y="1708829"/>
                  </a:lnTo>
                  <a:lnTo>
                    <a:pt x="276315" y="1707242"/>
                  </a:lnTo>
                  <a:lnTo>
                    <a:pt x="271551" y="1705655"/>
                  </a:lnTo>
                  <a:lnTo>
                    <a:pt x="266470" y="1703750"/>
                  </a:lnTo>
                  <a:lnTo>
                    <a:pt x="261706" y="1701845"/>
                  </a:lnTo>
                  <a:lnTo>
                    <a:pt x="256941" y="1699623"/>
                  </a:lnTo>
                  <a:lnTo>
                    <a:pt x="252813" y="1696766"/>
                  </a:lnTo>
                  <a:lnTo>
                    <a:pt x="248049" y="1693909"/>
                  </a:lnTo>
                  <a:lnTo>
                    <a:pt x="243602" y="1691052"/>
                  </a:lnTo>
                  <a:lnTo>
                    <a:pt x="239791" y="1687243"/>
                  </a:lnTo>
                  <a:lnTo>
                    <a:pt x="235980" y="1684385"/>
                  </a:lnTo>
                  <a:lnTo>
                    <a:pt x="231851" y="1680259"/>
                  </a:lnTo>
                  <a:lnTo>
                    <a:pt x="228040" y="1676449"/>
                  </a:lnTo>
                  <a:lnTo>
                    <a:pt x="224863" y="1672640"/>
                  </a:lnTo>
                  <a:lnTo>
                    <a:pt x="221370" y="1668196"/>
                  </a:lnTo>
                  <a:lnTo>
                    <a:pt x="218194" y="1663434"/>
                  </a:lnTo>
                  <a:lnTo>
                    <a:pt x="215335" y="1658672"/>
                  </a:lnTo>
                  <a:lnTo>
                    <a:pt x="14292" y="1310430"/>
                  </a:lnTo>
                  <a:lnTo>
                    <a:pt x="11751" y="1305351"/>
                  </a:lnTo>
                  <a:lnTo>
                    <a:pt x="9211" y="1300589"/>
                  </a:lnTo>
                  <a:lnTo>
                    <a:pt x="6987" y="1295510"/>
                  </a:lnTo>
                  <a:lnTo>
                    <a:pt x="5399" y="1290431"/>
                  </a:lnTo>
                  <a:lnTo>
                    <a:pt x="3811" y="1285352"/>
                  </a:lnTo>
                  <a:lnTo>
                    <a:pt x="2541" y="1280273"/>
                  </a:lnTo>
                  <a:lnTo>
                    <a:pt x="1588" y="1274876"/>
                  </a:lnTo>
                  <a:lnTo>
                    <a:pt x="635" y="1269797"/>
                  </a:lnTo>
                  <a:lnTo>
                    <a:pt x="318" y="1264718"/>
                  </a:lnTo>
                  <a:lnTo>
                    <a:pt x="0" y="1259321"/>
                  </a:lnTo>
                  <a:lnTo>
                    <a:pt x="0" y="1254242"/>
                  </a:lnTo>
                  <a:lnTo>
                    <a:pt x="318" y="1249163"/>
                  </a:lnTo>
                  <a:lnTo>
                    <a:pt x="635" y="1243449"/>
                  </a:lnTo>
                  <a:lnTo>
                    <a:pt x="1588" y="1238369"/>
                  </a:lnTo>
                  <a:lnTo>
                    <a:pt x="2223" y="1233290"/>
                  </a:lnTo>
                  <a:lnTo>
                    <a:pt x="3494" y="1228211"/>
                  </a:lnTo>
                  <a:lnTo>
                    <a:pt x="5082" y="1223449"/>
                  </a:lnTo>
                  <a:lnTo>
                    <a:pt x="6987" y="1218370"/>
                  </a:lnTo>
                  <a:lnTo>
                    <a:pt x="8893" y="1213608"/>
                  </a:lnTo>
                  <a:lnTo>
                    <a:pt x="10799" y="1209164"/>
                  </a:lnTo>
                  <a:lnTo>
                    <a:pt x="13339" y="1204402"/>
                  </a:lnTo>
                  <a:lnTo>
                    <a:pt x="15880" y="1199641"/>
                  </a:lnTo>
                  <a:lnTo>
                    <a:pt x="18739" y="1195196"/>
                  </a:lnTo>
                  <a:lnTo>
                    <a:pt x="21915" y="1191069"/>
                  </a:lnTo>
                  <a:lnTo>
                    <a:pt x="25091" y="1186625"/>
                  </a:lnTo>
                  <a:lnTo>
                    <a:pt x="28584" y="1182816"/>
                  </a:lnTo>
                  <a:lnTo>
                    <a:pt x="32396" y="1179006"/>
                  </a:lnTo>
                  <a:lnTo>
                    <a:pt x="36207" y="1175514"/>
                  </a:lnTo>
                  <a:lnTo>
                    <a:pt x="40336" y="1171705"/>
                  </a:lnTo>
                  <a:lnTo>
                    <a:pt x="44465" y="1168848"/>
                  </a:lnTo>
                  <a:lnTo>
                    <a:pt x="49229" y="1165674"/>
                  </a:lnTo>
                  <a:lnTo>
                    <a:pt x="53993" y="1162499"/>
                  </a:lnTo>
                  <a:lnTo>
                    <a:pt x="259800" y="1043773"/>
                  </a:lnTo>
                  <a:lnTo>
                    <a:pt x="264564" y="1040916"/>
                  </a:lnTo>
                  <a:lnTo>
                    <a:pt x="268693" y="1038376"/>
                  </a:lnTo>
                  <a:lnTo>
                    <a:pt x="272822" y="1035202"/>
                  </a:lnTo>
                  <a:lnTo>
                    <a:pt x="276633" y="1032027"/>
                  </a:lnTo>
                  <a:lnTo>
                    <a:pt x="280127" y="1028853"/>
                  </a:lnTo>
                  <a:lnTo>
                    <a:pt x="283303" y="1025361"/>
                  </a:lnTo>
                  <a:lnTo>
                    <a:pt x="286161" y="1022187"/>
                  </a:lnTo>
                  <a:lnTo>
                    <a:pt x="288702" y="1018695"/>
                  </a:lnTo>
                  <a:lnTo>
                    <a:pt x="291243" y="1015203"/>
                  </a:lnTo>
                  <a:lnTo>
                    <a:pt x="293148" y="1011711"/>
                  </a:lnTo>
                  <a:lnTo>
                    <a:pt x="294736" y="1008219"/>
                  </a:lnTo>
                  <a:lnTo>
                    <a:pt x="295689" y="1004409"/>
                  </a:lnTo>
                  <a:lnTo>
                    <a:pt x="296960" y="1000600"/>
                  </a:lnTo>
                  <a:lnTo>
                    <a:pt x="297912" y="997108"/>
                  </a:lnTo>
                  <a:lnTo>
                    <a:pt x="298230" y="993616"/>
                  </a:lnTo>
                  <a:lnTo>
                    <a:pt x="298230" y="989807"/>
                  </a:lnTo>
                  <a:lnTo>
                    <a:pt x="298230" y="985997"/>
                  </a:lnTo>
                  <a:lnTo>
                    <a:pt x="297912" y="982188"/>
                  </a:lnTo>
                  <a:lnTo>
                    <a:pt x="296960" y="978696"/>
                  </a:lnTo>
                  <a:lnTo>
                    <a:pt x="295689" y="975204"/>
                  </a:lnTo>
                  <a:lnTo>
                    <a:pt x="294736" y="971395"/>
                  </a:lnTo>
                  <a:lnTo>
                    <a:pt x="293148" y="967585"/>
                  </a:lnTo>
                  <a:lnTo>
                    <a:pt x="291243" y="964093"/>
                  </a:lnTo>
                  <a:lnTo>
                    <a:pt x="288702" y="960601"/>
                  </a:lnTo>
                  <a:lnTo>
                    <a:pt x="286161" y="957427"/>
                  </a:lnTo>
                  <a:lnTo>
                    <a:pt x="283303" y="953935"/>
                  </a:lnTo>
                  <a:lnTo>
                    <a:pt x="280127" y="950760"/>
                  </a:lnTo>
                  <a:lnTo>
                    <a:pt x="276633" y="947269"/>
                  </a:lnTo>
                  <a:lnTo>
                    <a:pt x="272822" y="944094"/>
                  </a:lnTo>
                  <a:lnTo>
                    <a:pt x="268693" y="941554"/>
                  </a:lnTo>
                  <a:lnTo>
                    <a:pt x="264564" y="938380"/>
                  </a:lnTo>
                  <a:lnTo>
                    <a:pt x="259800" y="935523"/>
                  </a:lnTo>
                  <a:lnTo>
                    <a:pt x="53993" y="816797"/>
                  </a:lnTo>
                  <a:lnTo>
                    <a:pt x="49229" y="813940"/>
                  </a:lnTo>
                  <a:lnTo>
                    <a:pt x="44465" y="811083"/>
                  </a:lnTo>
                  <a:lnTo>
                    <a:pt x="40336" y="807591"/>
                  </a:lnTo>
                  <a:lnTo>
                    <a:pt x="36207" y="804099"/>
                  </a:lnTo>
                  <a:lnTo>
                    <a:pt x="32396" y="800607"/>
                  </a:lnTo>
                  <a:lnTo>
                    <a:pt x="28584" y="796480"/>
                  </a:lnTo>
                  <a:lnTo>
                    <a:pt x="25091" y="792671"/>
                  </a:lnTo>
                  <a:lnTo>
                    <a:pt x="21915" y="788226"/>
                  </a:lnTo>
                  <a:lnTo>
                    <a:pt x="18739" y="784100"/>
                  </a:lnTo>
                  <a:lnTo>
                    <a:pt x="15880" y="779655"/>
                  </a:lnTo>
                  <a:lnTo>
                    <a:pt x="13339" y="775529"/>
                  </a:lnTo>
                  <a:lnTo>
                    <a:pt x="10799" y="770767"/>
                  </a:lnTo>
                  <a:lnTo>
                    <a:pt x="8893" y="766005"/>
                  </a:lnTo>
                  <a:lnTo>
                    <a:pt x="6987" y="760926"/>
                  </a:lnTo>
                  <a:lnTo>
                    <a:pt x="5082" y="756164"/>
                  </a:lnTo>
                  <a:lnTo>
                    <a:pt x="3494" y="751085"/>
                  </a:lnTo>
                  <a:lnTo>
                    <a:pt x="2223" y="746006"/>
                  </a:lnTo>
                  <a:lnTo>
                    <a:pt x="1588" y="740927"/>
                  </a:lnTo>
                  <a:lnTo>
                    <a:pt x="635" y="735847"/>
                  </a:lnTo>
                  <a:lnTo>
                    <a:pt x="318" y="730768"/>
                  </a:lnTo>
                  <a:lnTo>
                    <a:pt x="0" y="725372"/>
                  </a:lnTo>
                  <a:lnTo>
                    <a:pt x="0" y="720292"/>
                  </a:lnTo>
                  <a:lnTo>
                    <a:pt x="318" y="715213"/>
                  </a:lnTo>
                  <a:lnTo>
                    <a:pt x="635" y="709499"/>
                  </a:lnTo>
                  <a:lnTo>
                    <a:pt x="1588" y="704420"/>
                  </a:lnTo>
                  <a:lnTo>
                    <a:pt x="2541" y="699341"/>
                  </a:lnTo>
                  <a:lnTo>
                    <a:pt x="3811" y="693944"/>
                  </a:lnTo>
                  <a:lnTo>
                    <a:pt x="5399" y="688865"/>
                  </a:lnTo>
                  <a:lnTo>
                    <a:pt x="6987" y="683786"/>
                  </a:lnTo>
                  <a:lnTo>
                    <a:pt x="9211" y="678707"/>
                  </a:lnTo>
                  <a:lnTo>
                    <a:pt x="11751" y="673945"/>
                  </a:lnTo>
                  <a:lnTo>
                    <a:pt x="14292" y="668866"/>
                  </a:lnTo>
                  <a:lnTo>
                    <a:pt x="215335" y="320624"/>
                  </a:lnTo>
                  <a:lnTo>
                    <a:pt x="218194" y="315862"/>
                  </a:lnTo>
                  <a:lnTo>
                    <a:pt x="221370" y="311418"/>
                  </a:lnTo>
                  <a:lnTo>
                    <a:pt x="224863" y="307291"/>
                  </a:lnTo>
                  <a:lnTo>
                    <a:pt x="228040" y="302847"/>
                  </a:lnTo>
                  <a:lnTo>
                    <a:pt x="231851" y="299037"/>
                  </a:lnTo>
                  <a:lnTo>
                    <a:pt x="235980" y="295545"/>
                  </a:lnTo>
                  <a:lnTo>
                    <a:pt x="239791" y="292053"/>
                  </a:lnTo>
                  <a:lnTo>
                    <a:pt x="243602" y="288562"/>
                  </a:lnTo>
                  <a:lnTo>
                    <a:pt x="248049" y="285704"/>
                  </a:lnTo>
                  <a:lnTo>
                    <a:pt x="252813" y="282530"/>
                  </a:lnTo>
                  <a:lnTo>
                    <a:pt x="256941" y="280308"/>
                  </a:lnTo>
                  <a:lnTo>
                    <a:pt x="261706" y="277768"/>
                  </a:lnTo>
                  <a:lnTo>
                    <a:pt x="266470" y="275546"/>
                  </a:lnTo>
                  <a:lnTo>
                    <a:pt x="271551" y="273641"/>
                  </a:lnTo>
                  <a:lnTo>
                    <a:pt x="276315" y="272054"/>
                  </a:lnTo>
                  <a:lnTo>
                    <a:pt x="281397" y="270467"/>
                  </a:lnTo>
                  <a:lnTo>
                    <a:pt x="286479" y="269197"/>
                  </a:lnTo>
                  <a:lnTo>
                    <a:pt x="291560" y="268562"/>
                  </a:lnTo>
                  <a:lnTo>
                    <a:pt x="296642" y="267610"/>
                  </a:lnTo>
                  <a:lnTo>
                    <a:pt x="301724" y="266975"/>
                  </a:lnTo>
                  <a:lnTo>
                    <a:pt x="306805" y="266975"/>
                  </a:lnTo>
                  <a:lnTo>
                    <a:pt x="312205" y="266975"/>
                  </a:lnTo>
                  <a:lnTo>
                    <a:pt x="317286" y="266975"/>
                  </a:lnTo>
                  <a:lnTo>
                    <a:pt x="323003" y="267610"/>
                  </a:lnTo>
                  <a:lnTo>
                    <a:pt x="328085" y="268562"/>
                  </a:lnTo>
                  <a:lnTo>
                    <a:pt x="333166" y="269197"/>
                  </a:lnTo>
                  <a:lnTo>
                    <a:pt x="338248" y="270784"/>
                  </a:lnTo>
                  <a:lnTo>
                    <a:pt x="343330" y="272372"/>
                  </a:lnTo>
                  <a:lnTo>
                    <a:pt x="348411" y="273959"/>
                  </a:lnTo>
                  <a:lnTo>
                    <a:pt x="353493" y="276181"/>
                  </a:lnTo>
                  <a:lnTo>
                    <a:pt x="358575" y="278721"/>
                  </a:lnTo>
                  <a:lnTo>
                    <a:pt x="363339" y="281260"/>
                  </a:lnTo>
                  <a:lnTo>
                    <a:pt x="569146" y="399986"/>
                  </a:lnTo>
                  <a:lnTo>
                    <a:pt x="574228" y="402526"/>
                  </a:lnTo>
                  <a:lnTo>
                    <a:pt x="578674" y="404748"/>
                  </a:lnTo>
                  <a:lnTo>
                    <a:pt x="583438" y="406653"/>
                  </a:lnTo>
                  <a:lnTo>
                    <a:pt x="587885" y="408875"/>
                  </a:lnTo>
                  <a:lnTo>
                    <a:pt x="592649" y="409827"/>
                  </a:lnTo>
                  <a:lnTo>
                    <a:pt x="596778" y="411097"/>
                  </a:lnTo>
                  <a:lnTo>
                    <a:pt x="601224" y="411732"/>
                  </a:lnTo>
                  <a:lnTo>
                    <a:pt x="605353" y="412367"/>
                  </a:lnTo>
                  <a:lnTo>
                    <a:pt x="609799" y="412684"/>
                  </a:lnTo>
                  <a:lnTo>
                    <a:pt x="613610" y="412684"/>
                  </a:lnTo>
                  <a:lnTo>
                    <a:pt x="617739" y="412367"/>
                  </a:lnTo>
                  <a:lnTo>
                    <a:pt x="621551" y="411414"/>
                  </a:lnTo>
                  <a:lnTo>
                    <a:pt x="625044" y="410779"/>
                  </a:lnTo>
                  <a:lnTo>
                    <a:pt x="628538" y="409510"/>
                  </a:lnTo>
                  <a:lnTo>
                    <a:pt x="632032" y="407922"/>
                  </a:lnTo>
                  <a:lnTo>
                    <a:pt x="635525" y="406335"/>
                  </a:lnTo>
                  <a:lnTo>
                    <a:pt x="638384" y="404430"/>
                  </a:lnTo>
                  <a:lnTo>
                    <a:pt x="641560" y="402208"/>
                  </a:lnTo>
                  <a:lnTo>
                    <a:pt x="644418" y="399669"/>
                  </a:lnTo>
                  <a:lnTo>
                    <a:pt x="646959" y="396812"/>
                  </a:lnTo>
                  <a:lnTo>
                    <a:pt x="649500" y="393955"/>
                  </a:lnTo>
                  <a:lnTo>
                    <a:pt x="651723" y="390780"/>
                  </a:lnTo>
                  <a:lnTo>
                    <a:pt x="653629" y="387288"/>
                  </a:lnTo>
                  <a:lnTo>
                    <a:pt x="655534" y="383796"/>
                  </a:lnTo>
                  <a:lnTo>
                    <a:pt x="657122" y="379669"/>
                  </a:lnTo>
                  <a:lnTo>
                    <a:pt x="658710" y="375543"/>
                  </a:lnTo>
                  <a:lnTo>
                    <a:pt x="659981" y="371098"/>
                  </a:lnTo>
                  <a:lnTo>
                    <a:pt x="661251" y="366337"/>
                  </a:lnTo>
                  <a:lnTo>
                    <a:pt x="661886" y="361575"/>
                  </a:lnTo>
                  <a:lnTo>
                    <a:pt x="662839" y="356496"/>
                  </a:lnTo>
                  <a:lnTo>
                    <a:pt x="663157" y="351099"/>
                  </a:lnTo>
                  <a:lnTo>
                    <a:pt x="663157" y="345702"/>
                  </a:lnTo>
                  <a:lnTo>
                    <a:pt x="663157" y="108250"/>
                  </a:lnTo>
                  <a:lnTo>
                    <a:pt x="663157" y="102854"/>
                  </a:lnTo>
                  <a:lnTo>
                    <a:pt x="663474" y="97140"/>
                  </a:lnTo>
                  <a:lnTo>
                    <a:pt x="664110" y="91743"/>
                  </a:lnTo>
                  <a:lnTo>
                    <a:pt x="665380" y="86664"/>
                  </a:lnTo>
                  <a:lnTo>
                    <a:pt x="666650" y="81267"/>
                  </a:lnTo>
                  <a:lnTo>
                    <a:pt x="667921" y="76188"/>
                  </a:lnTo>
                  <a:lnTo>
                    <a:pt x="669826" y="71109"/>
                  </a:lnTo>
                  <a:lnTo>
                    <a:pt x="671732" y="66347"/>
                  </a:lnTo>
                  <a:lnTo>
                    <a:pt x="673638" y="61585"/>
                  </a:lnTo>
                  <a:lnTo>
                    <a:pt x="675861" y="56824"/>
                  </a:lnTo>
                  <a:lnTo>
                    <a:pt x="678719" y="52379"/>
                  </a:lnTo>
                  <a:lnTo>
                    <a:pt x="681578" y="47935"/>
                  </a:lnTo>
                  <a:lnTo>
                    <a:pt x="684754" y="43491"/>
                  </a:lnTo>
                  <a:lnTo>
                    <a:pt x="687930" y="39681"/>
                  </a:lnTo>
                  <a:lnTo>
                    <a:pt x="691423" y="35872"/>
                  </a:lnTo>
                  <a:lnTo>
                    <a:pt x="694917" y="31745"/>
                  </a:lnTo>
                  <a:lnTo>
                    <a:pt x="698728" y="28253"/>
                  </a:lnTo>
                  <a:lnTo>
                    <a:pt x="702540" y="24761"/>
                  </a:lnTo>
                  <a:lnTo>
                    <a:pt x="706668" y="21587"/>
                  </a:lnTo>
                  <a:lnTo>
                    <a:pt x="710797" y="18412"/>
                  </a:lnTo>
                  <a:lnTo>
                    <a:pt x="715244" y="15873"/>
                  </a:lnTo>
                  <a:lnTo>
                    <a:pt x="720008" y="13016"/>
                  </a:lnTo>
                  <a:lnTo>
                    <a:pt x="724772" y="10794"/>
                  </a:lnTo>
                  <a:lnTo>
                    <a:pt x="729218" y="8889"/>
                  </a:lnTo>
                  <a:lnTo>
                    <a:pt x="733982" y="6667"/>
                  </a:lnTo>
                  <a:lnTo>
                    <a:pt x="739064" y="4762"/>
                  </a:lnTo>
                  <a:lnTo>
                    <a:pt x="744146" y="3810"/>
                  </a:lnTo>
                  <a:lnTo>
                    <a:pt x="749545" y="2222"/>
                  </a:lnTo>
                  <a:lnTo>
                    <a:pt x="754944" y="1270"/>
                  </a:lnTo>
                  <a:lnTo>
                    <a:pt x="760344" y="635"/>
                  </a:lnTo>
                  <a:lnTo>
                    <a:pt x="765743" y="0"/>
                  </a:lnTo>
                  <a:close/>
                </a:path>
              </a:pathLst>
            </a:custGeom>
            <a:solidFill>
              <a:srgbClr val="28283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nvGrpSpPr>
          <p:cNvPr id="39" name="组合 38"/>
          <p:cNvGrpSpPr/>
          <p:nvPr/>
        </p:nvGrpSpPr>
        <p:grpSpPr>
          <a:xfrm>
            <a:off x="9158305" y="2854452"/>
            <a:ext cx="1769807" cy="1769807"/>
            <a:chOff x="8776009" y="2930652"/>
            <a:chExt cx="1769807" cy="1769807"/>
          </a:xfrm>
        </p:grpSpPr>
        <p:sp>
          <p:nvSpPr>
            <p:cNvPr id="31" name="椭圆 30"/>
            <p:cNvSpPr/>
            <p:nvPr/>
          </p:nvSpPr>
          <p:spPr>
            <a:xfrm>
              <a:off x="8776009" y="2930652"/>
              <a:ext cx="1769807" cy="1769807"/>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KSO_Shape"/>
            <p:cNvSpPr>
              <a:spLocks/>
            </p:cNvSpPr>
            <p:nvPr/>
          </p:nvSpPr>
          <p:spPr bwMode="auto">
            <a:xfrm>
              <a:off x="9349755" y="3417487"/>
              <a:ext cx="622314" cy="796137"/>
            </a:xfrm>
            <a:custGeom>
              <a:avLst/>
              <a:gdLst>
                <a:gd name="T0" fmla="*/ 1139504 w 1546226"/>
                <a:gd name="T1" fmla="*/ 1893571 h 1979613"/>
                <a:gd name="T2" fmla="*/ 1117260 w 1546226"/>
                <a:gd name="T3" fmla="*/ 1969136 h 1979613"/>
                <a:gd name="T4" fmla="*/ 423882 w 1546226"/>
                <a:gd name="T5" fmla="*/ 1965643 h 1979613"/>
                <a:gd name="T6" fmla="*/ 408946 w 1546226"/>
                <a:gd name="T7" fmla="*/ 1888173 h 1979613"/>
                <a:gd name="T8" fmla="*/ 965201 w 1546226"/>
                <a:gd name="T9" fmla="*/ 1608456 h 1979613"/>
                <a:gd name="T10" fmla="*/ 1020446 w 1546226"/>
                <a:gd name="T11" fmla="*/ 1663701 h 1979613"/>
                <a:gd name="T12" fmla="*/ 977266 w 1546226"/>
                <a:gd name="T13" fmla="*/ 1729106 h 1979613"/>
                <a:gd name="T14" fmla="*/ 536258 w 1546226"/>
                <a:gd name="T15" fmla="*/ 1704658 h 1979613"/>
                <a:gd name="T16" fmla="*/ 543878 w 1546226"/>
                <a:gd name="T17" fmla="*/ 1626236 h 1979613"/>
                <a:gd name="T18" fmla="*/ 859473 w 1546226"/>
                <a:gd name="T19" fmla="*/ 1366838 h 1979613"/>
                <a:gd name="T20" fmla="*/ 895986 w 1546226"/>
                <a:gd name="T21" fmla="*/ 1436370 h 1979613"/>
                <a:gd name="T22" fmla="*/ 835026 w 1546226"/>
                <a:gd name="T23" fmla="*/ 1485900 h 1979613"/>
                <a:gd name="T24" fmla="*/ 652463 w 1546226"/>
                <a:gd name="T25" fmla="*/ 1442403 h 1979613"/>
                <a:gd name="T26" fmla="*/ 681991 w 1546226"/>
                <a:gd name="T27" fmla="*/ 1369695 h 1979613"/>
                <a:gd name="T28" fmla="*/ 1304222 w 1546226"/>
                <a:gd name="T29" fmla="*/ 1188236 h 1979613"/>
                <a:gd name="T30" fmla="*/ 1445365 w 1546226"/>
                <a:gd name="T31" fmla="*/ 1409543 h 1979613"/>
                <a:gd name="T32" fmla="*/ 1521804 w 1546226"/>
                <a:gd name="T33" fmla="*/ 1643532 h 1979613"/>
                <a:gd name="T34" fmla="*/ 1542420 w 1546226"/>
                <a:gd name="T35" fmla="*/ 1979613 h 1979613"/>
                <a:gd name="T36" fmla="*/ 1276311 w 1546226"/>
                <a:gd name="T37" fmla="*/ 1712016 h 1979613"/>
                <a:gd name="T38" fmla="*/ 1209387 w 1546226"/>
                <a:gd name="T39" fmla="*/ 1506880 h 1979613"/>
                <a:gd name="T40" fmla="*/ 1061267 w 1546226"/>
                <a:gd name="T41" fmla="*/ 1303011 h 1979613"/>
                <a:gd name="T42" fmla="*/ 1032087 w 1546226"/>
                <a:gd name="T43" fmla="*/ 1155896 h 1979613"/>
                <a:gd name="T44" fmla="*/ 847726 w 1546226"/>
                <a:gd name="T45" fmla="*/ 496570 h 1979613"/>
                <a:gd name="T46" fmla="*/ 896938 w 1546226"/>
                <a:gd name="T47" fmla="*/ 557212 h 1979613"/>
                <a:gd name="T48" fmla="*/ 847726 w 1546226"/>
                <a:gd name="T49" fmla="*/ 617855 h 1979613"/>
                <a:gd name="T50" fmla="*/ 656908 w 1546226"/>
                <a:gd name="T51" fmla="*/ 586740 h 1979613"/>
                <a:gd name="T52" fmla="*/ 672148 w 1546226"/>
                <a:gd name="T53" fmla="*/ 509270 h 1979613"/>
                <a:gd name="T54" fmla="*/ 988378 w 1546226"/>
                <a:gd name="T55" fmla="*/ 255587 h 1979613"/>
                <a:gd name="T56" fmla="*/ 1017588 w 1546226"/>
                <a:gd name="T57" fmla="*/ 328295 h 1979613"/>
                <a:gd name="T58" fmla="*/ 587375 w 1546226"/>
                <a:gd name="T59" fmla="*/ 371475 h 1979613"/>
                <a:gd name="T60" fmla="*/ 527050 w 1546226"/>
                <a:gd name="T61" fmla="*/ 322262 h 1979613"/>
                <a:gd name="T62" fmla="*/ 563563 w 1546226"/>
                <a:gd name="T63" fmla="*/ 252730 h 1979613"/>
                <a:gd name="T64" fmla="*/ 1543686 w 1546226"/>
                <a:gd name="T65" fmla="*/ 172057 h 1979613"/>
                <a:gd name="T66" fmla="*/ 1479895 w 1546226"/>
                <a:gd name="T67" fmla="*/ 486332 h 1979613"/>
                <a:gd name="T68" fmla="*/ 1310737 w 1546226"/>
                <a:gd name="T69" fmla="*/ 784417 h 1979613"/>
                <a:gd name="T70" fmla="*/ 1144435 w 1546226"/>
                <a:gd name="T71" fmla="*/ 941872 h 1979613"/>
                <a:gd name="T72" fmla="*/ 913707 w 1546226"/>
                <a:gd name="T73" fmla="*/ 1072978 h 1979613"/>
                <a:gd name="T74" fmla="*/ 591894 w 1546226"/>
                <a:gd name="T75" fmla="*/ 1216782 h 1979613"/>
                <a:gd name="T76" fmla="*/ 376083 w 1546226"/>
                <a:gd name="T77" fmla="*/ 1436140 h 1979613"/>
                <a:gd name="T78" fmla="*/ 278650 w 1546226"/>
                <a:gd name="T79" fmla="*/ 1673275 h 1979613"/>
                <a:gd name="T80" fmla="*/ 256752 w 1546226"/>
                <a:gd name="T81" fmla="*/ 1943107 h 1979613"/>
                <a:gd name="T82" fmla="*/ 11425 w 1546226"/>
                <a:gd name="T83" fmla="*/ 1721210 h 1979613"/>
                <a:gd name="T84" fmla="*/ 94893 w 1546226"/>
                <a:gd name="T85" fmla="*/ 1422807 h 1979613"/>
                <a:gd name="T86" fmla="*/ 266908 w 1546226"/>
                <a:gd name="T87" fmla="*/ 1159959 h 1979613"/>
                <a:gd name="T88" fmla="*/ 445904 w 1546226"/>
                <a:gd name="T89" fmla="*/ 1007266 h 1979613"/>
                <a:gd name="T90" fmla="*/ 691866 w 1546226"/>
                <a:gd name="T91" fmla="*/ 883143 h 1979613"/>
                <a:gd name="T92" fmla="*/ 1012409 w 1546226"/>
                <a:gd name="T93" fmla="*/ 720292 h 1979613"/>
                <a:gd name="T94" fmla="*/ 1199340 w 1546226"/>
                <a:gd name="T95" fmla="*/ 492998 h 1979613"/>
                <a:gd name="T96" fmla="*/ 1277730 w 1546226"/>
                <a:gd name="T97" fmla="*/ 259356 h 1979613"/>
                <a:gd name="T98" fmla="*/ 463603 w 1546226"/>
                <a:gd name="T99" fmla="*/ 0 h 1979613"/>
                <a:gd name="T100" fmla="*/ 1141411 w 1546226"/>
                <a:gd name="T101" fmla="*/ 43609 h 1979613"/>
                <a:gd name="T102" fmla="*/ 1112176 w 1546226"/>
                <a:gd name="T103" fmla="*/ 116504 h 1979613"/>
                <a:gd name="T104" fmla="*/ 419433 w 1546226"/>
                <a:gd name="T105" fmla="*/ 105681 h 1979613"/>
                <a:gd name="T106" fmla="*/ 412124 w 1546226"/>
                <a:gd name="T107" fmla="*/ 27693 h 1979613"/>
                <a:gd name="T108" fmla="*/ 256779 w 1546226"/>
                <a:gd name="T109" fmla="*/ 31137 h 1979613"/>
                <a:gd name="T110" fmla="*/ 279287 w 1546226"/>
                <a:gd name="T111" fmla="*/ 311049 h 1979613"/>
                <a:gd name="T112" fmla="*/ 361076 w 1546226"/>
                <a:gd name="T113" fmla="*/ 519156 h 1979613"/>
                <a:gd name="T114" fmla="*/ 530043 w 1546226"/>
                <a:gd name="T115" fmla="*/ 718050 h 1979613"/>
                <a:gd name="T116" fmla="*/ 466323 w 1546226"/>
                <a:gd name="T117" fmla="*/ 850539 h 1979613"/>
                <a:gd name="T118" fmla="*/ 255828 w 1546226"/>
                <a:gd name="T119" fmla="*/ 808600 h 1979613"/>
                <a:gd name="T120" fmla="*/ 108418 w 1546226"/>
                <a:gd name="T121" fmla="*/ 587149 h 1979613"/>
                <a:gd name="T122" fmla="*/ 28214 w 1546226"/>
                <a:gd name="T123" fmla="*/ 353306 h 1979613"/>
                <a:gd name="T124" fmla="*/ 2853 w 1546226"/>
                <a:gd name="T125" fmla="*/ 15886 h 1979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46226" h="1979613">
                  <a:moveTo>
                    <a:pt x="463603" y="1855788"/>
                  </a:moveTo>
                  <a:lnTo>
                    <a:pt x="1082623" y="1855788"/>
                  </a:lnTo>
                  <a:lnTo>
                    <a:pt x="1088978" y="1856106"/>
                  </a:lnTo>
                  <a:lnTo>
                    <a:pt x="1095016" y="1857058"/>
                  </a:lnTo>
                  <a:lnTo>
                    <a:pt x="1101054" y="1858646"/>
                  </a:lnTo>
                  <a:lnTo>
                    <a:pt x="1106773" y="1860551"/>
                  </a:lnTo>
                  <a:lnTo>
                    <a:pt x="1112176" y="1863091"/>
                  </a:lnTo>
                  <a:lnTo>
                    <a:pt x="1117260" y="1866266"/>
                  </a:lnTo>
                  <a:lnTo>
                    <a:pt x="1122026" y="1869758"/>
                  </a:lnTo>
                  <a:lnTo>
                    <a:pt x="1126157" y="1873886"/>
                  </a:lnTo>
                  <a:lnTo>
                    <a:pt x="1130606" y="1878013"/>
                  </a:lnTo>
                  <a:lnTo>
                    <a:pt x="1134102" y="1883093"/>
                  </a:lnTo>
                  <a:lnTo>
                    <a:pt x="1137279" y="1888173"/>
                  </a:lnTo>
                  <a:lnTo>
                    <a:pt x="1139504" y="1893571"/>
                  </a:lnTo>
                  <a:lnTo>
                    <a:pt x="1141411" y="1899286"/>
                  </a:lnTo>
                  <a:lnTo>
                    <a:pt x="1142999" y="1905318"/>
                  </a:lnTo>
                  <a:lnTo>
                    <a:pt x="1144270" y="1911351"/>
                  </a:lnTo>
                  <a:lnTo>
                    <a:pt x="1144588" y="1917701"/>
                  </a:lnTo>
                  <a:lnTo>
                    <a:pt x="1144270" y="1924051"/>
                  </a:lnTo>
                  <a:lnTo>
                    <a:pt x="1142999" y="1930401"/>
                  </a:lnTo>
                  <a:lnTo>
                    <a:pt x="1141411" y="1936116"/>
                  </a:lnTo>
                  <a:lnTo>
                    <a:pt x="1139504" y="1941513"/>
                  </a:lnTo>
                  <a:lnTo>
                    <a:pt x="1137279" y="1947228"/>
                  </a:lnTo>
                  <a:lnTo>
                    <a:pt x="1134102" y="1952308"/>
                  </a:lnTo>
                  <a:lnTo>
                    <a:pt x="1130606" y="1956753"/>
                  </a:lnTo>
                  <a:lnTo>
                    <a:pt x="1126157" y="1961198"/>
                  </a:lnTo>
                  <a:lnTo>
                    <a:pt x="1122026" y="1965643"/>
                  </a:lnTo>
                  <a:lnTo>
                    <a:pt x="1117260" y="1969136"/>
                  </a:lnTo>
                  <a:lnTo>
                    <a:pt x="1112176" y="1972311"/>
                  </a:lnTo>
                  <a:lnTo>
                    <a:pt x="1106773" y="1974533"/>
                  </a:lnTo>
                  <a:lnTo>
                    <a:pt x="1101054" y="1976756"/>
                  </a:lnTo>
                  <a:lnTo>
                    <a:pt x="1095016" y="1978026"/>
                  </a:lnTo>
                  <a:lnTo>
                    <a:pt x="1088978" y="1979296"/>
                  </a:lnTo>
                  <a:lnTo>
                    <a:pt x="1082623" y="1979613"/>
                  </a:lnTo>
                  <a:lnTo>
                    <a:pt x="463603" y="1979613"/>
                  </a:lnTo>
                  <a:lnTo>
                    <a:pt x="457248" y="1979296"/>
                  </a:lnTo>
                  <a:lnTo>
                    <a:pt x="450892" y="1978026"/>
                  </a:lnTo>
                  <a:lnTo>
                    <a:pt x="445172" y="1976756"/>
                  </a:lnTo>
                  <a:lnTo>
                    <a:pt x="439135" y="1974533"/>
                  </a:lnTo>
                  <a:lnTo>
                    <a:pt x="433733" y="1972311"/>
                  </a:lnTo>
                  <a:lnTo>
                    <a:pt x="428648" y="1969136"/>
                  </a:lnTo>
                  <a:lnTo>
                    <a:pt x="423882" y="1965643"/>
                  </a:lnTo>
                  <a:lnTo>
                    <a:pt x="419433" y="1961198"/>
                  </a:lnTo>
                  <a:lnTo>
                    <a:pt x="415620" y="1956753"/>
                  </a:lnTo>
                  <a:lnTo>
                    <a:pt x="412124" y="1952308"/>
                  </a:lnTo>
                  <a:lnTo>
                    <a:pt x="408946" y="1947228"/>
                  </a:lnTo>
                  <a:lnTo>
                    <a:pt x="406087" y="1941513"/>
                  </a:lnTo>
                  <a:lnTo>
                    <a:pt x="404180" y="1936116"/>
                  </a:lnTo>
                  <a:lnTo>
                    <a:pt x="402591" y="1930401"/>
                  </a:lnTo>
                  <a:lnTo>
                    <a:pt x="401956" y="1924051"/>
                  </a:lnTo>
                  <a:lnTo>
                    <a:pt x="401638" y="1917701"/>
                  </a:lnTo>
                  <a:lnTo>
                    <a:pt x="401956" y="1911351"/>
                  </a:lnTo>
                  <a:lnTo>
                    <a:pt x="402591" y="1905318"/>
                  </a:lnTo>
                  <a:lnTo>
                    <a:pt x="404180" y="1899286"/>
                  </a:lnTo>
                  <a:lnTo>
                    <a:pt x="406087" y="1893571"/>
                  </a:lnTo>
                  <a:lnTo>
                    <a:pt x="408946" y="1888173"/>
                  </a:lnTo>
                  <a:lnTo>
                    <a:pt x="412124" y="1883093"/>
                  </a:lnTo>
                  <a:lnTo>
                    <a:pt x="415620" y="1878013"/>
                  </a:lnTo>
                  <a:lnTo>
                    <a:pt x="419433" y="1873886"/>
                  </a:lnTo>
                  <a:lnTo>
                    <a:pt x="423882" y="1869758"/>
                  </a:lnTo>
                  <a:lnTo>
                    <a:pt x="428648" y="1866266"/>
                  </a:lnTo>
                  <a:lnTo>
                    <a:pt x="433733" y="1863091"/>
                  </a:lnTo>
                  <a:lnTo>
                    <a:pt x="439135" y="1860551"/>
                  </a:lnTo>
                  <a:lnTo>
                    <a:pt x="445172" y="1858646"/>
                  </a:lnTo>
                  <a:lnTo>
                    <a:pt x="450892" y="1857058"/>
                  </a:lnTo>
                  <a:lnTo>
                    <a:pt x="457248" y="1856106"/>
                  </a:lnTo>
                  <a:lnTo>
                    <a:pt x="463603" y="1855788"/>
                  </a:lnTo>
                  <a:close/>
                  <a:moveTo>
                    <a:pt x="587375" y="1608138"/>
                  </a:moveTo>
                  <a:lnTo>
                    <a:pt x="958851" y="1608138"/>
                  </a:lnTo>
                  <a:lnTo>
                    <a:pt x="965201" y="1608456"/>
                  </a:lnTo>
                  <a:lnTo>
                    <a:pt x="971551" y="1609408"/>
                  </a:lnTo>
                  <a:lnTo>
                    <a:pt x="977266" y="1610996"/>
                  </a:lnTo>
                  <a:lnTo>
                    <a:pt x="982981" y="1612901"/>
                  </a:lnTo>
                  <a:lnTo>
                    <a:pt x="988378" y="1615758"/>
                  </a:lnTo>
                  <a:lnTo>
                    <a:pt x="993458" y="1618616"/>
                  </a:lnTo>
                  <a:lnTo>
                    <a:pt x="998221" y="1622426"/>
                  </a:lnTo>
                  <a:lnTo>
                    <a:pt x="1002348" y="1626236"/>
                  </a:lnTo>
                  <a:lnTo>
                    <a:pt x="1006793" y="1630998"/>
                  </a:lnTo>
                  <a:lnTo>
                    <a:pt x="1010286" y="1635761"/>
                  </a:lnTo>
                  <a:lnTo>
                    <a:pt x="1013461" y="1640841"/>
                  </a:lnTo>
                  <a:lnTo>
                    <a:pt x="1015683" y="1646238"/>
                  </a:lnTo>
                  <a:lnTo>
                    <a:pt x="1017588" y="1651636"/>
                  </a:lnTo>
                  <a:lnTo>
                    <a:pt x="1019176" y="1657668"/>
                  </a:lnTo>
                  <a:lnTo>
                    <a:pt x="1020446" y="1663701"/>
                  </a:lnTo>
                  <a:lnTo>
                    <a:pt x="1020763" y="1670051"/>
                  </a:lnTo>
                  <a:lnTo>
                    <a:pt x="1020446" y="1676401"/>
                  </a:lnTo>
                  <a:lnTo>
                    <a:pt x="1019176" y="1682751"/>
                  </a:lnTo>
                  <a:lnTo>
                    <a:pt x="1017588" y="1688466"/>
                  </a:lnTo>
                  <a:lnTo>
                    <a:pt x="1015683" y="1694498"/>
                  </a:lnTo>
                  <a:lnTo>
                    <a:pt x="1013461" y="1699578"/>
                  </a:lnTo>
                  <a:lnTo>
                    <a:pt x="1010286" y="1704658"/>
                  </a:lnTo>
                  <a:lnTo>
                    <a:pt x="1006793" y="1709738"/>
                  </a:lnTo>
                  <a:lnTo>
                    <a:pt x="1002348" y="1713866"/>
                  </a:lnTo>
                  <a:lnTo>
                    <a:pt x="998221" y="1717993"/>
                  </a:lnTo>
                  <a:lnTo>
                    <a:pt x="993458" y="1721486"/>
                  </a:lnTo>
                  <a:lnTo>
                    <a:pt x="988378" y="1724661"/>
                  </a:lnTo>
                  <a:lnTo>
                    <a:pt x="982981" y="1727201"/>
                  </a:lnTo>
                  <a:lnTo>
                    <a:pt x="977266" y="1729106"/>
                  </a:lnTo>
                  <a:lnTo>
                    <a:pt x="971551" y="1730693"/>
                  </a:lnTo>
                  <a:lnTo>
                    <a:pt x="965201" y="1731646"/>
                  </a:lnTo>
                  <a:lnTo>
                    <a:pt x="958851" y="1731963"/>
                  </a:lnTo>
                  <a:lnTo>
                    <a:pt x="587375" y="1731963"/>
                  </a:lnTo>
                  <a:lnTo>
                    <a:pt x="581343" y="1731646"/>
                  </a:lnTo>
                  <a:lnTo>
                    <a:pt x="575310" y="1730693"/>
                  </a:lnTo>
                  <a:lnTo>
                    <a:pt x="568960" y="1729106"/>
                  </a:lnTo>
                  <a:lnTo>
                    <a:pt x="563563" y="1727201"/>
                  </a:lnTo>
                  <a:lnTo>
                    <a:pt x="558165" y="1724661"/>
                  </a:lnTo>
                  <a:lnTo>
                    <a:pt x="553085" y="1721486"/>
                  </a:lnTo>
                  <a:lnTo>
                    <a:pt x="548323" y="1717993"/>
                  </a:lnTo>
                  <a:lnTo>
                    <a:pt x="543878" y="1713866"/>
                  </a:lnTo>
                  <a:lnTo>
                    <a:pt x="539750" y="1709738"/>
                  </a:lnTo>
                  <a:lnTo>
                    <a:pt x="536258" y="1704658"/>
                  </a:lnTo>
                  <a:lnTo>
                    <a:pt x="533083" y="1699578"/>
                  </a:lnTo>
                  <a:lnTo>
                    <a:pt x="530543" y="1694498"/>
                  </a:lnTo>
                  <a:lnTo>
                    <a:pt x="528320" y="1688466"/>
                  </a:lnTo>
                  <a:lnTo>
                    <a:pt x="527050" y="1682751"/>
                  </a:lnTo>
                  <a:lnTo>
                    <a:pt x="526098" y="1676401"/>
                  </a:lnTo>
                  <a:lnTo>
                    <a:pt x="525463" y="1670051"/>
                  </a:lnTo>
                  <a:lnTo>
                    <a:pt x="526098" y="1663701"/>
                  </a:lnTo>
                  <a:lnTo>
                    <a:pt x="527050" y="1657668"/>
                  </a:lnTo>
                  <a:lnTo>
                    <a:pt x="528320" y="1651636"/>
                  </a:lnTo>
                  <a:lnTo>
                    <a:pt x="530543" y="1646238"/>
                  </a:lnTo>
                  <a:lnTo>
                    <a:pt x="533083" y="1640841"/>
                  </a:lnTo>
                  <a:lnTo>
                    <a:pt x="536258" y="1635761"/>
                  </a:lnTo>
                  <a:lnTo>
                    <a:pt x="539750" y="1630998"/>
                  </a:lnTo>
                  <a:lnTo>
                    <a:pt x="543878" y="1626236"/>
                  </a:lnTo>
                  <a:lnTo>
                    <a:pt x="548323" y="1622426"/>
                  </a:lnTo>
                  <a:lnTo>
                    <a:pt x="553085" y="1618616"/>
                  </a:lnTo>
                  <a:lnTo>
                    <a:pt x="558165" y="1615758"/>
                  </a:lnTo>
                  <a:lnTo>
                    <a:pt x="563563" y="1612901"/>
                  </a:lnTo>
                  <a:lnTo>
                    <a:pt x="568960" y="1610996"/>
                  </a:lnTo>
                  <a:lnTo>
                    <a:pt x="575310" y="1609408"/>
                  </a:lnTo>
                  <a:lnTo>
                    <a:pt x="581343" y="1608456"/>
                  </a:lnTo>
                  <a:lnTo>
                    <a:pt x="587375" y="1608138"/>
                  </a:lnTo>
                  <a:close/>
                  <a:moveTo>
                    <a:pt x="711201" y="1362075"/>
                  </a:moveTo>
                  <a:lnTo>
                    <a:pt x="835026" y="1362075"/>
                  </a:lnTo>
                  <a:lnTo>
                    <a:pt x="841376" y="1362710"/>
                  </a:lnTo>
                  <a:lnTo>
                    <a:pt x="847726" y="1363345"/>
                  </a:lnTo>
                  <a:lnTo>
                    <a:pt x="853441" y="1364933"/>
                  </a:lnTo>
                  <a:lnTo>
                    <a:pt x="859473" y="1366838"/>
                  </a:lnTo>
                  <a:lnTo>
                    <a:pt x="864553" y="1369695"/>
                  </a:lnTo>
                  <a:lnTo>
                    <a:pt x="869633" y="1372870"/>
                  </a:lnTo>
                  <a:lnTo>
                    <a:pt x="874713" y="1376363"/>
                  </a:lnTo>
                  <a:lnTo>
                    <a:pt x="879158" y="1380173"/>
                  </a:lnTo>
                  <a:lnTo>
                    <a:pt x="882968" y="1384618"/>
                  </a:lnTo>
                  <a:lnTo>
                    <a:pt x="886461" y="1389380"/>
                  </a:lnTo>
                  <a:lnTo>
                    <a:pt x="889636" y="1394460"/>
                  </a:lnTo>
                  <a:lnTo>
                    <a:pt x="892493" y="1399858"/>
                  </a:lnTo>
                  <a:lnTo>
                    <a:pt x="894398" y="1405573"/>
                  </a:lnTo>
                  <a:lnTo>
                    <a:pt x="895986" y="1411605"/>
                  </a:lnTo>
                  <a:lnTo>
                    <a:pt x="896621" y="1417320"/>
                  </a:lnTo>
                  <a:lnTo>
                    <a:pt x="896938" y="1423670"/>
                  </a:lnTo>
                  <a:lnTo>
                    <a:pt x="896621" y="1430338"/>
                  </a:lnTo>
                  <a:lnTo>
                    <a:pt x="895986" y="1436370"/>
                  </a:lnTo>
                  <a:lnTo>
                    <a:pt x="894398" y="1442403"/>
                  </a:lnTo>
                  <a:lnTo>
                    <a:pt x="892493" y="1448118"/>
                  </a:lnTo>
                  <a:lnTo>
                    <a:pt x="889636" y="1453515"/>
                  </a:lnTo>
                  <a:lnTo>
                    <a:pt x="886461" y="1458595"/>
                  </a:lnTo>
                  <a:lnTo>
                    <a:pt x="882968" y="1463358"/>
                  </a:lnTo>
                  <a:lnTo>
                    <a:pt x="879158" y="1467485"/>
                  </a:lnTo>
                  <a:lnTo>
                    <a:pt x="874713" y="1471930"/>
                  </a:lnTo>
                  <a:lnTo>
                    <a:pt x="869633" y="1475423"/>
                  </a:lnTo>
                  <a:lnTo>
                    <a:pt x="864553" y="1478598"/>
                  </a:lnTo>
                  <a:lnTo>
                    <a:pt x="859473" y="1480820"/>
                  </a:lnTo>
                  <a:lnTo>
                    <a:pt x="853441" y="1483360"/>
                  </a:lnTo>
                  <a:lnTo>
                    <a:pt x="847726" y="1484313"/>
                  </a:lnTo>
                  <a:lnTo>
                    <a:pt x="841376" y="1485583"/>
                  </a:lnTo>
                  <a:lnTo>
                    <a:pt x="835026" y="1485900"/>
                  </a:lnTo>
                  <a:lnTo>
                    <a:pt x="711201" y="1485900"/>
                  </a:lnTo>
                  <a:lnTo>
                    <a:pt x="705168" y="1485583"/>
                  </a:lnTo>
                  <a:lnTo>
                    <a:pt x="698818" y="1484313"/>
                  </a:lnTo>
                  <a:lnTo>
                    <a:pt x="692786" y="1483360"/>
                  </a:lnTo>
                  <a:lnTo>
                    <a:pt x="687388" y="1480820"/>
                  </a:lnTo>
                  <a:lnTo>
                    <a:pt x="681991" y="1478598"/>
                  </a:lnTo>
                  <a:lnTo>
                    <a:pt x="676911" y="1475423"/>
                  </a:lnTo>
                  <a:lnTo>
                    <a:pt x="672148" y="1471930"/>
                  </a:lnTo>
                  <a:lnTo>
                    <a:pt x="667703" y="1467485"/>
                  </a:lnTo>
                  <a:lnTo>
                    <a:pt x="663576" y="1463358"/>
                  </a:lnTo>
                  <a:lnTo>
                    <a:pt x="660083" y="1458595"/>
                  </a:lnTo>
                  <a:lnTo>
                    <a:pt x="656908" y="1453515"/>
                  </a:lnTo>
                  <a:lnTo>
                    <a:pt x="654368" y="1448118"/>
                  </a:lnTo>
                  <a:lnTo>
                    <a:pt x="652463" y="1442403"/>
                  </a:lnTo>
                  <a:lnTo>
                    <a:pt x="650876" y="1436370"/>
                  </a:lnTo>
                  <a:lnTo>
                    <a:pt x="649923" y="1430338"/>
                  </a:lnTo>
                  <a:lnTo>
                    <a:pt x="649288" y="1423670"/>
                  </a:lnTo>
                  <a:lnTo>
                    <a:pt x="649923" y="1417320"/>
                  </a:lnTo>
                  <a:lnTo>
                    <a:pt x="650876" y="1411605"/>
                  </a:lnTo>
                  <a:lnTo>
                    <a:pt x="652463" y="1405573"/>
                  </a:lnTo>
                  <a:lnTo>
                    <a:pt x="654368" y="1399858"/>
                  </a:lnTo>
                  <a:lnTo>
                    <a:pt x="656908" y="1394460"/>
                  </a:lnTo>
                  <a:lnTo>
                    <a:pt x="660083" y="1389380"/>
                  </a:lnTo>
                  <a:lnTo>
                    <a:pt x="663576" y="1384618"/>
                  </a:lnTo>
                  <a:lnTo>
                    <a:pt x="667703" y="1380173"/>
                  </a:lnTo>
                  <a:lnTo>
                    <a:pt x="672148" y="1376363"/>
                  </a:lnTo>
                  <a:lnTo>
                    <a:pt x="676911" y="1372870"/>
                  </a:lnTo>
                  <a:lnTo>
                    <a:pt x="681991" y="1369695"/>
                  </a:lnTo>
                  <a:lnTo>
                    <a:pt x="687388" y="1366838"/>
                  </a:lnTo>
                  <a:lnTo>
                    <a:pt x="692786" y="1364933"/>
                  </a:lnTo>
                  <a:lnTo>
                    <a:pt x="698818" y="1363345"/>
                  </a:lnTo>
                  <a:lnTo>
                    <a:pt x="705168" y="1362710"/>
                  </a:lnTo>
                  <a:lnTo>
                    <a:pt x="711201" y="1362075"/>
                  </a:lnTo>
                  <a:close/>
                  <a:moveTo>
                    <a:pt x="1181793" y="1068388"/>
                  </a:moveTo>
                  <a:lnTo>
                    <a:pt x="1199238" y="1082973"/>
                  </a:lnTo>
                  <a:lnTo>
                    <a:pt x="1215731" y="1097240"/>
                  </a:lnTo>
                  <a:lnTo>
                    <a:pt x="1231590" y="1112142"/>
                  </a:lnTo>
                  <a:lnTo>
                    <a:pt x="1247448" y="1127044"/>
                  </a:lnTo>
                  <a:lnTo>
                    <a:pt x="1262038" y="1142262"/>
                  </a:lnTo>
                  <a:lnTo>
                    <a:pt x="1276628" y="1157164"/>
                  </a:lnTo>
                  <a:lnTo>
                    <a:pt x="1290267" y="1172700"/>
                  </a:lnTo>
                  <a:lnTo>
                    <a:pt x="1304222" y="1188236"/>
                  </a:lnTo>
                  <a:lnTo>
                    <a:pt x="1316909" y="1203772"/>
                  </a:lnTo>
                  <a:lnTo>
                    <a:pt x="1329596" y="1219308"/>
                  </a:lnTo>
                  <a:lnTo>
                    <a:pt x="1341332" y="1235160"/>
                  </a:lnTo>
                  <a:lnTo>
                    <a:pt x="1353067" y="1250696"/>
                  </a:lnTo>
                  <a:lnTo>
                    <a:pt x="1363851" y="1266866"/>
                  </a:lnTo>
                  <a:lnTo>
                    <a:pt x="1374952" y="1282402"/>
                  </a:lnTo>
                  <a:lnTo>
                    <a:pt x="1385102" y="1298572"/>
                  </a:lnTo>
                  <a:lnTo>
                    <a:pt x="1394934" y="1314425"/>
                  </a:lnTo>
                  <a:lnTo>
                    <a:pt x="1404132" y="1330278"/>
                  </a:lnTo>
                  <a:lnTo>
                    <a:pt x="1413330" y="1346131"/>
                  </a:lnTo>
                  <a:lnTo>
                    <a:pt x="1421894" y="1362301"/>
                  </a:lnTo>
                  <a:lnTo>
                    <a:pt x="1430141" y="1377837"/>
                  </a:lnTo>
                  <a:lnTo>
                    <a:pt x="1438070" y="1394007"/>
                  </a:lnTo>
                  <a:lnTo>
                    <a:pt x="1445365" y="1409543"/>
                  </a:lnTo>
                  <a:lnTo>
                    <a:pt x="1452343" y="1425079"/>
                  </a:lnTo>
                  <a:lnTo>
                    <a:pt x="1459003" y="1440931"/>
                  </a:lnTo>
                  <a:lnTo>
                    <a:pt x="1465664" y="1456467"/>
                  </a:lnTo>
                  <a:lnTo>
                    <a:pt x="1471690" y="1471686"/>
                  </a:lnTo>
                  <a:lnTo>
                    <a:pt x="1477399" y="1486905"/>
                  </a:lnTo>
                  <a:lnTo>
                    <a:pt x="1483109" y="1502124"/>
                  </a:lnTo>
                  <a:lnTo>
                    <a:pt x="1488183" y="1517025"/>
                  </a:lnTo>
                  <a:lnTo>
                    <a:pt x="1492624" y="1531927"/>
                  </a:lnTo>
                  <a:lnTo>
                    <a:pt x="1501822" y="1561413"/>
                  </a:lnTo>
                  <a:lnTo>
                    <a:pt x="1506579" y="1577901"/>
                  </a:lnTo>
                  <a:lnTo>
                    <a:pt x="1510703" y="1594705"/>
                  </a:lnTo>
                  <a:lnTo>
                    <a:pt x="1514509" y="1611192"/>
                  </a:lnTo>
                  <a:lnTo>
                    <a:pt x="1518315" y="1627045"/>
                  </a:lnTo>
                  <a:lnTo>
                    <a:pt x="1521804" y="1643532"/>
                  </a:lnTo>
                  <a:lnTo>
                    <a:pt x="1524976" y="1659067"/>
                  </a:lnTo>
                  <a:lnTo>
                    <a:pt x="1530685" y="1690773"/>
                  </a:lnTo>
                  <a:lnTo>
                    <a:pt x="1535125" y="1721528"/>
                  </a:lnTo>
                  <a:lnTo>
                    <a:pt x="1538931" y="1751014"/>
                  </a:lnTo>
                  <a:lnTo>
                    <a:pt x="1541786" y="1780184"/>
                  </a:lnTo>
                  <a:lnTo>
                    <a:pt x="1543689" y="1807451"/>
                  </a:lnTo>
                  <a:lnTo>
                    <a:pt x="1545275" y="1834084"/>
                  </a:lnTo>
                  <a:lnTo>
                    <a:pt x="1545909" y="1859448"/>
                  </a:lnTo>
                  <a:lnTo>
                    <a:pt x="1546226" y="1883228"/>
                  </a:lnTo>
                  <a:lnTo>
                    <a:pt x="1546226" y="1905739"/>
                  </a:lnTo>
                  <a:lnTo>
                    <a:pt x="1545592" y="1926665"/>
                  </a:lnTo>
                  <a:lnTo>
                    <a:pt x="1544640" y="1946005"/>
                  </a:lnTo>
                  <a:lnTo>
                    <a:pt x="1543689" y="1963443"/>
                  </a:lnTo>
                  <a:lnTo>
                    <a:pt x="1542420" y="1979613"/>
                  </a:lnTo>
                  <a:lnTo>
                    <a:pt x="1286461" y="1979613"/>
                  </a:lnTo>
                  <a:lnTo>
                    <a:pt x="1288681" y="1961224"/>
                  </a:lnTo>
                  <a:lnTo>
                    <a:pt x="1289632" y="1948859"/>
                  </a:lnTo>
                  <a:lnTo>
                    <a:pt x="1290901" y="1934591"/>
                  </a:lnTo>
                  <a:lnTo>
                    <a:pt x="1291535" y="1919055"/>
                  </a:lnTo>
                  <a:lnTo>
                    <a:pt x="1291853" y="1900983"/>
                  </a:lnTo>
                  <a:lnTo>
                    <a:pt x="1292487" y="1881642"/>
                  </a:lnTo>
                  <a:lnTo>
                    <a:pt x="1291853" y="1861033"/>
                  </a:lnTo>
                  <a:lnTo>
                    <a:pt x="1291218" y="1839156"/>
                  </a:lnTo>
                  <a:lnTo>
                    <a:pt x="1289950" y="1815694"/>
                  </a:lnTo>
                  <a:lnTo>
                    <a:pt x="1287729" y="1791281"/>
                  </a:lnTo>
                  <a:lnTo>
                    <a:pt x="1284875" y="1765916"/>
                  </a:lnTo>
                  <a:lnTo>
                    <a:pt x="1281069" y="1739283"/>
                  </a:lnTo>
                  <a:lnTo>
                    <a:pt x="1276311" y="1712016"/>
                  </a:lnTo>
                  <a:lnTo>
                    <a:pt x="1273456" y="1698383"/>
                  </a:lnTo>
                  <a:lnTo>
                    <a:pt x="1270919" y="1684115"/>
                  </a:lnTo>
                  <a:lnTo>
                    <a:pt x="1267430" y="1669847"/>
                  </a:lnTo>
                  <a:lnTo>
                    <a:pt x="1263624" y="1655263"/>
                  </a:lnTo>
                  <a:lnTo>
                    <a:pt x="1259818" y="1640678"/>
                  </a:lnTo>
                  <a:lnTo>
                    <a:pt x="1256012" y="1626410"/>
                  </a:lnTo>
                  <a:lnTo>
                    <a:pt x="1251254" y="1611509"/>
                  </a:lnTo>
                  <a:lnTo>
                    <a:pt x="1246497" y="1596607"/>
                  </a:lnTo>
                  <a:lnTo>
                    <a:pt x="1241105" y="1581705"/>
                  </a:lnTo>
                  <a:lnTo>
                    <a:pt x="1235713" y="1566803"/>
                  </a:lnTo>
                  <a:lnTo>
                    <a:pt x="1229686" y="1551902"/>
                  </a:lnTo>
                  <a:lnTo>
                    <a:pt x="1223343" y="1536683"/>
                  </a:lnTo>
                  <a:lnTo>
                    <a:pt x="1216365" y="1521781"/>
                  </a:lnTo>
                  <a:lnTo>
                    <a:pt x="1209387" y="1506880"/>
                  </a:lnTo>
                  <a:lnTo>
                    <a:pt x="1201775" y="1491661"/>
                  </a:lnTo>
                  <a:lnTo>
                    <a:pt x="1194163" y="1476759"/>
                  </a:lnTo>
                  <a:lnTo>
                    <a:pt x="1185599" y="1461540"/>
                  </a:lnTo>
                  <a:lnTo>
                    <a:pt x="1176718" y="1446638"/>
                  </a:lnTo>
                  <a:lnTo>
                    <a:pt x="1167520" y="1431737"/>
                  </a:lnTo>
                  <a:lnTo>
                    <a:pt x="1157688" y="1416835"/>
                  </a:lnTo>
                  <a:lnTo>
                    <a:pt x="1147538" y="1402567"/>
                  </a:lnTo>
                  <a:lnTo>
                    <a:pt x="1136437" y="1387666"/>
                  </a:lnTo>
                  <a:lnTo>
                    <a:pt x="1125653" y="1373081"/>
                  </a:lnTo>
                  <a:lnTo>
                    <a:pt x="1113918" y="1359130"/>
                  </a:lnTo>
                  <a:lnTo>
                    <a:pt x="1101231" y="1344545"/>
                  </a:lnTo>
                  <a:lnTo>
                    <a:pt x="1088861" y="1330595"/>
                  </a:lnTo>
                  <a:lnTo>
                    <a:pt x="1075540" y="1316961"/>
                  </a:lnTo>
                  <a:lnTo>
                    <a:pt x="1061267" y="1303011"/>
                  </a:lnTo>
                  <a:lnTo>
                    <a:pt x="1046994" y="1289377"/>
                  </a:lnTo>
                  <a:lnTo>
                    <a:pt x="1032087" y="1276061"/>
                  </a:lnTo>
                  <a:lnTo>
                    <a:pt x="1016228" y="1263062"/>
                  </a:lnTo>
                  <a:lnTo>
                    <a:pt x="1000052" y="1250379"/>
                  </a:lnTo>
                  <a:lnTo>
                    <a:pt x="983242" y="1237697"/>
                  </a:lnTo>
                  <a:lnTo>
                    <a:pt x="965798" y="1225332"/>
                  </a:lnTo>
                  <a:lnTo>
                    <a:pt x="947402" y="1213283"/>
                  </a:lnTo>
                  <a:lnTo>
                    <a:pt x="928688" y="1201552"/>
                  </a:lnTo>
                  <a:lnTo>
                    <a:pt x="946767" y="1194260"/>
                  </a:lnTo>
                  <a:lnTo>
                    <a:pt x="964212" y="1186968"/>
                  </a:lnTo>
                  <a:lnTo>
                    <a:pt x="981973" y="1179358"/>
                  </a:lnTo>
                  <a:lnTo>
                    <a:pt x="998784" y="1171749"/>
                  </a:lnTo>
                  <a:lnTo>
                    <a:pt x="1015594" y="1163822"/>
                  </a:lnTo>
                  <a:lnTo>
                    <a:pt x="1032087" y="1155896"/>
                  </a:lnTo>
                  <a:lnTo>
                    <a:pt x="1048580" y="1147652"/>
                  </a:lnTo>
                  <a:lnTo>
                    <a:pt x="1064122" y="1139726"/>
                  </a:lnTo>
                  <a:lnTo>
                    <a:pt x="1079663" y="1130848"/>
                  </a:lnTo>
                  <a:lnTo>
                    <a:pt x="1095522" y="1122288"/>
                  </a:lnTo>
                  <a:lnTo>
                    <a:pt x="1110429" y="1113727"/>
                  </a:lnTo>
                  <a:lnTo>
                    <a:pt x="1125336" y="1105167"/>
                  </a:lnTo>
                  <a:lnTo>
                    <a:pt x="1139609" y="1096289"/>
                  </a:lnTo>
                  <a:lnTo>
                    <a:pt x="1154199" y="1087094"/>
                  </a:lnTo>
                  <a:lnTo>
                    <a:pt x="1168155" y="1077900"/>
                  </a:lnTo>
                  <a:lnTo>
                    <a:pt x="1181793" y="1068388"/>
                  </a:lnTo>
                  <a:close/>
                  <a:moveTo>
                    <a:pt x="711201" y="495300"/>
                  </a:moveTo>
                  <a:lnTo>
                    <a:pt x="835026" y="495300"/>
                  </a:lnTo>
                  <a:lnTo>
                    <a:pt x="841376" y="495617"/>
                  </a:lnTo>
                  <a:lnTo>
                    <a:pt x="847726" y="496570"/>
                  </a:lnTo>
                  <a:lnTo>
                    <a:pt x="853441" y="498157"/>
                  </a:lnTo>
                  <a:lnTo>
                    <a:pt x="859473" y="500062"/>
                  </a:lnTo>
                  <a:lnTo>
                    <a:pt x="864553" y="502602"/>
                  </a:lnTo>
                  <a:lnTo>
                    <a:pt x="869633" y="505777"/>
                  </a:lnTo>
                  <a:lnTo>
                    <a:pt x="874713" y="509270"/>
                  </a:lnTo>
                  <a:lnTo>
                    <a:pt x="879158" y="513397"/>
                  </a:lnTo>
                  <a:lnTo>
                    <a:pt x="882968" y="518160"/>
                  </a:lnTo>
                  <a:lnTo>
                    <a:pt x="886461" y="522605"/>
                  </a:lnTo>
                  <a:lnTo>
                    <a:pt x="889636" y="527685"/>
                  </a:lnTo>
                  <a:lnTo>
                    <a:pt x="892493" y="533400"/>
                  </a:lnTo>
                  <a:lnTo>
                    <a:pt x="894398" y="538797"/>
                  </a:lnTo>
                  <a:lnTo>
                    <a:pt x="895986" y="544512"/>
                  </a:lnTo>
                  <a:lnTo>
                    <a:pt x="896621" y="550862"/>
                  </a:lnTo>
                  <a:lnTo>
                    <a:pt x="896938" y="557212"/>
                  </a:lnTo>
                  <a:lnTo>
                    <a:pt x="896621" y="563562"/>
                  </a:lnTo>
                  <a:lnTo>
                    <a:pt x="895986" y="569595"/>
                  </a:lnTo>
                  <a:lnTo>
                    <a:pt x="894398" y="575627"/>
                  </a:lnTo>
                  <a:lnTo>
                    <a:pt x="892493" y="581342"/>
                  </a:lnTo>
                  <a:lnTo>
                    <a:pt x="889636" y="586740"/>
                  </a:lnTo>
                  <a:lnTo>
                    <a:pt x="886461" y="591820"/>
                  </a:lnTo>
                  <a:lnTo>
                    <a:pt x="882968" y="596265"/>
                  </a:lnTo>
                  <a:lnTo>
                    <a:pt x="879158" y="601027"/>
                  </a:lnTo>
                  <a:lnTo>
                    <a:pt x="874713" y="605155"/>
                  </a:lnTo>
                  <a:lnTo>
                    <a:pt x="869633" y="608647"/>
                  </a:lnTo>
                  <a:lnTo>
                    <a:pt x="864553" y="611822"/>
                  </a:lnTo>
                  <a:lnTo>
                    <a:pt x="859473" y="614045"/>
                  </a:lnTo>
                  <a:lnTo>
                    <a:pt x="853441" y="616267"/>
                  </a:lnTo>
                  <a:lnTo>
                    <a:pt x="847726" y="617855"/>
                  </a:lnTo>
                  <a:lnTo>
                    <a:pt x="841376" y="618807"/>
                  </a:lnTo>
                  <a:lnTo>
                    <a:pt x="835026" y="619125"/>
                  </a:lnTo>
                  <a:lnTo>
                    <a:pt x="711201" y="619125"/>
                  </a:lnTo>
                  <a:lnTo>
                    <a:pt x="705168" y="618807"/>
                  </a:lnTo>
                  <a:lnTo>
                    <a:pt x="698818" y="617855"/>
                  </a:lnTo>
                  <a:lnTo>
                    <a:pt x="692786" y="616267"/>
                  </a:lnTo>
                  <a:lnTo>
                    <a:pt x="687388" y="614045"/>
                  </a:lnTo>
                  <a:lnTo>
                    <a:pt x="681991" y="611822"/>
                  </a:lnTo>
                  <a:lnTo>
                    <a:pt x="676911" y="608647"/>
                  </a:lnTo>
                  <a:lnTo>
                    <a:pt x="672148" y="605155"/>
                  </a:lnTo>
                  <a:lnTo>
                    <a:pt x="667703" y="601027"/>
                  </a:lnTo>
                  <a:lnTo>
                    <a:pt x="663576" y="596265"/>
                  </a:lnTo>
                  <a:lnTo>
                    <a:pt x="660083" y="591820"/>
                  </a:lnTo>
                  <a:lnTo>
                    <a:pt x="656908" y="586740"/>
                  </a:lnTo>
                  <a:lnTo>
                    <a:pt x="654368" y="581342"/>
                  </a:lnTo>
                  <a:lnTo>
                    <a:pt x="652463" y="575627"/>
                  </a:lnTo>
                  <a:lnTo>
                    <a:pt x="650876" y="569595"/>
                  </a:lnTo>
                  <a:lnTo>
                    <a:pt x="649923" y="563562"/>
                  </a:lnTo>
                  <a:lnTo>
                    <a:pt x="649288" y="557212"/>
                  </a:lnTo>
                  <a:lnTo>
                    <a:pt x="649923" y="550862"/>
                  </a:lnTo>
                  <a:lnTo>
                    <a:pt x="650876" y="544512"/>
                  </a:lnTo>
                  <a:lnTo>
                    <a:pt x="652463" y="538797"/>
                  </a:lnTo>
                  <a:lnTo>
                    <a:pt x="654368" y="533400"/>
                  </a:lnTo>
                  <a:lnTo>
                    <a:pt x="656908" y="527685"/>
                  </a:lnTo>
                  <a:lnTo>
                    <a:pt x="660083" y="522605"/>
                  </a:lnTo>
                  <a:lnTo>
                    <a:pt x="663576" y="518160"/>
                  </a:lnTo>
                  <a:lnTo>
                    <a:pt x="667703" y="513397"/>
                  </a:lnTo>
                  <a:lnTo>
                    <a:pt x="672148" y="509270"/>
                  </a:lnTo>
                  <a:lnTo>
                    <a:pt x="676911" y="505777"/>
                  </a:lnTo>
                  <a:lnTo>
                    <a:pt x="681991" y="502602"/>
                  </a:lnTo>
                  <a:lnTo>
                    <a:pt x="687388" y="500062"/>
                  </a:lnTo>
                  <a:lnTo>
                    <a:pt x="692786" y="498157"/>
                  </a:lnTo>
                  <a:lnTo>
                    <a:pt x="698818" y="496570"/>
                  </a:lnTo>
                  <a:lnTo>
                    <a:pt x="705168" y="495617"/>
                  </a:lnTo>
                  <a:lnTo>
                    <a:pt x="711201" y="495300"/>
                  </a:lnTo>
                  <a:close/>
                  <a:moveTo>
                    <a:pt x="587375" y="247650"/>
                  </a:moveTo>
                  <a:lnTo>
                    <a:pt x="958851" y="247650"/>
                  </a:lnTo>
                  <a:lnTo>
                    <a:pt x="965201" y="247967"/>
                  </a:lnTo>
                  <a:lnTo>
                    <a:pt x="971551" y="249237"/>
                  </a:lnTo>
                  <a:lnTo>
                    <a:pt x="977266" y="250507"/>
                  </a:lnTo>
                  <a:lnTo>
                    <a:pt x="982981" y="252730"/>
                  </a:lnTo>
                  <a:lnTo>
                    <a:pt x="988378" y="255587"/>
                  </a:lnTo>
                  <a:lnTo>
                    <a:pt x="993458" y="258127"/>
                  </a:lnTo>
                  <a:lnTo>
                    <a:pt x="998221" y="262255"/>
                  </a:lnTo>
                  <a:lnTo>
                    <a:pt x="1002348" y="266065"/>
                  </a:lnTo>
                  <a:lnTo>
                    <a:pt x="1006793" y="270510"/>
                  </a:lnTo>
                  <a:lnTo>
                    <a:pt x="1010286" y="274955"/>
                  </a:lnTo>
                  <a:lnTo>
                    <a:pt x="1013461" y="280352"/>
                  </a:lnTo>
                  <a:lnTo>
                    <a:pt x="1015683" y="285750"/>
                  </a:lnTo>
                  <a:lnTo>
                    <a:pt x="1017588" y="291465"/>
                  </a:lnTo>
                  <a:lnTo>
                    <a:pt x="1019176" y="297497"/>
                  </a:lnTo>
                  <a:lnTo>
                    <a:pt x="1020446" y="303212"/>
                  </a:lnTo>
                  <a:lnTo>
                    <a:pt x="1020763" y="309880"/>
                  </a:lnTo>
                  <a:lnTo>
                    <a:pt x="1020446" y="316230"/>
                  </a:lnTo>
                  <a:lnTo>
                    <a:pt x="1019176" y="322262"/>
                  </a:lnTo>
                  <a:lnTo>
                    <a:pt x="1017588" y="328295"/>
                  </a:lnTo>
                  <a:lnTo>
                    <a:pt x="1015683" y="334010"/>
                  </a:lnTo>
                  <a:lnTo>
                    <a:pt x="1013461" y="339407"/>
                  </a:lnTo>
                  <a:lnTo>
                    <a:pt x="1010286" y="344487"/>
                  </a:lnTo>
                  <a:lnTo>
                    <a:pt x="1006793" y="349250"/>
                  </a:lnTo>
                  <a:lnTo>
                    <a:pt x="1002348" y="353377"/>
                  </a:lnTo>
                  <a:lnTo>
                    <a:pt x="998221" y="357505"/>
                  </a:lnTo>
                  <a:lnTo>
                    <a:pt x="993458" y="360997"/>
                  </a:lnTo>
                  <a:lnTo>
                    <a:pt x="988378" y="364172"/>
                  </a:lnTo>
                  <a:lnTo>
                    <a:pt x="982981" y="366712"/>
                  </a:lnTo>
                  <a:lnTo>
                    <a:pt x="977266" y="368617"/>
                  </a:lnTo>
                  <a:lnTo>
                    <a:pt x="971551" y="370205"/>
                  </a:lnTo>
                  <a:lnTo>
                    <a:pt x="965201" y="371475"/>
                  </a:lnTo>
                  <a:lnTo>
                    <a:pt x="958851" y="371475"/>
                  </a:lnTo>
                  <a:lnTo>
                    <a:pt x="587375" y="371475"/>
                  </a:lnTo>
                  <a:lnTo>
                    <a:pt x="581343" y="371475"/>
                  </a:lnTo>
                  <a:lnTo>
                    <a:pt x="575310" y="370205"/>
                  </a:lnTo>
                  <a:lnTo>
                    <a:pt x="568960" y="368617"/>
                  </a:lnTo>
                  <a:lnTo>
                    <a:pt x="563563" y="366712"/>
                  </a:lnTo>
                  <a:lnTo>
                    <a:pt x="558165" y="364172"/>
                  </a:lnTo>
                  <a:lnTo>
                    <a:pt x="553085" y="360997"/>
                  </a:lnTo>
                  <a:lnTo>
                    <a:pt x="548323" y="357505"/>
                  </a:lnTo>
                  <a:lnTo>
                    <a:pt x="543878" y="353377"/>
                  </a:lnTo>
                  <a:lnTo>
                    <a:pt x="539750" y="349250"/>
                  </a:lnTo>
                  <a:lnTo>
                    <a:pt x="536258" y="344487"/>
                  </a:lnTo>
                  <a:lnTo>
                    <a:pt x="533083" y="339407"/>
                  </a:lnTo>
                  <a:lnTo>
                    <a:pt x="530543" y="334010"/>
                  </a:lnTo>
                  <a:lnTo>
                    <a:pt x="528320" y="328295"/>
                  </a:lnTo>
                  <a:lnTo>
                    <a:pt x="527050" y="322262"/>
                  </a:lnTo>
                  <a:lnTo>
                    <a:pt x="526098" y="316230"/>
                  </a:lnTo>
                  <a:lnTo>
                    <a:pt x="525463" y="309880"/>
                  </a:lnTo>
                  <a:lnTo>
                    <a:pt x="526098" y="303212"/>
                  </a:lnTo>
                  <a:lnTo>
                    <a:pt x="527050" y="297497"/>
                  </a:lnTo>
                  <a:lnTo>
                    <a:pt x="528320" y="291465"/>
                  </a:lnTo>
                  <a:lnTo>
                    <a:pt x="530543" y="285750"/>
                  </a:lnTo>
                  <a:lnTo>
                    <a:pt x="533083" y="280352"/>
                  </a:lnTo>
                  <a:lnTo>
                    <a:pt x="536258" y="274955"/>
                  </a:lnTo>
                  <a:lnTo>
                    <a:pt x="539750" y="270510"/>
                  </a:lnTo>
                  <a:lnTo>
                    <a:pt x="543878" y="266065"/>
                  </a:lnTo>
                  <a:lnTo>
                    <a:pt x="548323" y="262255"/>
                  </a:lnTo>
                  <a:lnTo>
                    <a:pt x="553085" y="258127"/>
                  </a:lnTo>
                  <a:lnTo>
                    <a:pt x="558165" y="255587"/>
                  </a:lnTo>
                  <a:lnTo>
                    <a:pt x="563563" y="252730"/>
                  </a:lnTo>
                  <a:lnTo>
                    <a:pt x="568960" y="250507"/>
                  </a:lnTo>
                  <a:lnTo>
                    <a:pt x="575310" y="249237"/>
                  </a:lnTo>
                  <a:lnTo>
                    <a:pt x="581343" y="247967"/>
                  </a:lnTo>
                  <a:lnTo>
                    <a:pt x="587375" y="247650"/>
                  </a:lnTo>
                  <a:close/>
                  <a:moveTo>
                    <a:pt x="1286299" y="0"/>
                  </a:moveTo>
                  <a:lnTo>
                    <a:pt x="1542417" y="0"/>
                  </a:lnTo>
                  <a:lnTo>
                    <a:pt x="1543686" y="15872"/>
                  </a:lnTo>
                  <a:lnTo>
                    <a:pt x="1544638" y="33332"/>
                  </a:lnTo>
                  <a:lnTo>
                    <a:pt x="1545590" y="53014"/>
                  </a:lnTo>
                  <a:lnTo>
                    <a:pt x="1546225" y="73648"/>
                  </a:lnTo>
                  <a:lnTo>
                    <a:pt x="1546225" y="96504"/>
                  </a:lnTo>
                  <a:lnTo>
                    <a:pt x="1545908" y="120313"/>
                  </a:lnTo>
                  <a:lnTo>
                    <a:pt x="1545273" y="145709"/>
                  </a:lnTo>
                  <a:lnTo>
                    <a:pt x="1543686" y="172057"/>
                  </a:lnTo>
                  <a:lnTo>
                    <a:pt x="1541782" y="199993"/>
                  </a:lnTo>
                  <a:lnTo>
                    <a:pt x="1538926" y="228881"/>
                  </a:lnTo>
                  <a:lnTo>
                    <a:pt x="1535117" y="258721"/>
                  </a:lnTo>
                  <a:lnTo>
                    <a:pt x="1530674" y="289196"/>
                  </a:lnTo>
                  <a:lnTo>
                    <a:pt x="1524961" y="320941"/>
                  </a:lnTo>
                  <a:lnTo>
                    <a:pt x="1521788" y="336496"/>
                  </a:lnTo>
                  <a:lnTo>
                    <a:pt x="1518297" y="353003"/>
                  </a:lnTo>
                  <a:lnTo>
                    <a:pt x="1514488" y="369193"/>
                  </a:lnTo>
                  <a:lnTo>
                    <a:pt x="1510680" y="385701"/>
                  </a:lnTo>
                  <a:lnTo>
                    <a:pt x="1506554" y="402525"/>
                  </a:lnTo>
                  <a:lnTo>
                    <a:pt x="1501793" y="419033"/>
                  </a:lnTo>
                  <a:lnTo>
                    <a:pt x="1495129" y="441254"/>
                  </a:lnTo>
                  <a:lnTo>
                    <a:pt x="1488147" y="463476"/>
                  </a:lnTo>
                  <a:lnTo>
                    <a:pt x="1479895" y="486332"/>
                  </a:lnTo>
                  <a:lnTo>
                    <a:pt x="1471009" y="509506"/>
                  </a:lnTo>
                  <a:lnTo>
                    <a:pt x="1461805" y="532997"/>
                  </a:lnTo>
                  <a:lnTo>
                    <a:pt x="1451966" y="556806"/>
                  </a:lnTo>
                  <a:lnTo>
                    <a:pt x="1440858" y="580297"/>
                  </a:lnTo>
                  <a:lnTo>
                    <a:pt x="1428798" y="604741"/>
                  </a:lnTo>
                  <a:lnTo>
                    <a:pt x="1416421" y="628549"/>
                  </a:lnTo>
                  <a:lnTo>
                    <a:pt x="1402774" y="652675"/>
                  </a:lnTo>
                  <a:lnTo>
                    <a:pt x="1388175" y="677119"/>
                  </a:lnTo>
                  <a:lnTo>
                    <a:pt x="1372941" y="700928"/>
                  </a:lnTo>
                  <a:lnTo>
                    <a:pt x="1356438" y="725371"/>
                  </a:lnTo>
                  <a:lnTo>
                    <a:pt x="1338665" y="749180"/>
                  </a:lnTo>
                  <a:lnTo>
                    <a:pt x="1329779" y="760925"/>
                  </a:lnTo>
                  <a:lnTo>
                    <a:pt x="1320258" y="772671"/>
                  </a:lnTo>
                  <a:lnTo>
                    <a:pt x="1310737" y="784417"/>
                  </a:lnTo>
                  <a:lnTo>
                    <a:pt x="1300898" y="796480"/>
                  </a:lnTo>
                  <a:lnTo>
                    <a:pt x="1290743" y="807908"/>
                  </a:lnTo>
                  <a:lnTo>
                    <a:pt x="1279952" y="819654"/>
                  </a:lnTo>
                  <a:lnTo>
                    <a:pt x="1269161" y="831399"/>
                  </a:lnTo>
                  <a:lnTo>
                    <a:pt x="1258054" y="842827"/>
                  </a:lnTo>
                  <a:lnTo>
                    <a:pt x="1246628" y="854256"/>
                  </a:lnTo>
                  <a:lnTo>
                    <a:pt x="1234886" y="865366"/>
                  </a:lnTo>
                  <a:lnTo>
                    <a:pt x="1222826" y="876794"/>
                  </a:lnTo>
                  <a:lnTo>
                    <a:pt x="1210765" y="887905"/>
                  </a:lnTo>
                  <a:lnTo>
                    <a:pt x="1198071" y="898698"/>
                  </a:lnTo>
                  <a:lnTo>
                    <a:pt x="1185376" y="909809"/>
                  </a:lnTo>
                  <a:lnTo>
                    <a:pt x="1172046" y="920285"/>
                  </a:lnTo>
                  <a:lnTo>
                    <a:pt x="1158082" y="931396"/>
                  </a:lnTo>
                  <a:lnTo>
                    <a:pt x="1144435" y="941872"/>
                  </a:lnTo>
                  <a:lnTo>
                    <a:pt x="1130154" y="952030"/>
                  </a:lnTo>
                  <a:lnTo>
                    <a:pt x="1115555" y="962188"/>
                  </a:lnTo>
                  <a:lnTo>
                    <a:pt x="1100638" y="972347"/>
                  </a:lnTo>
                  <a:lnTo>
                    <a:pt x="1085404" y="982505"/>
                  </a:lnTo>
                  <a:lnTo>
                    <a:pt x="1070171" y="992346"/>
                  </a:lnTo>
                  <a:lnTo>
                    <a:pt x="1053985" y="1001869"/>
                  </a:lnTo>
                  <a:lnTo>
                    <a:pt x="1037482" y="1011710"/>
                  </a:lnTo>
                  <a:lnTo>
                    <a:pt x="1021296" y="1020916"/>
                  </a:lnTo>
                  <a:lnTo>
                    <a:pt x="1004158" y="1030122"/>
                  </a:lnTo>
                  <a:lnTo>
                    <a:pt x="986703" y="1039011"/>
                  </a:lnTo>
                  <a:lnTo>
                    <a:pt x="968930" y="1047582"/>
                  </a:lnTo>
                  <a:lnTo>
                    <a:pt x="951157" y="1056153"/>
                  </a:lnTo>
                  <a:lnTo>
                    <a:pt x="932750" y="1065042"/>
                  </a:lnTo>
                  <a:lnTo>
                    <a:pt x="913707" y="1072978"/>
                  </a:lnTo>
                  <a:lnTo>
                    <a:pt x="894665" y="1080914"/>
                  </a:lnTo>
                  <a:lnTo>
                    <a:pt x="874671" y="1088850"/>
                  </a:lnTo>
                  <a:lnTo>
                    <a:pt x="854677" y="1096152"/>
                  </a:lnTo>
                  <a:lnTo>
                    <a:pt x="834365" y="1103771"/>
                  </a:lnTo>
                  <a:lnTo>
                    <a:pt x="813419" y="1110754"/>
                  </a:lnTo>
                  <a:lnTo>
                    <a:pt x="785490" y="1120595"/>
                  </a:lnTo>
                  <a:lnTo>
                    <a:pt x="757879" y="1131071"/>
                  </a:lnTo>
                  <a:lnTo>
                    <a:pt x="731855" y="1142182"/>
                  </a:lnTo>
                  <a:lnTo>
                    <a:pt x="706148" y="1153293"/>
                  </a:lnTo>
                  <a:lnTo>
                    <a:pt x="681710" y="1165038"/>
                  </a:lnTo>
                  <a:lnTo>
                    <a:pt x="658225" y="1177736"/>
                  </a:lnTo>
                  <a:lnTo>
                    <a:pt x="635056" y="1190117"/>
                  </a:lnTo>
                  <a:lnTo>
                    <a:pt x="613158" y="1203450"/>
                  </a:lnTo>
                  <a:lnTo>
                    <a:pt x="591894" y="1216782"/>
                  </a:lnTo>
                  <a:lnTo>
                    <a:pt x="571900" y="1231068"/>
                  </a:lnTo>
                  <a:lnTo>
                    <a:pt x="552223" y="1245035"/>
                  </a:lnTo>
                  <a:lnTo>
                    <a:pt x="533498" y="1259638"/>
                  </a:lnTo>
                  <a:lnTo>
                    <a:pt x="516043" y="1274558"/>
                  </a:lnTo>
                  <a:lnTo>
                    <a:pt x="498588" y="1289796"/>
                  </a:lnTo>
                  <a:lnTo>
                    <a:pt x="482084" y="1305033"/>
                  </a:lnTo>
                  <a:lnTo>
                    <a:pt x="466533" y="1321223"/>
                  </a:lnTo>
                  <a:lnTo>
                    <a:pt x="451617" y="1336778"/>
                  </a:lnTo>
                  <a:lnTo>
                    <a:pt x="437653" y="1352968"/>
                  </a:lnTo>
                  <a:lnTo>
                    <a:pt x="424006" y="1369158"/>
                  </a:lnTo>
                  <a:lnTo>
                    <a:pt x="410993" y="1385666"/>
                  </a:lnTo>
                  <a:lnTo>
                    <a:pt x="398933" y="1402491"/>
                  </a:lnTo>
                  <a:lnTo>
                    <a:pt x="387191" y="1419315"/>
                  </a:lnTo>
                  <a:lnTo>
                    <a:pt x="376083" y="1436140"/>
                  </a:lnTo>
                  <a:lnTo>
                    <a:pt x="365927" y="1452965"/>
                  </a:lnTo>
                  <a:lnTo>
                    <a:pt x="356089" y="1470425"/>
                  </a:lnTo>
                  <a:lnTo>
                    <a:pt x="346567" y="1487250"/>
                  </a:lnTo>
                  <a:lnTo>
                    <a:pt x="337998" y="1504392"/>
                  </a:lnTo>
                  <a:lnTo>
                    <a:pt x="329747" y="1521534"/>
                  </a:lnTo>
                  <a:lnTo>
                    <a:pt x="322447" y="1538994"/>
                  </a:lnTo>
                  <a:lnTo>
                    <a:pt x="315465" y="1555819"/>
                  </a:lnTo>
                  <a:lnTo>
                    <a:pt x="308800" y="1572961"/>
                  </a:lnTo>
                  <a:lnTo>
                    <a:pt x="302453" y="1589786"/>
                  </a:lnTo>
                  <a:lnTo>
                    <a:pt x="297058" y="1606928"/>
                  </a:lnTo>
                  <a:lnTo>
                    <a:pt x="291345" y="1623435"/>
                  </a:lnTo>
                  <a:lnTo>
                    <a:pt x="286902" y="1640260"/>
                  </a:lnTo>
                  <a:lnTo>
                    <a:pt x="282459" y="1656767"/>
                  </a:lnTo>
                  <a:lnTo>
                    <a:pt x="278650" y="1673275"/>
                  </a:lnTo>
                  <a:lnTo>
                    <a:pt x="274525" y="1689465"/>
                  </a:lnTo>
                  <a:lnTo>
                    <a:pt x="271351" y="1705337"/>
                  </a:lnTo>
                  <a:lnTo>
                    <a:pt x="268495" y="1721210"/>
                  </a:lnTo>
                  <a:lnTo>
                    <a:pt x="265956" y="1736765"/>
                  </a:lnTo>
                  <a:lnTo>
                    <a:pt x="263734" y="1752002"/>
                  </a:lnTo>
                  <a:lnTo>
                    <a:pt x="261830" y="1766922"/>
                  </a:lnTo>
                  <a:lnTo>
                    <a:pt x="260243" y="1781525"/>
                  </a:lnTo>
                  <a:lnTo>
                    <a:pt x="257387" y="1809460"/>
                  </a:lnTo>
                  <a:lnTo>
                    <a:pt x="255482" y="1836761"/>
                  </a:lnTo>
                  <a:lnTo>
                    <a:pt x="254530" y="1861840"/>
                  </a:lnTo>
                  <a:lnTo>
                    <a:pt x="254530" y="1885331"/>
                  </a:lnTo>
                  <a:lnTo>
                    <a:pt x="254530" y="1906600"/>
                  </a:lnTo>
                  <a:lnTo>
                    <a:pt x="255482" y="1925964"/>
                  </a:lnTo>
                  <a:lnTo>
                    <a:pt x="256752" y="1943107"/>
                  </a:lnTo>
                  <a:lnTo>
                    <a:pt x="257704" y="1958027"/>
                  </a:lnTo>
                  <a:lnTo>
                    <a:pt x="260243" y="1979613"/>
                  </a:lnTo>
                  <a:lnTo>
                    <a:pt x="4126" y="1979613"/>
                  </a:lnTo>
                  <a:lnTo>
                    <a:pt x="2856" y="1963423"/>
                  </a:lnTo>
                  <a:lnTo>
                    <a:pt x="1587" y="1945964"/>
                  </a:lnTo>
                  <a:lnTo>
                    <a:pt x="952" y="1926599"/>
                  </a:lnTo>
                  <a:lnTo>
                    <a:pt x="317" y="1905648"/>
                  </a:lnTo>
                  <a:lnTo>
                    <a:pt x="0" y="1883109"/>
                  </a:lnTo>
                  <a:lnTo>
                    <a:pt x="317" y="1859300"/>
                  </a:lnTo>
                  <a:lnTo>
                    <a:pt x="1269" y="1833904"/>
                  </a:lnTo>
                  <a:lnTo>
                    <a:pt x="2856" y="1807238"/>
                  </a:lnTo>
                  <a:lnTo>
                    <a:pt x="4760" y="1779938"/>
                  </a:lnTo>
                  <a:lnTo>
                    <a:pt x="7934" y="1750732"/>
                  </a:lnTo>
                  <a:lnTo>
                    <a:pt x="11425" y="1721210"/>
                  </a:lnTo>
                  <a:lnTo>
                    <a:pt x="16186" y="1690417"/>
                  </a:lnTo>
                  <a:lnTo>
                    <a:pt x="21581" y="1658672"/>
                  </a:lnTo>
                  <a:lnTo>
                    <a:pt x="24755" y="1643117"/>
                  </a:lnTo>
                  <a:lnTo>
                    <a:pt x="28246" y="1626610"/>
                  </a:lnTo>
                  <a:lnTo>
                    <a:pt x="31737" y="1610737"/>
                  </a:lnTo>
                  <a:lnTo>
                    <a:pt x="36180" y="1594230"/>
                  </a:lnTo>
                  <a:lnTo>
                    <a:pt x="40306" y="1577405"/>
                  </a:lnTo>
                  <a:lnTo>
                    <a:pt x="45066" y="1560898"/>
                  </a:lnTo>
                  <a:lnTo>
                    <a:pt x="51414" y="1538359"/>
                  </a:lnTo>
                  <a:lnTo>
                    <a:pt x="58713" y="1516137"/>
                  </a:lnTo>
                  <a:lnTo>
                    <a:pt x="66647" y="1493599"/>
                  </a:lnTo>
                  <a:lnTo>
                    <a:pt x="75216" y="1470425"/>
                  </a:lnTo>
                  <a:lnTo>
                    <a:pt x="84737" y="1446933"/>
                  </a:lnTo>
                  <a:lnTo>
                    <a:pt x="94893" y="1422807"/>
                  </a:lnTo>
                  <a:lnTo>
                    <a:pt x="105684" y="1398999"/>
                  </a:lnTo>
                  <a:lnTo>
                    <a:pt x="117427" y="1375190"/>
                  </a:lnTo>
                  <a:lnTo>
                    <a:pt x="130121" y="1351381"/>
                  </a:lnTo>
                  <a:lnTo>
                    <a:pt x="143768" y="1326937"/>
                  </a:lnTo>
                  <a:lnTo>
                    <a:pt x="158367" y="1302811"/>
                  </a:lnTo>
                  <a:lnTo>
                    <a:pt x="173601" y="1278685"/>
                  </a:lnTo>
                  <a:lnTo>
                    <a:pt x="190422" y="1254559"/>
                  </a:lnTo>
                  <a:lnTo>
                    <a:pt x="207560" y="1230750"/>
                  </a:lnTo>
                  <a:lnTo>
                    <a:pt x="217081" y="1219005"/>
                  </a:lnTo>
                  <a:lnTo>
                    <a:pt x="226602" y="1206624"/>
                  </a:lnTo>
                  <a:lnTo>
                    <a:pt x="235805" y="1194878"/>
                  </a:lnTo>
                  <a:lnTo>
                    <a:pt x="245961" y="1183133"/>
                  </a:lnTo>
                  <a:lnTo>
                    <a:pt x="256117" y="1171387"/>
                  </a:lnTo>
                  <a:lnTo>
                    <a:pt x="266908" y="1159959"/>
                  </a:lnTo>
                  <a:lnTo>
                    <a:pt x="277381" y="1148213"/>
                  </a:lnTo>
                  <a:lnTo>
                    <a:pt x="288806" y="1137103"/>
                  </a:lnTo>
                  <a:lnTo>
                    <a:pt x="300231" y="1125675"/>
                  </a:lnTo>
                  <a:lnTo>
                    <a:pt x="311974" y="1114246"/>
                  </a:lnTo>
                  <a:lnTo>
                    <a:pt x="323717" y="1102818"/>
                  </a:lnTo>
                  <a:lnTo>
                    <a:pt x="336094" y="1092025"/>
                  </a:lnTo>
                  <a:lnTo>
                    <a:pt x="348789" y="1080914"/>
                  </a:lnTo>
                  <a:lnTo>
                    <a:pt x="361484" y="1070121"/>
                  </a:lnTo>
                  <a:lnTo>
                    <a:pt x="374813" y="1059010"/>
                  </a:lnTo>
                  <a:lnTo>
                    <a:pt x="388143" y="1048534"/>
                  </a:lnTo>
                  <a:lnTo>
                    <a:pt x="402424" y="1037741"/>
                  </a:lnTo>
                  <a:lnTo>
                    <a:pt x="416389" y="1027583"/>
                  </a:lnTo>
                  <a:lnTo>
                    <a:pt x="430988" y="1017107"/>
                  </a:lnTo>
                  <a:lnTo>
                    <a:pt x="445904" y="1007266"/>
                  </a:lnTo>
                  <a:lnTo>
                    <a:pt x="461138" y="997108"/>
                  </a:lnTo>
                  <a:lnTo>
                    <a:pt x="476689" y="987267"/>
                  </a:lnTo>
                  <a:lnTo>
                    <a:pt x="492240" y="977426"/>
                  </a:lnTo>
                  <a:lnTo>
                    <a:pt x="508743" y="968220"/>
                  </a:lnTo>
                  <a:lnTo>
                    <a:pt x="525247" y="958696"/>
                  </a:lnTo>
                  <a:lnTo>
                    <a:pt x="542385" y="949808"/>
                  </a:lnTo>
                  <a:lnTo>
                    <a:pt x="559840" y="940602"/>
                  </a:lnTo>
                  <a:lnTo>
                    <a:pt x="577295" y="931713"/>
                  </a:lnTo>
                  <a:lnTo>
                    <a:pt x="595385" y="923142"/>
                  </a:lnTo>
                  <a:lnTo>
                    <a:pt x="614110" y="914888"/>
                  </a:lnTo>
                  <a:lnTo>
                    <a:pt x="633152" y="906635"/>
                  </a:lnTo>
                  <a:lnTo>
                    <a:pt x="652195" y="898698"/>
                  </a:lnTo>
                  <a:lnTo>
                    <a:pt x="671872" y="891080"/>
                  </a:lnTo>
                  <a:lnTo>
                    <a:pt x="691866" y="883143"/>
                  </a:lnTo>
                  <a:lnTo>
                    <a:pt x="712178" y="876160"/>
                  </a:lnTo>
                  <a:lnTo>
                    <a:pt x="732807" y="868541"/>
                  </a:lnTo>
                  <a:lnTo>
                    <a:pt x="761053" y="858700"/>
                  </a:lnTo>
                  <a:lnTo>
                    <a:pt x="788346" y="848541"/>
                  </a:lnTo>
                  <a:lnTo>
                    <a:pt x="814688" y="837748"/>
                  </a:lnTo>
                  <a:lnTo>
                    <a:pt x="840078" y="826320"/>
                  </a:lnTo>
                  <a:lnTo>
                    <a:pt x="864833" y="814574"/>
                  </a:lnTo>
                  <a:lnTo>
                    <a:pt x="888318" y="801876"/>
                  </a:lnTo>
                  <a:lnTo>
                    <a:pt x="911169" y="789496"/>
                  </a:lnTo>
                  <a:lnTo>
                    <a:pt x="933067" y="776163"/>
                  </a:lnTo>
                  <a:lnTo>
                    <a:pt x="954013" y="762830"/>
                  </a:lnTo>
                  <a:lnTo>
                    <a:pt x="974642" y="749180"/>
                  </a:lnTo>
                  <a:lnTo>
                    <a:pt x="994002" y="734577"/>
                  </a:lnTo>
                  <a:lnTo>
                    <a:pt x="1012409" y="720292"/>
                  </a:lnTo>
                  <a:lnTo>
                    <a:pt x="1030500" y="705372"/>
                  </a:lnTo>
                  <a:lnTo>
                    <a:pt x="1047320" y="690134"/>
                  </a:lnTo>
                  <a:lnTo>
                    <a:pt x="1063823" y="674579"/>
                  </a:lnTo>
                  <a:lnTo>
                    <a:pt x="1079374" y="659024"/>
                  </a:lnTo>
                  <a:lnTo>
                    <a:pt x="1094291" y="642834"/>
                  </a:lnTo>
                  <a:lnTo>
                    <a:pt x="1108890" y="626962"/>
                  </a:lnTo>
                  <a:lnTo>
                    <a:pt x="1122219" y="610772"/>
                  </a:lnTo>
                  <a:lnTo>
                    <a:pt x="1135231" y="594265"/>
                  </a:lnTo>
                  <a:lnTo>
                    <a:pt x="1147292" y="577440"/>
                  </a:lnTo>
                  <a:lnTo>
                    <a:pt x="1159034" y="560615"/>
                  </a:lnTo>
                  <a:lnTo>
                    <a:pt x="1169825" y="543790"/>
                  </a:lnTo>
                  <a:lnTo>
                    <a:pt x="1180298" y="526965"/>
                  </a:lnTo>
                  <a:lnTo>
                    <a:pt x="1189819" y="510141"/>
                  </a:lnTo>
                  <a:lnTo>
                    <a:pt x="1199340" y="492998"/>
                  </a:lnTo>
                  <a:lnTo>
                    <a:pt x="1207909" y="475856"/>
                  </a:lnTo>
                  <a:lnTo>
                    <a:pt x="1216161" y="458714"/>
                  </a:lnTo>
                  <a:lnTo>
                    <a:pt x="1223778" y="441572"/>
                  </a:lnTo>
                  <a:lnTo>
                    <a:pt x="1231077" y="424429"/>
                  </a:lnTo>
                  <a:lnTo>
                    <a:pt x="1237425" y="407605"/>
                  </a:lnTo>
                  <a:lnTo>
                    <a:pt x="1243455" y="390462"/>
                  </a:lnTo>
                  <a:lnTo>
                    <a:pt x="1249485" y="373320"/>
                  </a:lnTo>
                  <a:lnTo>
                    <a:pt x="1254562" y="356495"/>
                  </a:lnTo>
                  <a:lnTo>
                    <a:pt x="1259323" y="340305"/>
                  </a:lnTo>
                  <a:lnTo>
                    <a:pt x="1264084" y="323798"/>
                  </a:lnTo>
                  <a:lnTo>
                    <a:pt x="1267892" y="307291"/>
                  </a:lnTo>
                  <a:lnTo>
                    <a:pt x="1271383" y="291101"/>
                  </a:lnTo>
                  <a:lnTo>
                    <a:pt x="1274874" y="275228"/>
                  </a:lnTo>
                  <a:lnTo>
                    <a:pt x="1277730" y="259356"/>
                  </a:lnTo>
                  <a:lnTo>
                    <a:pt x="1280269" y="243801"/>
                  </a:lnTo>
                  <a:lnTo>
                    <a:pt x="1282808" y="228563"/>
                  </a:lnTo>
                  <a:lnTo>
                    <a:pt x="1284713" y="213643"/>
                  </a:lnTo>
                  <a:lnTo>
                    <a:pt x="1286299" y="199040"/>
                  </a:lnTo>
                  <a:lnTo>
                    <a:pt x="1289156" y="170470"/>
                  </a:lnTo>
                  <a:lnTo>
                    <a:pt x="1291060" y="143804"/>
                  </a:lnTo>
                  <a:lnTo>
                    <a:pt x="1291695" y="118408"/>
                  </a:lnTo>
                  <a:lnTo>
                    <a:pt x="1292329" y="94917"/>
                  </a:lnTo>
                  <a:lnTo>
                    <a:pt x="1291695" y="73331"/>
                  </a:lnTo>
                  <a:lnTo>
                    <a:pt x="1291060" y="54284"/>
                  </a:lnTo>
                  <a:lnTo>
                    <a:pt x="1289790" y="36824"/>
                  </a:lnTo>
                  <a:lnTo>
                    <a:pt x="1288521" y="22221"/>
                  </a:lnTo>
                  <a:lnTo>
                    <a:pt x="1286299" y="0"/>
                  </a:lnTo>
                  <a:close/>
                  <a:moveTo>
                    <a:pt x="463603" y="0"/>
                  </a:moveTo>
                  <a:lnTo>
                    <a:pt x="1082623" y="0"/>
                  </a:lnTo>
                  <a:lnTo>
                    <a:pt x="1088978" y="637"/>
                  </a:lnTo>
                  <a:lnTo>
                    <a:pt x="1095016" y="1273"/>
                  </a:lnTo>
                  <a:lnTo>
                    <a:pt x="1101054" y="2865"/>
                  </a:lnTo>
                  <a:lnTo>
                    <a:pt x="1106773" y="5093"/>
                  </a:lnTo>
                  <a:lnTo>
                    <a:pt x="1112176" y="7639"/>
                  </a:lnTo>
                  <a:lnTo>
                    <a:pt x="1117260" y="10823"/>
                  </a:lnTo>
                  <a:lnTo>
                    <a:pt x="1122026" y="14324"/>
                  </a:lnTo>
                  <a:lnTo>
                    <a:pt x="1126157" y="18144"/>
                  </a:lnTo>
                  <a:lnTo>
                    <a:pt x="1130606" y="22919"/>
                  </a:lnTo>
                  <a:lnTo>
                    <a:pt x="1134102" y="27693"/>
                  </a:lnTo>
                  <a:lnTo>
                    <a:pt x="1137279" y="32786"/>
                  </a:lnTo>
                  <a:lnTo>
                    <a:pt x="1139504" y="37880"/>
                  </a:lnTo>
                  <a:lnTo>
                    <a:pt x="1141411" y="43609"/>
                  </a:lnTo>
                  <a:lnTo>
                    <a:pt x="1142999" y="49657"/>
                  </a:lnTo>
                  <a:lnTo>
                    <a:pt x="1144270" y="56024"/>
                  </a:lnTo>
                  <a:lnTo>
                    <a:pt x="1144588" y="62072"/>
                  </a:lnTo>
                  <a:lnTo>
                    <a:pt x="1144270" y="68438"/>
                  </a:lnTo>
                  <a:lnTo>
                    <a:pt x="1142999" y="74804"/>
                  </a:lnTo>
                  <a:lnTo>
                    <a:pt x="1141411" y="80534"/>
                  </a:lnTo>
                  <a:lnTo>
                    <a:pt x="1139504" y="86264"/>
                  </a:lnTo>
                  <a:lnTo>
                    <a:pt x="1137279" y="91675"/>
                  </a:lnTo>
                  <a:lnTo>
                    <a:pt x="1134102" y="96768"/>
                  </a:lnTo>
                  <a:lnTo>
                    <a:pt x="1130606" y="101543"/>
                  </a:lnTo>
                  <a:lnTo>
                    <a:pt x="1126157" y="105681"/>
                  </a:lnTo>
                  <a:lnTo>
                    <a:pt x="1122026" y="110137"/>
                  </a:lnTo>
                  <a:lnTo>
                    <a:pt x="1117260" y="113639"/>
                  </a:lnTo>
                  <a:lnTo>
                    <a:pt x="1112176" y="116504"/>
                  </a:lnTo>
                  <a:lnTo>
                    <a:pt x="1106773" y="119050"/>
                  </a:lnTo>
                  <a:lnTo>
                    <a:pt x="1101054" y="121278"/>
                  </a:lnTo>
                  <a:lnTo>
                    <a:pt x="1095016" y="122552"/>
                  </a:lnTo>
                  <a:lnTo>
                    <a:pt x="1088978" y="123825"/>
                  </a:lnTo>
                  <a:lnTo>
                    <a:pt x="1082623" y="123825"/>
                  </a:lnTo>
                  <a:lnTo>
                    <a:pt x="463603" y="123825"/>
                  </a:lnTo>
                  <a:lnTo>
                    <a:pt x="457248" y="123825"/>
                  </a:lnTo>
                  <a:lnTo>
                    <a:pt x="450892" y="122552"/>
                  </a:lnTo>
                  <a:lnTo>
                    <a:pt x="445172" y="121278"/>
                  </a:lnTo>
                  <a:lnTo>
                    <a:pt x="439135" y="119050"/>
                  </a:lnTo>
                  <a:lnTo>
                    <a:pt x="433733" y="116504"/>
                  </a:lnTo>
                  <a:lnTo>
                    <a:pt x="428648" y="113639"/>
                  </a:lnTo>
                  <a:lnTo>
                    <a:pt x="423882" y="110137"/>
                  </a:lnTo>
                  <a:lnTo>
                    <a:pt x="419433" y="105681"/>
                  </a:lnTo>
                  <a:lnTo>
                    <a:pt x="415620" y="101543"/>
                  </a:lnTo>
                  <a:lnTo>
                    <a:pt x="412124" y="96768"/>
                  </a:lnTo>
                  <a:lnTo>
                    <a:pt x="408946" y="91675"/>
                  </a:lnTo>
                  <a:lnTo>
                    <a:pt x="406087" y="86264"/>
                  </a:lnTo>
                  <a:lnTo>
                    <a:pt x="404180" y="80534"/>
                  </a:lnTo>
                  <a:lnTo>
                    <a:pt x="402591" y="74804"/>
                  </a:lnTo>
                  <a:lnTo>
                    <a:pt x="401956" y="68438"/>
                  </a:lnTo>
                  <a:lnTo>
                    <a:pt x="401638" y="62072"/>
                  </a:lnTo>
                  <a:lnTo>
                    <a:pt x="401956" y="56024"/>
                  </a:lnTo>
                  <a:lnTo>
                    <a:pt x="402591" y="49657"/>
                  </a:lnTo>
                  <a:lnTo>
                    <a:pt x="404180" y="43609"/>
                  </a:lnTo>
                  <a:lnTo>
                    <a:pt x="406087" y="37880"/>
                  </a:lnTo>
                  <a:lnTo>
                    <a:pt x="408946" y="32786"/>
                  </a:lnTo>
                  <a:lnTo>
                    <a:pt x="412124" y="27693"/>
                  </a:lnTo>
                  <a:lnTo>
                    <a:pt x="415620" y="22919"/>
                  </a:lnTo>
                  <a:lnTo>
                    <a:pt x="419433" y="18144"/>
                  </a:lnTo>
                  <a:lnTo>
                    <a:pt x="423882" y="14324"/>
                  </a:lnTo>
                  <a:lnTo>
                    <a:pt x="428648" y="10823"/>
                  </a:lnTo>
                  <a:lnTo>
                    <a:pt x="433733" y="7639"/>
                  </a:lnTo>
                  <a:lnTo>
                    <a:pt x="439135" y="5093"/>
                  </a:lnTo>
                  <a:lnTo>
                    <a:pt x="445172" y="2865"/>
                  </a:lnTo>
                  <a:lnTo>
                    <a:pt x="450892" y="1273"/>
                  </a:lnTo>
                  <a:lnTo>
                    <a:pt x="457248" y="637"/>
                  </a:lnTo>
                  <a:lnTo>
                    <a:pt x="463603" y="0"/>
                  </a:lnTo>
                  <a:close/>
                  <a:moveTo>
                    <a:pt x="4121" y="0"/>
                  </a:moveTo>
                  <a:lnTo>
                    <a:pt x="259949" y="0"/>
                  </a:lnTo>
                  <a:lnTo>
                    <a:pt x="258047" y="19063"/>
                  </a:lnTo>
                  <a:lnTo>
                    <a:pt x="256779" y="31137"/>
                  </a:lnTo>
                  <a:lnTo>
                    <a:pt x="255511" y="45752"/>
                  </a:lnTo>
                  <a:lnTo>
                    <a:pt x="254877" y="61638"/>
                  </a:lnTo>
                  <a:lnTo>
                    <a:pt x="254243" y="79430"/>
                  </a:lnTo>
                  <a:lnTo>
                    <a:pt x="254243" y="98493"/>
                  </a:lnTo>
                  <a:lnTo>
                    <a:pt x="254243" y="119463"/>
                  </a:lnTo>
                  <a:lnTo>
                    <a:pt x="255194" y="141386"/>
                  </a:lnTo>
                  <a:lnTo>
                    <a:pt x="256779" y="164897"/>
                  </a:lnTo>
                  <a:lnTo>
                    <a:pt x="258681" y="189362"/>
                  </a:lnTo>
                  <a:lnTo>
                    <a:pt x="261851" y="215097"/>
                  </a:lnTo>
                  <a:lnTo>
                    <a:pt x="265338" y="241786"/>
                  </a:lnTo>
                  <a:lnTo>
                    <a:pt x="270093" y="268792"/>
                  </a:lnTo>
                  <a:lnTo>
                    <a:pt x="272629" y="282772"/>
                  </a:lnTo>
                  <a:lnTo>
                    <a:pt x="275800" y="297069"/>
                  </a:lnTo>
                  <a:lnTo>
                    <a:pt x="279287" y="311049"/>
                  </a:lnTo>
                  <a:lnTo>
                    <a:pt x="282774" y="325664"/>
                  </a:lnTo>
                  <a:lnTo>
                    <a:pt x="286895" y="339962"/>
                  </a:lnTo>
                  <a:lnTo>
                    <a:pt x="290699" y="354577"/>
                  </a:lnTo>
                  <a:lnTo>
                    <a:pt x="295454" y="369510"/>
                  </a:lnTo>
                  <a:lnTo>
                    <a:pt x="300526" y="384443"/>
                  </a:lnTo>
                  <a:lnTo>
                    <a:pt x="305599" y="399375"/>
                  </a:lnTo>
                  <a:lnTo>
                    <a:pt x="310988" y="414308"/>
                  </a:lnTo>
                  <a:lnTo>
                    <a:pt x="317011" y="428923"/>
                  </a:lnTo>
                  <a:lnTo>
                    <a:pt x="323668" y="444492"/>
                  </a:lnTo>
                  <a:lnTo>
                    <a:pt x="330326" y="459107"/>
                  </a:lnTo>
                  <a:lnTo>
                    <a:pt x="337300" y="474040"/>
                  </a:lnTo>
                  <a:lnTo>
                    <a:pt x="344591" y="489291"/>
                  </a:lnTo>
                  <a:lnTo>
                    <a:pt x="352516" y="504223"/>
                  </a:lnTo>
                  <a:lnTo>
                    <a:pt x="361076" y="519156"/>
                  </a:lnTo>
                  <a:lnTo>
                    <a:pt x="370269" y="534089"/>
                  </a:lnTo>
                  <a:lnTo>
                    <a:pt x="379145" y="549022"/>
                  </a:lnTo>
                  <a:lnTo>
                    <a:pt x="388973" y="563955"/>
                  </a:lnTo>
                  <a:lnTo>
                    <a:pt x="399117" y="578888"/>
                  </a:lnTo>
                  <a:lnTo>
                    <a:pt x="410212" y="593503"/>
                  </a:lnTo>
                  <a:lnTo>
                    <a:pt x="420991" y="607800"/>
                  </a:lnTo>
                  <a:lnTo>
                    <a:pt x="432720" y="622416"/>
                  </a:lnTo>
                  <a:lnTo>
                    <a:pt x="445401" y="636395"/>
                  </a:lnTo>
                  <a:lnTo>
                    <a:pt x="457764" y="650693"/>
                  </a:lnTo>
                  <a:lnTo>
                    <a:pt x="471079" y="664355"/>
                  </a:lnTo>
                  <a:lnTo>
                    <a:pt x="485344" y="678017"/>
                  </a:lnTo>
                  <a:lnTo>
                    <a:pt x="499610" y="691679"/>
                  </a:lnTo>
                  <a:lnTo>
                    <a:pt x="514509" y="705023"/>
                  </a:lnTo>
                  <a:lnTo>
                    <a:pt x="530043" y="718050"/>
                  </a:lnTo>
                  <a:lnTo>
                    <a:pt x="546527" y="731076"/>
                  </a:lnTo>
                  <a:lnTo>
                    <a:pt x="563012" y="743467"/>
                  </a:lnTo>
                  <a:lnTo>
                    <a:pt x="580764" y="756176"/>
                  </a:lnTo>
                  <a:lnTo>
                    <a:pt x="598517" y="767932"/>
                  </a:lnTo>
                  <a:lnTo>
                    <a:pt x="617538" y="779688"/>
                  </a:lnTo>
                  <a:lnTo>
                    <a:pt x="599468" y="786995"/>
                  </a:lnTo>
                  <a:lnTo>
                    <a:pt x="581716" y="794621"/>
                  </a:lnTo>
                  <a:lnTo>
                    <a:pt x="564597" y="801928"/>
                  </a:lnTo>
                  <a:lnTo>
                    <a:pt x="547478" y="809871"/>
                  </a:lnTo>
                  <a:lnTo>
                    <a:pt x="530677" y="817496"/>
                  </a:lnTo>
                  <a:lnTo>
                    <a:pt x="514192" y="825440"/>
                  </a:lnTo>
                  <a:lnTo>
                    <a:pt x="498025" y="833700"/>
                  </a:lnTo>
                  <a:lnTo>
                    <a:pt x="482174" y="841961"/>
                  </a:lnTo>
                  <a:lnTo>
                    <a:pt x="466323" y="850539"/>
                  </a:lnTo>
                  <a:lnTo>
                    <a:pt x="451107" y="858800"/>
                  </a:lnTo>
                  <a:lnTo>
                    <a:pt x="435890" y="867696"/>
                  </a:lnTo>
                  <a:lnTo>
                    <a:pt x="420991" y="876275"/>
                  </a:lnTo>
                  <a:lnTo>
                    <a:pt x="406408" y="885489"/>
                  </a:lnTo>
                  <a:lnTo>
                    <a:pt x="392143" y="894385"/>
                  </a:lnTo>
                  <a:lnTo>
                    <a:pt x="377877" y="903917"/>
                  </a:lnTo>
                  <a:lnTo>
                    <a:pt x="364246" y="912813"/>
                  </a:lnTo>
                  <a:lnTo>
                    <a:pt x="347444" y="898833"/>
                  </a:lnTo>
                  <a:lnTo>
                    <a:pt x="330643" y="884218"/>
                  </a:lnTo>
                  <a:lnTo>
                    <a:pt x="314475" y="869285"/>
                  </a:lnTo>
                  <a:lnTo>
                    <a:pt x="299258" y="854352"/>
                  </a:lnTo>
                  <a:lnTo>
                    <a:pt x="284359" y="839102"/>
                  </a:lnTo>
                  <a:lnTo>
                    <a:pt x="270093" y="824169"/>
                  </a:lnTo>
                  <a:lnTo>
                    <a:pt x="255828" y="808600"/>
                  </a:lnTo>
                  <a:lnTo>
                    <a:pt x="242513" y="793350"/>
                  </a:lnTo>
                  <a:lnTo>
                    <a:pt x="229833" y="777781"/>
                  </a:lnTo>
                  <a:lnTo>
                    <a:pt x="217152" y="761895"/>
                  </a:lnTo>
                  <a:lnTo>
                    <a:pt x="205106" y="746327"/>
                  </a:lnTo>
                  <a:lnTo>
                    <a:pt x="193377" y="730441"/>
                  </a:lnTo>
                  <a:lnTo>
                    <a:pt x="182281" y="714555"/>
                  </a:lnTo>
                  <a:lnTo>
                    <a:pt x="171820" y="698669"/>
                  </a:lnTo>
                  <a:lnTo>
                    <a:pt x="161676" y="682783"/>
                  </a:lnTo>
                  <a:lnTo>
                    <a:pt x="151848" y="666579"/>
                  </a:lnTo>
                  <a:lnTo>
                    <a:pt x="142021" y="651011"/>
                  </a:lnTo>
                  <a:lnTo>
                    <a:pt x="133145" y="634807"/>
                  </a:lnTo>
                  <a:lnTo>
                    <a:pt x="124585" y="618921"/>
                  </a:lnTo>
                  <a:lnTo>
                    <a:pt x="116660" y="603035"/>
                  </a:lnTo>
                  <a:lnTo>
                    <a:pt x="108418" y="587149"/>
                  </a:lnTo>
                  <a:lnTo>
                    <a:pt x="101126" y="571263"/>
                  </a:lnTo>
                  <a:lnTo>
                    <a:pt x="93835" y="555694"/>
                  </a:lnTo>
                  <a:lnTo>
                    <a:pt x="87178" y="540126"/>
                  </a:lnTo>
                  <a:lnTo>
                    <a:pt x="81155" y="524240"/>
                  </a:lnTo>
                  <a:lnTo>
                    <a:pt x="74814" y="508989"/>
                  </a:lnTo>
                  <a:lnTo>
                    <a:pt x="68791" y="493739"/>
                  </a:lnTo>
                  <a:lnTo>
                    <a:pt x="63719" y="478488"/>
                  </a:lnTo>
                  <a:lnTo>
                    <a:pt x="58330" y="463555"/>
                  </a:lnTo>
                  <a:lnTo>
                    <a:pt x="53575" y="448622"/>
                  </a:lnTo>
                  <a:lnTo>
                    <a:pt x="45015" y="419392"/>
                  </a:lnTo>
                  <a:lnTo>
                    <a:pt x="40260" y="402870"/>
                  </a:lnTo>
                  <a:lnTo>
                    <a:pt x="36139" y="386031"/>
                  </a:lnTo>
                  <a:lnTo>
                    <a:pt x="31701" y="369510"/>
                  </a:lnTo>
                  <a:lnTo>
                    <a:pt x="28214" y="353306"/>
                  </a:lnTo>
                  <a:lnTo>
                    <a:pt x="24727" y="336784"/>
                  </a:lnTo>
                  <a:lnTo>
                    <a:pt x="21557" y="321216"/>
                  </a:lnTo>
                  <a:lnTo>
                    <a:pt x="16167" y="289444"/>
                  </a:lnTo>
                  <a:lnTo>
                    <a:pt x="11412" y="258943"/>
                  </a:lnTo>
                  <a:lnTo>
                    <a:pt x="7925" y="229077"/>
                  </a:lnTo>
                  <a:lnTo>
                    <a:pt x="4755" y="200164"/>
                  </a:lnTo>
                  <a:lnTo>
                    <a:pt x="2853" y="172205"/>
                  </a:lnTo>
                  <a:lnTo>
                    <a:pt x="1268" y="145834"/>
                  </a:lnTo>
                  <a:lnTo>
                    <a:pt x="317" y="120416"/>
                  </a:lnTo>
                  <a:lnTo>
                    <a:pt x="0" y="96587"/>
                  </a:lnTo>
                  <a:lnTo>
                    <a:pt x="317" y="73711"/>
                  </a:lnTo>
                  <a:lnTo>
                    <a:pt x="951" y="53059"/>
                  </a:lnTo>
                  <a:lnTo>
                    <a:pt x="1585" y="33361"/>
                  </a:lnTo>
                  <a:lnTo>
                    <a:pt x="2853" y="15886"/>
                  </a:lnTo>
                  <a:lnTo>
                    <a:pt x="4121" y="0"/>
                  </a:lnTo>
                  <a:close/>
                </a:path>
              </a:pathLst>
            </a:custGeom>
            <a:solidFill>
              <a:srgbClr val="28283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nvGrpSpPr>
          <p:cNvPr id="3" name="组合 2"/>
          <p:cNvGrpSpPr/>
          <p:nvPr/>
        </p:nvGrpSpPr>
        <p:grpSpPr>
          <a:xfrm>
            <a:off x="1004340" y="4927086"/>
            <a:ext cx="2324100" cy="1338995"/>
            <a:chOff x="1004340" y="4927086"/>
            <a:chExt cx="2324100" cy="1338995"/>
          </a:xfrm>
        </p:grpSpPr>
        <p:sp>
          <p:nvSpPr>
            <p:cNvPr id="40" name="文本框 39"/>
            <p:cNvSpPr txBox="1"/>
            <p:nvPr/>
          </p:nvSpPr>
          <p:spPr>
            <a:xfrm>
              <a:off x="1364643" y="4927086"/>
              <a:ext cx="1603494" cy="461665"/>
            </a:xfrm>
            <a:prstGeom prst="rect">
              <a:avLst/>
            </a:prstGeom>
            <a:noFill/>
          </p:spPr>
          <p:txBody>
            <a:bodyPr wrap="square" rtlCol="0">
              <a:spAutoFit/>
            </a:bodyPr>
            <a:lstStyle/>
            <a:p>
              <a:pPr algn="ctr"/>
              <a:r>
                <a:rPr lang="en-US" altLang="zh-CN" sz="2400" dirty="0">
                  <a:solidFill>
                    <a:schemeClr val="bg1"/>
                  </a:solidFill>
                  <a:latin typeface="Nexa Light" panose="02000000000000000000" pitchFamily="2" charset="0"/>
                </a:rPr>
                <a:t>Part One</a:t>
              </a:r>
              <a:endParaRPr lang="zh-CN" altLang="en-US" sz="2400" dirty="0">
                <a:solidFill>
                  <a:schemeClr val="bg1"/>
                </a:solidFill>
                <a:latin typeface="Nexa Light" panose="02000000000000000000" pitchFamily="2" charset="0"/>
              </a:endParaRPr>
            </a:p>
          </p:txBody>
        </p:sp>
        <p:sp>
          <p:nvSpPr>
            <p:cNvPr id="44" name="文本框 43"/>
            <p:cNvSpPr txBox="1"/>
            <p:nvPr/>
          </p:nvSpPr>
          <p:spPr>
            <a:xfrm>
              <a:off x="1004340" y="5619750"/>
              <a:ext cx="2324100" cy="646331"/>
            </a:xfrm>
            <a:prstGeom prst="rect">
              <a:avLst/>
            </a:prstGeom>
            <a:noFill/>
          </p:spPr>
          <p:txBody>
            <a:bodyPr wrap="square" rtlCol="0">
              <a:spAutoFit/>
            </a:bodyPr>
            <a:lstStyle/>
            <a:p>
              <a:pPr algn="ctr"/>
              <a:r>
                <a:rPr lang="en-US" altLang="zh-CN" sz="1200" dirty="0">
                  <a:solidFill>
                    <a:schemeClr val="bg1"/>
                  </a:solidFill>
                  <a:latin typeface="Nexa Light" panose="02000000000000000000" pitchFamily="2" charset="0"/>
                </a:rPr>
                <a:t>Use, by you or one client, in a single end product which end users are not charged for. </a:t>
              </a:r>
              <a:endParaRPr lang="zh-CN" altLang="en-US" sz="1200" dirty="0">
                <a:solidFill>
                  <a:schemeClr val="bg1"/>
                </a:solidFill>
                <a:latin typeface="Nexa Light" panose="02000000000000000000" pitchFamily="2" charset="0"/>
              </a:endParaRPr>
            </a:p>
          </p:txBody>
        </p:sp>
      </p:grpSp>
      <p:grpSp>
        <p:nvGrpSpPr>
          <p:cNvPr id="4" name="组合 3"/>
          <p:cNvGrpSpPr/>
          <p:nvPr/>
        </p:nvGrpSpPr>
        <p:grpSpPr>
          <a:xfrm>
            <a:off x="3629946" y="4927086"/>
            <a:ext cx="2324100" cy="1338995"/>
            <a:chOff x="3629946" y="4927086"/>
            <a:chExt cx="2324100" cy="1338995"/>
          </a:xfrm>
        </p:grpSpPr>
        <p:sp>
          <p:nvSpPr>
            <p:cNvPr id="41" name="文本框 40"/>
            <p:cNvSpPr txBox="1"/>
            <p:nvPr/>
          </p:nvSpPr>
          <p:spPr>
            <a:xfrm>
              <a:off x="3990249" y="4927086"/>
              <a:ext cx="1603494" cy="461665"/>
            </a:xfrm>
            <a:prstGeom prst="rect">
              <a:avLst/>
            </a:prstGeom>
            <a:noFill/>
          </p:spPr>
          <p:txBody>
            <a:bodyPr wrap="square" rtlCol="0">
              <a:spAutoFit/>
            </a:bodyPr>
            <a:lstStyle/>
            <a:p>
              <a:pPr algn="ctr"/>
              <a:r>
                <a:rPr lang="en-US" altLang="zh-CN" sz="2400" dirty="0">
                  <a:solidFill>
                    <a:schemeClr val="bg1"/>
                  </a:solidFill>
                  <a:latin typeface="Nexa Light" panose="02000000000000000000" pitchFamily="2" charset="0"/>
                </a:rPr>
                <a:t>Part Two</a:t>
              </a:r>
              <a:endParaRPr lang="zh-CN" altLang="en-US" sz="2400" dirty="0">
                <a:solidFill>
                  <a:schemeClr val="bg1"/>
                </a:solidFill>
                <a:latin typeface="Nexa Light" panose="02000000000000000000" pitchFamily="2" charset="0"/>
              </a:endParaRPr>
            </a:p>
          </p:txBody>
        </p:sp>
        <p:sp>
          <p:nvSpPr>
            <p:cNvPr id="45" name="文本框 44"/>
            <p:cNvSpPr txBox="1"/>
            <p:nvPr/>
          </p:nvSpPr>
          <p:spPr>
            <a:xfrm>
              <a:off x="3629946" y="5619750"/>
              <a:ext cx="2324100" cy="646331"/>
            </a:xfrm>
            <a:prstGeom prst="rect">
              <a:avLst/>
            </a:prstGeom>
            <a:noFill/>
          </p:spPr>
          <p:txBody>
            <a:bodyPr wrap="square" rtlCol="0">
              <a:spAutoFit/>
            </a:bodyPr>
            <a:lstStyle/>
            <a:p>
              <a:pPr algn="ctr"/>
              <a:r>
                <a:rPr lang="en-US" altLang="zh-CN" sz="1200" dirty="0">
                  <a:solidFill>
                    <a:schemeClr val="bg1"/>
                  </a:solidFill>
                  <a:latin typeface="Nexa Light" panose="02000000000000000000" pitchFamily="2" charset="0"/>
                </a:rPr>
                <a:t>Use, by you or one client, in a single end product which end users are not charged for. </a:t>
              </a:r>
              <a:endParaRPr lang="zh-CN" altLang="en-US" sz="1200" dirty="0">
                <a:solidFill>
                  <a:schemeClr val="bg1"/>
                </a:solidFill>
                <a:latin typeface="Nexa Light" panose="02000000000000000000" pitchFamily="2" charset="0"/>
              </a:endParaRPr>
            </a:p>
          </p:txBody>
        </p:sp>
      </p:grpSp>
      <p:grpSp>
        <p:nvGrpSpPr>
          <p:cNvPr id="5" name="组合 4"/>
          <p:cNvGrpSpPr/>
          <p:nvPr/>
        </p:nvGrpSpPr>
        <p:grpSpPr>
          <a:xfrm>
            <a:off x="6255552" y="4927086"/>
            <a:ext cx="2324100" cy="1338995"/>
            <a:chOff x="6255552" y="4927086"/>
            <a:chExt cx="2324100" cy="1338995"/>
          </a:xfrm>
        </p:grpSpPr>
        <p:sp>
          <p:nvSpPr>
            <p:cNvPr id="42" name="文本框 41"/>
            <p:cNvSpPr txBox="1"/>
            <p:nvPr/>
          </p:nvSpPr>
          <p:spPr>
            <a:xfrm>
              <a:off x="6615854" y="4927086"/>
              <a:ext cx="1842346" cy="461665"/>
            </a:xfrm>
            <a:prstGeom prst="rect">
              <a:avLst/>
            </a:prstGeom>
            <a:noFill/>
          </p:spPr>
          <p:txBody>
            <a:bodyPr wrap="square" rtlCol="0">
              <a:spAutoFit/>
            </a:bodyPr>
            <a:lstStyle/>
            <a:p>
              <a:pPr algn="ctr"/>
              <a:r>
                <a:rPr lang="en-US" altLang="zh-CN" sz="2400" dirty="0">
                  <a:solidFill>
                    <a:schemeClr val="bg1"/>
                  </a:solidFill>
                  <a:latin typeface="Nexa Light" panose="02000000000000000000" pitchFamily="2" charset="0"/>
                </a:rPr>
                <a:t>Part Three</a:t>
              </a:r>
              <a:endParaRPr lang="zh-CN" altLang="en-US" sz="2400" dirty="0">
                <a:solidFill>
                  <a:schemeClr val="bg1"/>
                </a:solidFill>
                <a:latin typeface="Nexa Light" panose="02000000000000000000" pitchFamily="2" charset="0"/>
              </a:endParaRPr>
            </a:p>
          </p:txBody>
        </p:sp>
        <p:sp>
          <p:nvSpPr>
            <p:cNvPr id="46" name="文本框 45"/>
            <p:cNvSpPr txBox="1"/>
            <p:nvPr/>
          </p:nvSpPr>
          <p:spPr>
            <a:xfrm>
              <a:off x="6255552" y="5619750"/>
              <a:ext cx="2324100" cy="646331"/>
            </a:xfrm>
            <a:prstGeom prst="rect">
              <a:avLst/>
            </a:prstGeom>
            <a:noFill/>
          </p:spPr>
          <p:txBody>
            <a:bodyPr wrap="square" rtlCol="0">
              <a:spAutoFit/>
            </a:bodyPr>
            <a:lstStyle/>
            <a:p>
              <a:pPr algn="ctr"/>
              <a:r>
                <a:rPr lang="en-US" altLang="zh-CN" sz="1200" dirty="0">
                  <a:solidFill>
                    <a:schemeClr val="bg1"/>
                  </a:solidFill>
                  <a:latin typeface="Nexa Light" panose="02000000000000000000" pitchFamily="2" charset="0"/>
                </a:rPr>
                <a:t>Use, by you or one client, in a single end product which end users are not charged for. </a:t>
              </a:r>
              <a:endParaRPr lang="zh-CN" altLang="en-US" sz="1200" dirty="0">
                <a:solidFill>
                  <a:schemeClr val="bg1"/>
                </a:solidFill>
                <a:latin typeface="Nexa Light" panose="02000000000000000000" pitchFamily="2" charset="0"/>
              </a:endParaRPr>
            </a:p>
          </p:txBody>
        </p:sp>
      </p:grpSp>
      <p:grpSp>
        <p:nvGrpSpPr>
          <p:cNvPr id="6" name="组合 5"/>
          <p:cNvGrpSpPr/>
          <p:nvPr/>
        </p:nvGrpSpPr>
        <p:grpSpPr>
          <a:xfrm>
            <a:off x="8881158" y="4927086"/>
            <a:ext cx="2324100" cy="1338995"/>
            <a:chOff x="8881158" y="4927086"/>
            <a:chExt cx="2324100" cy="1338995"/>
          </a:xfrm>
        </p:grpSpPr>
        <p:sp>
          <p:nvSpPr>
            <p:cNvPr id="43" name="文本框 42"/>
            <p:cNvSpPr txBox="1"/>
            <p:nvPr/>
          </p:nvSpPr>
          <p:spPr>
            <a:xfrm>
              <a:off x="9199882" y="4927086"/>
              <a:ext cx="1686651" cy="461665"/>
            </a:xfrm>
            <a:prstGeom prst="rect">
              <a:avLst/>
            </a:prstGeom>
            <a:noFill/>
          </p:spPr>
          <p:txBody>
            <a:bodyPr wrap="square" rtlCol="0">
              <a:spAutoFit/>
            </a:bodyPr>
            <a:lstStyle/>
            <a:p>
              <a:pPr algn="ctr"/>
              <a:r>
                <a:rPr lang="en-US" altLang="zh-CN" sz="2400" dirty="0">
                  <a:solidFill>
                    <a:schemeClr val="bg1"/>
                  </a:solidFill>
                  <a:latin typeface="Nexa Light" panose="02000000000000000000" pitchFamily="2" charset="0"/>
                </a:rPr>
                <a:t>Part Four</a:t>
              </a:r>
              <a:endParaRPr lang="zh-CN" altLang="en-US" sz="2400" dirty="0">
                <a:solidFill>
                  <a:schemeClr val="bg1"/>
                </a:solidFill>
                <a:latin typeface="Nexa Light" panose="02000000000000000000" pitchFamily="2" charset="0"/>
              </a:endParaRPr>
            </a:p>
          </p:txBody>
        </p:sp>
        <p:sp>
          <p:nvSpPr>
            <p:cNvPr id="47" name="文本框 46"/>
            <p:cNvSpPr txBox="1"/>
            <p:nvPr/>
          </p:nvSpPr>
          <p:spPr>
            <a:xfrm>
              <a:off x="8881158" y="5619750"/>
              <a:ext cx="2324100" cy="646331"/>
            </a:xfrm>
            <a:prstGeom prst="rect">
              <a:avLst/>
            </a:prstGeom>
            <a:noFill/>
          </p:spPr>
          <p:txBody>
            <a:bodyPr wrap="square" rtlCol="0">
              <a:spAutoFit/>
            </a:bodyPr>
            <a:lstStyle/>
            <a:p>
              <a:pPr algn="ctr"/>
              <a:r>
                <a:rPr lang="en-US" altLang="zh-CN" sz="1200" dirty="0">
                  <a:solidFill>
                    <a:schemeClr val="bg1"/>
                  </a:solidFill>
                  <a:latin typeface="Nexa Light" panose="02000000000000000000" pitchFamily="2" charset="0"/>
                </a:rPr>
                <a:t>Use, by you or one client, in a single end product which end users are not charged for. </a:t>
              </a:r>
              <a:endParaRPr lang="zh-CN" altLang="en-US" sz="1200" dirty="0">
                <a:solidFill>
                  <a:schemeClr val="bg1"/>
                </a:solidFill>
                <a:latin typeface="Nexa Light" panose="02000000000000000000" pitchFamily="2" charset="0"/>
              </a:endParaRPr>
            </a:p>
          </p:txBody>
        </p:sp>
      </p:grpSp>
    </p:spTree>
    <p:extLst>
      <p:ext uri="{BB962C8B-B14F-4D97-AF65-F5344CB8AC3E}">
        <p14:creationId xmlns:p14="http://schemas.microsoft.com/office/powerpoint/2010/main" val="317793075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37" fill="hold" grpId="0"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arn(outVertical)">
                                      <p:cBhvr>
                                        <p:cTn id="13" dur="500"/>
                                        <p:tgtEl>
                                          <p:spTgt spid="24"/>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1000"/>
                                        <p:tgtEl>
                                          <p:spTgt spid="36"/>
                                        </p:tgtEl>
                                      </p:cBhvr>
                                    </p:animEffect>
                                    <p:anim calcmode="lin" valueType="num">
                                      <p:cBhvr>
                                        <p:cTn id="18" dur="1000" fill="hold"/>
                                        <p:tgtEl>
                                          <p:spTgt spid="36"/>
                                        </p:tgtEl>
                                        <p:attrNameLst>
                                          <p:attrName>ppt_x</p:attrName>
                                        </p:attrNameLst>
                                      </p:cBhvr>
                                      <p:tavLst>
                                        <p:tav tm="0">
                                          <p:val>
                                            <p:strVal val="#ppt_x"/>
                                          </p:val>
                                        </p:tav>
                                        <p:tav tm="100000">
                                          <p:val>
                                            <p:strVal val="#ppt_x"/>
                                          </p:val>
                                        </p:tav>
                                      </p:tavLst>
                                    </p:anim>
                                    <p:anim calcmode="lin" valueType="num">
                                      <p:cBhvr>
                                        <p:cTn id="19" dur="1000" fill="hold"/>
                                        <p:tgtEl>
                                          <p:spTgt spid="36"/>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10" presetClass="entr" presetSubtype="0" fill="hold" nodeType="afterEffect">
                                  <p:stCondLst>
                                    <p:cond delay="25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750"/>
                                        <p:tgtEl>
                                          <p:spTgt spid="3"/>
                                        </p:tgtEl>
                                      </p:cBhvr>
                                    </p:animEffect>
                                  </p:childTnLst>
                                </p:cTn>
                              </p:par>
                            </p:childTnLst>
                          </p:cTn>
                        </p:par>
                        <p:par>
                          <p:cTn id="24" fill="hold">
                            <p:stCondLst>
                              <p:cond delay="3000"/>
                            </p:stCondLst>
                            <p:childTnLst>
                              <p:par>
                                <p:cTn id="25" presetID="42" presetClass="entr" presetSubtype="0"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1000"/>
                                        <p:tgtEl>
                                          <p:spTgt spid="37"/>
                                        </p:tgtEl>
                                      </p:cBhvr>
                                    </p:animEffect>
                                    <p:anim calcmode="lin" valueType="num">
                                      <p:cBhvr>
                                        <p:cTn id="28" dur="1000" fill="hold"/>
                                        <p:tgtEl>
                                          <p:spTgt spid="37"/>
                                        </p:tgtEl>
                                        <p:attrNameLst>
                                          <p:attrName>ppt_x</p:attrName>
                                        </p:attrNameLst>
                                      </p:cBhvr>
                                      <p:tavLst>
                                        <p:tav tm="0">
                                          <p:val>
                                            <p:strVal val="#ppt_x"/>
                                          </p:val>
                                        </p:tav>
                                        <p:tav tm="100000">
                                          <p:val>
                                            <p:strVal val="#ppt_x"/>
                                          </p:val>
                                        </p:tav>
                                      </p:tavLst>
                                    </p:anim>
                                    <p:anim calcmode="lin" valueType="num">
                                      <p:cBhvr>
                                        <p:cTn id="29" dur="1000" fill="hold"/>
                                        <p:tgtEl>
                                          <p:spTgt spid="37"/>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10" presetClass="entr" presetSubtype="0" fill="hold" nodeType="afterEffect">
                                  <p:stCondLst>
                                    <p:cond delay="25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750"/>
                                        <p:tgtEl>
                                          <p:spTgt spid="4"/>
                                        </p:tgtEl>
                                      </p:cBhvr>
                                    </p:animEffect>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1000"/>
                                        <p:tgtEl>
                                          <p:spTgt spid="38"/>
                                        </p:tgtEl>
                                      </p:cBhvr>
                                    </p:animEffect>
                                    <p:anim calcmode="lin" valueType="num">
                                      <p:cBhvr>
                                        <p:cTn id="38" dur="1000" fill="hold"/>
                                        <p:tgtEl>
                                          <p:spTgt spid="38"/>
                                        </p:tgtEl>
                                        <p:attrNameLst>
                                          <p:attrName>ppt_x</p:attrName>
                                        </p:attrNameLst>
                                      </p:cBhvr>
                                      <p:tavLst>
                                        <p:tav tm="0">
                                          <p:val>
                                            <p:strVal val="#ppt_x"/>
                                          </p:val>
                                        </p:tav>
                                        <p:tav tm="100000">
                                          <p:val>
                                            <p:strVal val="#ppt_x"/>
                                          </p:val>
                                        </p:tav>
                                      </p:tavLst>
                                    </p:anim>
                                    <p:anim calcmode="lin" valueType="num">
                                      <p:cBhvr>
                                        <p:cTn id="39" dur="1000" fill="hold"/>
                                        <p:tgtEl>
                                          <p:spTgt spid="38"/>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10" presetClass="entr" presetSubtype="0" fill="hold" nodeType="afterEffect">
                                  <p:stCondLst>
                                    <p:cond delay="25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750"/>
                                        <p:tgtEl>
                                          <p:spTgt spid="5"/>
                                        </p:tgtEl>
                                      </p:cBhvr>
                                    </p:animEffect>
                                  </p:childTnLst>
                                </p:cTn>
                              </p:par>
                            </p:childTnLst>
                          </p:cTn>
                        </p:par>
                        <p:par>
                          <p:cTn id="44" fill="hold">
                            <p:stCondLst>
                              <p:cond delay="7000"/>
                            </p:stCondLst>
                            <p:childTnLst>
                              <p:par>
                                <p:cTn id="45" presetID="42" presetClass="entr" presetSubtype="0" fill="hold"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1000"/>
                                        <p:tgtEl>
                                          <p:spTgt spid="39"/>
                                        </p:tgtEl>
                                      </p:cBhvr>
                                    </p:animEffect>
                                    <p:anim calcmode="lin" valueType="num">
                                      <p:cBhvr>
                                        <p:cTn id="48" dur="1000" fill="hold"/>
                                        <p:tgtEl>
                                          <p:spTgt spid="39"/>
                                        </p:tgtEl>
                                        <p:attrNameLst>
                                          <p:attrName>ppt_x</p:attrName>
                                        </p:attrNameLst>
                                      </p:cBhvr>
                                      <p:tavLst>
                                        <p:tav tm="0">
                                          <p:val>
                                            <p:strVal val="#ppt_x"/>
                                          </p:val>
                                        </p:tav>
                                        <p:tav tm="100000">
                                          <p:val>
                                            <p:strVal val="#ppt_x"/>
                                          </p:val>
                                        </p:tav>
                                      </p:tavLst>
                                    </p:anim>
                                    <p:anim calcmode="lin" valueType="num">
                                      <p:cBhvr>
                                        <p:cTn id="49" dur="1000" fill="hold"/>
                                        <p:tgtEl>
                                          <p:spTgt spid="39"/>
                                        </p:tgtEl>
                                        <p:attrNameLst>
                                          <p:attrName>ppt_y</p:attrName>
                                        </p:attrNameLst>
                                      </p:cBhvr>
                                      <p:tavLst>
                                        <p:tav tm="0">
                                          <p:val>
                                            <p:strVal val="#ppt_y+.1"/>
                                          </p:val>
                                        </p:tav>
                                        <p:tav tm="100000">
                                          <p:val>
                                            <p:strVal val="#ppt_y"/>
                                          </p:val>
                                        </p:tav>
                                      </p:tavLst>
                                    </p:anim>
                                  </p:childTnLst>
                                </p:cTn>
                              </p:par>
                            </p:childTnLst>
                          </p:cTn>
                        </p:par>
                        <p:par>
                          <p:cTn id="50" fill="hold">
                            <p:stCondLst>
                              <p:cond delay="8000"/>
                            </p:stCondLst>
                            <p:childTnLst>
                              <p:par>
                                <p:cTn id="51" presetID="10" presetClass="entr" presetSubtype="0" fill="hold" nodeType="afterEffect">
                                  <p:stCondLst>
                                    <p:cond delay="25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477000" y="1701800"/>
            <a:ext cx="5715000" cy="3886200"/>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50" y="1701800"/>
            <a:ext cx="5829300" cy="3886200"/>
          </a:xfrm>
          <a:prstGeom prst="rect">
            <a:avLst/>
          </a:prstGeom>
        </p:spPr>
      </p:pic>
      <p:grpSp>
        <p:nvGrpSpPr>
          <p:cNvPr id="37" name="组合 36"/>
          <p:cNvGrpSpPr/>
          <p:nvPr/>
        </p:nvGrpSpPr>
        <p:grpSpPr>
          <a:xfrm>
            <a:off x="7183120" y="2163891"/>
            <a:ext cx="4855516" cy="738664"/>
            <a:chOff x="7183120" y="2163891"/>
            <a:chExt cx="4855516" cy="738664"/>
          </a:xfrm>
        </p:grpSpPr>
        <p:sp>
          <p:nvSpPr>
            <p:cNvPr id="10" name="文本框 9"/>
            <p:cNvSpPr txBox="1"/>
            <p:nvPr/>
          </p:nvSpPr>
          <p:spPr>
            <a:xfrm>
              <a:off x="7880974" y="2163891"/>
              <a:ext cx="4157662" cy="738664"/>
            </a:xfrm>
            <a:prstGeom prst="rect">
              <a:avLst/>
            </a:prstGeom>
            <a:noFill/>
          </p:spPr>
          <p:txBody>
            <a:bodyPr wrap="square" rtlCol="0">
              <a:spAutoFit/>
            </a:bodyPr>
            <a:lstStyle/>
            <a:p>
              <a:r>
                <a:rPr lang="en-US" altLang="zh-CN" sz="1400" dirty="0">
                  <a:solidFill>
                    <a:schemeClr val="tx1">
                      <a:lumMod val="95000"/>
                      <a:lumOff val="5000"/>
                    </a:schemeClr>
                  </a:solidFill>
                  <a:latin typeface="Nexa Light" panose="02000000000000000000" pitchFamily="2" charset="0"/>
                  <a:ea typeface="Microsoft YaHei" panose="020B0503020204020204" pitchFamily="34" charset="-122"/>
                </a:rPr>
                <a:t>No matter how bad your heart has been broken, the world doesn’t stop for your grief. The sun comes right back up</a:t>
              </a:r>
              <a:endParaRPr lang="zh-CN" altLang="en-US" sz="1400" dirty="0">
                <a:solidFill>
                  <a:schemeClr val="tx1">
                    <a:lumMod val="95000"/>
                    <a:lumOff val="5000"/>
                  </a:schemeClr>
                </a:solidFill>
              </a:endParaRPr>
            </a:p>
          </p:txBody>
        </p:sp>
        <p:sp>
          <p:nvSpPr>
            <p:cNvPr id="23" name="KSO_Shape"/>
            <p:cNvSpPr>
              <a:spLocks/>
            </p:cNvSpPr>
            <p:nvPr/>
          </p:nvSpPr>
          <p:spPr bwMode="auto">
            <a:xfrm>
              <a:off x="7183120" y="2221866"/>
              <a:ext cx="404790" cy="572816"/>
            </a:xfrm>
            <a:custGeom>
              <a:avLst/>
              <a:gdLst>
                <a:gd name="T0" fmla="*/ 421448 w 1895475"/>
                <a:gd name="T1" fmla="*/ 941065 h 2679701"/>
                <a:gd name="T2" fmla="*/ 442645 w 1895475"/>
                <a:gd name="T3" fmla="*/ 1051600 h 2679701"/>
                <a:gd name="T4" fmla="*/ 1207999 w 1895475"/>
                <a:gd name="T5" fmla="*/ 795180 h 2679701"/>
                <a:gd name="T6" fmla="*/ 1258950 w 1895475"/>
                <a:gd name="T7" fmla="*/ 846907 h 2679701"/>
                <a:gd name="T8" fmla="*/ 1346200 w 1895475"/>
                <a:gd name="T9" fmla="*/ 1122934 h 2679701"/>
                <a:gd name="T10" fmla="*/ 1248129 w 1895475"/>
                <a:gd name="T11" fmla="*/ 959395 h 2679701"/>
                <a:gd name="T12" fmla="*/ 1150734 w 1895475"/>
                <a:gd name="T13" fmla="*/ 861137 h 2679701"/>
                <a:gd name="T14" fmla="*/ 1166290 w 1895475"/>
                <a:gd name="T15" fmla="*/ 810314 h 2679701"/>
                <a:gd name="T16" fmla="*/ 915055 w 1895475"/>
                <a:gd name="T17" fmla="*/ 680744 h 2679701"/>
                <a:gd name="T18" fmla="*/ 1041557 w 1895475"/>
                <a:gd name="T19" fmla="*/ 724958 h 2679701"/>
                <a:gd name="T20" fmla="*/ 1127471 w 1895475"/>
                <a:gd name="T21" fmla="*/ 796467 h 2679701"/>
                <a:gd name="T22" fmla="*/ 1133785 w 1895475"/>
                <a:gd name="T23" fmla="*/ 1027011 h 2679701"/>
                <a:gd name="T24" fmla="*/ 1018106 w 1895475"/>
                <a:gd name="T25" fmla="*/ 917153 h 2679701"/>
                <a:gd name="T26" fmla="*/ 911447 w 1895475"/>
                <a:gd name="T27" fmla="*/ 1060849 h 2679701"/>
                <a:gd name="T28" fmla="*/ 697228 w 1895475"/>
                <a:gd name="T29" fmla="*/ 1038967 h 2679701"/>
                <a:gd name="T30" fmla="*/ 542990 w 1895475"/>
                <a:gd name="T31" fmla="*/ 974676 h 2679701"/>
                <a:gd name="T32" fmla="*/ 210837 w 1895475"/>
                <a:gd name="T33" fmla="*/ 1030395 h 2679701"/>
                <a:gd name="T34" fmla="*/ 224817 w 1895475"/>
                <a:gd name="T35" fmla="*/ 976030 h 2679701"/>
                <a:gd name="T36" fmla="*/ 326290 w 1895475"/>
                <a:gd name="T37" fmla="*/ 841132 h 2679701"/>
                <a:gd name="T38" fmla="*/ 419644 w 1895475"/>
                <a:gd name="T39" fmla="*/ 736011 h 2679701"/>
                <a:gd name="T40" fmla="*/ 533293 w 1895475"/>
                <a:gd name="T41" fmla="*/ 694505 h 2679701"/>
                <a:gd name="T42" fmla="*/ 786073 w 1895475"/>
                <a:gd name="T43" fmla="*/ 739621 h 2679701"/>
                <a:gd name="T44" fmla="*/ 92762 w 1895475"/>
                <a:gd name="T45" fmla="*/ 254507 h 2679701"/>
                <a:gd name="T46" fmla="*/ 91182 w 1895475"/>
                <a:gd name="T47" fmla="*/ 271895 h 2679701"/>
                <a:gd name="T48" fmla="*/ 301983 w 1895475"/>
                <a:gd name="T49" fmla="*/ 259926 h 2679701"/>
                <a:gd name="T50" fmla="*/ 794555 w 1895475"/>
                <a:gd name="T51" fmla="*/ 223228 h 2679701"/>
                <a:gd name="T52" fmla="*/ 908952 w 1895475"/>
                <a:gd name="T53" fmla="*/ 269047 h 2679701"/>
                <a:gd name="T54" fmla="*/ 906921 w 1895475"/>
                <a:gd name="T55" fmla="*/ 320961 h 2679701"/>
                <a:gd name="T56" fmla="*/ 839231 w 1895475"/>
                <a:gd name="T57" fmla="*/ 345112 h 2679701"/>
                <a:gd name="T58" fmla="*/ 857733 w 1895475"/>
                <a:gd name="T59" fmla="*/ 358429 h 2679701"/>
                <a:gd name="T60" fmla="*/ 911885 w 1895475"/>
                <a:gd name="T61" fmla="*/ 359106 h 2679701"/>
                <a:gd name="T62" fmla="*/ 922941 w 1895475"/>
                <a:gd name="T63" fmla="*/ 406054 h 2679701"/>
                <a:gd name="T64" fmla="*/ 933546 w 1895475"/>
                <a:gd name="T65" fmla="*/ 487310 h 2679701"/>
                <a:gd name="T66" fmla="*/ 918654 w 1895475"/>
                <a:gd name="T67" fmla="*/ 522972 h 2679701"/>
                <a:gd name="T68" fmla="*/ 895639 w 1895475"/>
                <a:gd name="T69" fmla="*/ 562923 h 2679701"/>
                <a:gd name="T70" fmla="*/ 832236 w 1895475"/>
                <a:gd name="T71" fmla="*/ 653433 h 2679701"/>
                <a:gd name="T72" fmla="*/ 753716 w 1895475"/>
                <a:gd name="T73" fmla="*/ 686161 h 2679701"/>
                <a:gd name="T74" fmla="*/ 682190 w 1895475"/>
                <a:gd name="T75" fmla="*/ 652530 h 2679701"/>
                <a:gd name="T76" fmla="*/ 612695 w 1895475"/>
                <a:gd name="T77" fmla="*/ 564728 h 2679701"/>
                <a:gd name="T78" fmla="*/ 584266 w 1895475"/>
                <a:gd name="T79" fmla="*/ 525906 h 2679701"/>
                <a:gd name="T80" fmla="*/ 568471 w 1895475"/>
                <a:gd name="T81" fmla="*/ 478958 h 2679701"/>
                <a:gd name="T82" fmla="*/ 581332 w 1895475"/>
                <a:gd name="T83" fmla="*/ 407860 h 2679701"/>
                <a:gd name="T84" fmla="*/ 588327 w 1895475"/>
                <a:gd name="T85" fmla="*/ 335858 h 2679701"/>
                <a:gd name="T86" fmla="*/ 573886 w 1895475"/>
                <a:gd name="T87" fmla="*/ 296359 h 2679701"/>
                <a:gd name="T88" fmla="*/ 657145 w 1895475"/>
                <a:gd name="T89" fmla="*/ 244897 h 2679701"/>
                <a:gd name="T90" fmla="*/ 755746 w 1895475"/>
                <a:gd name="T91" fmla="*/ 221648 h 2679701"/>
                <a:gd name="T92" fmla="*/ 87120 w 1895475"/>
                <a:gd name="T93" fmla="*/ 198727 h 2679701"/>
                <a:gd name="T94" fmla="*/ 423859 w 1895475"/>
                <a:gd name="T95" fmla="*/ 195566 h 2679701"/>
                <a:gd name="T96" fmla="*/ 91182 w 1895475"/>
                <a:gd name="T97" fmla="*/ 119914 h 2679701"/>
                <a:gd name="T98" fmla="*/ 92762 w 1895475"/>
                <a:gd name="T99" fmla="*/ 137303 h 2679701"/>
                <a:gd name="T100" fmla="*/ 422505 w 1895475"/>
                <a:gd name="T101" fmla="*/ 123075 h 2679701"/>
                <a:gd name="T102" fmla="*/ 406706 w 1895475"/>
                <a:gd name="T103" fmla="*/ 4065 h 2679701"/>
                <a:gd name="T104" fmla="*/ 472836 w 1895475"/>
                <a:gd name="T105" fmla="*/ 46068 h 2679701"/>
                <a:gd name="T106" fmla="*/ 501499 w 1895475"/>
                <a:gd name="T107" fmla="*/ 120140 h 2679701"/>
                <a:gd name="T108" fmla="*/ 483218 w 1895475"/>
                <a:gd name="T109" fmla="*/ 314577 h 2679701"/>
                <a:gd name="T110" fmla="*/ 424536 w 1895475"/>
                <a:gd name="T111" fmla="*/ 365388 h 2679701"/>
                <a:gd name="T112" fmla="*/ 120071 w 1895475"/>
                <a:gd name="T113" fmla="*/ 375324 h 2679701"/>
                <a:gd name="T114" fmla="*/ 46268 w 1895475"/>
                <a:gd name="T115" fmla="*/ 346418 h 2679701"/>
                <a:gd name="T116" fmla="*/ 4062 w 1895475"/>
                <a:gd name="T117" fmla="*/ 280476 h 2679701"/>
                <a:gd name="T118" fmla="*/ 7674 w 1895475"/>
                <a:gd name="T119" fmla="*/ 82878 h 2679701"/>
                <a:gd name="T120" fmla="*/ 55747 w 1895475"/>
                <a:gd name="T121" fmla="*/ 21680 h 267970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895475" h="2679701">
                  <a:moveTo>
                    <a:pt x="742950" y="1773238"/>
                  </a:moveTo>
                  <a:lnTo>
                    <a:pt x="1381125" y="1773238"/>
                  </a:lnTo>
                  <a:lnTo>
                    <a:pt x="1381125" y="2679701"/>
                  </a:lnTo>
                  <a:lnTo>
                    <a:pt x="742950" y="2679701"/>
                  </a:lnTo>
                  <a:lnTo>
                    <a:pt x="742950" y="1773238"/>
                  </a:lnTo>
                  <a:close/>
                  <a:moveTo>
                    <a:pt x="643572" y="1271090"/>
                  </a:moveTo>
                  <a:lnTo>
                    <a:pt x="641985" y="1271725"/>
                  </a:lnTo>
                  <a:lnTo>
                    <a:pt x="638492" y="1274263"/>
                  </a:lnTo>
                  <a:lnTo>
                    <a:pt x="634365" y="1278071"/>
                  </a:lnTo>
                  <a:lnTo>
                    <a:pt x="629602" y="1283148"/>
                  </a:lnTo>
                  <a:lnTo>
                    <a:pt x="623570" y="1289177"/>
                  </a:lnTo>
                  <a:lnTo>
                    <a:pt x="609917" y="1304409"/>
                  </a:lnTo>
                  <a:lnTo>
                    <a:pt x="593407" y="1323765"/>
                  </a:lnTo>
                  <a:lnTo>
                    <a:pt x="574675" y="1346294"/>
                  </a:lnTo>
                  <a:lnTo>
                    <a:pt x="553720" y="1371363"/>
                  </a:lnTo>
                  <a:lnTo>
                    <a:pt x="530225" y="1398335"/>
                  </a:lnTo>
                  <a:lnTo>
                    <a:pt x="548957" y="1421816"/>
                  </a:lnTo>
                  <a:lnTo>
                    <a:pt x="556895" y="1430701"/>
                  </a:lnTo>
                  <a:lnTo>
                    <a:pt x="564197" y="1438634"/>
                  </a:lnTo>
                  <a:lnTo>
                    <a:pt x="570865" y="1445298"/>
                  </a:lnTo>
                  <a:lnTo>
                    <a:pt x="577215" y="1451009"/>
                  </a:lnTo>
                  <a:lnTo>
                    <a:pt x="583565" y="1456404"/>
                  </a:lnTo>
                  <a:lnTo>
                    <a:pt x="589915" y="1460846"/>
                  </a:lnTo>
                  <a:lnTo>
                    <a:pt x="597217" y="1465289"/>
                  </a:lnTo>
                  <a:lnTo>
                    <a:pt x="604837" y="1469731"/>
                  </a:lnTo>
                  <a:lnTo>
                    <a:pt x="623252" y="1479251"/>
                  </a:lnTo>
                  <a:lnTo>
                    <a:pt x="647065" y="1491309"/>
                  </a:lnTo>
                  <a:lnTo>
                    <a:pt x="678815" y="1507492"/>
                  </a:lnTo>
                  <a:lnTo>
                    <a:pt x="664210" y="1288225"/>
                  </a:lnTo>
                  <a:lnTo>
                    <a:pt x="659765" y="1284418"/>
                  </a:lnTo>
                  <a:lnTo>
                    <a:pt x="655320" y="1280292"/>
                  </a:lnTo>
                  <a:lnTo>
                    <a:pt x="646112" y="1271408"/>
                  </a:lnTo>
                  <a:lnTo>
                    <a:pt x="645477" y="1271090"/>
                  </a:lnTo>
                  <a:lnTo>
                    <a:pt x="644525" y="1271090"/>
                  </a:lnTo>
                  <a:lnTo>
                    <a:pt x="643572" y="1271090"/>
                  </a:lnTo>
                  <a:close/>
                  <a:moveTo>
                    <a:pt x="1691044" y="1117600"/>
                  </a:moveTo>
                  <a:lnTo>
                    <a:pt x="1693901" y="1117600"/>
                  </a:lnTo>
                  <a:lnTo>
                    <a:pt x="1697393" y="1117918"/>
                  </a:lnTo>
                  <a:lnTo>
                    <a:pt x="1700885" y="1118553"/>
                  </a:lnTo>
                  <a:lnTo>
                    <a:pt x="1704059" y="1119507"/>
                  </a:lnTo>
                  <a:lnTo>
                    <a:pt x="1707868" y="1120777"/>
                  </a:lnTo>
                  <a:lnTo>
                    <a:pt x="1711360" y="1122684"/>
                  </a:lnTo>
                  <a:lnTo>
                    <a:pt x="1714535" y="1124590"/>
                  </a:lnTo>
                  <a:lnTo>
                    <a:pt x="1718344" y="1126815"/>
                  </a:lnTo>
                  <a:lnTo>
                    <a:pt x="1721836" y="1129674"/>
                  </a:lnTo>
                  <a:lnTo>
                    <a:pt x="1728819" y="1136029"/>
                  </a:lnTo>
                  <a:lnTo>
                    <a:pt x="1736438" y="1143019"/>
                  </a:lnTo>
                  <a:lnTo>
                    <a:pt x="1743739" y="1151280"/>
                  </a:lnTo>
                  <a:lnTo>
                    <a:pt x="1750723" y="1160177"/>
                  </a:lnTo>
                  <a:lnTo>
                    <a:pt x="1758341" y="1169709"/>
                  </a:lnTo>
                  <a:lnTo>
                    <a:pt x="1765325" y="1180513"/>
                  </a:lnTo>
                  <a:lnTo>
                    <a:pt x="1772626" y="1191316"/>
                  </a:lnTo>
                  <a:lnTo>
                    <a:pt x="1779292" y="1202437"/>
                  </a:lnTo>
                  <a:lnTo>
                    <a:pt x="1786593" y="1214193"/>
                  </a:lnTo>
                  <a:lnTo>
                    <a:pt x="1793260" y="1226267"/>
                  </a:lnTo>
                  <a:lnTo>
                    <a:pt x="1799608" y="1238341"/>
                  </a:lnTo>
                  <a:lnTo>
                    <a:pt x="1812306" y="1262807"/>
                  </a:lnTo>
                  <a:lnTo>
                    <a:pt x="1823734" y="1286638"/>
                  </a:lnTo>
                  <a:lnTo>
                    <a:pt x="1833892" y="1308562"/>
                  </a:lnTo>
                  <a:lnTo>
                    <a:pt x="1842780" y="1328579"/>
                  </a:lnTo>
                  <a:lnTo>
                    <a:pt x="1855478" y="1358447"/>
                  </a:lnTo>
                  <a:lnTo>
                    <a:pt x="1860239" y="1369885"/>
                  </a:lnTo>
                  <a:lnTo>
                    <a:pt x="1824051" y="1509691"/>
                  </a:lnTo>
                  <a:lnTo>
                    <a:pt x="1805640" y="1579594"/>
                  </a:lnTo>
                  <a:lnTo>
                    <a:pt x="1895475" y="1579594"/>
                  </a:lnTo>
                  <a:lnTo>
                    <a:pt x="1688187" y="1958975"/>
                  </a:lnTo>
                  <a:lnTo>
                    <a:pt x="1452330" y="1958975"/>
                  </a:lnTo>
                  <a:lnTo>
                    <a:pt x="1452330" y="1701924"/>
                  </a:lnTo>
                  <a:lnTo>
                    <a:pt x="671428" y="1701924"/>
                  </a:lnTo>
                  <a:lnTo>
                    <a:pt x="671428" y="1958975"/>
                  </a:lnTo>
                  <a:lnTo>
                    <a:pt x="435571" y="1958975"/>
                  </a:lnTo>
                  <a:lnTo>
                    <a:pt x="228600" y="1579594"/>
                  </a:lnTo>
                  <a:lnTo>
                    <a:pt x="1763420" y="1579594"/>
                  </a:lnTo>
                  <a:lnTo>
                    <a:pt x="1787546" y="1509691"/>
                  </a:lnTo>
                  <a:lnTo>
                    <a:pt x="1825638" y="1399435"/>
                  </a:lnTo>
                  <a:lnTo>
                    <a:pt x="1820242" y="1395940"/>
                  </a:lnTo>
                  <a:lnTo>
                    <a:pt x="1799608" y="1381006"/>
                  </a:lnTo>
                  <a:lnTo>
                    <a:pt x="1757389" y="1349550"/>
                  </a:lnTo>
                  <a:lnTo>
                    <a:pt x="1726597" y="1326037"/>
                  </a:lnTo>
                  <a:lnTo>
                    <a:pt x="1687552" y="1295852"/>
                  </a:lnTo>
                  <a:lnTo>
                    <a:pt x="1677077" y="1287591"/>
                  </a:lnTo>
                  <a:lnTo>
                    <a:pt x="1667554" y="1279330"/>
                  </a:lnTo>
                  <a:lnTo>
                    <a:pt x="1659300" y="1271386"/>
                  </a:lnTo>
                  <a:lnTo>
                    <a:pt x="1651364" y="1263443"/>
                  </a:lnTo>
                  <a:lnTo>
                    <a:pt x="1644698" y="1255499"/>
                  </a:lnTo>
                  <a:lnTo>
                    <a:pt x="1638667" y="1247873"/>
                  </a:lnTo>
                  <a:lnTo>
                    <a:pt x="1633905" y="1240248"/>
                  </a:lnTo>
                  <a:lnTo>
                    <a:pt x="1629461" y="1232622"/>
                  </a:lnTo>
                  <a:lnTo>
                    <a:pt x="1625652" y="1225632"/>
                  </a:lnTo>
                  <a:lnTo>
                    <a:pt x="1622477" y="1218324"/>
                  </a:lnTo>
                  <a:lnTo>
                    <a:pt x="1620255" y="1211333"/>
                  </a:lnTo>
                  <a:lnTo>
                    <a:pt x="1618668" y="1204343"/>
                  </a:lnTo>
                  <a:lnTo>
                    <a:pt x="1617716" y="1197988"/>
                  </a:lnTo>
                  <a:lnTo>
                    <a:pt x="1617398" y="1191316"/>
                  </a:lnTo>
                  <a:lnTo>
                    <a:pt x="1617716" y="1185279"/>
                  </a:lnTo>
                  <a:lnTo>
                    <a:pt x="1618350" y="1179242"/>
                  </a:lnTo>
                  <a:lnTo>
                    <a:pt x="1619938" y="1173522"/>
                  </a:lnTo>
                  <a:lnTo>
                    <a:pt x="1621842" y="1168121"/>
                  </a:lnTo>
                  <a:lnTo>
                    <a:pt x="1624064" y="1162719"/>
                  </a:lnTo>
                  <a:lnTo>
                    <a:pt x="1626604" y="1157318"/>
                  </a:lnTo>
                  <a:lnTo>
                    <a:pt x="1630096" y="1152551"/>
                  </a:lnTo>
                  <a:lnTo>
                    <a:pt x="1633905" y="1148103"/>
                  </a:lnTo>
                  <a:lnTo>
                    <a:pt x="1638032" y="1143972"/>
                  </a:lnTo>
                  <a:lnTo>
                    <a:pt x="1642158" y="1139842"/>
                  </a:lnTo>
                  <a:lnTo>
                    <a:pt x="1646920" y="1136029"/>
                  </a:lnTo>
                  <a:lnTo>
                    <a:pt x="1651999" y="1132534"/>
                  </a:lnTo>
                  <a:lnTo>
                    <a:pt x="1657396" y="1129356"/>
                  </a:lnTo>
                  <a:lnTo>
                    <a:pt x="1663109" y="1126497"/>
                  </a:lnTo>
                  <a:lnTo>
                    <a:pt x="1668823" y="1123955"/>
                  </a:lnTo>
                  <a:lnTo>
                    <a:pt x="1674855" y="1121731"/>
                  </a:lnTo>
                  <a:lnTo>
                    <a:pt x="1681204" y="1119824"/>
                  </a:lnTo>
                  <a:lnTo>
                    <a:pt x="1687552" y="1118236"/>
                  </a:lnTo>
                  <a:lnTo>
                    <a:pt x="1691044" y="1117600"/>
                  </a:lnTo>
                  <a:close/>
                  <a:moveTo>
                    <a:pt x="1264285" y="957263"/>
                  </a:moveTo>
                  <a:lnTo>
                    <a:pt x="1272222" y="957263"/>
                  </a:lnTo>
                  <a:lnTo>
                    <a:pt x="1280160" y="957263"/>
                  </a:lnTo>
                  <a:lnTo>
                    <a:pt x="1288415" y="957580"/>
                  </a:lnTo>
                  <a:lnTo>
                    <a:pt x="1296035" y="958215"/>
                  </a:lnTo>
                  <a:lnTo>
                    <a:pt x="1303972" y="959167"/>
                  </a:lnTo>
                  <a:lnTo>
                    <a:pt x="1319847" y="961388"/>
                  </a:lnTo>
                  <a:lnTo>
                    <a:pt x="1335722" y="964244"/>
                  </a:lnTo>
                  <a:lnTo>
                    <a:pt x="1350962" y="968052"/>
                  </a:lnTo>
                  <a:lnTo>
                    <a:pt x="1366520" y="972494"/>
                  </a:lnTo>
                  <a:lnTo>
                    <a:pt x="1381442" y="977889"/>
                  </a:lnTo>
                  <a:lnTo>
                    <a:pt x="1396682" y="983918"/>
                  </a:lnTo>
                  <a:lnTo>
                    <a:pt x="1411287" y="989947"/>
                  </a:lnTo>
                  <a:lnTo>
                    <a:pt x="1425575" y="996928"/>
                  </a:lnTo>
                  <a:lnTo>
                    <a:pt x="1439862" y="1004226"/>
                  </a:lnTo>
                  <a:lnTo>
                    <a:pt x="1453515" y="1011842"/>
                  </a:lnTo>
                  <a:lnTo>
                    <a:pt x="1466532" y="1019775"/>
                  </a:lnTo>
                  <a:lnTo>
                    <a:pt x="1479232" y="1027390"/>
                  </a:lnTo>
                  <a:lnTo>
                    <a:pt x="1491615" y="1035641"/>
                  </a:lnTo>
                  <a:lnTo>
                    <a:pt x="1503680" y="1044208"/>
                  </a:lnTo>
                  <a:lnTo>
                    <a:pt x="1515110" y="1052458"/>
                  </a:lnTo>
                  <a:lnTo>
                    <a:pt x="1525905" y="1061026"/>
                  </a:lnTo>
                  <a:lnTo>
                    <a:pt x="1536065" y="1069276"/>
                  </a:lnTo>
                  <a:lnTo>
                    <a:pt x="1545590" y="1077526"/>
                  </a:lnTo>
                  <a:lnTo>
                    <a:pt x="1554480" y="1085459"/>
                  </a:lnTo>
                  <a:lnTo>
                    <a:pt x="1562417" y="1093392"/>
                  </a:lnTo>
                  <a:lnTo>
                    <a:pt x="1570037" y="1100373"/>
                  </a:lnTo>
                  <a:lnTo>
                    <a:pt x="1576705" y="1107672"/>
                  </a:lnTo>
                  <a:lnTo>
                    <a:pt x="1582737" y="1114335"/>
                  </a:lnTo>
                  <a:lnTo>
                    <a:pt x="1587500" y="1120364"/>
                  </a:lnTo>
                  <a:lnTo>
                    <a:pt x="1591627" y="1126076"/>
                  </a:lnTo>
                  <a:lnTo>
                    <a:pt x="1595120" y="1131153"/>
                  </a:lnTo>
                  <a:lnTo>
                    <a:pt x="1597342" y="1135278"/>
                  </a:lnTo>
                  <a:lnTo>
                    <a:pt x="1598930" y="1139086"/>
                  </a:lnTo>
                  <a:lnTo>
                    <a:pt x="1599882" y="1146384"/>
                  </a:lnTo>
                  <a:lnTo>
                    <a:pt x="1600835" y="1155904"/>
                  </a:lnTo>
                  <a:lnTo>
                    <a:pt x="1601152" y="1168914"/>
                  </a:lnTo>
                  <a:lnTo>
                    <a:pt x="1601470" y="1184462"/>
                  </a:lnTo>
                  <a:lnTo>
                    <a:pt x="1601787" y="1222858"/>
                  </a:lnTo>
                  <a:lnTo>
                    <a:pt x="1601152" y="1269504"/>
                  </a:lnTo>
                  <a:lnTo>
                    <a:pt x="1599882" y="1323130"/>
                  </a:lnTo>
                  <a:lnTo>
                    <a:pt x="1598612" y="1381834"/>
                  </a:lnTo>
                  <a:lnTo>
                    <a:pt x="1596390" y="1444663"/>
                  </a:lnTo>
                  <a:lnTo>
                    <a:pt x="1593532" y="1509713"/>
                  </a:lnTo>
                  <a:lnTo>
                    <a:pt x="1435417" y="1509713"/>
                  </a:lnTo>
                  <a:lnTo>
                    <a:pt x="1436370" y="1463385"/>
                  </a:lnTo>
                  <a:lnTo>
                    <a:pt x="1437640" y="1420547"/>
                  </a:lnTo>
                  <a:lnTo>
                    <a:pt x="1437957" y="1381834"/>
                  </a:lnTo>
                  <a:lnTo>
                    <a:pt x="1437957" y="1348833"/>
                  </a:lnTo>
                  <a:lnTo>
                    <a:pt x="1437640" y="1322178"/>
                  </a:lnTo>
                  <a:lnTo>
                    <a:pt x="1437322" y="1311707"/>
                  </a:lnTo>
                  <a:lnTo>
                    <a:pt x="1436370" y="1302822"/>
                  </a:lnTo>
                  <a:lnTo>
                    <a:pt x="1435735" y="1296476"/>
                  </a:lnTo>
                  <a:lnTo>
                    <a:pt x="1434465" y="1292033"/>
                  </a:lnTo>
                  <a:lnTo>
                    <a:pt x="1433830" y="1291081"/>
                  </a:lnTo>
                  <a:lnTo>
                    <a:pt x="1433512" y="1290129"/>
                  </a:lnTo>
                  <a:lnTo>
                    <a:pt x="1432560" y="1290129"/>
                  </a:lnTo>
                  <a:lnTo>
                    <a:pt x="1431925" y="1290447"/>
                  </a:lnTo>
                  <a:lnTo>
                    <a:pt x="1429385" y="1293620"/>
                  </a:lnTo>
                  <a:lnTo>
                    <a:pt x="1429385" y="1292668"/>
                  </a:lnTo>
                  <a:lnTo>
                    <a:pt x="1427162" y="1296158"/>
                  </a:lnTo>
                  <a:lnTo>
                    <a:pt x="1424622" y="1299966"/>
                  </a:lnTo>
                  <a:lnTo>
                    <a:pt x="1410335" y="1509713"/>
                  </a:lnTo>
                  <a:lnTo>
                    <a:pt x="1332230" y="1509713"/>
                  </a:lnTo>
                  <a:lnTo>
                    <a:pt x="1332230" y="1489722"/>
                  </a:lnTo>
                  <a:lnTo>
                    <a:pt x="1326197" y="1490357"/>
                  </a:lnTo>
                  <a:lnTo>
                    <a:pt x="1309687" y="1491626"/>
                  </a:lnTo>
                  <a:lnTo>
                    <a:pt x="1297622" y="1491943"/>
                  </a:lnTo>
                  <a:lnTo>
                    <a:pt x="1283335" y="1492261"/>
                  </a:lnTo>
                  <a:lnTo>
                    <a:pt x="1266507" y="1492895"/>
                  </a:lnTo>
                  <a:lnTo>
                    <a:pt x="1247775" y="1492895"/>
                  </a:lnTo>
                  <a:lnTo>
                    <a:pt x="1226502" y="1492261"/>
                  </a:lnTo>
                  <a:lnTo>
                    <a:pt x="1203642" y="1491626"/>
                  </a:lnTo>
                  <a:lnTo>
                    <a:pt x="1178877" y="1490039"/>
                  </a:lnTo>
                  <a:lnTo>
                    <a:pt x="1152207" y="1488135"/>
                  </a:lnTo>
                  <a:lnTo>
                    <a:pt x="1123950" y="1485280"/>
                  </a:lnTo>
                  <a:lnTo>
                    <a:pt x="1093787" y="1481789"/>
                  </a:lnTo>
                  <a:lnTo>
                    <a:pt x="1062672" y="1477347"/>
                  </a:lnTo>
                  <a:lnTo>
                    <a:pt x="1029970" y="1471635"/>
                  </a:lnTo>
                  <a:lnTo>
                    <a:pt x="1013777" y="1468779"/>
                  </a:lnTo>
                  <a:lnTo>
                    <a:pt x="997585" y="1465289"/>
                  </a:lnTo>
                  <a:lnTo>
                    <a:pt x="981710" y="1461481"/>
                  </a:lnTo>
                  <a:lnTo>
                    <a:pt x="966470" y="1457356"/>
                  </a:lnTo>
                  <a:lnTo>
                    <a:pt x="951547" y="1453231"/>
                  </a:lnTo>
                  <a:lnTo>
                    <a:pt x="936625" y="1448788"/>
                  </a:lnTo>
                  <a:lnTo>
                    <a:pt x="922337" y="1444028"/>
                  </a:lnTo>
                  <a:lnTo>
                    <a:pt x="908367" y="1439269"/>
                  </a:lnTo>
                  <a:lnTo>
                    <a:pt x="895032" y="1434191"/>
                  </a:lnTo>
                  <a:lnTo>
                    <a:pt x="882332" y="1429114"/>
                  </a:lnTo>
                  <a:lnTo>
                    <a:pt x="857250" y="1418960"/>
                  </a:lnTo>
                  <a:lnTo>
                    <a:pt x="834707" y="1408489"/>
                  </a:lnTo>
                  <a:lnTo>
                    <a:pt x="813752" y="1398335"/>
                  </a:lnTo>
                  <a:lnTo>
                    <a:pt x="795020" y="1388498"/>
                  </a:lnTo>
                  <a:lnTo>
                    <a:pt x="778510" y="1379296"/>
                  </a:lnTo>
                  <a:lnTo>
                    <a:pt x="764540" y="1371045"/>
                  </a:lnTo>
                  <a:lnTo>
                    <a:pt x="752475" y="1363430"/>
                  </a:lnTo>
                  <a:lnTo>
                    <a:pt x="742950" y="1357401"/>
                  </a:lnTo>
                  <a:lnTo>
                    <a:pt x="736282" y="1352958"/>
                  </a:lnTo>
                  <a:lnTo>
                    <a:pt x="730567" y="1348833"/>
                  </a:lnTo>
                  <a:lnTo>
                    <a:pt x="752157" y="1509713"/>
                  </a:lnTo>
                  <a:lnTo>
                    <a:pt x="679132" y="1509713"/>
                  </a:lnTo>
                  <a:lnTo>
                    <a:pt x="679132" y="1508444"/>
                  </a:lnTo>
                  <a:lnTo>
                    <a:pt x="671195" y="1509713"/>
                  </a:lnTo>
                  <a:lnTo>
                    <a:pt x="307340" y="1509713"/>
                  </a:lnTo>
                  <a:lnTo>
                    <a:pt x="301942" y="1483376"/>
                  </a:lnTo>
                  <a:lnTo>
                    <a:pt x="299720" y="1471318"/>
                  </a:lnTo>
                  <a:lnTo>
                    <a:pt x="297815" y="1460529"/>
                  </a:lnTo>
                  <a:lnTo>
                    <a:pt x="296862" y="1449423"/>
                  </a:lnTo>
                  <a:lnTo>
                    <a:pt x="296862" y="1438951"/>
                  </a:lnTo>
                  <a:lnTo>
                    <a:pt x="296862" y="1433874"/>
                  </a:lnTo>
                  <a:lnTo>
                    <a:pt x="297180" y="1428797"/>
                  </a:lnTo>
                  <a:lnTo>
                    <a:pt x="297815" y="1423720"/>
                  </a:lnTo>
                  <a:lnTo>
                    <a:pt x="298767" y="1418326"/>
                  </a:lnTo>
                  <a:lnTo>
                    <a:pt x="299720" y="1412931"/>
                  </a:lnTo>
                  <a:lnTo>
                    <a:pt x="301307" y="1407854"/>
                  </a:lnTo>
                  <a:lnTo>
                    <a:pt x="302895" y="1402460"/>
                  </a:lnTo>
                  <a:lnTo>
                    <a:pt x="305117" y="1397065"/>
                  </a:lnTo>
                  <a:lnTo>
                    <a:pt x="307340" y="1391354"/>
                  </a:lnTo>
                  <a:lnTo>
                    <a:pt x="309880" y="1385325"/>
                  </a:lnTo>
                  <a:lnTo>
                    <a:pt x="313372" y="1379296"/>
                  </a:lnTo>
                  <a:lnTo>
                    <a:pt x="316547" y="1372949"/>
                  </a:lnTo>
                  <a:lnTo>
                    <a:pt x="324485" y="1359622"/>
                  </a:lnTo>
                  <a:lnTo>
                    <a:pt x="334645" y="1345660"/>
                  </a:lnTo>
                  <a:lnTo>
                    <a:pt x="346075" y="1330429"/>
                  </a:lnTo>
                  <a:lnTo>
                    <a:pt x="359410" y="1313611"/>
                  </a:lnTo>
                  <a:lnTo>
                    <a:pt x="368300" y="1302822"/>
                  </a:lnTo>
                  <a:lnTo>
                    <a:pt x="376237" y="1292668"/>
                  </a:lnTo>
                  <a:lnTo>
                    <a:pt x="390525" y="1273629"/>
                  </a:lnTo>
                  <a:lnTo>
                    <a:pt x="415607" y="1238407"/>
                  </a:lnTo>
                  <a:lnTo>
                    <a:pt x="428307" y="1220637"/>
                  </a:lnTo>
                  <a:lnTo>
                    <a:pt x="435610" y="1211752"/>
                  </a:lnTo>
                  <a:lnTo>
                    <a:pt x="442912" y="1202550"/>
                  </a:lnTo>
                  <a:lnTo>
                    <a:pt x="450850" y="1192713"/>
                  </a:lnTo>
                  <a:lnTo>
                    <a:pt x="459422" y="1183193"/>
                  </a:lnTo>
                  <a:lnTo>
                    <a:pt x="469265" y="1172722"/>
                  </a:lnTo>
                  <a:lnTo>
                    <a:pt x="479742" y="1161616"/>
                  </a:lnTo>
                  <a:lnTo>
                    <a:pt x="489267" y="1145750"/>
                  </a:lnTo>
                  <a:lnTo>
                    <a:pt x="498792" y="1131153"/>
                  </a:lnTo>
                  <a:lnTo>
                    <a:pt x="508000" y="1117826"/>
                  </a:lnTo>
                  <a:lnTo>
                    <a:pt x="517842" y="1104498"/>
                  </a:lnTo>
                  <a:lnTo>
                    <a:pt x="528002" y="1092440"/>
                  </a:lnTo>
                  <a:lnTo>
                    <a:pt x="537845" y="1081334"/>
                  </a:lnTo>
                  <a:lnTo>
                    <a:pt x="548322" y="1070863"/>
                  </a:lnTo>
                  <a:lnTo>
                    <a:pt x="558482" y="1061026"/>
                  </a:lnTo>
                  <a:lnTo>
                    <a:pt x="568960" y="1051824"/>
                  </a:lnTo>
                  <a:lnTo>
                    <a:pt x="579755" y="1043256"/>
                  </a:lnTo>
                  <a:lnTo>
                    <a:pt x="590867" y="1035323"/>
                  </a:lnTo>
                  <a:lnTo>
                    <a:pt x="601662" y="1028342"/>
                  </a:lnTo>
                  <a:lnTo>
                    <a:pt x="613092" y="1021996"/>
                  </a:lnTo>
                  <a:lnTo>
                    <a:pt x="624205" y="1015650"/>
                  </a:lnTo>
                  <a:lnTo>
                    <a:pt x="635952" y="1010255"/>
                  </a:lnTo>
                  <a:lnTo>
                    <a:pt x="648017" y="1004861"/>
                  </a:lnTo>
                  <a:lnTo>
                    <a:pt x="660082" y="1000418"/>
                  </a:lnTo>
                  <a:lnTo>
                    <a:pt x="672465" y="995976"/>
                  </a:lnTo>
                  <a:lnTo>
                    <a:pt x="684847" y="992168"/>
                  </a:lnTo>
                  <a:lnTo>
                    <a:pt x="697547" y="988360"/>
                  </a:lnTo>
                  <a:lnTo>
                    <a:pt x="710247" y="985187"/>
                  </a:lnTo>
                  <a:lnTo>
                    <a:pt x="723582" y="982014"/>
                  </a:lnTo>
                  <a:lnTo>
                    <a:pt x="736917" y="979475"/>
                  </a:lnTo>
                  <a:lnTo>
                    <a:pt x="750887" y="976937"/>
                  </a:lnTo>
                  <a:lnTo>
                    <a:pt x="779145" y="972177"/>
                  </a:lnTo>
                  <a:lnTo>
                    <a:pt x="808037" y="967735"/>
                  </a:lnTo>
                  <a:lnTo>
                    <a:pt x="870267" y="959484"/>
                  </a:lnTo>
                  <a:lnTo>
                    <a:pt x="874077" y="958850"/>
                  </a:lnTo>
                  <a:lnTo>
                    <a:pt x="878205" y="958850"/>
                  </a:lnTo>
                  <a:lnTo>
                    <a:pt x="885507" y="959167"/>
                  </a:lnTo>
                  <a:lnTo>
                    <a:pt x="991870" y="1351372"/>
                  </a:lnTo>
                  <a:lnTo>
                    <a:pt x="993775" y="1336140"/>
                  </a:lnTo>
                  <a:lnTo>
                    <a:pt x="1030605" y="1066738"/>
                  </a:lnTo>
                  <a:lnTo>
                    <a:pt x="1020127" y="1040400"/>
                  </a:lnTo>
                  <a:lnTo>
                    <a:pt x="1040765" y="1005495"/>
                  </a:lnTo>
                  <a:lnTo>
                    <a:pt x="1087120" y="1004861"/>
                  </a:lnTo>
                  <a:lnTo>
                    <a:pt x="1106805" y="1040400"/>
                  </a:lnTo>
                  <a:lnTo>
                    <a:pt x="1097597" y="1071497"/>
                  </a:lnTo>
                  <a:lnTo>
                    <a:pt x="1130300" y="1355814"/>
                  </a:lnTo>
                  <a:lnTo>
                    <a:pt x="1217612" y="971542"/>
                  </a:lnTo>
                  <a:lnTo>
                    <a:pt x="1227455" y="967100"/>
                  </a:lnTo>
                  <a:lnTo>
                    <a:pt x="1234757" y="963292"/>
                  </a:lnTo>
                  <a:lnTo>
                    <a:pt x="1239520" y="960754"/>
                  </a:lnTo>
                  <a:lnTo>
                    <a:pt x="1240155" y="959802"/>
                  </a:lnTo>
                  <a:lnTo>
                    <a:pt x="1240472" y="959484"/>
                  </a:lnTo>
                  <a:lnTo>
                    <a:pt x="1248410" y="958215"/>
                  </a:lnTo>
                  <a:lnTo>
                    <a:pt x="1256347" y="957580"/>
                  </a:lnTo>
                  <a:lnTo>
                    <a:pt x="1264285" y="957263"/>
                  </a:lnTo>
                  <a:close/>
                  <a:moveTo>
                    <a:pt x="132835" y="357689"/>
                  </a:moveTo>
                  <a:lnTo>
                    <a:pt x="130610" y="358006"/>
                  </a:lnTo>
                  <a:lnTo>
                    <a:pt x="128386" y="358959"/>
                  </a:lnTo>
                  <a:lnTo>
                    <a:pt x="126161" y="359912"/>
                  </a:lnTo>
                  <a:lnTo>
                    <a:pt x="124255" y="361501"/>
                  </a:lnTo>
                  <a:lnTo>
                    <a:pt x="122666" y="363406"/>
                  </a:lnTo>
                  <a:lnTo>
                    <a:pt x="121394" y="365630"/>
                  </a:lnTo>
                  <a:lnTo>
                    <a:pt x="120759" y="368171"/>
                  </a:lnTo>
                  <a:lnTo>
                    <a:pt x="120441" y="370395"/>
                  </a:lnTo>
                  <a:lnTo>
                    <a:pt x="120759" y="373254"/>
                  </a:lnTo>
                  <a:lnTo>
                    <a:pt x="121394" y="375795"/>
                  </a:lnTo>
                  <a:lnTo>
                    <a:pt x="122666" y="378019"/>
                  </a:lnTo>
                  <a:lnTo>
                    <a:pt x="124255" y="379925"/>
                  </a:lnTo>
                  <a:lnTo>
                    <a:pt x="126161" y="381513"/>
                  </a:lnTo>
                  <a:lnTo>
                    <a:pt x="128386" y="382466"/>
                  </a:lnTo>
                  <a:lnTo>
                    <a:pt x="130610" y="383419"/>
                  </a:lnTo>
                  <a:lnTo>
                    <a:pt x="132835" y="383737"/>
                  </a:lnTo>
                  <a:lnTo>
                    <a:pt x="414075" y="383737"/>
                  </a:lnTo>
                  <a:lnTo>
                    <a:pt x="416300" y="383419"/>
                  </a:lnTo>
                  <a:lnTo>
                    <a:pt x="418842" y="382466"/>
                  </a:lnTo>
                  <a:lnTo>
                    <a:pt x="420749" y="381513"/>
                  </a:lnTo>
                  <a:lnTo>
                    <a:pt x="422655" y="379925"/>
                  </a:lnTo>
                  <a:lnTo>
                    <a:pt x="424244" y="378019"/>
                  </a:lnTo>
                  <a:lnTo>
                    <a:pt x="425198" y="375795"/>
                  </a:lnTo>
                  <a:lnTo>
                    <a:pt x="426151" y="373254"/>
                  </a:lnTo>
                  <a:lnTo>
                    <a:pt x="426469" y="370395"/>
                  </a:lnTo>
                  <a:lnTo>
                    <a:pt x="426151" y="368171"/>
                  </a:lnTo>
                  <a:lnTo>
                    <a:pt x="425198" y="365630"/>
                  </a:lnTo>
                  <a:lnTo>
                    <a:pt x="424244" y="363406"/>
                  </a:lnTo>
                  <a:lnTo>
                    <a:pt x="422655" y="361501"/>
                  </a:lnTo>
                  <a:lnTo>
                    <a:pt x="420749" y="359912"/>
                  </a:lnTo>
                  <a:lnTo>
                    <a:pt x="418842" y="358959"/>
                  </a:lnTo>
                  <a:lnTo>
                    <a:pt x="416300" y="358006"/>
                  </a:lnTo>
                  <a:lnTo>
                    <a:pt x="414075" y="357689"/>
                  </a:lnTo>
                  <a:lnTo>
                    <a:pt x="132835" y="357689"/>
                  </a:lnTo>
                  <a:close/>
                  <a:moveTo>
                    <a:pt x="1073636" y="311150"/>
                  </a:moveTo>
                  <a:lnTo>
                    <a:pt x="1083167" y="311150"/>
                  </a:lnTo>
                  <a:lnTo>
                    <a:pt x="1092063" y="311785"/>
                  </a:lnTo>
                  <a:lnTo>
                    <a:pt x="1101594" y="312103"/>
                  </a:lnTo>
                  <a:lnTo>
                    <a:pt x="1110171" y="312738"/>
                  </a:lnTo>
                  <a:lnTo>
                    <a:pt x="1118749" y="314008"/>
                  </a:lnTo>
                  <a:lnTo>
                    <a:pt x="1135587" y="316230"/>
                  </a:lnTo>
                  <a:lnTo>
                    <a:pt x="1151789" y="319405"/>
                  </a:lnTo>
                  <a:lnTo>
                    <a:pt x="1167357" y="323215"/>
                  </a:lnTo>
                  <a:lnTo>
                    <a:pt x="1181971" y="327660"/>
                  </a:lnTo>
                  <a:lnTo>
                    <a:pt x="1195949" y="332740"/>
                  </a:lnTo>
                  <a:lnTo>
                    <a:pt x="1208975" y="337820"/>
                  </a:lnTo>
                  <a:lnTo>
                    <a:pt x="1222000" y="343535"/>
                  </a:lnTo>
                  <a:lnTo>
                    <a:pt x="1233437" y="349568"/>
                  </a:lnTo>
                  <a:lnTo>
                    <a:pt x="1244557" y="355283"/>
                  </a:lnTo>
                  <a:lnTo>
                    <a:pt x="1254088" y="361315"/>
                  </a:lnTo>
                  <a:lnTo>
                    <a:pt x="1263618" y="367348"/>
                  </a:lnTo>
                  <a:lnTo>
                    <a:pt x="1271879" y="373380"/>
                  </a:lnTo>
                  <a:lnTo>
                    <a:pt x="1279821" y="378460"/>
                  </a:lnTo>
                  <a:lnTo>
                    <a:pt x="1286175" y="383858"/>
                  </a:lnTo>
                  <a:lnTo>
                    <a:pt x="1292211" y="388620"/>
                  </a:lnTo>
                  <a:lnTo>
                    <a:pt x="1301424" y="396875"/>
                  </a:lnTo>
                  <a:lnTo>
                    <a:pt x="1306825" y="402273"/>
                  </a:lnTo>
                  <a:lnTo>
                    <a:pt x="1308731" y="404178"/>
                  </a:lnTo>
                  <a:lnTo>
                    <a:pt x="1306507" y="409893"/>
                  </a:lnTo>
                  <a:lnTo>
                    <a:pt x="1303013" y="415925"/>
                  </a:lnTo>
                  <a:lnTo>
                    <a:pt x="1298565" y="423545"/>
                  </a:lnTo>
                  <a:lnTo>
                    <a:pt x="1292529" y="432435"/>
                  </a:lnTo>
                  <a:lnTo>
                    <a:pt x="1289352" y="437198"/>
                  </a:lnTo>
                  <a:lnTo>
                    <a:pt x="1285539" y="441643"/>
                  </a:lnTo>
                  <a:lnTo>
                    <a:pt x="1281409" y="446723"/>
                  </a:lnTo>
                  <a:lnTo>
                    <a:pt x="1276962" y="451485"/>
                  </a:lnTo>
                  <a:lnTo>
                    <a:pt x="1271561" y="456565"/>
                  </a:lnTo>
                  <a:lnTo>
                    <a:pt x="1266160" y="461010"/>
                  </a:lnTo>
                  <a:lnTo>
                    <a:pt x="1260759" y="465455"/>
                  </a:lnTo>
                  <a:lnTo>
                    <a:pt x="1254723" y="469583"/>
                  </a:lnTo>
                  <a:lnTo>
                    <a:pt x="1248369" y="473393"/>
                  </a:lnTo>
                  <a:lnTo>
                    <a:pt x="1241062" y="476568"/>
                  </a:lnTo>
                  <a:lnTo>
                    <a:pt x="1234073" y="479743"/>
                  </a:lnTo>
                  <a:lnTo>
                    <a:pt x="1226448" y="482283"/>
                  </a:lnTo>
                  <a:lnTo>
                    <a:pt x="1218188" y="484188"/>
                  </a:lnTo>
                  <a:lnTo>
                    <a:pt x="1209610" y="485775"/>
                  </a:lnTo>
                  <a:lnTo>
                    <a:pt x="1200715" y="486410"/>
                  </a:lnTo>
                  <a:lnTo>
                    <a:pt x="1191501" y="486410"/>
                  </a:lnTo>
                  <a:lnTo>
                    <a:pt x="1181653" y="485458"/>
                  </a:lnTo>
                  <a:lnTo>
                    <a:pt x="1171487" y="483870"/>
                  </a:lnTo>
                  <a:lnTo>
                    <a:pt x="1160685" y="481330"/>
                  </a:lnTo>
                  <a:lnTo>
                    <a:pt x="1149566" y="477520"/>
                  </a:lnTo>
                  <a:lnTo>
                    <a:pt x="1138129" y="473075"/>
                  </a:lnTo>
                  <a:lnTo>
                    <a:pt x="1126056" y="467360"/>
                  </a:lnTo>
                  <a:lnTo>
                    <a:pt x="1112078" y="460693"/>
                  </a:lnTo>
                  <a:lnTo>
                    <a:pt x="1097781" y="454660"/>
                  </a:lnTo>
                  <a:lnTo>
                    <a:pt x="1127009" y="468313"/>
                  </a:lnTo>
                  <a:lnTo>
                    <a:pt x="1155284" y="482283"/>
                  </a:lnTo>
                  <a:lnTo>
                    <a:pt x="1168945" y="488633"/>
                  </a:lnTo>
                  <a:lnTo>
                    <a:pt x="1182288" y="494348"/>
                  </a:lnTo>
                  <a:lnTo>
                    <a:pt x="1195314" y="499745"/>
                  </a:lnTo>
                  <a:lnTo>
                    <a:pt x="1207704" y="504190"/>
                  </a:lnTo>
                  <a:lnTo>
                    <a:pt x="1219776" y="508318"/>
                  </a:lnTo>
                  <a:lnTo>
                    <a:pt x="1231213" y="510858"/>
                  </a:lnTo>
                  <a:lnTo>
                    <a:pt x="1236932" y="512128"/>
                  </a:lnTo>
                  <a:lnTo>
                    <a:pt x="1242333" y="512763"/>
                  </a:lnTo>
                  <a:lnTo>
                    <a:pt x="1247416" y="513080"/>
                  </a:lnTo>
                  <a:lnTo>
                    <a:pt x="1252817" y="513715"/>
                  </a:lnTo>
                  <a:lnTo>
                    <a:pt x="1257582" y="513080"/>
                  </a:lnTo>
                  <a:lnTo>
                    <a:pt x="1262665" y="512763"/>
                  </a:lnTo>
                  <a:lnTo>
                    <a:pt x="1267113" y="512128"/>
                  </a:lnTo>
                  <a:lnTo>
                    <a:pt x="1271561" y="510858"/>
                  </a:lnTo>
                  <a:lnTo>
                    <a:pt x="1276009" y="509270"/>
                  </a:lnTo>
                  <a:lnTo>
                    <a:pt x="1279821" y="507683"/>
                  </a:lnTo>
                  <a:lnTo>
                    <a:pt x="1283951" y="505143"/>
                  </a:lnTo>
                  <a:lnTo>
                    <a:pt x="1287763" y="502285"/>
                  </a:lnTo>
                  <a:lnTo>
                    <a:pt x="1288716" y="512445"/>
                  </a:lnTo>
                  <a:lnTo>
                    <a:pt x="1289669" y="521970"/>
                  </a:lnTo>
                  <a:lnTo>
                    <a:pt x="1289987" y="531178"/>
                  </a:lnTo>
                  <a:lnTo>
                    <a:pt x="1290305" y="539750"/>
                  </a:lnTo>
                  <a:lnTo>
                    <a:pt x="1289987" y="557213"/>
                  </a:lnTo>
                  <a:lnTo>
                    <a:pt x="1289352" y="573405"/>
                  </a:lnTo>
                  <a:lnTo>
                    <a:pt x="1290623" y="571818"/>
                  </a:lnTo>
                  <a:lnTo>
                    <a:pt x="1292211" y="570230"/>
                  </a:lnTo>
                  <a:lnTo>
                    <a:pt x="1293800" y="569595"/>
                  </a:lnTo>
                  <a:lnTo>
                    <a:pt x="1295388" y="569278"/>
                  </a:lnTo>
                  <a:lnTo>
                    <a:pt x="1297612" y="569595"/>
                  </a:lnTo>
                  <a:lnTo>
                    <a:pt x="1299518" y="571183"/>
                  </a:lnTo>
                  <a:lnTo>
                    <a:pt x="1301742" y="573088"/>
                  </a:lnTo>
                  <a:lnTo>
                    <a:pt x="1303648" y="575945"/>
                  </a:lnTo>
                  <a:lnTo>
                    <a:pt x="1304919" y="579438"/>
                  </a:lnTo>
                  <a:lnTo>
                    <a:pt x="1306825" y="583565"/>
                  </a:lnTo>
                  <a:lnTo>
                    <a:pt x="1308414" y="588328"/>
                  </a:lnTo>
                  <a:lnTo>
                    <a:pt x="1310002" y="593725"/>
                  </a:lnTo>
                  <a:lnTo>
                    <a:pt x="1310955" y="599758"/>
                  </a:lnTo>
                  <a:lnTo>
                    <a:pt x="1312226" y="606108"/>
                  </a:lnTo>
                  <a:lnTo>
                    <a:pt x="1314450" y="620395"/>
                  </a:lnTo>
                  <a:lnTo>
                    <a:pt x="1315721" y="636270"/>
                  </a:lnTo>
                  <a:lnTo>
                    <a:pt x="1316038" y="652780"/>
                  </a:lnTo>
                  <a:lnTo>
                    <a:pt x="1315721" y="669608"/>
                  </a:lnTo>
                  <a:lnTo>
                    <a:pt x="1314450" y="685483"/>
                  </a:lnTo>
                  <a:lnTo>
                    <a:pt x="1312226" y="699770"/>
                  </a:lnTo>
                  <a:lnTo>
                    <a:pt x="1310955" y="706120"/>
                  </a:lnTo>
                  <a:lnTo>
                    <a:pt x="1310002" y="711835"/>
                  </a:lnTo>
                  <a:lnTo>
                    <a:pt x="1308414" y="717233"/>
                  </a:lnTo>
                  <a:lnTo>
                    <a:pt x="1306825" y="722313"/>
                  </a:lnTo>
                  <a:lnTo>
                    <a:pt x="1304919" y="726440"/>
                  </a:lnTo>
                  <a:lnTo>
                    <a:pt x="1303648" y="729615"/>
                  </a:lnTo>
                  <a:lnTo>
                    <a:pt x="1301742" y="732790"/>
                  </a:lnTo>
                  <a:lnTo>
                    <a:pt x="1299518" y="734695"/>
                  </a:lnTo>
                  <a:lnTo>
                    <a:pt x="1297612" y="735648"/>
                  </a:lnTo>
                  <a:lnTo>
                    <a:pt x="1295388" y="736283"/>
                  </a:lnTo>
                  <a:lnTo>
                    <a:pt x="1294117" y="736283"/>
                  </a:lnTo>
                  <a:lnTo>
                    <a:pt x="1293482" y="735648"/>
                  </a:lnTo>
                  <a:lnTo>
                    <a:pt x="1291258" y="734695"/>
                  </a:lnTo>
                  <a:lnTo>
                    <a:pt x="1289352" y="732473"/>
                  </a:lnTo>
                  <a:lnTo>
                    <a:pt x="1287446" y="728980"/>
                  </a:lnTo>
                  <a:lnTo>
                    <a:pt x="1285539" y="725170"/>
                  </a:lnTo>
                  <a:lnTo>
                    <a:pt x="1283633" y="720725"/>
                  </a:lnTo>
                  <a:lnTo>
                    <a:pt x="1282045" y="715328"/>
                  </a:lnTo>
                  <a:lnTo>
                    <a:pt x="1280456" y="709930"/>
                  </a:lnTo>
                  <a:lnTo>
                    <a:pt x="1278550" y="724535"/>
                  </a:lnTo>
                  <a:lnTo>
                    <a:pt x="1276009" y="738823"/>
                  </a:lnTo>
                  <a:lnTo>
                    <a:pt x="1273149" y="752475"/>
                  </a:lnTo>
                  <a:lnTo>
                    <a:pt x="1269655" y="765810"/>
                  </a:lnTo>
                  <a:lnTo>
                    <a:pt x="1265525" y="779145"/>
                  </a:lnTo>
                  <a:lnTo>
                    <a:pt x="1261077" y="791845"/>
                  </a:lnTo>
                  <a:lnTo>
                    <a:pt x="1255994" y="804228"/>
                  </a:lnTo>
                  <a:lnTo>
                    <a:pt x="1250911" y="815975"/>
                  </a:lnTo>
                  <a:lnTo>
                    <a:pt x="1245192" y="827405"/>
                  </a:lnTo>
                  <a:lnTo>
                    <a:pt x="1239156" y="838835"/>
                  </a:lnTo>
                  <a:lnTo>
                    <a:pt x="1232802" y="849313"/>
                  </a:lnTo>
                  <a:lnTo>
                    <a:pt x="1226130" y="859790"/>
                  </a:lnTo>
                  <a:lnTo>
                    <a:pt x="1218823" y="869633"/>
                  </a:lnTo>
                  <a:lnTo>
                    <a:pt x="1211834" y="879158"/>
                  </a:lnTo>
                  <a:lnTo>
                    <a:pt x="1204209" y="888048"/>
                  </a:lnTo>
                  <a:lnTo>
                    <a:pt x="1196267" y="896303"/>
                  </a:lnTo>
                  <a:lnTo>
                    <a:pt x="1188325" y="904558"/>
                  </a:lnTo>
                  <a:lnTo>
                    <a:pt x="1180064" y="912178"/>
                  </a:lnTo>
                  <a:lnTo>
                    <a:pt x="1171804" y="919163"/>
                  </a:lnTo>
                  <a:lnTo>
                    <a:pt x="1163544" y="925513"/>
                  </a:lnTo>
                  <a:lnTo>
                    <a:pt x="1154966" y="932180"/>
                  </a:lnTo>
                  <a:lnTo>
                    <a:pt x="1146389" y="937578"/>
                  </a:lnTo>
                  <a:lnTo>
                    <a:pt x="1137493" y="942658"/>
                  </a:lnTo>
                  <a:lnTo>
                    <a:pt x="1128915" y="947420"/>
                  </a:lnTo>
                  <a:lnTo>
                    <a:pt x="1120338" y="951230"/>
                  </a:lnTo>
                  <a:lnTo>
                    <a:pt x="1111760" y="955040"/>
                  </a:lnTo>
                  <a:lnTo>
                    <a:pt x="1102864" y="957898"/>
                  </a:lnTo>
                  <a:lnTo>
                    <a:pt x="1094287" y="960755"/>
                  </a:lnTo>
                  <a:lnTo>
                    <a:pt x="1085709" y="962660"/>
                  </a:lnTo>
                  <a:lnTo>
                    <a:pt x="1077449" y="963930"/>
                  </a:lnTo>
                  <a:lnTo>
                    <a:pt x="1069189" y="964883"/>
                  </a:lnTo>
                  <a:lnTo>
                    <a:pt x="1061246" y="965200"/>
                  </a:lnTo>
                  <a:lnTo>
                    <a:pt x="1054575" y="964883"/>
                  </a:lnTo>
                  <a:lnTo>
                    <a:pt x="1047585" y="963930"/>
                  </a:lnTo>
                  <a:lnTo>
                    <a:pt x="1040596" y="962660"/>
                  </a:lnTo>
                  <a:lnTo>
                    <a:pt x="1033289" y="960120"/>
                  </a:lnTo>
                  <a:lnTo>
                    <a:pt x="1025982" y="957580"/>
                  </a:lnTo>
                  <a:lnTo>
                    <a:pt x="1018040" y="954723"/>
                  </a:lnTo>
                  <a:lnTo>
                    <a:pt x="1010097" y="950913"/>
                  </a:lnTo>
                  <a:lnTo>
                    <a:pt x="1002155" y="946468"/>
                  </a:lnTo>
                  <a:lnTo>
                    <a:pt x="993895" y="941705"/>
                  </a:lnTo>
                  <a:lnTo>
                    <a:pt x="985635" y="936625"/>
                  </a:lnTo>
                  <a:lnTo>
                    <a:pt x="977375" y="930593"/>
                  </a:lnTo>
                  <a:lnTo>
                    <a:pt x="969114" y="924560"/>
                  </a:lnTo>
                  <a:lnTo>
                    <a:pt x="960537" y="917893"/>
                  </a:lnTo>
                  <a:lnTo>
                    <a:pt x="952277" y="910590"/>
                  </a:lnTo>
                  <a:lnTo>
                    <a:pt x="943699" y="902970"/>
                  </a:lnTo>
                  <a:lnTo>
                    <a:pt x="935439" y="895350"/>
                  </a:lnTo>
                  <a:lnTo>
                    <a:pt x="927814" y="886460"/>
                  </a:lnTo>
                  <a:lnTo>
                    <a:pt x="919236" y="877888"/>
                  </a:lnTo>
                  <a:lnTo>
                    <a:pt x="911611" y="868363"/>
                  </a:lnTo>
                  <a:lnTo>
                    <a:pt x="903987" y="859155"/>
                  </a:lnTo>
                  <a:lnTo>
                    <a:pt x="896362" y="848995"/>
                  </a:lnTo>
                  <a:lnTo>
                    <a:pt x="889373" y="838835"/>
                  </a:lnTo>
                  <a:lnTo>
                    <a:pt x="882066" y="828358"/>
                  </a:lnTo>
                  <a:lnTo>
                    <a:pt x="875394" y="817245"/>
                  </a:lnTo>
                  <a:lnTo>
                    <a:pt x="869040" y="806133"/>
                  </a:lnTo>
                  <a:lnTo>
                    <a:pt x="862686" y="794385"/>
                  </a:lnTo>
                  <a:lnTo>
                    <a:pt x="856968" y="782320"/>
                  </a:lnTo>
                  <a:lnTo>
                    <a:pt x="851567" y="770255"/>
                  </a:lnTo>
                  <a:lnTo>
                    <a:pt x="846484" y="757873"/>
                  </a:lnTo>
                  <a:lnTo>
                    <a:pt x="842036" y="745173"/>
                  </a:lnTo>
                  <a:lnTo>
                    <a:pt x="837588" y="732473"/>
                  </a:lnTo>
                  <a:lnTo>
                    <a:pt x="834094" y="719138"/>
                  </a:lnTo>
                  <a:lnTo>
                    <a:pt x="832823" y="724218"/>
                  </a:lnTo>
                  <a:lnTo>
                    <a:pt x="831234" y="728028"/>
                  </a:lnTo>
                  <a:lnTo>
                    <a:pt x="829328" y="731520"/>
                  </a:lnTo>
                  <a:lnTo>
                    <a:pt x="828057" y="734695"/>
                  </a:lnTo>
                  <a:lnTo>
                    <a:pt x="826151" y="736918"/>
                  </a:lnTo>
                  <a:lnTo>
                    <a:pt x="824563" y="738823"/>
                  </a:lnTo>
                  <a:lnTo>
                    <a:pt x="822657" y="739775"/>
                  </a:lnTo>
                  <a:lnTo>
                    <a:pt x="820750" y="740410"/>
                  </a:lnTo>
                  <a:lnTo>
                    <a:pt x="818527" y="739775"/>
                  </a:lnTo>
                  <a:lnTo>
                    <a:pt x="816620" y="738823"/>
                  </a:lnTo>
                  <a:lnTo>
                    <a:pt x="814397" y="736600"/>
                  </a:lnTo>
                  <a:lnTo>
                    <a:pt x="812490" y="733743"/>
                  </a:lnTo>
                  <a:lnTo>
                    <a:pt x="810902" y="730250"/>
                  </a:lnTo>
                  <a:lnTo>
                    <a:pt x="808996" y="726123"/>
                  </a:lnTo>
                  <a:lnTo>
                    <a:pt x="807725" y="721043"/>
                  </a:lnTo>
                  <a:lnTo>
                    <a:pt x="806136" y="715963"/>
                  </a:lnTo>
                  <a:lnTo>
                    <a:pt x="804866" y="709930"/>
                  </a:lnTo>
                  <a:lnTo>
                    <a:pt x="803595" y="703580"/>
                  </a:lnTo>
                  <a:lnTo>
                    <a:pt x="801689" y="689293"/>
                  </a:lnTo>
                  <a:lnTo>
                    <a:pt x="800418" y="673735"/>
                  </a:lnTo>
                  <a:lnTo>
                    <a:pt x="800100" y="656908"/>
                  </a:lnTo>
                  <a:lnTo>
                    <a:pt x="800418" y="639763"/>
                  </a:lnTo>
                  <a:lnTo>
                    <a:pt x="801689" y="624205"/>
                  </a:lnTo>
                  <a:lnTo>
                    <a:pt x="803595" y="610235"/>
                  </a:lnTo>
                  <a:lnTo>
                    <a:pt x="804866" y="603885"/>
                  </a:lnTo>
                  <a:lnTo>
                    <a:pt x="806136" y="597853"/>
                  </a:lnTo>
                  <a:lnTo>
                    <a:pt x="807725" y="592138"/>
                  </a:lnTo>
                  <a:lnTo>
                    <a:pt x="808996" y="587693"/>
                  </a:lnTo>
                  <a:lnTo>
                    <a:pt x="810902" y="583565"/>
                  </a:lnTo>
                  <a:lnTo>
                    <a:pt x="812490" y="579755"/>
                  </a:lnTo>
                  <a:lnTo>
                    <a:pt x="814397" y="577215"/>
                  </a:lnTo>
                  <a:lnTo>
                    <a:pt x="816620" y="574993"/>
                  </a:lnTo>
                  <a:lnTo>
                    <a:pt x="818527" y="573723"/>
                  </a:lnTo>
                  <a:lnTo>
                    <a:pt x="820750" y="573405"/>
                  </a:lnTo>
                  <a:lnTo>
                    <a:pt x="822021" y="573723"/>
                  </a:lnTo>
                  <a:lnTo>
                    <a:pt x="822974" y="574040"/>
                  </a:lnTo>
                  <a:lnTo>
                    <a:pt x="823292" y="563245"/>
                  </a:lnTo>
                  <a:lnTo>
                    <a:pt x="824245" y="552133"/>
                  </a:lnTo>
                  <a:lnTo>
                    <a:pt x="825198" y="542290"/>
                  </a:lnTo>
                  <a:lnTo>
                    <a:pt x="827104" y="533083"/>
                  </a:lnTo>
                  <a:lnTo>
                    <a:pt x="826151" y="521335"/>
                  </a:lnTo>
                  <a:lnTo>
                    <a:pt x="825834" y="510540"/>
                  </a:lnTo>
                  <a:lnTo>
                    <a:pt x="825834" y="500063"/>
                  </a:lnTo>
                  <a:lnTo>
                    <a:pt x="826151" y="490220"/>
                  </a:lnTo>
                  <a:lnTo>
                    <a:pt x="826787" y="481330"/>
                  </a:lnTo>
                  <a:lnTo>
                    <a:pt x="828375" y="472440"/>
                  </a:lnTo>
                  <a:lnTo>
                    <a:pt x="830281" y="464185"/>
                  </a:lnTo>
                  <a:lnTo>
                    <a:pt x="832188" y="456883"/>
                  </a:lnTo>
                  <a:lnTo>
                    <a:pt x="834729" y="449898"/>
                  </a:lnTo>
                  <a:lnTo>
                    <a:pt x="837588" y="443230"/>
                  </a:lnTo>
                  <a:lnTo>
                    <a:pt x="841083" y="437515"/>
                  </a:lnTo>
                  <a:lnTo>
                    <a:pt x="844895" y="432118"/>
                  </a:lnTo>
                  <a:lnTo>
                    <a:pt x="849025" y="427038"/>
                  </a:lnTo>
                  <a:lnTo>
                    <a:pt x="853473" y="422593"/>
                  </a:lnTo>
                  <a:lnTo>
                    <a:pt x="858556" y="418465"/>
                  </a:lnTo>
                  <a:lnTo>
                    <a:pt x="863322" y="414973"/>
                  </a:lnTo>
                  <a:lnTo>
                    <a:pt x="840765" y="415290"/>
                  </a:lnTo>
                  <a:lnTo>
                    <a:pt x="822974" y="415925"/>
                  </a:lnTo>
                  <a:lnTo>
                    <a:pt x="808043" y="416878"/>
                  </a:lnTo>
                  <a:lnTo>
                    <a:pt x="813443" y="414338"/>
                  </a:lnTo>
                  <a:lnTo>
                    <a:pt x="818527" y="411163"/>
                  </a:lnTo>
                  <a:lnTo>
                    <a:pt x="829011" y="404495"/>
                  </a:lnTo>
                  <a:lnTo>
                    <a:pt x="840130" y="396558"/>
                  </a:lnTo>
                  <a:lnTo>
                    <a:pt x="850932" y="388620"/>
                  </a:lnTo>
                  <a:lnTo>
                    <a:pt x="861416" y="380365"/>
                  </a:lnTo>
                  <a:lnTo>
                    <a:pt x="871582" y="373063"/>
                  </a:lnTo>
                  <a:lnTo>
                    <a:pt x="881113" y="366395"/>
                  </a:lnTo>
                  <a:lnTo>
                    <a:pt x="885560" y="363538"/>
                  </a:lnTo>
                  <a:lnTo>
                    <a:pt x="890008" y="361315"/>
                  </a:lnTo>
                  <a:lnTo>
                    <a:pt x="902081" y="355283"/>
                  </a:lnTo>
                  <a:lnTo>
                    <a:pt x="913835" y="349568"/>
                  </a:lnTo>
                  <a:lnTo>
                    <a:pt x="925272" y="344488"/>
                  </a:lnTo>
                  <a:lnTo>
                    <a:pt x="937027" y="339725"/>
                  </a:lnTo>
                  <a:lnTo>
                    <a:pt x="948464" y="335280"/>
                  </a:lnTo>
                  <a:lnTo>
                    <a:pt x="959584" y="331470"/>
                  </a:lnTo>
                  <a:lnTo>
                    <a:pt x="971021" y="327660"/>
                  </a:lnTo>
                  <a:lnTo>
                    <a:pt x="981822" y="324803"/>
                  </a:lnTo>
                  <a:lnTo>
                    <a:pt x="992624" y="322263"/>
                  </a:lnTo>
                  <a:lnTo>
                    <a:pt x="1003426" y="319405"/>
                  </a:lnTo>
                  <a:lnTo>
                    <a:pt x="1013910" y="317183"/>
                  </a:lnTo>
                  <a:lnTo>
                    <a:pt x="1024393" y="315913"/>
                  </a:lnTo>
                  <a:lnTo>
                    <a:pt x="1034560" y="314325"/>
                  </a:lnTo>
                  <a:lnTo>
                    <a:pt x="1044726" y="313055"/>
                  </a:lnTo>
                  <a:lnTo>
                    <a:pt x="1054575" y="312420"/>
                  </a:lnTo>
                  <a:lnTo>
                    <a:pt x="1064105" y="311785"/>
                  </a:lnTo>
                  <a:lnTo>
                    <a:pt x="1073636" y="311150"/>
                  </a:lnTo>
                  <a:close/>
                  <a:moveTo>
                    <a:pt x="132835" y="259531"/>
                  </a:moveTo>
                  <a:lnTo>
                    <a:pt x="130610" y="259848"/>
                  </a:lnTo>
                  <a:lnTo>
                    <a:pt x="128386" y="260484"/>
                  </a:lnTo>
                  <a:lnTo>
                    <a:pt x="126161" y="261754"/>
                  </a:lnTo>
                  <a:lnTo>
                    <a:pt x="124255" y="263343"/>
                  </a:lnTo>
                  <a:lnTo>
                    <a:pt x="122666" y="265249"/>
                  </a:lnTo>
                  <a:lnTo>
                    <a:pt x="121394" y="267472"/>
                  </a:lnTo>
                  <a:lnTo>
                    <a:pt x="120759" y="269696"/>
                  </a:lnTo>
                  <a:lnTo>
                    <a:pt x="120441" y="272237"/>
                  </a:lnTo>
                  <a:lnTo>
                    <a:pt x="120759" y="275096"/>
                  </a:lnTo>
                  <a:lnTo>
                    <a:pt x="121394" y="277320"/>
                  </a:lnTo>
                  <a:lnTo>
                    <a:pt x="122666" y="279543"/>
                  </a:lnTo>
                  <a:lnTo>
                    <a:pt x="124255" y="281449"/>
                  </a:lnTo>
                  <a:lnTo>
                    <a:pt x="126161" y="283038"/>
                  </a:lnTo>
                  <a:lnTo>
                    <a:pt x="128386" y="283991"/>
                  </a:lnTo>
                  <a:lnTo>
                    <a:pt x="130610" y="284626"/>
                  </a:lnTo>
                  <a:lnTo>
                    <a:pt x="132835" y="285261"/>
                  </a:lnTo>
                  <a:lnTo>
                    <a:pt x="584408" y="285261"/>
                  </a:lnTo>
                  <a:lnTo>
                    <a:pt x="586951" y="284626"/>
                  </a:lnTo>
                  <a:lnTo>
                    <a:pt x="589175" y="283991"/>
                  </a:lnTo>
                  <a:lnTo>
                    <a:pt x="591718" y="283038"/>
                  </a:lnTo>
                  <a:lnTo>
                    <a:pt x="593624" y="281449"/>
                  </a:lnTo>
                  <a:lnTo>
                    <a:pt x="594895" y="279543"/>
                  </a:lnTo>
                  <a:lnTo>
                    <a:pt x="596167" y="277320"/>
                  </a:lnTo>
                  <a:lnTo>
                    <a:pt x="596802" y="275096"/>
                  </a:lnTo>
                  <a:lnTo>
                    <a:pt x="596802" y="272237"/>
                  </a:lnTo>
                  <a:lnTo>
                    <a:pt x="596802" y="269696"/>
                  </a:lnTo>
                  <a:lnTo>
                    <a:pt x="596167" y="267472"/>
                  </a:lnTo>
                  <a:lnTo>
                    <a:pt x="594895" y="265249"/>
                  </a:lnTo>
                  <a:lnTo>
                    <a:pt x="593624" y="263343"/>
                  </a:lnTo>
                  <a:lnTo>
                    <a:pt x="591718" y="261754"/>
                  </a:lnTo>
                  <a:lnTo>
                    <a:pt x="589175" y="260484"/>
                  </a:lnTo>
                  <a:lnTo>
                    <a:pt x="586951" y="259848"/>
                  </a:lnTo>
                  <a:lnTo>
                    <a:pt x="584408" y="259531"/>
                  </a:lnTo>
                  <a:lnTo>
                    <a:pt x="132835" y="259531"/>
                  </a:lnTo>
                  <a:close/>
                  <a:moveTo>
                    <a:pt x="132835" y="167408"/>
                  </a:moveTo>
                  <a:lnTo>
                    <a:pt x="130610" y="167726"/>
                  </a:lnTo>
                  <a:lnTo>
                    <a:pt x="128386" y="168679"/>
                  </a:lnTo>
                  <a:lnTo>
                    <a:pt x="126161" y="169632"/>
                  </a:lnTo>
                  <a:lnTo>
                    <a:pt x="124255" y="171220"/>
                  </a:lnTo>
                  <a:lnTo>
                    <a:pt x="122666" y="173126"/>
                  </a:lnTo>
                  <a:lnTo>
                    <a:pt x="121394" y="175350"/>
                  </a:lnTo>
                  <a:lnTo>
                    <a:pt x="120759" y="177891"/>
                  </a:lnTo>
                  <a:lnTo>
                    <a:pt x="120441" y="180115"/>
                  </a:lnTo>
                  <a:lnTo>
                    <a:pt x="120759" y="182974"/>
                  </a:lnTo>
                  <a:lnTo>
                    <a:pt x="121394" y="185515"/>
                  </a:lnTo>
                  <a:lnTo>
                    <a:pt x="122666" y="187739"/>
                  </a:lnTo>
                  <a:lnTo>
                    <a:pt x="124255" y="189645"/>
                  </a:lnTo>
                  <a:lnTo>
                    <a:pt x="126161" y="191233"/>
                  </a:lnTo>
                  <a:lnTo>
                    <a:pt x="128386" y="192186"/>
                  </a:lnTo>
                  <a:lnTo>
                    <a:pt x="130610" y="193139"/>
                  </a:lnTo>
                  <a:lnTo>
                    <a:pt x="132835" y="193457"/>
                  </a:lnTo>
                  <a:lnTo>
                    <a:pt x="584408" y="193457"/>
                  </a:lnTo>
                  <a:lnTo>
                    <a:pt x="586951" y="193139"/>
                  </a:lnTo>
                  <a:lnTo>
                    <a:pt x="589175" y="192186"/>
                  </a:lnTo>
                  <a:lnTo>
                    <a:pt x="591718" y="191233"/>
                  </a:lnTo>
                  <a:lnTo>
                    <a:pt x="593624" y="189645"/>
                  </a:lnTo>
                  <a:lnTo>
                    <a:pt x="594895" y="187739"/>
                  </a:lnTo>
                  <a:lnTo>
                    <a:pt x="596167" y="185515"/>
                  </a:lnTo>
                  <a:lnTo>
                    <a:pt x="596802" y="182974"/>
                  </a:lnTo>
                  <a:lnTo>
                    <a:pt x="596802" y="180115"/>
                  </a:lnTo>
                  <a:lnTo>
                    <a:pt x="596802" y="177891"/>
                  </a:lnTo>
                  <a:lnTo>
                    <a:pt x="596167" y="175350"/>
                  </a:lnTo>
                  <a:lnTo>
                    <a:pt x="594895" y="173126"/>
                  </a:lnTo>
                  <a:lnTo>
                    <a:pt x="593624" y="171220"/>
                  </a:lnTo>
                  <a:lnTo>
                    <a:pt x="591718" y="169632"/>
                  </a:lnTo>
                  <a:lnTo>
                    <a:pt x="589175" y="168679"/>
                  </a:lnTo>
                  <a:lnTo>
                    <a:pt x="586951" y="167726"/>
                  </a:lnTo>
                  <a:lnTo>
                    <a:pt x="584408" y="167408"/>
                  </a:lnTo>
                  <a:lnTo>
                    <a:pt x="132835" y="167408"/>
                  </a:lnTo>
                  <a:close/>
                  <a:moveTo>
                    <a:pt x="177960" y="0"/>
                  </a:moveTo>
                  <a:lnTo>
                    <a:pt x="528478" y="0"/>
                  </a:lnTo>
                  <a:lnTo>
                    <a:pt x="537376" y="318"/>
                  </a:lnTo>
                  <a:lnTo>
                    <a:pt x="546274" y="635"/>
                  </a:lnTo>
                  <a:lnTo>
                    <a:pt x="555490" y="2224"/>
                  </a:lnTo>
                  <a:lnTo>
                    <a:pt x="564070" y="3812"/>
                  </a:lnTo>
                  <a:lnTo>
                    <a:pt x="572650" y="5718"/>
                  </a:lnTo>
                  <a:lnTo>
                    <a:pt x="580913" y="7942"/>
                  </a:lnTo>
                  <a:lnTo>
                    <a:pt x="589175" y="10801"/>
                  </a:lnTo>
                  <a:lnTo>
                    <a:pt x="597755" y="13977"/>
                  </a:lnTo>
                  <a:lnTo>
                    <a:pt x="605382" y="17789"/>
                  </a:lnTo>
                  <a:lnTo>
                    <a:pt x="613009" y="21601"/>
                  </a:lnTo>
                  <a:lnTo>
                    <a:pt x="620636" y="26048"/>
                  </a:lnTo>
                  <a:lnTo>
                    <a:pt x="627627" y="30496"/>
                  </a:lnTo>
                  <a:lnTo>
                    <a:pt x="634936" y="35261"/>
                  </a:lnTo>
                  <a:lnTo>
                    <a:pt x="641610" y="40661"/>
                  </a:lnTo>
                  <a:lnTo>
                    <a:pt x="647966" y="46379"/>
                  </a:lnTo>
                  <a:lnTo>
                    <a:pt x="654004" y="52414"/>
                  </a:lnTo>
                  <a:lnTo>
                    <a:pt x="660041" y="58450"/>
                  </a:lnTo>
                  <a:lnTo>
                    <a:pt x="665762" y="64803"/>
                  </a:lnTo>
                  <a:lnTo>
                    <a:pt x="670846" y="71474"/>
                  </a:lnTo>
                  <a:lnTo>
                    <a:pt x="675931" y="78781"/>
                  </a:lnTo>
                  <a:lnTo>
                    <a:pt x="680380" y="85769"/>
                  </a:lnTo>
                  <a:lnTo>
                    <a:pt x="684829" y="93393"/>
                  </a:lnTo>
                  <a:lnTo>
                    <a:pt x="688642" y="100699"/>
                  </a:lnTo>
                  <a:lnTo>
                    <a:pt x="692456" y="108641"/>
                  </a:lnTo>
                  <a:lnTo>
                    <a:pt x="695316" y="116582"/>
                  </a:lnTo>
                  <a:lnTo>
                    <a:pt x="698494" y="124842"/>
                  </a:lnTo>
                  <a:lnTo>
                    <a:pt x="700718" y="133419"/>
                  </a:lnTo>
                  <a:lnTo>
                    <a:pt x="702625" y="142313"/>
                  </a:lnTo>
                  <a:lnTo>
                    <a:pt x="704214" y="150890"/>
                  </a:lnTo>
                  <a:lnTo>
                    <a:pt x="705167" y="159785"/>
                  </a:lnTo>
                  <a:lnTo>
                    <a:pt x="706120" y="168997"/>
                  </a:lnTo>
                  <a:lnTo>
                    <a:pt x="706438" y="177891"/>
                  </a:lnTo>
                  <a:lnTo>
                    <a:pt x="706438" y="349747"/>
                  </a:lnTo>
                  <a:lnTo>
                    <a:pt x="706120" y="359277"/>
                  </a:lnTo>
                  <a:lnTo>
                    <a:pt x="705167" y="368171"/>
                  </a:lnTo>
                  <a:lnTo>
                    <a:pt x="704214" y="377066"/>
                  </a:lnTo>
                  <a:lnTo>
                    <a:pt x="702625" y="385961"/>
                  </a:lnTo>
                  <a:lnTo>
                    <a:pt x="700718" y="394537"/>
                  </a:lnTo>
                  <a:lnTo>
                    <a:pt x="698494" y="402797"/>
                  </a:lnTo>
                  <a:lnTo>
                    <a:pt x="695316" y="411056"/>
                  </a:lnTo>
                  <a:lnTo>
                    <a:pt x="692456" y="419315"/>
                  </a:lnTo>
                  <a:lnTo>
                    <a:pt x="688642" y="426939"/>
                  </a:lnTo>
                  <a:lnTo>
                    <a:pt x="684829" y="434881"/>
                  </a:lnTo>
                  <a:lnTo>
                    <a:pt x="680380" y="442505"/>
                  </a:lnTo>
                  <a:lnTo>
                    <a:pt x="675931" y="449493"/>
                  </a:lnTo>
                  <a:lnTo>
                    <a:pt x="670846" y="456482"/>
                  </a:lnTo>
                  <a:lnTo>
                    <a:pt x="665762" y="463153"/>
                  </a:lnTo>
                  <a:lnTo>
                    <a:pt x="660041" y="469506"/>
                  </a:lnTo>
                  <a:lnTo>
                    <a:pt x="654004" y="475859"/>
                  </a:lnTo>
                  <a:lnTo>
                    <a:pt x="647966" y="481895"/>
                  </a:lnTo>
                  <a:lnTo>
                    <a:pt x="641610" y="487295"/>
                  </a:lnTo>
                  <a:lnTo>
                    <a:pt x="634936" y="492378"/>
                  </a:lnTo>
                  <a:lnTo>
                    <a:pt x="627627" y="497778"/>
                  </a:lnTo>
                  <a:lnTo>
                    <a:pt x="620636" y="502225"/>
                  </a:lnTo>
                  <a:lnTo>
                    <a:pt x="613009" y="506355"/>
                  </a:lnTo>
                  <a:lnTo>
                    <a:pt x="605382" y="510484"/>
                  </a:lnTo>
                  <a:lnTo>
                    <a:pt x="597755" y="513979"/>
                  </a:lnTo>
                  <a:lnTo>
                    <a:pt x="589175" y="517155"/>
                  </a:lnTo>
                  <a:lnTo>
                    <a:pt x="580913" y="520014"/>
                  </a:lnTo>
                  <a:lnTo>
                    <a:pt x="572650" y="522556"/>
                  </a:lnTo>
                  <a:lnTo>
                    <a:pt x="564070" y="524462"/>
                  </a:lnTo>
                  <a:lnTo>
                    <a:pt x="555490" y="526050"/>
                  </a:lnTo>
                  <a:lnTo>
                    <a:pt x="546274" y="527003"/>
                  </a:lnTo>
                  <a:lnTo>
                    <a:pt x="537376" y="527956"/>
                  </a:lnTo>
                  <a:lnTo>
                    <a:pt x="528478" y="527956"/>
                  </a:lnTo>
                  <a:lnTo>
                    <a:pt x="498606" y="527956"/>
                  </a:lnTo>
                  <a:lnTo>
                    <a:pt x="526571" y="619125"/>
                  </a:lnTo>
                  <a:lnTo>
                    <a:pt x="363229" y="527956"/>
                  </a:lnTo>
                  <a:lnTo>
                    <a:pt x="177960" y="527956"/>
                  </a:lnTo>
                  <a:lnTo>
                    <a:pt x="169062" y="527956"/>
                  </a:lnTo>
                  <a:lnTo>
                    <a:pt x="159847" y="527003"/>
                  </a:lnTo>
                  <a:lnTo>
                    <a:pt x="150949" y="526050"/>
                  </a:lnTo>
                  <a:lnTo>
                    <a:pt x="142368" y="524462"/>
                  </a:lnTo>
                  <a:lnTo>
                    <a:pt x="133470" y="522556"/>
                  </a:lnTo>
                  <a:lnTo>
                    <a:pt x="125208" y="520014"/>
                  </a:lnTo>
                  <a:lnTo>
                    <a:pt x="116945" y="517155"/>
                  </a:lnTo>
                  <a:lnTo>
                    <a:pt x="108683" y="513979"/>
                  </a:lnTo>
                  <a:lnTo>
                    <a:pt x="100738" y="510484"/>
                  </a:lnTo>
                  <a:lnTo>
                    <a:pt x="93429" y="506355"/>
                  </a:lnTo>
                  <a:lnTo>
                    <a:pt x="85802" y="502225"/>
                  </a:lnTo>
                  <a:lnTo>
                    <a:pt x="78493" y="497778"/>
                  </a:lnTo>
                  <a:lnTo>
                    <a:pt x="71502" y="492378"/>
                  </a:lnTo>
                  <a:lnTo>
                    <a:pt x="65146" y="487295"/>
                  </a:lnTo>
                  <a:lnTo>
                    <a:pt x="58155" y="481895"/>
                  </a:lnTo>
                  <a:lnTo>
                    <a:pt x="52435" y="475859"/>
                  </a:lnTo>
                  <a:lnTo>
                    <a:pt x="46397" y="469506"/>
                  </a:lnTo>
                  <a:lnTo>
                    <a:pt x="40677" y="463153"/>
                  </a:lnTo>
                  <a:lnTo>
                    <a:pt x="35274" y="456482"/>
                  </a:lnTo>
                  <a:lnTo>
                    <a:pt x="30508" y="449493"/>
                  </a:lnTo>
                  <a:lnTo>
                    <a:pt x="26059" y="442505"/>
                  </a:lnTo>
                  <a:lnTo>
                    <a:pt x="21292" y="434881"/>
                  </a:lnTo>
                  <a:lnTo>
                    <a:pt x="17796" y="426939"/>
                  </a:lnTo>
                  <a:lnTo>
                    <a:pt x="14301" y="419315"/>
                  </a:lnTo>
                  <a:lnTo>
                    <a:pt x="10805" y="411056"/>
                  </a:lnTo>
                  <a:lnTo>
                    <a:pt x="8263" y="402797"/>
                  </a:lnTo>
                  <a:lnTo>
                    <a:pt x="5720" y="394537"/>
                  </a:lnTo>
                  <a:lnTo>
                    <a:pt x="3814" y="385961"/>
                  </a:lnTo>
                  <a:lnTo>
                    <a:pt x="2225" y="377066"/>
                  </a:lnTo>
                  <a:lnTo>
                    <a:pt x="954" y="368171"/>
                  </a:lnTo>
                  <a:lnTo>
                    <a:pt x="318" y="359277"/>
                  </a:lnTo>
                  <a:lnTo>
                    <a:pt x="0" y="349747"/>
                  </a:lnTo>
                  <a:lnTo>
                    <a:pt x="0" y="177891"/>
                  </a:lnTo>
                  <a:lnTo>
                    <a:pt x="318" y="168997"/>
                  </a:lnTo>
                  <a:lnTo>
                    <a:pt x="954" y="159785"/>
                  </a:lnTo>
                  <a:lnTo>
                    <a:pt x="2225" y="150890"/>
                  </a:lnTo>
                  <a:lnTo>
                    <a:pt x="3814" y="142313"/>
                  </a:lnTo>
                  <a:lnTo>
                    <a:pt x="5720" y="133419"/>
                  </a:lnTo>
                  <a:lnTo>
                    <a:pt x="8263" y="124842"/>
                  </a:lnTo>
                  <a:lnTo>
                    <a:pt x="10805" y="116582"/>
                  </a:lnTo>
                  <a:lnTo>
                    <a:pt x="14301" y="108641"/>
                  </a:lnTo>
                  <a:lnTo>
                    <a:pt x="17796" y="100699"/>
                  </a:lnTo>
                  <a:lnTo>
                    <a:pt x="21292" y="93393"/>
                  </a:lnTo>
                  <a:lnTo>
                    <a:pt x="26059" y="85769"/>
                  </a:lnTo>
                  <a:lnTo>
                    <a:pt x="30508" y="78781"/>
                  </a:lnTo>
                  <a:lnTo>
                    <a:pt x="35274" y="71474"/>
                  </a:lnTo>
                  <a:lnTo>
                    <a:pt x="40677" y="64803"/>
                  </a:lnTo>
                  <a:lnTo>
                    <a:pt x="46397" y="58450"/>
                  </a:lnTo>
                  <a:lnTo>
                    <a:pt x="52435" y="52414"/>
                  </a:lnTo>
                  <a:lnTo>
                    <a:pt x="58155" y="46379"/>
                  </a:lnTo>
                  <a:lnTo>
                    <a:pt x="65146" y="40661"/>
                  </a:lnTo>
                  <a:lnTo>
                    <a:pt x="71502" y="35261"/>
                  </a:lnTo>
                  <a:lnTo>
                    <a:pt x="78493" y="30496"/>
                  </a:lnTo>
                  <a:lnTo>
                    <a:pt x="85802" y="26048"/>
                  </a:lnTo>
                  <a:lnTo>
                    <a:pt x="93429" y="21601"/>
                  </a:lnTo>
                  <a:lnTo>
                    <a:pt x="100738" y="17789"/>
                  </a:lnTo>
                  <a:lnTo>
                    <a:pt x="108683" y="13977"/>
                  </a:lnTo>
                  <a:lnTo>
                    <a:pt x="116945" y="10801"/>
                  </a:lnTo>
                  <a:lnTo>
                    <a:pt x="125208" y="7942"/>
                  </a:lnTo>
                  <a:lnTo>
                    <a:pt x="133470" y="5718"/>
                  </a:lnTo>
                  <a:lnTo>
                    <a:pt x="142368" y="3812"/>
                  </a:lnTo>
                  <a:lnTo>
                    <a:pt x="150949" y="2224"/>
                  </a:lnTo>
                  <a:lnTo>
                    <a:pt x="159847" y="635"/>
                  </a:lnTo>
                  <a:lnTo>
                    <a:pt x="169062" y="318"/>
                  </a:lnTo>
                  <a:lnTo>
                    <a:pt x="177960" y="0"/>
                  </a:lnTo>
                  <a:close/>
                </a:path>
              </a:pathLst>
            </a:custGeom>
            <a:solidFill>
              <a:srgbClr val="28283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nvGrpSpPr>
          <p:cNvPr id="38" name="组合 37"/>
          <p:cNvGrpSpPr/>
          <p:nvPr/>
        </p:nvGrpSpPr>
        <p:grpSpPr>
          <a:xfrm>
            <a:off x="7161878" y="3311288"/>
            <a:ext cx="4876758" cy="738664"/>
            <a:chOff x="7161878" y="3311288"/>
            <a:chExt cx="4876758" cy="738664"/>
          </a:xfrm>
        </p:grpSpPr>
        <p:sp>
          <p:nvSpPr>
            <p:cNvPr id="12" name="文本框 11"/>
            <p:cNvSpPr txBox="1"/>
            <p:nvPr/>
          </p:nvSpPr>
          <p:spPr>
            <a:xfrm>
              <a:off x="7880974" y="3311288"/>
              <a:ext cx="4157662" cy="738664"/>
            </a:xfrm>
            <a:prstGeom prst="rect">
              <a:avLst/>
            </a:prstGeom>
            <a:noFill/>
          </p:spPr>
          <p:txBody>
            <a:bodyPr wrap="square" rtlCol="0">
              <a:spAutoFit/>
            </a:bodyPr>
            <a:lstStyle/>
            <a:p>
              <a:r>
                <a:rPr lang="en-US" altLang="zh-CN" sz="1400" dirty="0">
                  <a:solidFill>
                    <a:schemeClr val="tx1">
                      <a:lumMod val="95000"/>
                      <a:lumOff val="5000"/>
                    </a:schemeClr>
                  </a:solidFill>
                  <a:latin typeface="Nexa Light" panose="02000000000000000000" pitchFamily="2" charset="0"/>
                  <a:ea typeface="Microsoft YaHei" panose="020B0503020204020204" pitchFamily="34" charset="-122"/>
                </a:rPr>
                <a:t>No matter how bad your heart has been broken, the world doesn’t stop for your grief. The sun comes right back up</a:t>
              </a:r>
              <a:endParaRPr lang="zh-CN" altLang="en-US" sz="1400" dirty="0">
                <a:solidFill>
                  <a:schemeClr val="tx1">
                    <a:lumMod val="95000"/>
                    <a:lumOff val="5000"/>
                  </a:schemeClr>
                </a:solidFill>
              </a:endParaRPr>
            </a:p>
          </p:txBody>
        </p:sp>
        <p:sp>
          <p:nvSpPr>
            <p:cNvPr id="24" name="KSO_Shape"/>
            <p:cNvSpPr>
              <a:spLocks/>
            </p:cNvSpPr>
            <p:nvPr/>
          </p:nvSpPr>
          <p:spPr bwMode="auto">
            <a:xfrm>
              <a:off x="7161878" y="3357563"/>
              <a:ext cx="447273" cy="595041"/>
            </a:xfrm>
            <a:custGeom>
              <a:avLst/>
              <a:gdLst>
                <a:gd name="T0" fmla="*/ 646493 w 1717675"/>
                <a:gd name="T1" fmla="*/ 1877821 h 2282826"/>
                <a:gd name="T2" fmla="*/ 632296 w 1717675"/>
                <a:gd name="T3" fmla="*/ 1902668 h 2282826"/>
                <a:gd name="T4" fmla="*/ 561643 w 1717675"/>
                <a:gd name="T5" fmla="*/ 1890245 h 2282826"/>
                <a:gd name="T6" fmla="*/ 521694 w 1717675"/>
                <a:gd name="T7" fmla="*/ 1869426 h 2282826"/>
                <a:gd name="T8" fmla="*/ 494290 w 1717675"/>
                <a:gd name="T9" fmla="*/ 1846258 h 2282826"/>
                <a:gd name="T10" fmla="*/ 343424 w 1717675"/>
                <a:gd name="T11" fmla="*/ 1841558 h 2282826"/>
                <a:gd name="T12" fmla="*/ 316294 w 1717675"/>
                <a:gd name="T13" fmla="*/ 1870770 h 2282826"/>
                <a:gd name="T14" fmla="*/ 281223 w 1717675"/>
                <a:gd name="T15" fmla="*/ 1887558 h 2282826"/>
                <a:gd name="T16" fmla="*/ 211414 w 1717675"/>
                <a:gd name="T17" fmla="*/ 1903339 h 2282826"/>
                <a:gd name="T18" fmla="*/ 188916 w 1717675"/>
                <a:gd name="T19" fmla="*/ 1880842 h 2282826"/>
                <a:gd name="T20" fmla="*/ 910172 w 1717675"/>
                <a:gd name="T21" fmla="*/ 1591032 h 2282826"/>
                <a:gd name="T22" fmla="*/ 919436 w 1717675"/>
                <a:gd name="T23" fmla="*/ 1837004 h 2282826"/>
                <a:gd name="T24" fmla="*/ 824151 w 1717675"/>
                <a:gd name="T25" fmla="*/ 1660503 h 2282826"/>
                <a:gd name="T26" fmla="*/ 824482 w 1717675"/>
                <a:gd name="T27" fmla="*/ 1624272 h 2282826"/>
                <a:gd name="T28" fmla="*/ 876757 w 1717675"/>
                <a:gd name="T29" fmla="*/ 1594689 h 2282826"/>
                <a:gd name="T30" fmla="*/ 1310359 w 1717675"/>
                <a:gd name="T31" fmla="*/ 1868582 h 2282826"/>
                <a:gd name="T32" fmla="*/ 1270941 w 1717675"/>
                <a:gd name="T33" fmla="*/ 1904007 h 2282826"/>
                <a:gd name="T34" fmla="*/ 1006609 w 1717675"/>
                <a:gd name="T35" fmla="*/ 1889771 h 2282826"/>
                <a:gd name="T36" fmla="*/ 1152025 w 1717675"/>
                <a:gd name="T37" fmla="*/ 931304 h 2282826"/>
                <a:gd name="T38" fmla="*/ 726881 w 1717675"/>
                <a:gd name="T39" fmla="*/ 867716 h 2282826"/>
                <a:gd name="T40" fmla="*/ 541604 w 1717675"/>
                <a:gd name="T41" fmla="*/ 825323 h 2282826"/>
                <a:gd name="T42" fmla="*/ 705045 w 1717675"/>
                <a:gd name="T43" fmla="*/ 716362 h 2282826"/>
                <a:gd name="T44" fmla="*/ 714308 w 1717675"/>
                <a:gd name="T45" fmla="*/ 706427 h 2282826"/>
                <a:gd name="T46" fmla="*/ 682546 w 1717675"/>
                <a:gd name="T47" fmla="*/ 491816 h 2282826"/>
                <a:gd name="T48" fmla="*/ 798014 w 1717675"/>
                <a:gd name="T49" fmla="*/ 552755 h 2282826"/>
                <a:gd name="T50" fmla="*/ 848634 w 1717675"/>
                <a:gd name="T51" fmla="*/ 615349 h 2282826"/>
                <a:gd name="T52" fmla="*/ 843672 w 1717675"/>
                <a:gd name="T53" fmla="*/ 704439 h 2282826"/>
                <a:gd name="T54" fmla="*/ 678577 w 1717675"/>
                <a:gd name="T55" fmla="*/ 998536 h 2282826"/>
                <a:gd name="T56" fmla="*/ 639536 w 1717675"/>
                <a:gd name="T57" fmla="*/ 1263155 h 2282826"/>
                <a:gd name="T58" fmla="*/ 355335 w 1717675"/>
                <a:gd name="T59" fmla="*/ 1810611 h 2282826"/>
                <a:gd name="T60" fmla="*/ 169727 w 1717675"/>
                <a:gd name="T61" fmla="*/ 1155519 h 2282826"/>
                <a:gd name="T62" fmla="*/ 74773 w 1717675"/>
                <a:gd name="T63" fmla="*/ 1019069 h 2282826"/>
                <a:gd name="T64" fmla="*/ 5956 w 1717675"/>
                <a:gd name="T65" fmla="*/ 714707 h 2282826"/>
                <a:gd name="T66" fmla="*/ 3640 w 1717675"/>
                <a:gd name="T67" fmla="*/ 610713 h 2282826"/>
                <a:gd name="T68" fmla="*/ 60546 w 1717675"/>
                <a:gd name="T69" fmla="*/ 545468 h 2282826"/>
                <a:gd name="T70" fmla="*/ 178990 w 1717675"/>
                <a:gd name="T71" fmla="*/ 498771 h 2282826"/>
                <a:gd name="T72" fmla="*/ 406617 w 1717675"/>
                <a:gd name="T73" fmla="*/ 556398 h 2282826"/>
                <a:gd name="T74" fmla="*/ 560793 w 1717675"/>
                <a:gd name="T75" fmla="*/ 477575 h 2282826"/>
                <a:gd name="T76" fmla="*/ 528293 w 1717675"/>
                <a:gd name="T77" fmla="*/ 15908 h 2282826"/>
                <a:gd name="T78" fmla="*/ 610084 w 1717675"/>
                <a:gd name="T79" fmla="*/ 67278 h 2282826"/>
                <a:gd name="T80" fmla="*/ 575977 w 1717675"/>
                <a:gd name="T81" fmla="*/ 113675 h 2282826"/>
                <a:gd name="T82" fmla="*/ 510080 w 1717675"/>
                <a:gd name="T83" fmla="*/ 126932 h 2282826"/>
                <a:gd name="T84" fmla="*/ 527630 w 1717675"/>
                <a:gd name="T85" fmla="*/ 138864 h 2282826"/>
                <a:gd name="T86" fmla="*/ 587235 w 1717675"/>
                <a:gd name="T87" fmla="*/ 146155 h 2282826"/>
                <a:gd name="T88" fmla="*/ 600150 w 1717675"/>
                <a:gd name="T89" fmla="*/ 190233 h 2282826"/>
                <a:gd name="T90" fmla="*/ 616376 w 1717675"/>
                <a:gd name="T91" fmla="*/ 239282 h 2282826"/>
                <a:gd name="T92" fmla="*/ 603130 w 1717675"/>
                <a:gd name="T93" fmla="*/ 312857 h 2282826"/>
                <a:gd name="T94" fmla="*/ 587566 w 1717675"/>
                <a:gd name="T95" fmla="*/ 315177 h 2282826"/>
                <a:gd name="T96" fmla="*/ 545181 w 1717675"/>
                <a:gd name="T97" fmla="*/ 411619 h 2282826"/>
                <a:gd name="T98" fmla="*/ 478953 w 1717675"/>
                <a:gd name="T99" fmla="*/ 468954 h 2282826"/>
                <a:gd name="T100" fmla="*/ 413718 w 1717675"/>
                <a:gd name="T101" fmla="*/ 480223 h 2282826"/>
                <a:gd name="T102" fmla="*/ 348815 w 1717675"/>
                <a:gd name="T103" fmla="*/ 442110 h 2282826"/>
                <a:gd name="T104" fmla="*/ 287554 w 1717675"/>
                <a:gd name="T105" fmla="*/ 364558 h 2282826"/>
                <a:gd name="T106" fmla="*/ 255765 w 1717675"/>
                <a:gd name="T107" fmla="*/ 313852 h 2282826"/>
                <a:gd name="T108" fmla="*/ 239207 w 1717675"/>
                <a:gd name="T109" fmla="*/ 289327 h 2282826"/>
                <a:gd name="T110" fmla="*/ 247486 w 1717675"/>
                <a:gd name="T111" fmla="*/ 195867 h 2282826"/>
                <a:gd name="T112" fmla="*/ 255433 w 1717675"/>
                <a:gd name="T113" fmla="*/ 146817 h 2282826"/>
                <a:gd name="T114" fmla="*/ 272652 w 1717675"/>
                <a:gd name="T115" fmla="*/ 85174 h 2282826"/>
                <a:gd name="T116" fmla="*/ 273977 w 1717675"/>
                <a:gd name="T117" fmla="*/ 57003 h 2282826"/>
                <a:gd name="T118" fmla="*/ 370339 w 1717675"/>
                <a:gd name="T119" fmla="*/ 9942 h 228282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717675" h="2282826">
                  <a:moveTo>
                    <a:pt x="592137" y="2193925"/>
                  </a:moveTo>
                  <a:lnTo>
                    <a:pt x="708970" y="2193925"/>
                  </a:lnTo>
                  <a:lnTo>
                    <a:pt x="714515" y="2197144"/>
                  </a:lnTo>
                  <a:lnTo>
                    <a:pt x="727980" y="2206399"/>
                  </a:lnTo>
                  <a:lnTo>
                    <a:pt x="736693" y="2212836"/>
                  </a:lnTo>
                  <a:lnTo>
                    <a:pt x="745406" y="2219677"/>
                  </a:lnTo>
                  <a:lnTo>
                    <a:pt x="754119" y="2226919"/>
                  </a:lnTo>
                  <a:lnTo>
                    <a:pt x="762436" y="2234966"/>
                  </a:lnTo>
                  <a:lnTo>
                    <a:pt x="769565" y="2242611"/>
                  </a:lnTo>
                  <a:lnTo>
                    <a:pt x="773129" y="2246635"/>
                  </a:lnTo>
                  <a:lnTo>
                    <a:pt x="775505" y="2250256"/>
                  </a:lnTo>
                  <a:lnTo>
                    <a:pt x="778278" y="2253877"/>
                  </a:lnTo>
                  <a:lnTo>
                    <a:pt x="779466" y="2257499"/>
                  </a:lnTo>
                  <a:lnTo>
                    <a:pt x="780654" y="2261120"/>
                  </a:lnTo>
                  <a:lnTo>
                    <a:pt x="781050" y="2264339"/>
                  </a:lnTo>
                  <a:lnTo>
                    <a:pt x="780654" y="2267558"/>
                  </a:lnTo>
                  <a:lnTo>
                    <a:pt x="779070" y="2269972"/>
                  </a:lnTo>
                  <a:lnTo>
                    <a:pt x="777089" y="2272386"/>
                  </a:lnTo>
                  <a:lnTo>
                    <a:pt x="773921" y="2275203"/>
                  </a:lnTo>
                  <a:lnTo>
                    <a:pt x="769565" y="2276812"/>
                  </a:lnTo>
                  <a:lnTo>
                    <a:pt x="764812" y="2278422"/>
                  </a:lnTo>
                  <a:lnTo>
                    <a:pt x="758475" y="2280031"/>
                  </a:lnTo>
                  <a:lnTo>
                    <a:pt x="750951" y="2280836"/>
                  </a:lnTo>
                  <a:lnTo>
                    <a:pt x="741446" y="2281238"/>
                  </a:lnTo>
                  <a:lnTo>
                    <a:pt x="732733" y="2281238"/>
                  </a:lnTo>
                  <a:lnTo>
                    <a:pt x="724020" y="2280434"/>
                  </a:lnTo>
                  <a:lnTo>
                    <a:pt x="715703" y="2279226"/>
                  </a:lnTo>
                  <a:lnTo>
                    <a:pt x="707782" y="2278019"/>
                  </a:lnTo>
                  <a:lnTo>
                    <a:pt x="700653" y="2276008"/>
                  </a:lnTo>
                  <a:lnTo>
                    <a:pt x="693524" y="2273996"/>
                  </a:lnTo>
                  <a:lnTo>
                    <a:pt x="686395" y="2271179"/>
                  </a:lnTo>
                  <a:lnTo>
                    <a:pt x="680059" y="2268363"/>
                  </a:lnTo>
                  <a:lnTo>
                    <a:pt x="673722" y="2265144"/>
                  </a:lnTo>
                  <a:lnTo>
                    <a:pt x="667385" y="2261925"/>
                  </a:lnTo>
                  <a:lnTo>
                    <a:pt x="661445" y="2258303"/>
                  </a:lnTo>
                  <a:lnTo>
                    <a:pt x="649959" y="2250659"/>
                  </a:lnTo>
                  <a:lnTo>
                    <a:pt x="638474" y="2242611"/>
                  </a:lnTo>
                  <a:lnTo>
                    <a:pt x="633722" y="2239392"/>
                  </a:lnTo>
                  <a:lnTo>
                    <a:pt x="630553" y="2237381"/>
                  </a:lnTo>
                  <a:lnTo>
                    <a:pt x="629365" y="2237381"/>
                  </a:lnTo>
                  <a:lnTo>
                    <a:pt x="627781" y="2237381"/>
                  </a:lnTo>
                  <a:lnTo>
                    <a:pt x="627385" y="2237783"/>
                  </a:lnTo>
                  <a:lnTo>
                    <a:pt x="626593" y="2238990"/>
                  </a:lnTo>
                  <a:lnTo>
                    <a:pt x="625801" y="2240197"/>
                  </a:lnTo>
                  <a:lnTo>
                    <a:pt x="625405" y="2241807"/>
                  </a:lnTo>
                  <a:lnTo>
                    <a:pt x="624613" y="2243014"/>
                  </a:lnTo>
                  <a:lnTo>
                    <a:pt x="623820" y="2243416"/>
                  </a:lnTo>
                  <a:lnTo>
                    <a:pt x="623028" y="2243416"/>
                  </a:lnTo>
                  <a:lnTo>
                    <a:pt x="609563" y="2243014"/>
                  </a:lnTo>
                  <a:lnTo>
                    <a:pt x="602434" y="2242209"/>
                  </a:lnTo>
                  <a:lnTo>
                    <a:pt x="599266" y="2241404"/>
                  </a:lnTo>
                  <a:lnTo>
                    <a:pt x="597682" y="2240599"/>
                  </a:lnTo>
                  <a:lnTo>
                    <a:pt x="595305" y="2229333"/>
                  </a:lnTo>
                  <a:lnTo>
                    <a:pt x="593721" y="2220079"/>
                  </a:lnTo>
                  <a:lnTo>
                    <a:pt x="592929" y="2212434"/>
                  </a:lnTo>
                  <a:lnTo>
                    <a:pt x="592929" y="2206801"/>
                  </a:lnTo>
                  <a:lnTo>
                    <a:pt x="592929" y="2202375"/>
                  </a:lnTo>
                  <a:lnTo>
                    <a:pt x="593325" y="2199558"/>
                  </a:lnTo>
                  <a:lnTo>
                    <a:pt x="593721" y="2197144"/>
                  </a:lnTo>
                  <a:lnTo>
                    <a:pt x="592137" y="2193925"/>
                  </a:lnTo>
                  <a:close/>
                  <a:moveTo>
                    <a:pt x="295275" y="2193925"/>
                  </a:moveTo>
                  <a:lnTo>
                    <a:pt x="412750" y="2193925"/>
                  </a:lnTo>
                  <a:lnTo>
                    <a:pt x="411162" y="2197144"/>
                  </a:lnTo>
                  <a:lnTo>
                    <a:pt x="411559" y="2199558"/>
                  </a:lnTo>
                  <a:lnTo>
                    <a:pt x="411956" y="2202375"/>
                  </a:lnTo>
                  <a:lnTo>
                    <a:pt x="411956" y="2206801"/>
                  </a:lnTo>
                  <a:lnTo>
                    <a:pt x="411956" y="2212434"/>
                  </a:lnTo>
                  <a:lnTo>
                    <a:pt x="411162" y="2220079"/>
                  </a:lnTo>
                  <a:lnTo>
                    <a:pt x="409575" y="2229333"/>
                  </a:lnTo>
                  <a:lnTo>
                    <a:pt x="407194" y="2240599"/>
                  </a:lnTo>
                  <a:lnTo>
                    <a:pt x="405606" y="2241404"/>
                  </a:lnTo>
                  <a:lnTo>
                    <a:pt x="402431" y="2242209"/>
                  </a:lnTo>
                  <a:lnTo>
                    <a:pt x="395287" y="2243014"/>
                  </a:lnTo>
                  <a:lnTo>
                    <a:pt x="381794" y="2243416"/>
                  </a:lnTo>
                  <a:lnTo>
                    <a:pt x="381000" y="2243416"/>
                  </a:lnTo>
                  <a:lnTo>
                    <a:pt x="380603" y="2243014"/>
                  </a:lnTo>
                  <a:lnTo>
                    <a:pt x="379412" y="2241807"/>
                  </a:lnTo>
                  <a:lnTo>
                    <a:pt x="379015" y="2240197"/>
                  </a:lnTo>
                  <a:lnTo>
                    <a:pt x="378222" y="2238990"/>
                  </a:lnTo>
                  <a:lnTo>
                    <a:pt x="377825" y="2237783"/>
                  </a:lnTo>
                  <a:lnTo>
                    <a:pt x="377031" y="2237381"/>
                  </a:lnTo>
                  <a:lnTo>
                    <a:pt x="375840" y="2237381"/>
                  </a:lnTo>
                  <a:lnTo>
                    <a:pt x="374650" y="2237381"/>
                  </a:lnTo>
                  <a:lnTo>
                    <a:pt x="371475" y="2239392"/>
                  </a:lnTo>
                  <a:lnTo>
                    <a:pt x="366315" y="2242611"/>
                  </a:lnTo>
                  <a:lnTo>
                    <a:pt x="354806" y="2250659"/>
                  </a:lnTo>
                  <a:lnTo>
                    <a:pt x="343694" y="2258303"/>
                  </a:lnTo>
                  <a:lnTo>
                    <a:pt x="337343" y="2261925"/>
                  </a:lnTo>
                  <a:lnTo>
                    <a:pt x="331390" y="2265144"/>
                  </a:lnTo>
                  <a:lnTo>
                    <a:pt x="324643" y="2268363"/>
                  </a:lnTo>
                  <a:lnTo>
                    <a:pt x="318293" y="2271179"/>
                  </a:lnTo>
                  <a:lnTo>
                    <a:pt x="311150" y="2273996"/>
                  </a:lnTo>
                  <a:lnTo>
                    <a:pt x="304006" y="2276008"/>
                  </a:lnTo>
                  <a:lnTo>
                    <a:pt x="296862" y="2278019"/>
                  </a:lnTo>
                  <a:lnTo>
                    <a:pt x="288528" y="2279226"/>
                  </a:lnTo>
                  <a:lnTo>
                    <a:pt x="280590" y="2280434"/>
                  </a:lnTo>
                  <a:lnTo>
                    <a:pt x="272256" y="2281238"/>
                  </a:lnTo>
                  <a:lnTo>
                    <a:pt x="263128" y="2281238"/>
                  </a:lnTo>
                  <a:lnTo>
                    <a:pt x="253603" y="2280836"/>
                  </a:lnTo>
                  <a:lnTo>
                    <a:pt x="246062" y="2280031"/>
                  </a:lnTo>
                  <a:lnTo>
                    <a:pt x="239712" y="2278422"/>
                  </a:lnTo>
                  <a:lnTo>
                    <a:pt x="234949" y="2276812"/>
                  </a:lnTo>
                  <a:lnTo>
                    <a:pt x="230584" y="2275203"/>
                  </a:lnTo>
                  <a:lnTo>
                    <a:pt x="227409" y="2272386"/>
                  </a:lnTo>
                  <a:lnTo>
                    <a:pt x="225424" y="2269972"/>
                  </a:lnTo>
                  <a:lnTo>
                    <a:pt x="224234" y="2267558"/>
                  </a:lnTo>
                  <a:lnTo>
                    <a:pt x="223837" y="2264339"/>
                  </a:lnTo>
                  <a:lnTo>
                    <a:pt x="223837" y="2261120"/>
                  </a:lnTo>
                  <a:lnTo>
                    <a:pt x="225028" y="2257499"/>
                  </a:lnTo>
                  <a:lnTo>
                    <a:pt x="226615" y="2253877"/>
                  </a:lnTo>
                  <a:lnTo>
                    <a:pt x="228996" y="2250256"/>
                  </a:lnTo>
                  <a:lnTo>
                    <a:pt x="231378" y="2246635"/>
                  </a:lnTo>
                  <a:lnTo>
                    <a:pt x="234949" y="2242611"/>
                  </a:lnTo>
                  <a:lnTo>
                    <a:pt x="242093" y="2234966"/>
                  </a:lnTo>
                  <a:lnTo>
                    <a:pt x="250428" y="2226919"/>
                  </a:lnTo>
                  <a:lnTo>
                    <a:pt x="259159" y="2219677"/>
                  </a:lnTo>
                  <a:lnTo>
                    <a:pt x="268684" y="2212836"/>
                  </a:lnTo>
                  <a:lnTo>
                    <a:pt x="277018" y="2206399"/>
                  </a:lnTo>
                  <a:lnTo>
                    <a:pt x="290115" y="2197144"/>
                  </a:lnTo>
                  <a:lnTo>
                    <a:pt x="295275" y="2193925"/>
                  </a:lnTo>
                  <a:close/>
                  <a:moveTo>
                    <a:pt x="1091803" y="1906588"/>
                  </a:moveTo>
                  <a:lnTo>
                    <a:pt x="1106091" y="1906588"/>
                  </a:lnTo>
                  <a:lnTo>
                    <a:pt x="1118394" y="1906588"/>
                  </a:lnTo>
                  <a:lnTo>
                    <a:pt x="1127919" y="1906987"/>
                  </a:lnTo>
                  <a:lnTo>
                    <a:pt x="1136650" y="1907385"/>
                  </a:lnTo>
                  <a:lnTo>
                    <a:pt x="1129506" y="2235201"/>
                  </a:lnTo>
                  <a:lnTo>
                    <a:pt x="1127919" y="2234006"/>
                  </a:lnTo>
                  <a:lnTo>
                    <a:pt x="1123950" y="2229625"/>
                  </a:lnTo>
                  <a:lnTo>
                    <a:pt x="1119981" y="2225243"/>
                  </a:lnTo>
                  <a:lnTo>
                    <a:pt x="1115219" y="2219667"/>
                  </a:lnTo>
                  <a:lnTo>
                    <a:pt x="1109663" y="2211302"/>
                  </a:lnTo>
                  <a:lnTo>
                    <a:pt x="1102916" y="2201344"/>
                  </a:lnTo>
                  <a:lnTo>
                    <a:pt x="1094185" y="2188598"/>
                  </a:lnTo>
                  <a:lnTo>
                    <a:pt x="1085056" y="2173064"/>
                  </a:lnTo>
                  <a:lnTo>
                    <a:pt x="1073547" y="2154343"/>
                  </a:lnTo>
                  <a:lnTo>
                    <a:pt x="1061641" y="2132435"/>
                  </a:lnTo>
                  <a:lnTo>
                    <a:pt x="1047353" y="2106943"/>
                  </a:lnTo>
                  <a:lnTo>
                    <a:pt x="1031478" y="2077467"/>
                  </a:lnTo>
                  <a:lnTo>
                    <a:pt x="1014413" y="2043610"/>
                  </a:lnTo>
                  <a:lnTo>
                    <a:pt x="994966" y="2005371"/>
                  </a:lnTo>
                  <a:lnTo>
                    <a:pt x="992188" y="1999795"/>
                  </a:lnTo>
                  <a:lnTo>
                    <a:pt x="990203" y="1995015"/>
                  </a:lnTo>
                  <a:lnTo>
                    <a:pt x="988616" y="1989837"/>
                  </a:lnTo>
                  <a:lnTo>
                    <a:pt x="987028" y="1985057"/>
                  </a:lnTo>
                  <a:lnTo>
                    <a:pt x="985838" y="1980277"/>
                  </a:lnTo>
                  <a:lnTo>
                    <a:pt x="985044" y="1976294"/>
                  </a:lnTo>
                  <a:lnTo>
                    <a:pt x="984647" y="1971514"/>
                  </a:lnTo>
                  <a:lnTo>
                    <a:pt x="984250" y="1967929"/>
                  </a:lnTo>
                  <a:lnTo>
                    <a:pt x="984250" y="1963946"/>
                  </a:lnTo>
                  <a:lnTo>
                    <a:pt x="984647" y="1959963"/>
                  </a:lnTo>
                  <a:lnTo>
                    <a:pt x="985441" y="1956378"/>
                  </a:lnTo>
                  <a:lnTo>
                    <a:pt x="986235" y="1952793"/>
                  </a:lnTo>
                  <a:lnTo>
                    <a:pt x="987822" y="1950005"/>
                  </a:lnTo>
                  <a:lnTo>
                    <a:pt x="989013" y="1946420"/>
                  </a:lnTo>
                  <a:lnTo>
                    <a:pt x="990600" y="1943632"/>
                  </a:lnTo>
                  <a:lnTo>
                    <a:pt x="992585" y="1941242"/>
                  </a:lnTo>
                  <a:lnTo>
                    <a:pt x="996950" y="1935666"/>
                  </a:lnTo>
                  <a:lnTo>
                    <a:pt x="1002110" y="1930886"/>
                  </a:lnTo>
                  <a:lnTo>
                    <a:pt x="1008063" y="1926903"/>
                  </a:lnTo>
                  <a:lnTo>
                    <a:pt x="1014413" y="1923318"/>
                  </a:lnTo>
                  <a:lnTo>
                    <a:pt x="1021160" y="1920131"/>
                  </a:lnTo>
                  <a:lnTo>
                    <a:pt x="1028700" y="1916945"/>
                  </a:lnTo>
                  <a:lnTo>
                    <a:pt x="1036241" y="1914953"/>
                  </a:lnTo>
                  <a:lnTo>
                    <a:pt x="1043781" y="1912563"/>
                  </a:lnTo>
                  <a:lnTo>
                    <a:pt x="1051719" y="1910970"/>
                  </a:lnTo>
                  <a:lnTo>
                    <a:pt x="1060053" y="1909376"/>
                  </a:lnTo>
                  <a:lnTo>
                    <a:pt x="1068388" y="1908580"/>
                  </a:lnTo>
                  <a:lnTo>
                    <a:pt x="1076325" y="1907783"/>
                  </a:lnTo>
                  <a:lnTo>
                    <a:pt x="1091803" y="1906588"/>
                  </a:lnTo>
                  <a:close/>
                  <a:moveTo>
                    <a:pt x="1381919" y="1116013"/>
                  </a:moveTo>
                  <a:lnTo>
                    <a:pt x="1717675" y="1488552"/>
                  </a:lnTo>
                  <a:lnTo>
                    <a:pt x="1574631" y="1488552"/>
                  </a:lnTo>
                  <a:lnTo>
                    <a:pt x="1574631" y="2220141"/>
                  </a:lnTo>
                  <a:lnTo>
                    <a:pt x="1574234" y="2226886"/>
                  </a:lnTo>
                  <a:lnTo>
                    <a:pt x="1573439" y="2232837"/>
                  </a:lnTo>
                  <a:lnTo>
                    <a:pt x="1571850" y="2239185"/>
                  </a:lnTo>
                  <a:lnTo>
                    <a:pt x="1569863" y="2244342"/>
                  </a:lnTo>
                  <a:lnTo>
                    <a:pt x="1567081" y="2249897"/>
                  </a:lnTo>
                  <a:lnTo>
                    <a:pt x="1563903" y="2255451"/>
                  </a:lnTo>
                  <a:lnTo>
                    <a:pt x="1560327" y="2260212"/>
                  </a:lnTo>
                  <a:lnTo>
                    <a:pt x="1556353" y="2264576"/>
                  </a:lnTo>
                  <a:lnTo>
                    <a:pt x="1551982" y="2268544"/>
                  </a:lnTo>
                  <a:lnTo>
                    <a:pt x="1546817" y="2272114"/>
                  </a:lnTo>
                  <a:lnTo>
                    <a:pt x="1541651" y="2275288"/>
                  </a:lnTo>
                  <a:lnTo>
                    <a:pt x="1536486" y="2278065"/>
                  </a:lnTo>
                  <a:lnTo>
                    <a:pt x="1530526" y="2280446"/>
                  </a:lnTo>
                  <a:lnTo>
                    <a:pt x="1524565" y="2281636"/>
                  </a:lnTo>
                  <a:lnTo>
                    <a:pt x="1518208" y="2282826"/>
                  </a:lnTo>
                  <a:lnTo>
                    <a:pt x="1511850" y="2282826"/>
                  </a:lnTo>
                  <a:lnTo>
                    <a:pt x="1252384" y="2282826"/>
                  </a:lnTo>
                  <a:lnTo>
                    <a:pt x="1245629" y="2282826"/>
                  </a:lnTo>
                  <a:lnTo>
                    <a:pt x="1239669" y="2281636"/>
                  </a:lnTo>
                  <a:lnTo>
                    <a:pt x="1233312" y="2280446"/>
                  </a:lnTo>
                  <a:lnTo>
                    <a:pt x="1227749" y="2278065"/>
                  </a:lnTo>
                  <a:lnTo>
                    <a:pt x="1222186" y="2275288"/>
                  </a:lnTo>
                  <a:lnTo>
                    <a:pt x="1217020" y="2272114"/>
                  </a:lnTo>
                  <a:lnTo>
                    <a:pt x="1212252" y="2268544"/>
                  </a:lnTo>
                  <a:lnTo>
                    <a:pt x="1207484" y="2264576"/>
                  </a:lnTo>
                  <a:lnTo>
                    <a:pt x="1203908" y="2260212"/>
                  </a:lnTo>
                  <a:lnTo>
                    <a:pt x="1199935" y="2255451"/>
                  </a:lnTo>
                  <a:lnTo>
                    <a:pt x="1197153" y="2249897"/>
                  </a:lnTo>
                  <a:lnTo>
                    <a:pt x="1193974" y="2244342"/>
                  </a:lnTo>
                  <a:lnTo>
                    <a:pt x="1191988" y="2239185"/>
                  </a:lnTo>
                  <a:lnTo>
                    <a:pt x="1190796" y="2232837"/>
                  </a:lnTo>
                  <a:lnTo>
                    <a:pt x="1189604" y="2226886"/>
                  </a:lnTo>
                  <a:lnTo>
                    <a:pt x="1189604" y="2220141"/>
                  </a:lnTo>
                  <a:lnTo>
                    <a:pt x="1189604" y="1488552"/>
                  </a:lnTo>
                  <a:lnTo>
                    <a:pt x="1046162" y="1488552"/>
                  </a:lnTo>
                  <a:lnTo>
                    <a:pt x="1381919" y="1116013"/>
                  </a:lnTo>
                  <a:close/>
                  <a:moveTo>
                    <a:pt x="871935" y="1039813"/>
                  </a:moveTo>
                  <a:lnTo>
                    <a:pt x="819150" y="1046560"/>
                  </a:lnTo>
                  <a:lnTo>
                    <a:pt x="529431" y="1083469"/>
                  </a:lnTo>
                  <a:lnTo>
                    <a:pt x="515144" y="1089422"/>
                  </a:lnTo>
                  <a:lnTo>
                    <a:pt x="486569" y="1100535"/>
                  </a:lnTo>
                  <a:lnTo>
                    <a:pt x="434975" y="1121966"/>
                  </a:lnTo>
                  <a:lnTo>
                    <a:pt x="483394" y="1115616"/>
                  </a:lnTo>
                  <a:lnTo>
                    <a:pt x="504825" y="1112441"/>
                  </a:lnTo>
                  <a:lnTo>
                    <a:pt x="892572" y="1062832"/>
                  </a:lnTo>
                  <a:lnTo>
                    <a:pt x="888207" y="1058466"/>
                  </a:lnTo>
                  <a:lnTo>
                    <a:pt x="871935" y="1039813"/>
                  </a:lnTo>
                  <a:close/>
                  <a:moveTo>
                    <a:pt x="649685" y="989013"/>
                  </a:moveTo>
                  <a:lnTo>
                    <a:pt x="509588" y="995760"/>
                  </a:lnTo>
                  <a:lnTo>
                    <a:pt x="469900" y="997744"/>
                  </a:lnTo>
                  <a:lnTo>
                    <a:pt x="447675" y="998935"/>
                  </a:lnTo>
                  <a:lnTo>
                    <a:pt x="200025" y="1021954"/>
                  </a:lnTo>
                  <a:lnTo>
                    <a:pt x="187325" y="1029891"/>
                  </a:lnTo>
                  <a:lnTo>
                    <a:pt x="112712" y="1074341"/>
                  </a:lnTo>
                  <a:lnTo>
                    <a:pt x="506413" y="1011635"/>
                  </a:lnTo>
                  <a:lnTo>
                    <a:pt x="551260" y="1004491"/>
                  </a:lnTo>
                  <a:lnTo>
                    <a:pt x="560785" y="1002904"/>
                  </a:lnTo>
                  <a:lnTo>
                    <a:pt x="649685" y="989013"/>
                  </a:lnTo>
                  <a:close/>
                  <a:moveTo>
                    <a:pt x="150813" y="851694"/>
                  </a:moveTo>
                  <a:lnTo>
                    <a:pt x="153988" y="857647"/>
                  </a:lnTo>
                  <a:lnTo>
                    <a:pt x="157163" y="865585"/>
                  </a:lnTo>
                  <a:lnTo>
                    <a:pt x="165497" y="887810"/>
                  </a:lnTo>
                  <a:lnTo>
                    <a:pt x="163909" y="862410"/>
                  </a:lnTo>
                  <a:lnTo>
                    <a:pt x="157956" y="858044"/>
                  </a:lnTo>
                  <a:lnTo>
                    <a:pt x="150813" y="851694"/>
                  </a:lnTo>
                  <a:close/>
                  <a:moveTo>
                    <a:pt x="855663" y="846138"/>
                  </a:moveTo>
                  <a:lnTo>
                    <a:pt x="854869" y="846535"/>
                  </a:lnTo>
                  <a:lnTo>
                    <a:pt x="854075" y="847328"/>
                  </a:lnTo>
                  <a:lnTo>
                    <a:pt x="845741" y="858441"/>
                  </a:lnTo>
                  <a:lnTo>
                    <a:pt x="837803" y="869553"/>
                  </a:lnTo>
                  <a:lnTo>
                    <a:pt x="835819" y="872728"/>
                  </a:lnTo>
                  <a:lnTo>
                    <a:pt x="827881" y="991394"/>
                  </a:lnTo>
                  <a:lnTo>
                    <a:pt x="833835" y="962422"/>
                  </a:lnTo>
                  <a:lnTo>
                    <a:pt x="840185" y="934641"/>
                  </a:lnTo>
                  <a:lnTo>
                    <a:pt x="851297" y="885428"/>
                  </a:lnTo>
                  <a:lnTo>
                    <a:pt x="854869" y="866775"/>
                  </a:lnTo>
                  <a:lnTo>
                    <a:pt x="856060" y="859235"/>
                  </a:lnTo>
                  <a:lnTo>
                    <a:pt x="856853" y="853282"/>
                  </a:lnTo>
                  <a:lnTo>
                    <a:pt x="857647" y="848916"/>
                  </a:lnTo>
                  <a:lnTo>
                    <a:pt x="856853" y="846535"/>
                  </a:lnTo>
                  <a:lnTo>
                    <a:pt x="856457" y="846138"/>
                  </a:lnTo>
                  <a:lnTo>
                    <a:pt x="855663" y="846138"/>
                  </a:lnTo>
                  <a:close/>
                  <a:moveTo>
                    <a:pt x="701278" y="569913"/>
                  </a:moveTo>
                  <a:lnTo>
                    <a:pt x="716360" y="569913"/>
                  </a:lnTo>
                  <a:lnTo>
                    <a:pt x="730647" y="570707"/>
                  </a:lnTo>
                  <a:lnTo>
                    <a:pt x="745331" y="572294"/>
                  </a:lnTo>
                  <a:lnTo>
                    <a:pt x="760016" y="574675"/>
                  </a:lnTo>
                  <a:lnTo>
                    <a:pt x="774700" y="577453"/>
                  </a:lnTo>
                  <a:lnTo>
                    <a:pt x="789781" y="581025"/>
                  </a:lnTo>
                  <a:lnTo>
                    <a:pt x="804466" y="584994"/>
                  </a:lnTo>
                  <a:lnTo>
                    <a:pt x="818753" y="589360"/>
                  </a:lnTo>
                  <a:lnTo>
                    <a:pt x="833041" y="594519"/>
                  </a:lnTo>
                  <a:lnTo>
                    <a:pt x="846932" y="599678"/>
                  </a:lnTo>
                  <a:lnTo>
                    <a:pt x="860822" y="605632"/>
                  </a:lnTo>
                  <a:lnTo>
                    <a:pt x="874316" y="611982"/>
                  </a:lnTo>
                  <a:lnTo>
                    <a:pt x="887810" y="618332"/>
                  </a:lnTo>
                  <a:lnTo>
                    <a:pt x="900510" y="625078"/>
                  </a:lnTo>
                  <a:lnTo>
                    <a:pt x="912813" y="632222"/>
                  </a:lnTo>
                  <a:lnTo>
                    <a:pt x="924719" y="639366"/>
                  </a:lnTo>
                  <a:lnTo>
                    <a:pt x="936228" y="646907"/>
                  </a:lnTo>
                  <a:lnTo>
                    <a:pt x="946944" y="654844"/>
                  </a:lnTo>
                  <a:lnTo>
                    <a:pt x="957263" y="662385"/>
                  </a:lnTo>
                  <a:lnTo>
                    <a:pt x="967185" y="669925"/>
                  </a:lnTo>
                  <a:lnTo>
                    <a:pt x="975916" y="677466"/>
                  </a:lnTo>
                  <a:lnTo>
                    <a:pt x="983853" y="685007"/>
                  </a:lnTo>
                  <a:lnTo>
                    <a:pt x="991394" y="692547"/>
                  </a:lnTo>
                  <a:lnTo>
                    <a:pt x="998141" y="700088"/>
                  </a:lnTo>
                  <a:lnTo>
                    <a:pt x="1003698" y="707232"/>
                  </a:lnTo>
                  <a:lnTo>
                    <a:pt x="1008857" y="714375"/>
                  </a:lnTo>
                  <a:lnTo>
                    <a:pt x="1012429" y="721122"/>
                  </a:lnTo>
                  <a:lnTo>
                    <a:pt x="1015604" y="727869"/>
                  </a:lnTo>
                  <a:lnTo>
                    <a:pt x="1017588" y="734219"/>
                  </a:lnTo>
                  <a:lnTo>
                    <a:pt x="1017985" y="737394"/>
                  </a:lnTo>
                  <a:lnTo>
                    <a:pt x="1018382" y="740172"/>
                  </a:lnTo>
                  <a:lnTo>
                    <a:pt x="1019176" y="749300"/>
                  </a:lnTo>
                  <a:lnTo>
                    <a:pt x="1020366" y="758032"/>
                  </a:lnTo>
                  <a:lnTo>
                    <a:pt x="1020763" y="767557"/>
                  </a:lnTo>
                  <a:lnTo>
                    <a:pt x="1020763" y="777478"/>
                  </a:lnTo>
                  <a:lnTo>
                    <a:pt x="1020366" y="787797"/>
                  </a:lnTo>
                  <a:lnTo>
                    <a:pt x="1019176" y="798513"/>
                  </a:lnTo>
                  <a:lnTo>
                    <a:pt x="1017985" y="809228"/>
                  </a:lnTo>
                  <a:lnTo>
                    <a:pt x="1016398" y="820341"/>
                  </a:lnTo>
                  <a:lnTo>
                    <a:pt x="1014810" y="832247"/>
                  </a:lnTo>
                  <a:lnTo>
                    <a:pt x="1012032" y="844153"/>
                  </a:lnTo>
                  <a:lnTo>
                    <a:pt x="1007269" y="867966"/>
                  </a:lnTo>
                  <a:lnTo>
                    <a:pt x="1000919" y="893366"/>
                  </a:lnTo>
                  <a:lnTo>
                    <a:pt x="993776" y="919163"/>
                  </a:lnTo>
                  <a:lnTo>
                    <a:pt x="985441" y="945754"/>
                  </a:lnTo>
                  <a:lnTo>
                    <a:pt x="977107" y="972741"/>
                  </a:lnTo>
                  <a:lnTo>
                    <a:pt x="967978" y="1000125"/>
                  </a:lnTo>
                  <a:lnTo>
                    <a:pt x="958057" y="1027510"/>
                  </a:lnTo>
                  <a:lnTo>
                    <a:pt x="937419" y="1083072"/>
                  </a:lnTo>
                  <a:lnTo>
                    <a:pt x="917178" y="1137444"/>
                  </a:lnTo>
                  <a:lnTo>
                    <a:pt x="892572" y="1213644"/>
                  </a:lnTo>
                  <a:lnTo>
                    <a:pt x="813991" y="1196579"/>
                  </a:lnTo>
                  <a:lnTo>
                    <a:pt x="809625" y="1257697"/>
                  </a:lnTo>
                  <a:lnTo>
                    <a:pt x="802481" y="1338263"/>
                  </a:lnTo>
                  <a:lnTo>
                    <a:pt x="796925" y="1400572"/>
                  </a:lnTo>
                  <a:lnTo>
                    <a:pt x="791369" y="1456929"/>
                  </a:lnTo>
                  <a:lnTo>
                    <a:pt x="790972" y="1462088"/>
                  </a:lnTo>
                  <a:lnTo>
                    <a:pt x="787797" y="1470819"/>
                  </a:lnTo>
                  <a:lnTo>
                    <a:pt x="784622" y="1479551"/>
                  </a:lnTo>
                  <a:lnTo>
                    <a:pt x="781050" y="1488282"/>
                  </a:lnTo>
                  <a:lnTo>
                    <a:pt x="777081" y="1497013"/>
                  </a:lnTo>
                  <a:lnTo>
                    <a:pt x="772319" y="1505347"/>
                  </a:lnTo>
                  <a:lnTo>
                    <a:pt x="767160" y="1513682"/>
                  </a:lnTo>
                  <a:lnTo>
                    <a:pt x="762000" y="1522413"/>
                  </a:lnTo>
                  <a:lnTo>
                    <a:pt x="756841" y="1530351"/>
                  </a:lnTo>
                  <a:lnTo>
                    <a:pt x="708819" y="2171701"/>
                  </a:lnTo>
                  <a:lnTo>
                    <a:pt x="579041" y="2171701"/>
                  </a:lnTo>
                  <a:lnTo>
                    <a:pt x="514350" y="1661716"/>
                  </a:lnTo>
                  <a:lnTo>
                    <a:pt x="506413" y="1662510"/>
                  </a:lnTo>
                  <a:lnTo>
                    <a:pt x="502047" y="1663304"/>
                  </a:lnTo>
                  <a:lnTo>
                    <a:pt x="497681" y="1663304"/>
                  </a:lnTo>
                  <a:lnTo>
                    <a:pt x="492522" y="1662510"/>
                  </a:lnTo>
                  <a:lnTo>
                    <a:pt x="486966" y="1662113"/>
                  </a:lnTo>
                  <a:lnTo>
                    <a:pt x="426244" y="2169717"/>
                  </a:lnTo>
                  <a:lnTo>
                    <a:pt x="291703" y="2171701"/>
                  </a:lnTo>
                  <a:lnTo>
                    <a:pt x="242888" y="1522016"/>
                  </a:lnTo>
                  <a:lnTo>
                    <a:pt x="232966" y="1507729"/>
                  </a:lnTo>
                  <a:lnTo>
                    <a:pt x="228997" y="1500188"/>
                  </a:lnTo>
                  <a:lnTo>
                    <a:pt x="224631" y="1492647"/>
                  </a:lnTo>
                  <a:lnTo>
                    <a:pt x="221059" y="1485504"/>
                  </a:lnTo>
                  <a:lnTo>
                    <a:pt x="217488" y="1477963"/>
                  </a:lnTo>
                  <a:lnTo>
                    <a:pt x="214313" y="1470422"/>
                  </a:lnTo>
                  <a:lnTo>
                    <a:pt x="211138" y="1462882"/>
                  </a:lnTo>
                  <a:lnTo>
                    <a:pt x="210741" y="1456929"/>
                  </a:lnTo>
                  <a:lnTo>
                    <a:pt x="203597" y="1384697"/>
                  </a:lnTo>
                  <a:lnTo>
                    <a:pt x="196453" y="1305719"/>
                  </a:lnTo>
                  <a:lnTo>
                    <a:pt x="188119" y="1205310"/>
                  </a:lnTo>
                  <a:lnTo>
                    <a:pt x="171450" y="1210072"/>
                  </a:lnTo>
                  <a:lnTo>
                    <a:pt x="154781" y="1214438"/>
                  </a:lnTo>
                  <a:lnTo>
                    <a:pt x="137319" y="1218010"/>
                  </a:lnTo>
                  <a:lnTo>
                    <a:pt x="128984" y="1219597"/>
                  </a:lnTo>
                  <a:lnTo>
                    <a:pt x="120650" y="1220391"/>
                  </a:lnTo>
                  <a:lnTo>
                    <a:pt x="112712" y="1221185"/>
                  </a:lnTo>
                  <a:lnTo>
                    <a:pt x="104378" y="1221582"/>
                  </a:lnTo>
                  <a:lnTo>
                    <a:pt x="96837" y="1221582"/>
                  </a:lnTo>
                  <a:lnTo>
                    <a:pt x="89694" y="1221185"/>
                  </a:lnTo>
                  <a:lnTo>
                    <a:pt x="82550" y="1220391"/>
                  </a:lnTo>
                  <a:lnTo>
                    <a:pt x="76200" y="1218804"/>
                  </a:lnTo>
                  <a:lnTo>
                    <a:pt x="69850" y="1216819"/>
                  </a:lnTo>
                  <a:lnTo>
                    <a:pt x="65087" y="1213644"/>
                  </a:lnTo>
                  <a:lnTo>
                    <a:pt x="55166" y="1162844"/>
                  </a:lnTo>
                  <a:lnTo>
                    <a:pt x="43656" y="1099741"/>
                  </a:lnTo>
                  <a:lnTo>
                    <a:pt x="32147" y="1029494"/>
                  </a:lnTo>
                  <a:lnTo>
                    <a:pt x="21034" y="957263"/>
                  </a:lnTo>
                  <a:lnTo>
                    <a:pt x="15875" y="922338"/>
                  </a:lnTo>
                  <a:lnTo>
                    <a:pt x="11509" y="888207"/>
                  </a:lnTo>
                  <a:lnTo>
                    <a:pt x="7144" y="856457"/>
                  </a:lnTo>
                  <a:lnTo>
                    <a:pt x="4366" y="827485"/>
                  </a:lnTo>
                  <a:lnTo>
                    <a:pt x="1587" y="801688"/>
                  </a:lnTo>
                  <a:lnTo>
                    <a:pt x="397" y="779860"/>
                  </a:lnTo>
                  <a:lnTo>
                    <a:pt x="0" y="770732"/>
                  </a:lnTo>
                  <a:lnTo>
                    <a:pt x="0" y="762794"/>
                  </a:lnTo>
                  <a:lnTo>
                    <a:pt x="397" y="756047"/>
                  </a:lnTo>
                  <a:lnTo>
                    <a:pt x="1191" y="750888"/>
                  </a:lnTo>
                  <a:lnTo>
                    <a:pt x="1587" y="745728"/>
                  </a:lnTo>
                  <a:lnTo>
                    <a:pt x="1984" y="740966"/>
                  </a:lnTo>
                  <a:lnTo>
                    <a:pt x="2778" y="736600"/>
                  </a:lnTo>
                  <a:lnTo>
                    <a:pt x="4366" y="731838"/>
                  </a:lnTo>
                  <a:lnTo>
                    <a:pt x="5556" y="727075"/>
                  </a:lnTo>
                  <a:lnTo>
                    <a:pt x="7144" y="722710"/>
                  </a:lnTo>
                  <a:lnTo>
                    <a:pt x="11509" y="713582"/>
                  </a:lnTo>
                  <a:lnTo>
                    <a:pt x="15875" y="705247"/>
                  </a:lnTo>
                  <a:lnTo>
                    <a:pt x="21828" y="697310"/>
                  </a:lnTo>
                  <a:lnTo>
                    <a:pt x="28575" y="689372"/>
                  </a:lnTo>
                  <a:lnTo>
                    <a:pt x="35719" y="681832"/>
                  </a:lnTo>
                  <a:lnTo>
                    <a:pt x="44053" y="673894"/>
                  </a:lnTo>
                  <a:lnTo>
                    <a:pt x="53181" y="666750"/>
                  </a:lnTo>
                  <a:lnTo>
                    <a:pt x="62309" y="660003"/>
                  </a:lnTo>
                  <a:lnTo>
                    <a:pt x="72628" y="653653"/>
                  </a:lnTo>
                  <a:lnTo>
                    <a:pt x="83344" y="647700"/>
                  </a:lnTo>
                  <a:lnTo>
                    <a:pt x="94853" y="641350"/>
                  </a:lnTo>
                  <a:lnTo>
                    <a:pt x="106759" y="635397"/>
                  </a:lnTo>
                  <a:lnTo>
                    <a:pt x="118666" y="629841"/>
                  </a:lnTo>
                  <a:lnTo>
                    <a:pt x="131366" y="624682"/>
                  </a:lnTo>
                  <a:lnTo>
                    <a:pt x="144463" y="619522"/>
                  </a:lnTo>
                  <a:lnTo>
                    <a:pt x="157956" y="614760"/>
                  </a:lnTo>
                  <a:lnTo>
                    <a:pt x="171847" y="609997"/>
                  </a:lnTo>
                  <a:lnTo>
                    <a:pt x="185738" y="605632"/>
                  </a:lnTo>
                  <a:lnTo>
                    <a:pt x="200025" y="601663"/>
                  </a:lnTo>
                  <a:lnTo>
                    <a:pt x="214709" y="597694"/>
                  </a:lnTo>
                  <a:lnTo>
                    <a:pt x="228997" y="594122"/>
                  </a:lnTo>
                  <a:lnTo>
                    <a:pt x="258366" y="587375"/>
                  </a:lnTo>
                  <a:lnTo>
                    <a:pt x="287734" y="581422"/>
                  </a:lnTo>
                  <a:lnTo>
                    <a:pt x="317500" y="576263"/>
                  </a:lnTo>
                  <a:lnTo>
                    <a:pt x="346075" y="571897"/>
                  </a:lnTo>
                  <a:lnTo>
                    <a:pt x="349647" y="571500"/>
                  </a:lnTo>
                  <a:lnTo>
                    <a:pt x="352822" y="571103"/>
                  </a:lnTo>
                  <a:lnTo>
                    <a:pt x="359569" y="571500"/>
                  </a:lnTo>
                  <a:lnTo>
                    <a:pt x="453628" y="918766"/>
                  </a:lnTo>
                  <a:lnTo>
                    <a:pt x="455216" y="904478"/>
                  </a:lnTo>
                  <a:lnTo>
                    <a:pt x="487760" y="666750"/>
                  </a:lnTo>
                  <a:lnTo>
                    <a:pt x="478631" y="643335"/>
                  </a:lnTo>
                  <a:lnTo>
                    <a:pt x="496491" y="612378"/>
                  </a:lnTo>
                  <a:lnTo>
                    <a:pt x="537766" y="611982"/>
                  </a:lnTo>
                  <a:lnTo>
                    <a:pt x="554831" y="643335"/>
                  </a:lnTo>
                  <a:lnTo>
                    <a:pt x="546894" y="671116"/>
                  </a:lnTo>
                  <a:lnTo>
                    <a:pt x="575866" y="922338"/>
                  </a:lnTo>
                  <a:lnTo>
                    <a:pt x="652463" y="582613"/>
                  </a:lnTo>
                  <a:lnTo>
                    <a:pt x="661591" y="578644"/>
                  </a:lnTo>
                  <a:lnTo>
                    <a:pt x="668338" y="575469"/>
                  </a:lnTo>
                  <a:lnTo>
                    <a:pt x="671910" y="572691"/>
                  </a:lnTo>
                  <a:lnTo>
                    <a:pt x="672703" y="572294"/>
                  </a:lnTo>
                  <a:lnTo>
                    <a:pt x="673100" y="571897"/>
                  </a:lnTo>
                  <a:lnTo>
                    <a:pt x="686991" y="570310"/>
                  </a:lnTo>
                  <a:lnTo>
                    <a:pt x="701278" y="569913"/>
                  </a:lnTo>
                  <a:close/>
                  <a:moveTo>
                    <a:pt x="534014" y="0"/>
                  </a:moveTo>
                  <a:lnTo>
                    <a:pt x="549903" y="794"/>
                  </a:lnTo>
                  <a:lnTo>
                    <a:pt x="565395" y="1985"/>
                  </a:lnTo>
                  <a:lnTo>
                    <a:pt x="580886" y="3971"/>
                  </a:lnTo>
                  <a:lnTo>
                    <a:pt x="594789" y="7148"/>
                  </a:lnTo>
                  <a:lnTo>
                    <a:pt x="608692" y="10326"/>
                  </a:lnTo>
                  <a:lnTo>
                    <a:pt x="621800" y="14297"/>
                  </a:lnTo>
                  <a:lnTo>
                    <a:pt x="633717" y="19063"/>
                  </a:lnTo>
                  <a:lnTo>
                    <a:pt x="645236" y="23431"/>
                  </a:lnTo>
                  <a:lnTo>
                    <a:pt x="656756" y="28594"/>
                  </a:lnTo>
                  <a:lnTo>
                    <a:pt x="666686" y="33757"/>
                  </a:lnTo>
                  <a:lnTo>
                    <a:pt x="676617" y="38920"/>
                  </a:lnTo>
                  <a:lnTo>
                    <a:pt x="685356" y="44083"/>
                  </a:lnTo>
                  <a:lnTo>
                    <a:pt x="693300" y="49246"/>
                  </a:lnTo>
                  <a:lnTo>
                    <a:pt x="700847" y="54806"/>
                  </a:lnTo>
                  <a:lnTo>
                    <a:pt x="707600" y="59572"/>
                  </a:lnTo>
                  <a:lnTo>
                    <a:pt x="718722" y="68309"/>
                  </a:lnTo>
                  <a:lnTo>
                    <a:pt x="726667" y="75458"/>
                  </a:lnTo>
                  <a:lnTo>
                    <a:pt x="731830" y="80621"/>
                  </a:lnTo>
                  <a:lnTo>
                    <a:pt x="733419" y="82209"/>
                  </a:lnTo>
                  <a:lnTo>
                    <a:pt x="731433" y="86975"/>
                  </a:lnTo>
                  <a:lnTo>
                    <a:pt x="728255" y="92138"/>
                  </a:lnTo>
                  <a:lnTo>
                    <a:pt x="724681" y="98890"/>
                  </a:lnTo>
                  <a:lnTo>
                    <a:pt x="719119" y="107230"/>
                  </a:lnTo>
                  <a:lnTo>
                    <a:pt x="712764" y="115173"/>
                  </a:lnTo>
                  <a:lnTo>
                    <a:pt x="708792" y="119541"/>
                  </a:lnTo>
                  <a:lnTo>
                    <a:pt x="705217" y="123910"/>
                  </a:lnTo>
                  <a:lnTo>
                    <a:pt x="700450" y="128278"/>
                  </a:lnTo>
                  <a:lnTo>
                    <a:pt x="696081" y="131853"/>
                  </a:lnTo>
                  <a:lnTo>
                    <a:pt x="690917" y="136221"/>
                  </a:lnTo>
                  <a:lnTo>
                    <a:pt x="685356" y="139399"/>
                  </a:lnTo>
                  <a:lnTo>
                    <a:pt x="679794" y="142973"/>
                  </a:lnTo>
                  <a:lnTo>
                    <a:pt x="673439" y="146150"/>
                  </a:lnTo>
                  <a:lnTo>
                    <a:pt x="667083" y="148930"/>
                  </a:lnTo>
                  <a:lnTo>
                    <a:pt x="660331" y="150916"/>
                  </a:lnTo>
                  <a:lnTo>
                    <a:pt x="653181" y="152505"/>
                  </a:lnTo>
                  <a:lnTo>
                    <a:pt x="645633" y="154093"/>
                  </a:lnTo>
                  <a:lnTo>
                    <a:pt x="638086" y="154887"/>
                  </a:lnTo>
                  <a:lnTo>
                    <a:pt x="629745" y="154887"/>
                  </a:lnTo>
                  <a:lnTo>
                    <a:pt x="620608" y="154093"/>
                  </a:lnTo>
                  <a:lnTo>
                    <a:pt x="611870" y="152107"/>
                  </a:lnTo>
                  <a:lnTo>
                    <a:pt x="602734" y="150122"/>
                  </a:lnTo>
                  <a:lnTo>
                    <a:pt x="592406" y="146547"/>
                  </a:lnTo>
                  <a:lnTo>
                    <a:pt x="582475" y="142576"/>
                  </a:lnTo>
                  <a:lnTo>
                    <a:pt x="571750" y="137413"/>
                  </a:lnTo>
                  <a:lnTo>
                    <a:pt x="559436" y="131853"/>
                  </a:lnTo>
                  <a:lnTo>
                    <a:pt x="547123" y="126293"/>
                  </a:lnTo>
                  <a:lnTo>
                    <a:pt x="572545" y="138604"/>
                  </a:lnTo>
                  <a:lnTo>
                    <a:pt x="597570" y="150916"/>
                  </a:lnTo>
                  <a:lnTo>
                    <a:pt x="609884" y="156476"/>
                  </a:lnTo>
                  <a:lnTo>
                    <a:pt x="621800" y="162036"/>
                  </a:lnTo>
                  <a:lnTo>
                    <a:pt x="632922" y="166405"/>
                  </a:lnTo>
                  <a:lnTo>
                    <a:pt x="644045" y="170376"/>
                  </a:lnTo>
                  <a:lnTo>
                    <a:pt x="655167" y="173553"/>
                  </a:lnTo>
                  <a:lnTo>
                    <a:pt x="665097" y="176333"/>
                  </a:lnTo>
                  <a:lnTo>
                    <a:pt x="674631" y="177922"/>
                  </a:lnTo>
                  <a:lnTo>
                    <a:pt x="679397" y="178319"/>
                  </a:lnTo>
                  <a:lnTo>
                    <a:pt x="683767" y="178319"/>
                  </a:lnTo>
                  <a:lnTo>
                    <a:pt x="688136" y="178319"/>
                  </a:lnTo>
                  <a:lnTo>
                    <a:pt x="692506" y="177922"/>
                  </a:lnTo>
                  <a:lnTo>
                    <a:pt x="696875" y="177525"/>
                  </a:lnTo>
                  <a:lnTo>
                    <a:pt x="700450" y="176333"/>
                  </a:lnTo>
                  <a:lnTo>
                    <a:pt x="704422" y="175142"/>
                  </a:lnTo>
                  <a:lnTo>
                    <a:pt x="707997" y="173156"/>
                  </a:lnTo>
                  <a:lnTo>
                    <a:pt x="711572" y="171170"/>
                  </a:lnTo>
                  <a:lnTo>
                    <a:pt x="714353" y="168788"/>
                  </a:lnTo>
                  <a:lnTo>
                    <a:pt x="715544" y="177525"/>
                  </a:lnTo>
                  <a:lnTo>
                    <a:pt x="716736" y="185865"/>
                  </a:lnTo>
                  <a:lnTo>
                    <a:pt x="717133" y="202148"/>
                  </a:lnTo>
                  <a:lnTo>
                    <a:pt x="717133" y="217240"/>
                  </a:lnTo>
                  <a:lnTo>
                    <a:pt x="716339" y="231537"/>
                  </a:lnTo>
                  <a:lnTo>
                    <a:pt x="717531" y="230345"/>
                  </a:lnTo>
                  <a:lnTo>
                    <a:pt x="718722" y="229154"/>
                  </a:lnTo>
                  <a:lnTo>
                    <a:pt x="719914" y="227963"/>
                  </a:lnTo>
                  <a:lnTo>
                    <a:pt x="721503" y="227565"/>
                  </a:lnTo>
                  <a:lnTo>
                    <a:pt x="723489" y="227963"/>
                  </a:lnTo>
                  <a:lnTo>
                    <a:pt x="725078" y="229551"/>
                  </a:lnTo>
                  <a:lnTo>
                    <a:pt x="727064" y="231140"/>
                  </a:lnTo>
                  <a:lnTo>
                    <a:pt x="728255" y="233523"/>
                  </a:lnTo>
                  <a:lnTo>
                    <a:pt x="730242" y="236700"/>
                  </a:lnTo>
                  <a:lnTo>
                    <a:pt x="731830" y="240274"/>
                  </a:lnTo>
                  <a:lnTo>
                    <a:pt x="734214" y="249806"/>
                  </a:lnTo>
                  <a:lnTo>
                    <a:pt x="736597" y="260529"/>
                  </a:lnTo>
                  <a:lnTo>
                    <a:pt x="738186" y="272840"/>
                  </a:lnTo>
                  <a:lnTo>
                    <a:pt x="739378" y="286740"/>
                  </a:lnTo>
                  <a:lnTo>
                    <a:pt x="739775" y="301435"/>
                  </a:lnTo>
                  <a:lnTo>
                    <a:pt x="739378" y="316924"/>
                  </a:lnTo>
                  <a:lnTo>
                    <a:pt x="738186" y="330427"/>
                  </a:lnTo>
                  <a:lnTo>
                    <a:pt x="736597" y="342738"/>
                  </a:lnTo>
                  <a:lnTo>
                    <a:pt x="734214" y="353858"/>
                  </a:lnTo>
                  <a:lnTo>
                    <a:pt x="731830" y="362596"/>
                  </a:lnTo>
                  <a:lnTo>
                    <a:pt x="730242" y="366567"/>
                  </a:lnTo>
                  <a:lnTo>
                    <a:pt x="728255" y="369744"/>
                  </a:lnTo>
                  <a:lnTo>
                    <a:pt x="727064" y="372524"/>
                  </a:lnTo>
                  <a:lnTo>
                    <a:pt x="725078" y="374113"/>
                  </a:lnTo>
                  <a:lnTo>
                    <a:pt x="723489" y="374907"/>
                  </a:lnTo>
                  <a:lnTo>
                    <a:pt x="721503" y="375304"/>
                  </a:lnTo>
                  <a:lnTo>
                    <a:pt x="719517" y="374907"/>
                  </a:lnTo>
                  <a:lnTo>
                    <a:pt x="717928" y="373716"/>
                  </a:lnTo>
                  <a:lnTo>
                    <a:pt x="716339" y="372127"/>
                  </a:lnTo>
                  <a:lnTo>
                    <a:pt x="714353" y="368950"/>
                  </a:lnTo>
                  <a:lnTo>
                    <a:pt x="712764" y="365773"/>
                  </a:lnTo>
                  <a:lnTo>
                    <a:pt x="711175" y="361801"/>
                  </a:lnTo>
                  <a:lnTo>
                    <a:pt x="709983" y="357433"/>
                  </a:lnTo>
                  <a:lnTo>
                    <a:pt x="708394" y="352270"/>
                  </a:lnTo>
                  <a:lnTo>
                    <a:pt x="706806" y="364979"/>
                  </a:lnTo>
                  <a:lnTo>
                    <a:pt x="704819" y="377687"/>
                  </a:lnTo>
                  <a:lnTo>
                    <a:pt x="701642" y="389602"/>
                  </a:lnTo>
                  <a:lnTo>
                    <a:pt x="698861" y="401516"/>
                  </a:lnTo>
                  <a:lnTo>
                    <a:pt x="695683" y="413431"/>
                  </a:lnTo>
                  <a:lnTo>
                    <a:pt x="691314" y="424551"/>
                  </a:lnTo>
                  <a:lnTo>
                    <a:pt x="686944" y="435274"/>
                  </a:lnTo>
                  <a:lnTo>
                    <a:pt x="682575" y="445997"/>
                  </a:lnTo>
                  <a:lnTo>
                    <a:pt x="677411" y="456323"/>
                  </a:lnTo>
                  <a:lnTo>
                    <a:pt x="671850" y="466251"/>
                  </a:lnTo>
                  <a:lnTo>
                    <a:pt x="666289" y="475386"/>
                  </a:lnTo>
                  <a:lnTo>
                    <a:pt x="659933" y="484520"/>
                  </a:lnTo>
                  <a:lnTo>
                    <a:pt x="653975" y="493257"/>
                  </a:lnTo>
                  <a:lnTo>
                    <a:pt x="647222" y="501597"/>
                  </a:lnTo>
                  <a:lnTo>
                    <a:pt x="640867" y="509540"/>
                  </a:lnTo>
                  <a:lnTo>
                    <a:pt x="633717" y="517086"/>
                  </a:lnTo>
                  <a:lnTo>
                    <a:pt x="626964" y="524235"/>
                  </a:lnTo>
                  <a:lnTo>
                    <a:pt x="619417" y="530589"/>
                  </a:lnTo>
                  <a:lnTo>
                    <a:pt x="612267" y="536944"/>
                  </a:lnTo>
                  <a:lnTo>
                    <a:pt x="604720" y="542901"/>
                  </a:lnTo>
                  <a:lnTo>
                    <a:pt x="597570" y="548461"/>
                  </a:lnTo>
                  <a:lnTo>
                    <a:pt x="590022" y="553227"/>
                  </a:lnTo>
                  <a:lnTo>
                    <a:pt x="582078" y="557992"/>
                  </a:lnTo>
                  <a:lnTo>
                    <a:pt x="574531" y="561964"/>
                  </a:lnTo>
                  <a:lnTo>
                    <a:pt x="566984" y="565538"/>
                  </a:lnTo>
                  <a:lnTo>
                    <a:pt x="559039" y="568715"/>
                  </a:lnTo>
                  <a:lnTo>
                    <a:pt x="551492" y="571495"/>
                  </a:lnTo>
                  <a:lnTo>
                    <a:pt x="543945" y="573481"/>
                  </a:lnTo>
                  <a:lnTo>
                    <a:pt x="536398" y="575467"/>
                  </a:lnTo>
                  <a:lnTo>
                    <a:pt x="528850" y="576658"/>
                  </a:lnTo>
                  <a:lnTo>
                    <a:pt x="521700" y="577453"/>
                  </a:lnTo>
                  <a:lnTo>
                    <a:pt x="514550" y="577850"/>
                  </a:lnTo>
                  <a:lnTo>
                    <a:pt x="508989" y="577453"/>
                  </a:lnTo>
                  <a:lnTo>
                    <a:pt x="502634" y="576658"/>
                  </a:lnTo>
                  <a:lnTo>
                    <a:pt x="496278" y="575467"/>
                  </a:lnTo>
                  <a:lnTo>
                    <a:pt x="489923" y="573481"/>
                  </a:lnTo>
                  <a:lnTo>
                    <a:pt x="483170" y="571098"/>
                  </a:lnTo>
                  <a:lnTo>
                    <a:pt x="476417" y="568318"/>
                  </a:lnTo>
                  <a:lnTo>
                    <a:pt x="469267" y="565141"/>
                  </a:lnTo>
                  <a:lnTo>
                    <a:pt x="462514" y="561567"/>
                  </a:lnTo>
                  <a:lnTo>
                    <a:pt x="454967" y="557198"/>
                  </a:lnTo>
                  <a:lnTo>
                    <a:pt x="447817" y="552432"/>
                  </a:lnTo>
                  <a:lnTo>
                    <a:pt x="440667" y="547667"/>
                  </a:lnTo>
                  <a:lnTo>
                    <a:pt x="433120" y="542106"/>
                  </a:lnTo>
                  <a:lnTo>
                    <a:pt x="425970" y="536149"/>
                  </a:lnTo>
                  <a:lnTo>
                    <a:pt x="418423" y="529795"/>
                  </a:lnTo>
                  <a:lnTo>
                    <a:pt x="411273" y="523043"/>
                  </a:lnTo>
                  <a:lnTo>
                    <a:pt x="403726" y="515895"/>
                  </a:lnTo>
                  <a:lnTo>
                    <a:pt x="396576" y="508349"/>
                  </a:lnTo>
                  <a:lnTo>
                    <a:pt x="389426" y="500803"/>
                  </a:lnTo>
                  <a:lnTo>
                    <a:pt x="382276" y="492860"/>
                  </a:lnTo>
                  <a:lnTo>
                    <a:pt x="375523" y="483726"/>
                  </a:lnTo>
                  <a:lnTo>
                    <a:pt x="368770" y="475386"/>
                  </a:lnTo>
                  <a:lnTo>
                    <a:pt x="362415" y="466251"/>
                  </a:lnTo>
                  <a:lnTo>
                    <a:pt x="356059" y="456720"/>
                  </a:lnTo>
                  <a:lnTo>
                    <a:pt x="350498" y="447188"/>
                  </a:lnTo>
                  <a:lnTo>
                    <a:pt x="344937" y="436862"/>
                  </a:lnTo>
                  <a:lnTo>
                    <a:pt x="339376" y="426934"/>
                  </a:lnTo>
                  <a:lnTo>
                    <a:pt x="334212" y="416211"/>
                  </a:lnTo>
                  <a:lnTo>
                    <a:pt x="329048" y="405885"/>
                  </a:lnTo>
                  <a:lnTo>
                    <a:pt x="325076" y="394765"/>
                  </a:lnTo>
                  <a:lnTo>
                    <a:pt x="320706" y="383247"/>
                  </a:lnTo>
                  <a:lnTo>
                    <a:pt x="317529" y="372127"/>
                  </a:lnTo>
                  <a:lnTo>
                    <a:pt x="313954" y="360610"/>
                  </a:lnTo>
                  <a:lnTo>
                    <a:pt x="311570" y="368156"/>
                  </a:lnTo>
                  <a:lnTo>
                    <a:pt x="310379" y="371730"/>
                  </a:lnTo>
                  <a:lnTo>
                    <a:pt x="308392" y="374113"/>
                  </a:lnTo>
                  <a:lnTo>
                    <a:pt x="306804" y="376099"/>
                  </a:lnTo>
                  <a:lnTo>
                    <a:pt x="305612" y="378084"/>
                  </a:lnTo>
                  <a:lnTo>
                    <a:pt x="304023" y="378879"/>
                  </a:lnTo>
                  <a:lnTo>
                    <a:pt x="302037" y="379276"/>
                  </a:lnTo>
                  <a:lnTo>
                    <a:pt x="300051" y="378879"/>
                  </a:lnTo>
                  <a:lnTo>
                    <a:pt x="298462" y="377687"/>
                  </a:lnTo>
                  <a:lnTo>
                    <a:pt x="296873" y="375702"/>
                  </a:lnTo>
                  <a:lnTo>
                    <a:pt x="294887" y="373319"/>
                  </a:lnTo>
                  <a:lnTo>
                    <a:pt x="293298" y="370141"/>
                  </a:lnTo>
                  <a:lnTo>
                    <a:pt x="292106" y="366567"/>
                  </a:lnTo>
                  <a:lnTo>
                    <a:pt x="289326" y="357433"/>
                  </a:lnTo>
                  <a:lnTo>
                    <a:pt x="286942" y="346710"/>
                  </a:lnTo>
                  <a:lnTo>
                    <a:pt x="285354" y="334001"/>
                  </a:lnTo>
                  <a:lnTo>
                    <a:pt x="284559" y="320101"/>
                  </a:lnTo>
                  <a:lnTo>
                    <a:pt x="284162" y="305406"/>
                  </a:lnTo>
                  <a:lnTo>
                    <a:pt x="284559" y="290315"/>
                  </a:lnTo>
                  <a:lnTo>
                    <a:pt x="285354" y="276812"/>
                  </a:lnTo>
                  <a:lnTo>
                    <a:pt x="286942" y="264103"/>
                  </a:lnTo>
                  <a:lnTo>
                    <a:pt x="289326" y="252983"/>
                  </a:lnTo>
                  <a:lnTo>
                    <a:pt x="292106" y="244246"/>
                  </a:lnTo>
                  <a:lnTo>
                    <a:pt x="293298" y="240274"/>
                  </a:lnTo>
                  <a:lnTo>
                    <a:pt x="294887" y="237097"/>
                  </a:lnTo>
                  <a:lnTo>
                    <a:pt x="296873" y="234714"/>
                  </a:lnTo>
                  <a:lnTo>
                    <a:pt x="298462" y="232728"/>
                  </a:lnTo>
                  <a:lnTo>
                    <a:pt x="300051" y="231934"/>
                  </a:lnTo>
                  <a:lnTo>
                    <a:pt x="302037" y="231537"/>
                  </a:lnTo>
                  <a:lnTo>
                    <a:pt x="303229" y="231537"/>
                  </a:lnTo>
                  <a:lnTo>
                    <a:pt x="304420" y="232331"/>
                  </a:lnTo>
                  <a:lnTo>
                    <a:pt x="304817" y="222403"/>
                  </a:lnTo>
                  <a:lnTo>
                    <a:pt x="305215" y="212871"/>
                  </a:lnTo>
                  <a:lnTo>
                    <a:pt x="306406" y="204134"/>
                  </a:lnTo>
                  <a:lnTo>
                    <a:pt x="307598" y="196191"/>
                  </a:lnTo>
                  <a:lnTo>
                    <a:pt x="306804" y="185468"/>
                  </a:lnTo>
                  <a:lnTo>
                    <a:pt x="306406" y="175936"/>
                  </a:lnTo>
                  <a:lnTo>
                    <a:pt x="306406" y="166405"/>
                  </a:lnTo>
                  <a:lnTo>
                    <a:pt x="306804" y="158065"/>
                  </a:lnTo>
                  <a:lnTo>
                    <a:pt x="307598" y="150122"/>
                  </a:lnTo>
                  <a:lnTo>
                    <a:pt x="308790" y="142179"/>
                  </a:lnTo>
                  <a:lnTo>
                    <a:pt x="310379" y="135427"/>
                  </a:lnTo>
                  <a:lnTo>
                    <a:pt x="312365" y="128676"/>
                  </a:lnTo>
                  <a:lnTo>
                    <a:pt x="314748" y="122321"/>
                  </a:lnTo>
                  <a:lnTo>
                    <a:pt x="317529" y="116761"/>
                  </a:lnTo>
                  <a:lnTo>
                    <a:pt x="320309" y="111201"/>
                  </a:lnTo>
                  <a:lnTo>
                    <a:pt x="323884" y="106833"/>
                  </a:lnTo>
                  <a:lnTo>
                    <a:pt x="327062" y="102067"/>
                  </a:lnTo>
                  <a:lnTo>
                    <a:pt x="331431" y="98095"/>
                  </a:lnTo>
                  <a:lnTo>
                    <a:pt x="335404" y="94918"/>
                  </a:lnTo>
                  <a:lnTo>
                    <a:pt x="339773" y="91344"/>
                  </a:lnTo>
                  <a:lnTo>
                    <a:pt x="319912" y="91741"/>
                  </a:lnTo>
                  <a:lnTo>
                    <a:pt x="304420" y="92138"/>
                  </a:lnTo>
                  <a:lnTo>
                    <a:pt x="290915" y="93329"/>
                  </a:lnTo>
                  <a:lnTo>
                    <a:pt x="295284" y="90549"/>
                  </a:lnTo>
                  <a:lnTo>
                    <a:pt x="300051" y="88167"/>
                  </a:lnTo>
                  <a:lnTo>
                    <a:pt x="309981" y="82209"/>
                  </a:lnTo>
                  <a:lnTo>
                    <a:pt x="319117" y="75458"/>
                  </a:lnTo>
                  <a:lnTo>
                    <a:pt x="328651" y="68309"/>
                  </a:lnTo>
                  <a:lnTo>
                    <a:pt x="346923" y="54409"/>
                  </a:lnTo>
                  <a:lnTo>
                    <a:pt x="355265" y="48452"/>
                  </a:lnTo>
                  <a:lnTo>
                    <a:pt x="363606" y="43686"/>
                  </a:lnTo>
                  <a:lnTo>
                    <a:pt x="373934" y="38920"/>
                  </a:lnTo>
                  <a:lnTo>
                    <a:pt x="384659" y="33757"/>
                  </a:lnTo>
                  <a:lnTo>
                    <a:pt x="394589" y="28992"/>
                  </a:lnTo>
                  <a:lnTo>
                    <a:pt x="405314" y="24623"/>
                  </a:lnTo>
                  <a:lnTo>
                    <a:pt x="414848" y="21049"/>
                  </a:lnTo>
                  <a:lnTo>
                    <a:pt x="425176" y="17474"/>
                  </a:lnTo>
                  <a:lnTo>
                    <a:pt x="434709" y="14694"/>
                  </a:lnTo>
                  <a:lnTo>
                    <a:pt x="444242" y="11914"/>
                  </a:lnTo>
                  <a:lnTo>
                    <a:pt x="454173" y="9134"/>
                  </a:lnTo>
                  <a:lnTo>
                    <a:pt x="463309" y="7148"/>
                  </a:lnTo>
                  <a:lnTo>
                    <a:pt x="472842" y="5560"/>
                  </a:lnTo>
                  <a:lnTo>
                    <a:pt x="481978" y="3574"/>
                  </a:lnTo>
                  <a:lnTo>
                    <a:pt x="491114" y="2383"/>
                  </a:lnTo>
                  <a:lnTo>
                    <a:pt x="500250" y="1588"/>
                  </a:lnTo>
                  <a:lnTo>
                    <a:pt x="517331" y="397"/>
                  </a:lnTo>
                  <a:lnTo>
                    <a:pt x="534014" y="0"/>
                  </a:lnTo>
                  <a:close/>
                </a:path>
              </a:pathLst>
            </a:custGeom>
            <a:solidFill>
              <a:srgbClr val="28283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nvGrpSpPr>
          <p:cNvPr id="39" name="组合 38"/>
          <p:cNvGrpSpPr/>
          <p:nvPr/>
        </p:nvGrpSpPr>
        <p:grpSpPr>
          <a:xfrm>
            <a:off x="7192606" y="4458686"/>
            <a:ext cx="4846030" cy="738664"/>
            <a:chOff x="7192606" y="4458686"/>
            <a:chExt cx="4846030" cy="738664"/>
          </a:xfrm>
        </p:grpSpPr>
        <p:sp>
          <p:nvSpPr>
            <p:cNvPr id="14" name="文本框 13"/>
            <p:cNvSpPr txBox="1"/>
            <p:nvPr/>
          </p:nvSpPr>
          <p:spPr>
            <a:xfrm>
              <a:off x="7880974" y="4458686"/>
              <a:ext cx="4157662" cy="738664"/>
            </a:xfrm>
            <a:prstGeom prst="rect">
              <a:avLst/>
            </a:prstGeom>
            <a:noFill/>
          </p:spPr>
          <p:txBody>
            <a:bodyPr wrap="square" rtlCol="0">
              <a:spAutoFit/>
            </a:bodyPr>
            <a:lstStyle/>
            <a:p>
              <a:r>
                <a:rPr lang="en-US" altLang="zh-CN" sz="1400" dirty="0">
                  <a:solidFill>
                    <a:schemeClr val="tx1">
                      <a:lumMod val="95000"/>
                      <a:lumOff val="5000"/>
                    </a:schemeClr>
                  </a:solidFill>
                  <a:latin typeface="Nexa Light" panose="02000000000000000000" pitchFamily="2" charset="0"/>
                  <a:ea typeface="Microsoft YaHei" panose="020B0503020204020204" pitchFamily="34" charset="-122"/>
                </a:rPr>
                <a:t>No matter how bad your heart has been broken, the world doesn’t stop for your grief. The sun comes right back up</a:t>
              </a:r>
              <a:endParaRPr lang="zh-CN" altLang="en-US" sz="1400" dirty="0">
                <a:solidFill>
                  <a:schemeClr val="tx1">
                    <a:lumMod val="95000"/>
                    <a:lumOff val="5000"/>
                  </a:schemeClr>
                </a:solidFill>
              </a:endParaRPr>
            </a:p>
          </p:txBody>
        </p:sp>
        <p:sp>
          <p:nvSpPr>
            <p:cNvPr id="30" name="KSO_Shape"/>
            <p:cNvSpPr>
              <a:spLocks/>
            </p:cNvSpPr>
            <p:nvPr/>
          </p:nvSpPr>
          <p:spPr bwMode="auto">
            <a:xfrm>
              <a:off x="7192606" y="4528251"/>
              <a:ext cx="385816" cy="538348"/>
            </a:xfrm>
            <a:custGeom>
              <a:avLst/>
              <a:gdLst>
                <a:gd name="T0" fmla="*/ 1362327 w 1631950"/>
                <a:gd name="T1" fmla="*/ 1279012 h 2274888"/>
                <a:gd name="T2" fmla="*/ 1342394 w 1631950"/>
                <a:gd name="T3" fmla="*/ 1329027 h 2274888"/>
                <a:gd name="T4" fmla="*/ 1307844 w 1631950"/>
                <a:gd name="T5" fmla="*/ 1369199 h 2274888"/>
                <a:gd name="T6" fmla="*/ 1261867 w 1631950"/>
                <a:gd name="T7" fmla="*/ 1395537 h 2274888"/>
                <a:gd name="T8" fmla="*/ 1207650 w 1631950"/>
                <a:gd name="T9" fmla="*/ 1405114 h 2274888"/>
                <a:gd name="T10" fmla="*/ 141920 w 1631950"/>
                <a:gd name="T11" fmla="*/ 1404583 h 2274888"/>
                <a:gd name="T12" fmla="*/ 89564 w 1631950"/>
                <a:gd name="T13" fmla="*/ 1389684 h 2274888"/>
                <a:gd name="T14" fmla="*/ 46243 w 1631950"/>
                <a:gd name="T15" fmla="*/ 1359090 h 2274888"/>
                <a:gd name="T16" fmla="*/ 15680 w 1631950"/>
                <a:gd name="T17" fmla="*/ 1315726 h 2274888"/>
                <a:gd name="T18" fmla="*/ 797 w 1631950"/>
                <a:gd name="T19" fmla="*/ 1263316 h 2274888"/>
                <a:gd name="T20" fmla="*/ 562478 w 1631950"/>
                <a:gd name="T21" fmla="*/ 608645 h 2274888"/>
                <a:gd name="T22" fmla="*/ 625937 w 1631950"/>
                <a:gd name="T23" fmla="*/ 720923 h 2274888"/>
                <a:gd name="T24" fmla="*/ 642664 w 1631950"/>
                <a:gd name="T25" fmla="*/ 681013 h 2274888"/>
                <a:gd name="T26" fmla="*/ 658330 w 1631950"/>
                <a:gd name="T27" fmla="*/ 632590 h 2274888"/>
                <a:gd name="T28" fmla="*/ 652223 w 1631950"/>
                <a:gd name="T29" fmla="*/ 614764 h 2274888"/>
                <a:gd name="T30" fmla="*/ 638416 w 1631950"/>
                <a:gd name="T31" fmla="*/ 592416 h 2274888"/>
                <a:gd name="T32" fmla="*/ 643461 w 1631950"/>
                <a:gd name="T33" fmla="*/ 573259 h 2274888"/>
                <a:gd name="T34" fmla="*/ 671075 w 1631950"/>
                <a:gd name="T35" fmla="*/ 568470 h 2274888"/>
                <a:gd name="T36" fmla="*/ 728693 w 1631950"/>
                <a:gd name="T37" fmla="*/ 570332 h 2274888"/>
                <a:gd name="T38" fmla="*/ 740641 w 1631950"/>
                <a:gd name="T39" fmla="*/ 582305 h 2274888"/>
                <a:gd name="T40" fmla="*/ 736658 w 1631950"/>
                <a:gd name="T41" fmla="*/ 603856 h 2274888"/>
                <a:gd name="T42" fmla="*/ 721789 w 1631950"/>
                <a:gd name="T43" fmla="*/ 624076 h 2274888"/>
                <a:gd name="T44" fmla="*/ 727100 w 1631950"/>
                <a:gd name="T45" fmla="*/ 652811 h 2274888"/>
                <a:gd name="T46" fmla="*/ 740110 w 1631950"/>
                <a:gd name="T47" fmla="*/ 699904 h 2274888"/>
                <a:gd name="T48" fmla="*/ 783920 w 1631950"/>
                <a:gd name="T49" fmla="*/ 670903 h 2274888"/>
                <a:gd name="T50" fmla="*/ 884021 w 1631950"/>
                <a:gd name="T51" fmla="*/ 540800 h 2274888"/>
                <a:gd name="T52" fmla="*/ 964473 w 1631950"/>
                <a:gd name="T53" fmla="*/ 575653 h 2274888"/>
                <a:gd name="T54" fmla="*/ 1017046 w 1631950"/>
                <a:gd name="T55" fmla="*/ 612635 h 2274888"/>
                <a:gd name="T56" fmla="*/ 1052360 w 1631950"/>
                <a:gd name="T57" fmla="*/ 652811 h 2274888"/>
                <a:gd name="T58" fmla="*/ 310235 w 1631950"/>
                <a:gd name="T59" fmla="*/ 657068 h 2274888"/>
                <a:gd name="T60" fmla="*/ 346346 w 1631950"/>
                <a:gd name="T61" fmla="*/ 615562 h 2274888"/>
                <a:gd name="T62" fmla="*/ 398387 w 1631950"/>
                <a:gd name="T63" fmla="*/ 578048 h 2274888"/>
                <a:gd name="T64" fmla="*/ 478839 w 1631950"/>
                <a:gd name="T65" fmla="*/ 542130 h 2274888"/>
                <a:gd name="T66" fmla="*/ 709370 w 1631950"/>
                <a:gd name="T67" fmla="*/ 2124 h 2274888"/>
                <a:gd name="T68" fmla="*/ 770048 w 1631950"/>
                <a:gd name="T69" fmla="*/ 22301 h 2274888"/>
                <a:gd name="T70" fmla="*/ 822741 w 1631950"/>
                <a:gd name="T71" fmla="*/ 63716 h 2274888"/>
                <a:gd name="T72" fmla="*/ 860798 w 1631950"/>
                <a:gd name="T73" fmla="*/ 126634 h 2274888"/>
                <a:gd name="T74" fmla="*/ 877298 w 1631950"/>
                <a:gd name="T75" fmla="*/ 210260 h 2274888"/>
                <a:gd name="T76" fmla="*/ 884749 w 1631950"/>
                <a:gd name="T77" fmla="*/ 238666 h 2274888"/>
                <a:gd name="T78" fmla="*/ 887943 w 1631950"/>
                <a:gd name="T79" fmla="*/ 270259 h 2274888"/>
                <a:gd name="T80" fmla="*/ 873040 w 1631950"/>
                <a:gd name="T81" fmla="*/ 332115 h 2274888"/>
                <a:gd name="T82" fmla="*/ 858669 w 1631950"/>
                <a:gd name="T83" fmla="*/ 349903 h 2274888"/>
                <a:gd name="T84" fmla="*/ 836846 w 1631950"/>
                <a:gd name="T85" fmla="*/ 396095 h 2274888"/>
                <a:gd name="T86" fmla="*/ 803580 w 1631950"/>
                <a:gd name="T87" fmla="*/ 452908 h 2274888"/>
                <a:gd name="T88" fmla="*/ 764193 w 1631950"/>
                <a:gd name="T89" fmla="*/ 497508 h 2274888"/>
                <a:gd name="T90" fmla="*/ 720814 w 1631950"/>
                <a:gd name="T91" fmla="*/ 525915 h 2274888"/>
                <a:gd name="T92" fmla="*/ 675838 w 1631950"/>
                <a:gd name="T93" fmla="*/ 534410 h 2274888"/>
                <a:gd name="T94" fmla="*/ 631128 w 1631950"/>
                <a:gd name="T95" fmla="*/ 519809 h 2274888"/>
                <a:gd name="T96" fmla="*/ 588813 w 1631950"/>
                <a:gd name="T97" fmla="*/ 486093 h 2274888"/>
                <a:gd name="T98" fmla="*/ 550756 w 1631950"/>
                <a:gd name="T99" fmla="*/ 437245 h 2274888"/>
                <a:gd name="T100" fmla="*/ 519886 w 1631950"/>
                <a:gd name="T101" fmla="*/ 377246 h 2274888"/>
                <a:gd name="T102" fmla="*/ 500458 w 1631950"/>
                <a:gd name="T103" fmla="*/ 343531 h 2274888"/>
                <a:gd name="T104" fmla="*/ 485821 w 1631950"/>
                <a:gd name="T105" fmla="*/ 312204 h 2274888"/>
                <a:gd name="T106" fmla="*/ 478369 w 1631950"/>
                <a:gd name="T107" fmla="*/ 253799 h 2274888"/>
                <a:gd name="T108" fmla="*/ 485554 w 1631950"/>
                <a:gd name="T109" fmla="*/ 235215 h 2274888"/>
                <a:gd name="T110" fmla="*/ 493805 w 1631950"/>
                <a:gd name="T111" fmla="*/ 160084 h 2274888"/>
                <a:gd name="T112" fmla="*/ 523611 w 1631950"/>
                <a:gd name="T113" fmla="*/ 88139 h 2274888"/>
                <a:gd name="T114" fmla="*/ 570450 w 1631950"/>
                <a:gd name="T115" fmla="*/ 37698 h 2274888"/>
                <a:gd name="T116" fmla="*/ 628733 w 1631950"/>
                <a:gd name="T117" fmla="*/ 7965 h 22748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631950" h="2274888">
                  <a:moveTo>
                    <a:pt x="0" y="1235075"/>
                  </a:moveTo>
                  <a:lnTo>
                    <a:pt x="1631950" y="1235075"/>
                  </a:lnTo>
                  <a:lnTo>
                    <a:pt x="1631950" y="1489231"/>
                  </a:lnTo>
                  <a:lnTo>
                    <a:pt x="1631950" y="1499079"/>
                  </a:lnTo>
                  <a:lnTo>
                    <a:pt x="1631315" y="1508610"/>
                  </a:lnTo>
                  <a:lnTo>
                    <a:pt x="1629726" y="1518141"/>
                  </a:lnTo>
                  <a:lnTo>
                    <a:pt x="1628456" y="1527354"/>
                  </a:lnTo>
                  <a:lnTo>
                    <a:pt x="1626232" y="1536567"/>
                  </a:lnTo>
                  <a:lnTo>
                    <a:pt x="1623690" y="1545462"/>
                  </a:lnTo>
                  <a:lnTo>
                    <a:pt x="1620514" y="1554358"/>
                  </a:lnTo>
                  <a:lnTo>
                    <a:pt x="1617337" y="1562618"/>
                  </a:lnTo>
                  <a:lnTo>
                    <a:pt x="1613524" y="1571196"/>
                  </a:lnTo>
                  <a:lnTo>
                    <a:pt x="1609712" y="1579456"/>
                  </a:lnTo>
                  <a:lnTo>
                    <a:pt x="1604629" y="1587080"/>
                  </a:lnTo>
                  <a:lnTo>
                    <a:pt x="1599864" y="1595023"/>
                  </a:lnTo>
                  <a:lnTo>
                    <a:pt x="1594781" y="1602330"/>
                  </a:lnTo>
                  <a:lnTo>
                    <a:pt x="1588745" y="1609319"/>
                  </a:lnTo>
                  <a:lnTo>
                    <a:pt x="1583027" y="1616308"/>
                  </a:lnTo>
                  <a:lnTo>
                    <a:pt x="1576673" y="1622980"/>
                  </a:lnTo>
                  <a:lnTo>
                    <a:pt x="1570319" y="1629334"/>
                  </a:lnTo>
                  <a:lnTo>
                    <a:pt x="1563330" y="1635052"/>
                  </a:lnTo>
                  <a:lnTo>
                    <a:pt x="1556341" y="1640771"/>
                  </a:lnTo>
                  <a:lnTo>
                    <a:pt x="1549034" y="1645854"/>
                  </a:lnTo>
                  <a:lnTo>
                    <a:pt x="1541410" y="1650619"/>
                  </a:lnTo>
                  <a:lnTo>
                    <a:pt x="1533468" y="1655385"/>
                  </a:lnTo>
                  <a:lnTo>
                    <a:pt x="1525208" y="1659515"/>
                  </a:lnTo>
                  <a:lnTo>
                    <a:pt x="1516948" y="1663009"/>
                  </a:lnTo>
                  <a:lnTo>
                    <a:pt x="1508371" y="1666504"/>
                  </a:lnTo>
                  <a:lnTo>
                    <a:pt x="1499475" y="1669363"/>
                  </a:lnTo>
                  <a:lnTo>
                    <a:pt x="1490262" y="1671905"/>
                  </a:lnTo>
                  <a:lnTo>
                    <a:pt x="1481685" y="1674129"/>
                  </a:lnTo>
                  <a:lnTo>
                    <a:pt x="1472472" y="1676035"/>
                  </a:lnTo>
                  <a:lnTo>
                    <a:pt x="1462624" y="1677306"/>
                  </a:lnTo>
                  <a:lnTo>
                    <a:pt x="1453093" y="1677941"/>
                  </a:lnTo>
                  <a:lnTo>
                    <a:pt x="1443563" y="1677941"/>
                  </a:lnTo>
                  <a:lnTo>
                    <a:pt x="1246280" y="1677941"/>
                  </a:lnTo>
                  <a:lnTo>
                    <a:pt x="1246280" y="2274888"/>
                  </a:lnTo>
                  <a:lnTo>
                    <a:pt x="386305" y="2274888"/>
                  </a:lnTo>
                  <a:lnTo>
                    <a:pt x="386305" y="1677941"/>
                  </a:lnTo>
                  <a:lnTo>
                    <a:pt x="188705" y="1677941"/>
                  </a:lnTo>
                  <a:lnTo>
                    <a:pt x="179174" y="1677941"/>
                  </a:lnTo>
                  <a:lnTo>
                    <a:pt x="169644" y="1677306"/>
                  </a:lnTo>
                  <a:lnTo>
                    <a:pt x="160113" y="1676035"/>
                  </a:lnTo>
                  <a:lnTo>
                    <a:pt x="150900" y="1674129"/>
                  </a:lnTo>
                  <a:lnTo>
                    <a:pt x="141688" y="1671905"/>
                  </a:lnTo>
                  <a:lnTo>
                    <a:pt x="132792" y="1669363"/>
                  </a:lnTo>
                  <a:lnTo>
                    <a:pt x="123897" y="1666504"/>
                  </a:lnTo>
                  <a:lnTo>
                    <a:pt x="115320" y="1663009"/>
                  </a:lnTo>
                  <a:lnTo>
                    <a:pt x="107060" y="1659515"/>
                  </a:lnTo>
                  <a:lnTo>
                    <a:pt x="98800" y="1655385"/>
                  </a:lnTo>
                  <a:lnTo>
                    <a:pt x="91176" y="1650619"/>
                  </a:lnTo>
                  <a:lnTo>
                    <a:pt x="83233" y="1645854"/>
                  </a:lnTo>
                  <a:lnTo>
                    <a:pt x="75927" y="1640771"/>
                  </a:lnTo>
                  <a:lnTo>
                    <a:pt x="68938" y="1635052"/>
                  </a:lnTo>
                  <a:lnTo>
                    <a:pt x="61949" y="1629334"/>
                  </a:lnTo>
                  <a:lnTo>
                    <a:pt x="55277" y="1622980"/>
                  </a:lnTo>
                  <a:lnTo>
                    <a:pt x="48923" y="1616308"/>
                  </a:lnTo>
                  <a:lnTo>
                    <a:pt x="43205" y="1609319"/>
                  </a:lnTo>
                  <a:lnTo>
                    <a:pt x="37487" y="1602330"/>
                  </a:lnTo>
                  <a:lnTo>
                    <a:pt x="32404" y="1595023"/>
                  </a:lnTo>
                  <a:lnTo>
                    <a:pt x="27639" y="1587080"/>
                  </a:lnTo>
                  <a:lnTo>
                    <a:pt x="22873" y="1579456"/>
                  </a:lnTo>
                  <a:lnTo>
                    <a:pt x="18743" y="1571196"/>
                  </a:lnTo>
                  <a:lnTo>
                    <a:pt x="14931" y="1562618"/>
                  </a:lnTo>
                  <a:lnTo>
                    <a:pt x="11437" y="1554358"/>
                  </a:lnTo>
                  <a:lnTo>
                    <a:pt x="8577" y="1545462"/>
                  </a:lnTo>
                  <a:lnTo>
                    <a:pt x="6354" y="1536567"/>
                  </a:lnTo>
                  <a:lnTo>
                    <a:pt x="4130" y="1527354"/>
                  </a:lnTo>
                  <a:lnTo>
                    <a:pt x="2224" y="1518141"/>
                  </a:lnTo>
                  <a:lnTo>
                    <a:pt x="953" y="1508610"/>
                  </a:lnTo>
                  <a:lnTo>
                    <a:pt x="318" y="1499079"/>
                  </a:lnTo>
                  <a:lnTo>
                    <a:pt x="0" y="1489231"/>
                  </a:lnTo>
                  <a:lnTo>
                    <a:pt x="0" y="1235075"/>
                  </a:lnTo>
                  <a:close/>
                  <a:moveTo>
                    <a:pt x="625067" y="631825"/>
                  </a:moveTo>
                  <a:lnTo>
                    <a:pt x="638397" y="659149"/>
                  </a:lnTo>
                  <a:lnTo>
                    <a:pt x="654266" y="691557"/>
                  </a:lnTo>
                  <a:lnTo>
                    <a:pt x="672357" y="726824"/>
                  </a:lnTo>
                  <a:lnTo>
                    <a:pt x="691401" y="763361"/>
                  </a:lnTo>
                  <a:lnTo>
                    <a:pt x="700922" y="781154"/>
                  </a:lnTo>
                  <a:lnTo>
                    <a:pt x="710761" y="798946"/>
                  </a:lnTo>
                  <a:lnTo>
                    <a:pt x="720600" y="816103"/>
                  </a:lnTo>
                  <a:lnTo>
                    <a:pt x="730122" y="832307"/>
                  </a:lnTo>
                  <a:lnTo>
                    <a:pt x="739326" y="847240"/>
                  </a:lnTo>
                  <a:lnTo>
                    <a:pt x="748213" y="860902"/>
                  </a:lnTo>
                  <a:lnTo>
                    <a:pt x="756782" y="872657"/>
                  </a:lnTo>
                  <a:lnTo>
                    <a:pt x="764400" y="883142"/>
                  </a:lnTo>
                  <a:lnTo>
                    <a:pt x="764400" y="835802"/>
                  </a:lnTo>
                  <a:lnTo>
                    <a:pt x="764717" y="830400"/>
                  </a:lnTo>
                  <a:lnTo>
                    <a:pt x="765669" y="824681"/>
                  </a:lnTo>
                  <a:lnTo>
                    <a:pt x="766621" y="818962"/>
                  </a:lnTo>
                  <a:lnTo>
                    <a:pt x="768208" y="813243"/>
                  </a:lnTo>
                  <a:lnTo>
                    <a:pt x="771382" y="801488"/>
                  </a:lnTo>
                  <a:lnTo>
                    <a:pt x="775826" y="790050"/>
                  </a:lnTo>
                  <a:lnTo>
                    <a:pt x="779952" y="779565"/>
                  </a:lnTo>
                  <a:lnTo>
                    <a:pt x="783760" y="769080"/>
                  </a:lnTo>
                  <a:lnTo>
                    <a:pt x="785030" y="764315"/>
                  </a:lnTo>
                  <a:lnTo>
                    <a:pt x="786299" y="759866"/>
                  </a:lnTo>
                  <a:lnTo>
                    <a:pt x="786934" y="755418"/>
                  </a:lnTo>
                  <a:lnTo>
                    <a:pt x="787252" y="751923"/>
                  </a:lnTo>
                  <a:lnTo>
                    <a:pt x="786934" y="748111"/>
                  </a:lnTo>
                  <a:lnTo>
                    <a:pt x="786299" y="745251"/>
                  </a:lnTo>
                  <a:lnTo>
                    <a:pt x="784712" y="742074"/>
                  </a:lnTo>
                  <a:lnTo>
                    <a:pt x="783126" y="739215"/>
                  </a:lnTo>
                  <a:lnTo>
                    <a:pt x="781539" y="736673"/>
                  </a:lnTo>
                  <a:lnTo>
                    <a:pt x="779634" y="734131"/>
                  </a:lnTo>
                  <a:lnTo>
                    <a:pt x="775191" y="729365"/>
                  </a:lnTo>
                  <a:lnTo>
                    <a:pt x="770747" y="723964"/>
                  </a:lnTo>
                  <a:lnTo>
                    <a:pt x="768526" y="721105"/>
                  </a:lnTo>
                  <a:lnTo>
                    <a:pt x="766621" y="718245"/>
                  </a:lnTo>
                  <a:lnTo>
                    <a:pt x="765352" y="714750"/>
                  </a:lnTo>
                  <a:lnTo>
                    <a:pt x="764082" y="711573"/>
                  </a:lnTo>
                  <a:lnTo>
                    <a:pt x="763130" y="707443"/>
                  </a:lnTo>
                  <a:lnTo>
                    <a:pt x="763130" y="702995"/>
                  </a:lnTo>
                  <a:lnTo>
                    <a:pt x="763130" y="698864"/>
                  </a:lnTo>
                  <a:lnTo>
                    <a:pt x="763448" y="695369"/>
                  </a:lnTo>
                  <a:lnTo>
                    <a:pt x="764400" y="691874"/>
                  </a:lnTo>
                  <a:lnTo>
                    <a:pt x="765669" y="689015"/>
                  </a:lnTo>
                  <a:lnTo>
                    <a:pt x="766939" y="686791"/>
                  </a:lnTo>
                  <a:lnTo>
                    <a:pt x="769160" y="684567"/>
                  </a:lnTo>
                  <a:lnTo>
                    <a:pt x="771700" y="682978"/>
                  </a:lnTo>
                  <a:lnTo>
                    <a:pt x="774556" y="682025"/>
                  </a:lnTo>
                  <a:lnTo>
                    <a:pt x="777730" y="681072"/>
                  </a:lnTo>
                  <a:lnTo>
                    <a:pt x="781856" y="680119"/>
                  </a:lnTo>
                  <a:lnTo>
                    <a:pt x="785982" y="679483"/>
                  </a:lnTo>
                  <a:lnTo>
                    <a:pt x="791060" y="679166"/>
                  </a:lnTo>
                  <a:lnTo>
                    <a:pt x="802169" y="678848"/>
                  </a:lnTo>
                  <a:lnTo>
                    <a:pt x="815816" y="678848"/>
                  </a:lnTo>
                  <a:lnTo>
                    <a:pt x="833273" y="678848"/>
                  </a:lnTo>
                  <a:lnTo>
                    <a:pt x="846920" y="678848"/>
                  </a:lnTo>
                  <a:lnTo>
                    <a:pt x="858029" y="679166"/>
                  </a:lnTo>
                  <a:lnTo>
                    <a:pt x="862790" y="679483"/>
                  </a:lnTo>
                  <a:lnTo>
                    <a:pt x="867233" y="680119"/>
                  </a:lnTo>
                  <a:lnTo>
                    <a:pt x="871042" y="681072"/>
                  </a:lnTo>
                  <a:lnTo>
                    <a:pt x="874216" y="682025"/>
                  </a:lnTo>
                  <a:lnTo>
                    <a:pt x="877390" y="682978"/>
                  </a:lnTo>
                  <a:lnTo>
                    <a:pt x="879929" y="684567"/>
                  </a:lnTo>
                  <a:lnTo>
                    <a:pt x="881516" y="686791"/>
                  </a:lnTo>
                  <a:lnTo>
                    <a:pt x="883103" y="689015"/>
                  </a:lnTo>
                  <a:lnTo>
                    <a:pt x="884690" y="691874"/>
                  </a:lnTo>
                  <a:lnTo>
                    <a:pt x="885324" y="695369"/>
                  </a:lnTo>
                  <a:lnTo>
                    <a:pt x="885642" y="698864"/>
                  </a:lnTo>
                  <a:lnTo>
                    <a:pt x="885959" y="702995"/>
                  </a:lnTo>
                  <a:lnTo>
                    <a:pt x="885642" y="707443"/>
                  </a:lnTo>
                  <a:lnTo>
                    <a:pt x="885007" y="711573"/>
                  </a:lnTo>
                  <a:lnTo>
                    <a:pt x="883737" y="714750"/>
                  </a:lnTo>
                  <a:lnTo>
                    <a:pt x="882150" y="718245"/>
                  </a:lnTo>
                  <a:lnTo>
                    <a:pt x="880563" y="721105"/>
                  </a:lnTo>
                  <a:lnTo>
                    <a:pt x="878342" y="723964"/>
                  </a:lnTo>
                  <a:lnTo>
                    <a:pt x="873898" y="729365"/>
                  </a:lnTo>
                  <a:lnTo>
                    <a:pt x="869455" y="734131"/>
                  </a:lnTo>
                  <a:lnTo>
                    <a:pt x="867233" y="736673"/>
                  </a:lnTo>
                  <a:lnTo>
                    <a:pt x="865329" y="739215"/>
                  </a:lnTo>
                  <a:lnTo>
                    <a:pt x="864059" y="742074"/>
                  </a:lnTo>
                  <a:lnTo>
                    <a:pt x="862790" y="745251"/>
                  </a:lnTo>
                  <a:lnTo>
                    <a:pt x="862155" y="748111"/>
                  </a:lnTo>
                  <a:lnTo>
                    <a:pt x="861838" y="751923"/>
                  </a:lnTo>
                  <a:lnTo>
                    <a:pt x="862155" y="755418"/>
                  </a:lnTo>
                  <a:lnTo>
                    <a:pt x="862790" y="759866"/>
                  </a:lnTo>
                  <a:lnTo>
                    <a:pt x="864059" y="764315"/>
                  </a:lnTo>
                  <a:lnTo>
                    <a:pt x="865329" y="769080"/>
                  </a:lnTo>
                  <a:lnTo>
                    <a:pt x="869138" y="779565"/>
                  </a:lnTo>
                  <a:lnTo>
                    <a:pt x="873264" y="790050"/>
                  </a:lnTo>
                  <a:lnTo>
                    <a:pt x="877390" y="801488"/>
                  </a:lnTo>
                  <a:lnTo>
                    <a:pt x="880881" y="813243"/>
                  </a:lnTo>
                  <a:lnTo>
                    <a:pt x="882468" y="818962"/>
                  </a:lnTo>
                  <a:lnTo>
                    <a:pt x="883420" y="824681"/>
                  </a:lnTo>
                  <a:lnTo>
                    <a:pt x="884372" y="830400"/>
                  </a:lnTo>
                  <a:lnTo>
                    <a:pt x="884690" y="835802"/>
                  </a:lnTo>
                  <a:lnTo>
                    <a:pt x="884690" y="883142"/>
                  </a:lnTo>
                  <a:lnTo>
                    <a:pt x="892307" y="873293"/>
                  </a:lnTo>
                  <a:lnTo>
                    <a:pt x="900559" y="861219"/>
                  </a:lnTo>
                  <a:lnTo>
                    <a:pt x="909446" y="848193"/>
                  </a:lnTo>
                  <a:lnTo>
                    <a:pt x="918015" y="833260"/>
                  </a:lnTo>
                  <a:lnTo>
                    <a:pt x="927854" y="817692"/>
                  </a:lnTo>
                  <a:lnTo>
                    <a:pt x="937058" y="801170"/>
                  </a:lnTo>
                  <a:lnTo>
                    <a:pt x="956102" y="766221"/>
                  </a:lnTo>
                  <a:lnTo>
                    <a:pt x="974828" y="730319"/>
                  </a:lnTo>
                  <a:lnTo>
                    <a:pt x="992601" y="695369"/>
                  </a:lnTo>
                  <a:lnTo>
                    <a:pt x="1008788" y="663280"/>
                  </a:lnTo>
                  <a:lnTo>
                    <a:pt x="1022118" y="635956"/>
                  </a:lnTo>
                  <a:lnTo>
                    <a:pt x="1039892" y="640721"/>
                  </a:lnTo>
                  <a:lnTo>
                    <a:pt x="1056714" y="645805"/>
                  </a:lnTo>
                  <a:lnTo>
                    <a:pt x="1072900" y="651524"/>
                  </a:lnTo>
                  <a:lnTo>
                    <a:pt x="1088135" y="656925"/>
                  </a:lnTo>
                  <a:lnTo>
                    <a:pt x="1102417" y="662962"/>
                  </a:lnTo>
                  <a:lnTo>
                    <a:pt x="1116382" y="668681"/>
                  </a:lnTo>
                  <a:lnTo>
                    <a:pt x="1129395" y="675035"/>
                  </a:lnTo>
                  <a:lnTo>
                    <a:pt x="1141456" y="681390"/>
                  </a:lnTo>
                  <a:lnTo>
                    <a:pt x="1152882" y="687426"/>
                  </a:lnTo>
                  <a:lnTo>
                    <a:pt x="1163990" y="693781"/>
                  </a:lnTo>
                  <a:lnTo>
                    <a:pt x="1173830" y="700135"/>
                  </a:lnTo>
                  <a:lnTo>
                    <a:pt x="1183669" y="706807"/>
                  </a:lnTo>
                  <a:lnTo>
                    <a:pt x="1192238" y="713162"/>
                  </a:lnTo>
                  <a:lnTo>
                    <a:pt x="1200807" y="719198"/>
                  </a:lnTo>
                  <a:lnTo>
                    <a:pt x="1208107" y="725553"/>
                  </a:lnTo>
                  <a:lnTo>
                    <a:pt x="1215725" y="731589"/>
                  </a:lnTo>
                  <a:lnTo>
                    <a:pt x="1221755" y="737308"/>
                  </a:lnTo>
                  <a:lnTo>
                    <a:pt x="1227785" y="743345"/>
                  </a:lnTo>
                  <a:lnTo>
                    <a:pt x="1233181" y="748746"/>
                  </a:lnTo>
                  <a:lnTo>
                    <a:pt x="1237942" y="753830"/>
                  </a:lnTo>
                  <a:lnTo>
                    <a:pt x="1246511" y="763997"/>
                  </a:lnTo>
                  <a:lnTo>
                    <a:pt x="1253176" y="772575"/>
                  </a:lnTo>
                  <a:lnTo>
                    <a:pt x="1257937" y="779565"/>
                  </a:lnTo>
                  <a:lnTo>
                    <a:pt x="1261428" y="784649"/>
                  </a:lnTo>
                  <a:lnTo>
                    <a:pt x="1263650" y="789097"/>
                  </a:lnTo>
                  <a:lnTo>
                    <a:pt x="1263650" y="1090613"/>
                  </a:lnTo>
                  <a:lnTo>
                    <a:pt x="815816" y="1090613"/>
                  </a:lnTo>
                  <a:lnTo>
                    <a:pt x="368300" y="1090613"/>
                  </a:lnTo>
                  <a:lnTo>
                    <a:pt x="368300" y="789097"/>
                  </a:lnTo>
                  <a:lnTo>
                    <a:pt x="370839" y="784649"/>
                  </a:lnTo>
                  <a:lnTo>
                    <a:pt x="374648" y="778930"/>
                  </a:lnTo>
                  <a:lnTo>
                    <a:pt x="380043" y="771622"/>
                  </a:lnTo>
                  <a:lnTo>
                    <a:pt x="387026" y="762726"/>
                  </a:lnTo>
                  <a:lnTo>
                    <a:pt x="396230" y="752559"/>
                  </a:lnTo>
                  <a:lnTo>
                    <a:pt x="401626" y="746840"/>
                  </a:lnTo>
                  <a:lnTo>
                    <a:pt x="407656" y="741121"/>
                  </a:lnTo>
                  <a:lnTo>
                    <a:pt x="414004" y="735084"/>
                  </a:lnTo>
                  <a:lnTo>
                    <a:pt x="420986" y="729048"/>
                  </a:lnTo>
                  <a:lnTo>
                    <a:pt x="428603" y="722693"/>
                  </a:lnTo>
                  <a:lnTo>
                    <a:pt x="436856" y="716339"/>
                  </a:lnTo>
                  <a:lnTo>
                    <a:pt x="445742" y="709984"/>
                  </a:lnTo>
                  <a:lnTo>
                    <a:pt x="455264" y="703312"/>
                  </a:lnTo>
                  <a:lnTo>
                    <a:pt x="465420" y="696640"/>
                  </a:lnTo>
                  <a:lnTo>
                    <a:pt x="476212" y="690286"/>
                  </a:lnTo>
                  <a:lnTo>
                    <a:pt x="487638" y="683931"/>
                  </a:lnTo>
                  <a:lnTo>
                    <a:pt x="499698" y="677259"/>
                  </a:lnTo>
                  <a:lnTo>
                    <a:pt x="513029" y="670905"/>
                  </a:lnTo>
                  <a:lnTo>
                    <a:pt x="526676" y="664550"/>
                  </a:lnTo>
                  <a:lnTo>
                    <a:pt x="540959" y="658831"/>
                  </a:lnTo>
                  <a:lnTo>
                    <a:pt x="556193" y="652795"/>
                  </a:lnTo>
                  <a:lnTo>
                    <a:pt x="572380" y="647394"/>
                  </a:lnTo>
                  <a:lnTo>
                    <a:pt x="588884" y="641675"/>
                  </a:lnTo>
                  <a:lnTo>
                    <a:pt x="606658" y="636591"/>
                  </a:lnTo>
                  <a:lnTo>
                    <a:pt x="625067" y="631825"/>
                  </a:lnTo>
                  <a:close/>
                  <a:moveTo>
                    <a:pt x="815815" y="0"/>
                  </a:moveTo>
                  <a:lnTo>
                    <a:pt x="826313" y="317"/>
                  </a:lnTo>
                  <a:lnTo>
                    <a:pt x="837129" y="951"/>
                  </a:lnTo>
                  <a:lnTo>
                    <a:pt x="847945" y="2536"/>
                  </a:lnTo>
                  <a:lnTo>
                    <a:pt x="858443" y="4439"/>
                  </a:lnTo>
                  <a:lnTo>
                    <a:pt x="869259" y="6658"/>
                  </a:lnTo>
                  <a:lnTo>
                    <a:pt x="880075" y="9511"/>
                  </a:lnTo>
                  <a:lnTo>
                    <a:pt x="890254" y="13315"/>
                  </a:lnTo>
                  <a:lnTo>
                    <a:pt x="900752" y="16803"/>
                  </a:lnTo>
                  <a:lnTo>
                    <a:pt x="910614" y="21558"/>
                  </a:lnTo>
                  <a:lnTo>
                    <a:pt x="920476" y="26631"/>
                  </a:lnTo>
                  <a:lnTo>
                    <a:pt x="930655" y="32020"/>
                  </a:lnTo>
                  <a:lnTo>
                    <a:pt x="939881" y="38360"/>
                  </a:lnTo>
                  <a:lnTo>
                    <a:pt x="949424" y="45018"/>
                  </a:lnTo>
                  <a:lnTo>
                    <a:pt x="958332" y="51993"/>
                  </a:lnTo>
                  <a:lnTo>
                    <a:pt x="967239" y="59601"/>
                  </a:lnTo>
                  <a:lnTo>
                    <a:pt x="975192" y="67844"/>
                  </a:lnTo>
                  <a:lnTo>
                    <a:pt x="983463" y="76087"/>
                  </a:lnTo>
                  <a:lnTo>
                    <a:pt x="991098" y="85280"/>
                  </a:lnTo>
                  <a:lnTo>
                    <a:pt x="998415" y="95425"/>
                  </a:lnTo>
                  <a:lnTo>
                    <a:pt x="1005413" y="105253"/>
                  </a:lnTo>
                  <a:lnTo>
                    <a:pt x="1012094" y="116032"/>
                  </a:lnTo>
                  <a:lnTo>
                    <a:pt x="1018138" y="127445"/>
                  </a:lnTo>
                  <a:lnTo>
                    <a:pt x="1023546" y="139175"/>
                  </a:lnTo>
                  <a:lnTo>
                    <a:pt x="1028954" y="151222"/>
                  </a:lnTo>
                  <a:lnTo>
                    <a:pt x="1033408" y="163903"/>
                  </a:lnTo>
                  <a:lnTo>
                    <a:pt x="1037225" y="177218"/>
                  </a:lnTo>
                  <a:lnTo>
                    <a:pt x="1041042" y="191167"/>
                  </a:lnTo>
                  <a:lnTo>
                    <a:pt x="1043905" y="205117"/>
                  </a:lnTo>
                  <a:lnTo>
                    <a:pt x="1046132" y="219700"/>
                  </a:lnTo>
                  <a:lnTo>
                    <a:pt x="1047723" y="235234"/>
                  </a:lnTo>
                  <a:lnTo>
                    <a:pt x="1048677" y="251085"/>
                  </a:lnTo>
                  <a:lnTo>
                    <a:pt x="1049313" y="267254"/>
                  </a:lnTo>
                  <a:lnTo>
                    <a:pt x="1048677" y="278984"/>
                  </a:lnTo>
                  <a:lnTo>
                    <a:pt x="1049313" y="278667"/>
                  </a:lnTo>
                  <a:lnTo>
                    <a:pt x="1051858" y="279301"/>
                  </a:lnTo>
                  <a:lnTo>
                    <a:pt x="1054085" y="280569"/>
                  </a:lnTo>
                  <a:lnTo>
                    <a:pt x="1055676" y="282471"/>
                  </a:lnTo>
                  <a:lnTo>
                    <a:pt x="1057584" y="285007"/>
                  </a:lnTo>
                  <a:lnTo>
                    <a:pt x="1059175" y="287861"/>
                  </a:lnTo>
                  <a:lnTo>
                    <a:pt x="1060129" y="291665"/>
                  </a:lnTo>
                  <a:lnTo>
                    <a:pt x="1061084" y="296103"/>
                  </a:lnTo>
                  <a:lnTo>
                    <a:pt x="1061402" y="300859"/>
                  </a:lnTo>
                  <a:lnTo>
                    <a:pt x="1061720" y="305614"/>
                  </a:lnTo>
                  <a:lnTo>
                    <a:pt x="1062038" y="311004"/>
                  </a:lnTo>
                  <a:lnTo>
                    <a:pt x="1061402" y="322734"/>
                  </a:lnTo>
                  <a:lnTo>
                    <a:pt x="1060129" y="335415"/>
                  </a:lnTo>
                  <a:lnTo>
                    <a:pt x="1057903" y="348730"/>
                  </a:lnTo>
                  <a:lnTo>
                    <a:pt x="1055358" y="361411"/>
                  </a:lnTo>
                  <a:lnTo>
                    <a:pt x="1051858" y="374092"/>
                  </a:lnTo>
                  <a:lnTo>
                    <a:pt x="1048041" y="385822"/>
                  </a:lnTo>
                  <a:lnTo>
                    <a:pt x="1045814" y="391211"/>
                  </a:lnTo>
                  <a:lnTo>
                    <a:pt x="1043587" y="396601"/>
                  </a:lnTo>
                  <a:lnTo>
                    <a:pt x="1041360" y="401356"/>
                  </a:lnTo>
                  <a:lnTo>
                    <a:pt x="1038816" y="405478"/>
                  </a:lnTo>
                  <a:lnTo>
                    <a:pt x="1036589" y="408965"/>
                  </a:lnTo>
                  <a:lnTo>
                    <a:pt x="1034044" y="412452"/>
                  </a:lnTo>
                  <a:lnTo>
                    <a:pt x="1031499" y="414988"/>
                  </a:lnTo>
                  <a:lnTo>
                    <a:pt x="1028954" y="416891"/>
                  </a:lnTo>
                  <a:lnTo>
                    <a:pt x="1026409" y="417842"/>
                  </a:lnTo>
                  <a:lnTo>
                    <a:pt x="1023228" y="418159"/>
                  </a:lnTo>
                  <a:lnTo>
                    <a:pt x="1022592" y="418159"/>
                  </a:lnTo>
                  <a:lnTo>
                    <a:pt x="1018456" y="429572"/>
                  </a:lnTo>
                  <a:lnTo>
                    <a:pt x="1014320" y="440668"/>
                  </a:lnTo>
                  <a:lnTo>
                    <a:pt x="1009867" y="451763"/>
                  </a:lnTo>
                  <a:lnTo>
                    <a:pt x="1005095" y="462542"/>
                  </a:lnTo>
                  <a:lnTo>
                    <a:pt x="1000323" y="473004"/>
                  </a:lnTo>
                  <a:lnTo>
                    <a:pt x="995233" y="483466"/>
                  </a:lnTo>
                  <a:lnTo>
                    <a:pt x="990143" y="493611"/>
                  </a:lnTo>
                  <a:lnTo>
                    <a:pt x="984417" y="503756"/>
                  </a:lnTo>
                  <a:lnTo>
                    <a:pt x="978691" y="513267"/>
                  </a:lnTo>
                  <a:lnTo>
                    <a:pt x="972647" y="522777"/>
                  </a:lnTo>
                  <a:lnTo>
                    <a:pt x="966921" y="531971"/>
                  </a:lnTo>
                  <a:lnTo>
                    <a:pt x="960558" y="540848"/>
                  </a:lnTo>
                  <a:lnTo>
                    <a:pt x="954196" y="549725"/>
                  </a:lnTo>
                  <a:lnTo>
                    <a:pt x="947516" y="557650"/>
                  </a:lnTo>
                  <a:lnTo>
                    <a:pt x="940835" y="565893"/>
                  </a:lnTo>
                  <a:lnTo>
                    <a:pt x="934155" y="573502"/>
                  </a:lnTo>
                  <a:lnTo>
                    <a:pt x="927474" y="581110"/>
                  </a:lnTo>
                  <a:lnTo>
                    <a:pt x="920476" y="587768"/>
                  </a:lnTo>
                  <a:lnTo>
                    <a:pt x="913477" y="594108"/>
                  </a:lnTo>
                  <a:lnTo>
                    <a:pt x="906160" y="600449"/>
                  </a:lnTo>
                  <a:lnTo>
                    <a:pt x="898844" y="606156"/>
                  </a:lnTo>
                  <a:lnTo>
                    <a:pt x="891845" y="611545"/>
                  </a:lnTo>
                  <a:lnTo>
                    <a:pt x="883892" y="616300"/>
                  </a:lnTo>
                  <a:lnTo>
                    <a:pt x="876575" y="620739"/>
                  </a:lnTo>
                  <a:lnTo>
                    <a:pt x="869259" y="624860"/>
                  </a:lnTo>
                  <a:lnTo>
                    <a:pt x="861624" y="628030"/>
                  </a:lnTo>
                  <a:lnTo>
                    <a:pt x="853989" y="631518"/>
                  </a:lnTo>
                  <a:lnTo>
                    <a:pt x="846354" y="633737"/>
                  </a:lnTo>
                  <a:lnTo>
                    <a:pt x="838719" y="635956"/>
                  </a:lnTo>
                  <a:lnTo>
                    <a:pt x="830766" y="636907"/>
                  </a:lnTo>
                  <a:lnTo>
                    <a:pt x="823450" y="638175"/>
                  </a:lnTo>
                  <a:lnTo>
                    <a:pt x="815815" y="638175"/>
                  </a:lnTo>
                  <a:lnTo>
                    <a:pt x="807862" y="638175"/>
                  </a:lnTo>
                  <a:lnTo>
                    <a:pt x="800227" y="636907"/>
                  </a:lnTo>
                  <a:lnTo>
                    <a:pt x="792274" y="635639"/>
                  </a:lnTo>
                  <a:lnTo>
                    <a:pt x="784957" y="633737"/>
                  </a:lnTo>
                  <a:lnTo>
                    <a:pt x="777322" y="631201"/>
                  </a:lnTo>
                  <a:lnTo>
                    <a:pt x="769370" y="628030"/>
                  </a:lnTo>
                  <a:lnTo>
                    <a:pt x="762053" y="624860"/>
                  </a:lnTo>
                  <a:lnTo>
                    <a:pt x="754418" y="620739"/>
                  </a:lnTo>
                  <a:lnTo>
                    <a:pt x="747101" y="616300"/>
                  </a:lnTo>
                  <a:lnTo>
                    <a:pt x="739466" y="611545"/>
                  </a:lnTo>
                  <a:lnTo>
                    <a:pt x="732150" y="606156"/>
                  </a:lnTo>
                  <a:lnTo>
                    <a:pt x="724833" y="600132"/>
                  </a:lnTo>
                  <a:lnTo>
                    <a:pt x="717834" y="594108"/>
                  </a:lnTo>
                  <a:lnTo>
                    <a:pt x="710836" y="587768"/>
                  </a:lnTo>
                  <a:lnTo>
                    <a:pt x="703837" y="580476"/>
                  </a:lnTo>
                  <a:lnTo>
                    <a:pt x="696839" y="573185"/>
                  </a:lnTo>
                  <a:lnTo>
                    <a:pt x="690158" y="565576"/>
                  </a:lnTo>
                  <a:lnTo>
                    <a:pt x="683478" y="557333"/>
                  </a:lnTo>
                  <a:lnTo>
                    <a:pt x="676797" y="549091"/>
                  </a:lnTo>
                  <a:lnTo>
                    <a:pt x="670435" y="540531"/>
                  </a:lnTo>
                  <a:lnTo>
                    <a:pt x="664072" y="531654"/>
                  </a:lnTo>
                  <a:lnTo>
                    <a:pt x="658346" y="522143"/>
                  </a:lnTo>
                  <a:lnTo>
                    <a:pt x="652302" y="512950"/>
                  </a:lnTo>
                  <a:lnTo>
                    <a:pt x="646894" y="502805"/>
                  </a:lnTo>
                  <a:lnTo>
                    <a:pt x="641168" y="492977"/>
                  </a:lnTo>
                  <a:lnTo>
                    <a:pt x="635760" y="482832"/>
                  </a:lnTo>
                  <a:lnTo>
                    <a:pt x="630988" y="472370"/>
                  </a:lnTo>
                  <a:lnTo>
                    <a:pt x="625898" y="461591"/>
                  </a:lnTo>
                  <a:lnTo>
                    <a:pt x="621445" y="450495"/>
                  </a:lnTo>
                  <a:lnTo>
                    <a:pt x="616991" y="439716"/>
                  </a:lnTo>
                  <a:lnTo>
                    <a:pt x="612537" y="428621"/>
                  </a:lnTo>
                  <a:lnTo>
                    <a:pt x="608402" y="417208"/>
                  </a:lnTo>
                  <a:lnTo>
                    <a:pt x="605857" y="416256"/>
                  </a:lnTo>
                  <a:lnTo>
                    <a:pt x="603312" y="414988"/>
                  </a:lnTo>
                  <a:lnTo>
                    <a:pt x="600767" y="413086"/>
                  </a:lnTo>
                  <a:lnTo>
                    <a:pt x="598222" y="410233"/>
                  </a:lnTo>
                  <a:lnTo>
                    <a:pt x="595359" y="407063"/>
                  </a:lnTo>
                  <a:lnTo>
                    <a:pt x="592814" y="403258"/>
                  </a:lnTo>
                  <a:lnTo>
                    <a:pt x="590587" y="399137"/>
                  </a:lnTo>
                  <a:lnTo>
                    <a:pt x="588360" y="394699"/>
                  </a:lnTo>
                  <a:lnTo>
                    <a:pt x="586134" y="389626"/>
                  </a:lnTo>
                  <a:lnTo>
                    <a:pt x="584543" y="384237"/>
                  </a:lnTo>
                  <a:lnTo>
                    <a:pt x="580726" y="372824"/>
                  </a:lnTo>
                  <a:lnTo>
                    <a:pt x="577862" y="361094"/>
                  </a:lnTo>
                  <a:lnTo>
                    <a:pt x="575318" y="348730"/>
                  </a:lnTo>
                  <a:lnTo>
                    <a:pt x="573409" y="336366"/>
                  </a:lnTo>
                  <a:lnTo>
                    <a:pt x="571818" y="324319"/>
                  </a:lnTo>
                  <a:lnTo>
                    <a:pt x="571500" y="312906"/>
                  </a:lnTo>
                  <a:lnTo>
                    <a:pt x="571500" y="307833"/>
                  </a:lnTo>
                  <a:lnTo>
                    <a:pt x="571818" y="303078"/>
                  </a:lnTo>
                  <a:lnTo>
                    <a:pt x="572136" y="298322"/>
                  </a:lnTo>
                  <a:lnTo>
                    <a:pt x="573091" y="294201"/>
                  </a:lnTo>
                  <a:lnTo>
                    <a:pt x="574045" y="290397"/>
                  </a:lnTo>
                  <a:lnTo>
                    <a:pt x="575318" y="287227"/>
                  </a:lnTo>
                  <a:lnTo>
                    <a:pt x="576590" y="284373"/>
                  </a:lnTo>
                  <a:lnTo>
                    <a:pt x="578499" y="282471"/>
                  </a:lnTo>
                  <a:lnTo>
                    <a:pt x="580407" y="280886"/>
                  </a:lnTo>
                  <a:lnTo>
                    <a:pt x="582634" y="279935"/>
                  </a:lnTo>
                  <a:lnTo>
                    <a:pt x="582316" y="267254"/>
                  </a:lnTo>
                  <a:lnTo>
                    <a:pt x="582634" y="251085"/>
                  </a:lnTo>
                  <a:lnTo>
                    <a:pt x="583589" y="235234"/>
                  </a:lnTo>
                  <a:lnTo>
                    <a:pt x="585179" y="219700"/>
                  </a:lnTo>
                  <a:lnTo>
                    <a:pt x="587406" y="205117"/>
                  </a:lnTo>
                  <a:lnTo>
                    <a:pt x="590269" y="191167"/>
                  </a:lnTo>
                  <a:lnTo>
                    <a:pt x="594087" y="177218"/>
                  </a:lnTo>
                  <a:lnTo>
                    <a:pt x="598222" y="163903"/>
                  </a:lnTo>
                  <a:lnTo>
                    <a:pt x="602676" y="151222"/>
                  </a:lnTo>
                  <a:lnTo>
                    <a:pt x="607766" y="139175"/>
                  </a:lnTo>
                  <a:lnTo>
                    <a:pt x="613174" y="127445"/>
                  </a:lnTo>
                  <a:lnTo>
                    <a:pt x="619218" y="116032"/>
                  </a:lnTo>
                  <a:lnTo>
                    <a:pt x="625898" y="105253"/>
                  </a:lnTo>
                  <a:lnTo>
                    <a:pt x="632897" y="95425"/>
                  </a:lnTo>
                  <a:lnTo>
                    <a:pt x="640214" y="85280"/>
                  </a:lnTo>
                  <a:lnTo>
                    <a:pt x="647848" y="76087"/>
                  </a:lnTo>
                  <a:lnTo>
                    <a:pt x="656120" y="67844"/>
                  </a:lnTo>
                  <a:lnTo>
                    <a:pt x="664072" y="59601"/>
                  </a:lnTo>
                  <a:lnTo>
                    <a:pt x="672980" y="51993"/>
                  </a:lnTo>
                  <a:lnTo>
                    <a:pt x="681887" y="45018"/>
                  </a:lnTo>
                  <a:lnTo>
                    <a:pt x="691431" y="38360"/>
                  </a:lnTo>
                  <a:lnTo>
                    <a:pt x="700656" y="32020"/>
                  </a:lnTo>
                  <a:lnTo>
                    <a:pt x="710836" y="26631"/>
                  </a:lnTo>
                  <a:lnTo>
                    <a:pt x="720697" y="21558"/>
                  </a:lnTo>
                  <a:lnTo>
                    <a:pt x="730877" y="16803"/>
                  </a:lnTo>
                  <a:lnTo>
                    <a:pt x="741057" y="13315"/>
                  </a:lnTo>
                  <a:lnTo>
                    <a:pt x="751555" y="9511"/>
                  </a:lnTo>
                  <a:lnTo>
                    <a:pt x="762053" y="6658"/>
                  </a:lnTo>
                  <a:lnTo>
                    <a:pt x="772869" y="4439"/>
                  </a:lnTo>
                  <a:lnTo>
                    <a:pt x="783685" y="2536"/>
                  </a:lnTo>
                  <a:lnTo>
                    <a:pt x="794183" y="951"/>
                  </a:lnTo>
                  <a:lnTo>
                    <a:pt x="804999" y="317"/>
                  </a:lnTo>
                  <a:lnTo>
                    <a:pt x="815815" y="0"/>
                  </a:lnTo>
                  <a:close/>
                </a:path>
              </a:pathLst>
            </a:custGeom>
            <a:solidFill>
              <a:srgbClr val="28283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sp>
        <p:nvSpPr>
          <p:cNvPr id="31" name="矩形 30"/>
          <p:cNvSpPr/>
          <p:nvPr/>
        </p:nvSpPr>
        <p:spPr>
          <a:xfrm>
            <a:off x="1799771" y="5990199"/>
            <a:ext cx="8592457" cy="830997"/>
          </a:xfrm>
          <a:prstGeom prst="rect">
            <a:avLst/>
          </a:prstGeom>
        </p:spPr>
        <p:txBody>
          <a:bodyPr wrap="square">
            <a:spAutoFit/>
          </a:bodyPr>
          <a:lstStyle/>
          <a:p>
            <a:pPr algn="ctr"/>
            <a:r>
              <a:rPr lang="en-US" altLang="zh-CN" sz="1600" dirty="0">
                <a:solidFill>
                  <a:srgbClr val="FFFFFF"/>
                </a:solidFill>
                <a:latin typeface="Nexa Light" panose="02000000000000000000" pitchFamily="2" charset="0"/>
                <a:ea typeface="Microsoft YaHei" panose="020B0503020204020204" pitchFamily="34" charset="-122"/>
              </a:rPr>
              <a:t>No matter how bad your heart has been broken, the world doesn’t stop for your grief. has been broken, the world grief. The sun comes right </a:t>
            </a:r>
            <a:endParaRPr lang="zh-CN" altLang="en-US" sz="1600" dirty="0">
              <a:solidFill>
                <a:srgbClr val="FFFFFF"/>
              </a:solidFill>
            </a:endParaRPr>
          </a:p>
          <a:p>
            <a:pPr algn="ctr"/>
            <a:endParaRPr lang="zh-CN" altLang="en-US" sz="1600" dirty="0">
              <a:solidFill>
                <a:srgbClr val="FFFFFF"/>
              </a:solidFill>
            </a:endParaRPr>
          </a:p>
        </p:txBody>
      </p:sp>
      <p:sp>
        <p:nvSpPr>
          <p:cNvPr id="32" name="文本框 31"/>
          <p:cNvSpPr txBox="1"/>
          <p:nvPr/>
        </p:nvSpPr>
        <p:spPr>
          <a:xfrm>
            <a:off x="821054" y="361950"/>
            <a:ext cx="3619500" cy="400110"/>
          </a:xfrm>
          <a:prstGeom prst="rect">
            <a:avLst/>
          </a:prstGeom>
          <a:noFill/>
        </p:spPr>
        <p:txBody>
          <a:bodyPr wrap="square" rtlCol="0">
            <a:spAutoFit/>
          </a:bodyPr>
          <a:lstStyle/>
          <a:p>
            <a:r>
              <a:rPr lang="en-US" altLang="zh-CN" sz="2000" dirty="0">
                <a:solidFill>
                  <a:schemeClr val="bg1"/>
                </a:solidFill>
                <a:latin typeface="Nexa Light" panose="02000000000000000000" pitchFamily="2" charset="0"/>
              </a:rPr>
              <a:t>ADD THE TITLE HERE</a:t>
            </a:r>
            <a:endParaRPr lang="zh-CN" altLang="en-US" sz="2000" dirty="0">
              <a:solidFill>
                <a:schemeClr val="bg1"/>
              </a:solidFill>
              <a:latin typeface="Nexa Light" panose="02000000000000000000" pitchFamily="2" charset="0"/>
            </a:endParaRPr>
          </a:p>
        </p:txBody>
      </p:sp>
      <p:sp>
        <p:nvSpPr>
          <p:cNvPr id="33" name="矩形 32"/>
          <p:cNvSpPr/>
          <p:nvPr/>
        </p:nvSpPr>
        <p:spPr>
          <a:xfrm>
            <a:off x="821054" y="762060"/>
            <a:ext cx="6096000" cy="276999"/>
          </a:xfrm>
          <a:prstGeom prst="rect">
            <a:avLst/>
          </a:prstGeom>
        </p:spPr>
        <p:txBody>
          <a:bodyPr>
            <a:spAutoFit/>
          </a:bodyPr>
          <a:lstStyle/>
          <a:p>
            <a:r>
              <a:rPr lang="en-US" altLang="zh-CN" sz="1200" dirty="0">
                <a:solidFill>
                  <a:schemeClr val="bg1"/>
                </a:solidFill>
                <a:latin typeface="Nexa Light" panose="02000000000000000000" pitchFamily="2" charset="0"/>
              </a:rPr>
              <a:t>Use, by you or one client, in a single end product which</a:t>
            </a:r>
            <a:endParaRPr lang="zh-CN" altLang="en-US" sz="1200" dirty="0">
              <a:solidFill>
                <a:schemeClr val="bg1"/>
              </a:solidFill>
              <a:latin typeface="Nexa Light" panose="02000000000000000000" pitchFamily="2" charset="0"/>
            </a:endParaRPr>
          </a:p>
        </p:txBody>
      </p:sp>
      <p:sp>
        <p:nvSpPr>
          <p:cNvPr id="34" name="矩形 33"/>
          <p:cNvSpPr/>
          <p:nvPr/>
        </p:nvSpPr>
        <p:spPr>
          <a:xfrm>
            <a:off x="0" y="412750"/>
            <a:ext cx="45719" cy="538609"/>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14299" y="412750"/>
            <a:ext cx="619125" cy="538609"/>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286939" y="412750"/>
            <a:ext cx="273844" cy="538609"/>
          </a:xfrm>
          <a:prstGeom prst="rect">
            <a:avLst/>
          </a:prstGeom>
          <a:solidFill>
            <a:srgbClr val="02C9F8"/>
          </a:solidFill>
        </p:spPr>
        <p:txBody>
          <a:bodyPr wrap="square" rtlCol="0">
            <a:spAutoFit/>
          </a:bodyPr>
          <a:lstStyle/>
          <a:p>
            <a:pPr algn="ctr"/>
            <a:r>
              <a:rPr lang="en-US" altLang="zh-CN" sz="2800" dirty="0">
                <a:solidFill>
                  <a:schemeClr val="bg1"/>
                </a:solidFill>
                <a:latin typeface="Century Gothic" panose="020B0502020202020204" pitchFamily="34" charset="0"/>
              </a:rPr>
              <a:t>3</a:t>
            </a:r>
            <a:endParaRPr lang="zh-CN" altLang="en-US" sz="28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48928628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750"/>
                                        <p:tgtEl>
                                          <p:spTgt spid="36"/>
                                        </p:tgtEl>
                                      </p:cBhvr>
                                    </p:animEffect>
                                    <p:anim calcmode="lin" valueType="num">
                                      <p:cBhvr>
                                        <p:cTn id="16" dur="750" fill="hold"/>
                                        <p:tgtEl>
                                          <p:spTgt spid="36"/>
                                        </p:tgtEl>
                                        <p:attrNameLst>
                                          <p:attrName>ppt_x</p:attrName>
                                        </p:attrNameLst>
                                      </p:cBhvr>
                                      <p:tavLst>
                                        <p:tav tm="0">
                                          <p:val>
                                            <p:strVal val="#ppt_x"/>
                                          </p:val>
                                        </p:tav>
                                        <p:tav tm="100000">
                                          <p:val>
                                            <p:strVal val="#ppt_x"/>
                                          </p:val>
                                        </p:tav>
                                      </p:tavLst>
                                    </p:anim>
                                    <p:anim calcmode="lin" valueType="num">
                                      <p:cBhvr>
                                        <p:cTn id="17" dur="750" fill="hold"/>
                                        <p:tgtEl>
                                          <p:spTgt spid="36"/>
                                        </p:tgtEl>
                                        <p:attrNameLst>
                                          <p:attrName>ppt_y</p:attrName>
                                        </p:attrNameLst>
                                      </p:cBhvr>
                                      <p:tavLst>
                                        <p:tav tm="0">
                                          <p:val>
                                            <p:strVal val="#ppt_y+.1"/>
                                          </p:val>
                                        </p:tav>
                                        <p:tav tm="100000">
                                          <p:val>
                                            <p:strVal val="#ppt_y"/>
                                          </p:val>
                                        </p:tav>
                                      </p:tavLst>
                                    </p:anim>
                                  </p:childTnLst>
                                </p:cTn>
                              </p:par>
                            </p:childTnLst>
                          </p:cTn>
                        </p:par>
                        <p:par>
                          <p:cTn id="18" fill="hold">
                            <p:stCondLst>
                              <p:cond delay="1750"/>
                            </p:stCondLst>
                            <p:childTnLst>
                              <p:par>
                                <p:cTn id="19" presetID="42" presetClass="entr" presetSubtype="0"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1000"/>
                                        <p:tgtEl>
                                          <p:spTgt spid="32"/>
                                        </p:tgtEl>
                                      </p:cBhvr>
                                    </p:animEffect>
                                    <p:anim calcmode="lin" valueType="num">
                                      <p:cBhvr>
                                        <p:cTn id="22" dur="1000" fill="hold"/>
                                        <p:tgtEl>
                                          <p:spTgt spid="32"/>
                                        </p:tgtEl>
                                        <p:attrNameLst>
                                          <p:attrName>ppt_x</p:attrName>
                                        </p:attrNameLst>
                                      </p:cBhvr>
                                      <p:tavLst>
                                        <p:tav tm="0">
                                          <p:val>
                                            <p:strVal val="#ppt_x"/>
                                          </p:val>
                                        </p:tav>
                                        <p:tav tm="100000">
                                          <p:val>
                                            <p:strVal val="#ppt_x"/>
                                          </p:val>
                                        </p:tav>
                                      </p:tavLst>
                                    </p:anim>
                                    <p:anim calcmode="lin" valueType="num">
                                      <p:cBhvr>
                                        <p:cTn id="23" dur="1000" fill="hold"/>
                                        <p:tgtEl>
                                          <p:spTgt spid="32"/>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1000"/>
                                        <p:tgtEl>
                                          <p:spTgt spid="33"/>
                                        </p:tgtEl>
                                      </p:cBhvr>
                                    </p:animEffect>
                                    <p:anim calcmode="lin" valueType="num">
                                      <p:cBhvr>
                                        <p:cTn id="27" dur="1000" fill="hold"/>
                                        <p:tgtEl>
                                          <p:spTgt spid="33"/>
                                        </p:tgtEl>
                                        <p:attrNameLst>
                                          <p:attrName>ppt_x</p:attrName>
                                        </p:attrNameLst>
                                      </p:cBhvr>
                                      <p:tavLst>
                                        <p:tav tm="0">
                                          <p:val>
                                            <p:strVal val="#ppt_x"/>
                                          </p:val>
                                        </p:tav>
                                        <p:tav tm="100000">
                                          <p:val>
                                            <p:strVal val="#ppt_x"/>
                                          </p:val>
                                        </p:tav>
                                      </p:tavLst>
                                    </p:anim>
                                    <p:anim calcmode="lin" valueType="num">
                                      <p:cBhvr>
                                        <p:cTn id="28" dur="1000" fill="hold"/>
                                        <p:tgtEl>
                                          <p:spTgt spid="33"/>
                                        </p:tgtEl>
                                        <p:attrNameLst>
                                          <p:attrName>ppt_y</p:attrName>
                                        </p:attrNameLst>
                                      </p:cBhvr>
                                      <p:tavLst>
                                        <p:tav tm="0">
                                          <p:val>
                                            <p:strVal val="#ppt_y-.1"/>
                                          </p:val>
                                        </p:tav>
                                        <p:tav tm="100000">
                                          <p:val>
                                            <p:strVal val="#ppt_y"/>
                                          </p:val>
                                        </p:tav>
                                      </p:tavLst>
                                    </p:anim>
                                  </p:childTnLst>
                                </p:cTn>
                              </p:par>
                            </p:childTnLst>
                          </p:cTn>
                        </p:par>
                        <p:par>
                          <p:cTn id="29" fill="hold">
                            <p:stCondLst>
                              <p:cond delay="2750"/>
                            </p:stCondLst>
                            <p:childTnLst>
                              <p:par>
                                <p:cTn id="30" presetID="22" presetClass="entr" presetSubtype="4"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00"/>
                                        <p:tgtEl>
                                          <p:spTgt spid="8"/>
                                        </p:tgtEl>
                                      </p:cBhvr>
                                    </p:animEffect>
                                  </p:childTnLst>
                                </p:cTn>
                              </p:par>
                            </p:childTnLst>
                          </p:cTn>
                        </p:par>
                        <p:par>
                          <p:cTn id="36" fill="hold">
                            <p:stCondLst>
                              <p:cond delay="3250"/>
                            </p:stCondLst>
                            <p:childTnLst>
                              <p:par>
                                <p:cTn id="37" presetID="2" presetClass="entr" presetSubtype="4" fill="hold" nodeType="afterEffect">
                                  <p:stCondLst>
                                    <p:cond delay="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1000" fill="hold"/>
                                        <p:tgtEl>
                                          <p:spTgt spid="39"/>
                                        </p:tgtEl>
                                        <p:attrNameLst>
                                          <p:attrName>ppt_x</p:attrName>
                                        </p:attrNameLst>
                                      </p:cBhvr>
                                      <p:tavLst>
                                        <p:tav tm="0">
                                          <p:val>
                                            <p:strVal val="#ppt_x"/>
                                          </p:val>
                                        </p:tav>
                                        <p:tav tm="100000">
                                          <p:val>
                                            <p:strVal val="#ppt_x"/>
                                          </p:val>
                                        </p:tav>
                                      </p:tavLst>
                                    </p:anim>
                                    <p:anim calcmode="lin" valueType="num">
                                      <p:cBhvr additive="base">
                                        <p:cTn id="40" dur="1000" fill="hold"/>
                                        <p:tgtEl>
                                          <p:spTgt spid="39"/>
                                        </p:tgtEl>
                                        <p:attrNameLst>
                                          <p:attrName>ppt_y</p:attrName>
                                        </p:attrNameLst>
                                      </p:cBhvr>
                                      <p:tavLst>
                                        <p:tav tm="0">
                                          <p:val>
                                            <p:strVal val="1+#ppt_h/2"/>
                                          </p:val>
                                        </p:tav>
                                        <p:tav tm="100000">
                                          <p:val>
                                            <p:strVal val="#ppt_y"/>
                                          </p:val>
                                        </p:tav>
                                      </p:tavLst>
                                    </p:anim>
                                  </p:childTnLst>
                                </p:cTn>
                              </p:par>
                            </p:childTnLst>
                          </p:cTn>
                        </p:par>
                        <p:par>
                          <p:cTn id="41" fill="hold">
                            <p:stCondLst>
                              <p:cond delay="4250"/>
                            </p:stCondLst>
                            <p:childTnLst>
                              <p:par>
                                <p:cTn id="42" presetID="2" presetClass="entr" presetSubtype="4" fill="hold" nodeType="afterEffect">
                                  <p:stCondLst>
                                    <p:cond delay="0"/>
                                  </p:stCondLst>
                                  <p:childTnLst>
                                    <p:set>
                                      <p:cBhvr>
                                        <p:cTn id="43" dur="1" fill="hold">
                                          <p:stCondLst>
                                            <p:cond delay="0"/>
                                          </p:stCondLst>
                                        </p:cTn>
                                        <p:tgtEl>
                                          <p:spTgt spid="38"/>
                                        </p:tgtEl>
                                        <p:attrNameLst>
                                          <p:attrName>style.visibility</p:attrName>
                                        </p:attrNameLst>
                                      </p:cBhvr>
                                      <p:to>
                                        <p:strVal val="visible"/>
                                      </p:to>
                                    </p:set>
                                    <p:anim calcmode="lin" valueType="num">
                                      <p:cBhvr additive="base">
                                        <p:cTn id="44" dur="1000" fill="hold"/>
                                        <p:tgtEl>
                                          <p:spTgt spid="38"/>
                                        </p:tgtEl>
                                        <p:attrNameLst>
                                          <p:attrName>ppt_x</p:attrName>
                                        </p:attrNameLst>
                                      </p:cBhvr>
                                      <p:tavLst>
                                        <p:tav tm="0">
                                          <p:val>
                                            <p:strVal val="#ppt_x"/>
                                          </p:val>
                                        </p:tav>
                                        <p:tav tm="100000">
                                          <p:val>
                                            <p:strVal val="#ppt_x"/>
                                          </p:val>
                                        </p:tav>
                                      </p:tavLst>
                                    </p:anim>
                                    <p:anim calcmode="lin" valueType="num">
                                      <p:cBhvr additive="base">
                                        <p:cTn id="45" dur="1000" fill="hold"/>
                                        <p:tgtEl>
                                          <p:spTgt spid="38"/>
                                        </p:tgtEl>
                                        <p:attrNameLst>
                                          <p:attrName>ppt_y</p:attrName>
                                        </p:attrNameLst>
                                      </p:cBhvr>
                                      <p:tavLst>
                                        <p:tav tm="0">
                                          <p:val>
                                            <p:strVal val="1+#ppt_h/2"/>
                                          </p:val>
                                        </p:tav>
                                        <p:tav tm="100000">
                                          <p:val>
                                            <p:strVal val="#ppt_y"/>
                                          </p:val>
                                        </p:tav>
                                      </p:tavLst>
                                    </p:anim>
                                  </p:childTnLst>
                                </p:cTn>
                              </p:par>
                            </p:childTnLst>
                          </p:cTn>
                        </p:par>
                        <p:par>
                          <p:cTn id="46" fill="hold">
                            <p:stCondLst>
                              <p:cond delay="5250"/>
                            </p:stCondLst>
                            <p:childTnLst>
                              <p:par>
                                <p:cTn id="47" presetID="2" presetClass="entr" presetSubtype="4" fill="hold" nodeType="after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1000" fill="hold"/>
                                        <p:tgtEl>
                                          <p:spTgt spid="37"/>
                                        </p:tgtEl>
                                        <p:attrNameLst>
                                          <p:attrName>ppt_x</p:attrName>
                                        </p:attrNameLst>
                                      </p:cBhvr>
                                      <p:tavLst>
                                        <p:tav tm="0">
                                          <p:val>
                                            <p:strVal val="#ppt_x"/>
                                          </p:val>
                                        </p:tav>
                                        <p:tav tm="100000">
                                          <p:val>
                                            <p:strVal val="#ppt_x"/>
                                          </p:val>
                                        </p:tav>
                                      </p:tavLst>
                                    </p:anim>
                                    <p:anim calcmode="lin" valueType="num">
                                      <p:cBhvr additive="base">
                                        <p:cTn id="50" dur="100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6250"/>
                            </p:stCondLst>
                            <p:childTnLst>
                              <p:par>
                                <p:cTn id="52" presetID="10" presetClass="entr" presetSubtype="0" fill="hold" grpId="0" nodeType="after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1" grpId="0"/>
      <p:bldP spid="32" grpId="0"/>
      <p:bldP spid="33" grpId="0"/>
      <p:bldP spid="34" grpId="0" animBg="1"/>
      <p:bldP spid="35" grpId="0" animBg="1"/>
      <p:bldP spid="3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1429336" y="4865172"/>
            <a:ext cx="2195512" cy="1439198"/>
            <a:chOff x="1429336" y="4865172"/>
            <a:chExt cx="2195512" cy="1439198"/>
          </a:xfrm>
        </p:grpSpPr>
        <p:sp>
          <p:nvSpPr>
            <p:cNvPr id="25" name="文本框 24"/>
            <p:cNvSpPr txBox="1"/>
            <p:nvPr/>
          </p:nvSpPr>
          <p:spPr>
            <a:xfrm>
              <a:off x="1629214" y="4865172"/>
              <a:ext cx="1652295" cy="369332"/>
            </a:xfrm>
            <a:prstGeom prst="rect">
              <a:avLst/>
            </a:prstGeom>
            <a:noFill/>
          </p:spPr>
          <p:txBody>
            <a:bodyPr wrap="square" rtlCol="0">
              <a:spAutoFit/>
            </a:bodyPr>
            <a:lstStyle/>
            <a:p>
              <a:pPr algn="r"/>
              <a:r>
                <a:rPr lang="en-US" altLang="zh-CN" dirty="0">
                  <a:solidFill>
                    <a:schemeClr val="bg1"/>
                  </a:solidFill>
                  <a:latin typeface="Nexa Light" panose="02000000000000000000" pitchFamily="2" charset="0"/>
                </a:rPr>
                <a:t>Main keyword</a:t>
              </a:r>
              <a:endParaRPr lang="zh-CN" altLang="en-US" dirty="0">
                <a:solidFill>
                  <a:schemeClr val="bg1"/>
                </a:solidFill>
                <a:latin typeface="Nexa Light" panose="02000000000000000000" pitchFamily="2" charset="0"/>
              </a:endParaRPr>
            </a:p>
          </p:txBody>
        </p:sp>
        <p:sp>
          <p:nvSpPr>
            <p:cNvPr id="28" name="矩形 27"/>
            <p:cNvSpPr/>
            <p:nvPr/>
          </p:nvSpPr>
          <p:spPr>
            <a:xfrm>
              <a:off x="1429336" y="5288707"/>
              <a:ext cx="2195512" cy="1015663"/>
            </a:xfrm>
            <a:prstGeom prst="rect">
              <a:avLst/>
            </a:prstGeom>
          </p:spPr>
          <p:txBody>
            <a:bodyPr wrap="square">
              <a:spAutoFit/>
            </a:bodyPr>
            <a:lstStyle/>
            <a:p>
              <a:pPr algn="ctr"/>
              <a:r>
                <a:rPr lang="en-US" altLang="zh-CN" sz="1200" b="0" i="0" dirty="0">
                  <a:solidFill>
                    <a:schemeClr val="bg1"/>
                  </a:solidFill>
                  <a:effectLst/>
                  <a:latin typeface="Nexa Light" panose="02000000000000000000" pitchFamily="2" charset="0"/>
                  <a:ea typeface="Microsoft YaHei" panose="020B0503020204020204" pitchFamily="34" charset="-122"/>
                </a:rPr>
                <a:t>No matter how bad your heart has been broken, the world doesn’t stop for your grief. The sun comes right back up the next</a:t>
              </a:r>
              <a:endParaRPr lang="zh-CN" altLang="en-US" sz="1200" dirty="0">
                <a:solidFill>
                  <a:schemeClr val="bg1"/>
                </a:solidFill>
                <a:latin typeface="Nexa Light" panose="02000000000000000000" pitchFamily="2" charset="0"/>
              </a:endParaRPr>
            </a:p>
          </p:txBody>
        </p:sp>
      </p:grpSp>
      <p:grpSp>
        <p:nvGrpSpPr>
          <p:cNvPr id="51" name="组合 50"/>
          <p:cNvGrpSpPr/>
          <p:nvPr/>
        </p:nvGrpSpPr>
        <p:grpSpPr>
          <a:xfrm>
            <a:off x="5015502" y="4865172"/>
            <a:ext cx="2195512" cy="1439198"/>
            <a:chOff x="5015502" y="4865172"/>
            <a:chExt cx="2195512" cy="1439198"/>
          </a:xfrm>
        </p:grpSpPr>
        <p:sp>
          <p:nvSpPr>
            <p:cNvPr id="26" name="文本框 25"/>
            <p:cNvSpPr txBox="1"/>
            <p:nvPr/>
          </p:nvSpPr>
          <p:spPr>
            <a:xfrm>
              <a:off x="5268499" y="4865172"/>
              <a:ext cx="1652295" cy="369332"/>
            </a:xfrm>
            <a:prstGeom prst="rect">
              <a:avLst/>
            </a:prstGeom>
            <a:noFill/>
          </p:spPr>
          <p:txBody>
            <a:bodyPr wrap="square" rtlCol="0">
              <a:spAutoFit/>
            </a:bodyPr>
            <a:lstStyle/>
            <a:p>
              <a:pPr algn="r"/>
              <a:r>
                <a:rPr lang="en-US" altLang="zh-CN" dirty="0">
                  <a:solidFill>
                    <a:schemeClr val="bg1"/>
                  </a:solidFill>
                  <a:latin typeface="Nexa Light" panose="02000000000000000000" pitchFamily="2" charset="0"/>
                </a:rPr>
                <a:t>Main keyword</a:t>
              </a:r>
              <a:endParaRPr lang="zh-CN" altLang="en-US" dirty="0">
                <a:solidFill>
                  <a:schemeClr val="bg1"/>
                </a:solidFill>
                <a:latin typeface="Nexa Light" panose="02000000000000000000" pitchFamily="2" charset="0"/>
              </a:endParaRPr>
            </a:p>
          </p:txBody>
        </p:sp>
        <p:sp>
          <p:nvSpPr>
            <p:cNvPr id="29" name="矩形 28"/>
            <p:cNvSpPr/>
            <p:nvPr/>
          </p:nvSpPr>
          <p:spPr>
            <a:xfrm>
              <a:off x="5015502" y="5288707"/>
              <a:ext cx="2195512" cy="1015663"/>
            </a:xfrm>
            <a:prstGeom prst="rect">
              <a:avLst/>
            </a:prstGeom>
          </p:spPr>
          <p:txBody>
            <a:bodyPr wrap="square">
              <a:spAutoFit/>
            </a:bodyPr>
            <a:lstStyle/>
            <a:p>
              <a:pPr algn="ctr"/>
              <a:r>
                <a:rPr lang="en-US" altLang="zh-CN" sz="1200" b="0" i="0" dirty="0">
                  <a:solidFill>
                    <a:schemeClr val="bg1"/>
                  </a:solidFill>
                  <a:effectLst/>
                  <a:latin typeface="Nexa Light" panose="02000000000000000000" pitchFamily="2" charset="0"/>
                  <a:ea typeface="Microsoft YaHei" panose="020B0503020204020204" pitchFamily="34" charset="-122"/>
                </a:rPr>
                <a:t>No matter how bad your heart has been broken, the world doesn’t stop for your grief. The sun comes right back up the next</a:t>
              </a:r>
              <a:endParaRPr lang="zh-CN" altLang="en-US" sz="1200" dirty="0">
                <a:solidFill>
                  <a:schemeClr val="bg1"/>
                </a:solidFill>
                <a:latin typeface="Nexa Light" panose="02000000000000000000" pitchFamily="2" charset="0"/>
              </a:endParaRPr>
            </a:p>
          </p:txBody>
        </p:sp>
      </p:grpSp>
      <p:grpSp>
        <p:nvGrpSpPr>
          <p:cNvPr id="52" name="组合 51"/>
          <p:cNvGrpSpPr/>
          <p:nvPr/>
        </p:nvGrpSpPr>
        <p:grpSpPr>
          <a:xfrm>
            <a:off x="8601668" y="4865172"/>
            <a:ext cx="2195512" cy="1439198"/>
            <a:chOff x="8601668" y="4865172"/>
            <a:chExt cx="2195512" cy="1439198"/>
          </a:xfrm>
        </p:grpSpPr>
        <p:sp>
          <p:nvSpPr>
            <p:cNvPr id="27" name="文本框 26"/>
            <p:cNvSpPr txBox="1"/>
            <p:nvPr/>
          </p:nvSpPr>
          <p:spPr>
            <a:xfrm>
              <a:off x="8907784" y="4865172"/>
              <a:ext cx="1652295" cy="369332"/>
            </a:xfrm>
            <a:prstGeom prst="rect">
              <a:avLst/>
            </a:prstGeom>
            <a:noFill/>
          </p:spPr>
          <p:txBody>
            <a:bodyPr wrap="square" rtlCol="0">
              <a:spAutoFit/>
            </a:bodyPr>
            <a:lstStyle/>
            <a:p>
              <a:pPr algn="r"/>
              <a:r>
                <a:rPr lang="en-US" altLang="zh-CN" dirty="0">
                  <a:solidFill>
                    <a:schemeClr val="bg1"/>
                  </a:solidFill>
                  <a:latin typeface="Nexa Light" panose="02000000000000000000" pitchFamily="2" charset="0"/>
                </a:rPr>
                <a:t>Main keyword</a:t>
              </a:r>
              <a:endParaRPr lang="zh-CN" altLang="en-US" dirty="0">
                <a:solidFill>
                  <a:schemeClr val="bg1"/>
                </a:solidFill>
                <a:latin typeface="Nexa Light" panose="02000000000000000000" pitchFamily="2" charset="0"/>
              </a:endParaRPr>
            </a:p>
          </p:txBody>
        </p:sp>
        <p:sp>
          <p:nvSpPr>
            <p:cNvPr id="30" name="矩形 29"/>
            <p:cNvSpPr/>
            <p:nvPr/>
          </p:nvSpPr>
          <p:spPr>
            <a:xfrm>
              <a:off x="8601668" y="5288707"/>
              <a:ext cx="2195512" cy="1015663"/>
            </a:xfrm>
            <a:prstGeom prst="rect">
              <a:avLst/>
            </a:prstGeom>
          </p:spPr>
          <p:txBody>
            <a:bodyPr wrap="square">
              <a:spAutoFit/>
            </a:bodyPr>
            <a:lstStyle/>
            <a:p>
              <a:pPr algn="ctr"/>
              <a:r>
                <a:rPr lang="en-US" altLang="zh-CN" sz="1200" b="0" i="0" dirty="0">
                  <a:solidFill>
                    <a:schemeClr val="bg1"/>
                  </a:solidFill>
                  <a:effectLst/>
                  <a:latin typeface="Nexa Light" panose="02000000000000000000" pitchFamily="2" charset="0"/>
                  <a:ea typeface="Microsoft YaHei" panose="020B0503020204020204" pitchFamily="34" charset="-122"/>
                </a:rPr>
                <a:t>No matter how bad your heart has been broken, the world doesn’t stop for your grief. The sun comes right back up the next</a:t>
              </a:r>
              <a:endParaRPr lang="zh-CN" altLang="en-US" sz="1200" dirty="0">
                <a:solidFill>
                  <a:schemeClr val="bg1"/>
                </a:solidFill>
                <a:latin typeface="Nexa Light" panose="02000000000000000000" pitchFamily="2" charset="0"/>
              </a:endParaRPr>
            </a:p>
          </p:txBody>
        </p:sp>
      </p:grpSp>
      <p:graphicFrame>
        <p:nvGraphicFramePr>
          <p:cNvPr id="20" name="图表 19"/>
          <p:cNvGraphicFramePr/>
          <p:nvPr>
            <p:extLst>
              <p:ext uri="{D42A27DB-BD31-4B8C-83A1-F6EECF244321}">
                <p14:modId xmlns:p14="http://schemas.microsoft.com/office/powerpoint/2010/main" val="3806509839"/>
              </p:ext>
            </p:extLst>
          </p:nvPr>
        </p:nvGraphicFramePr>
        <p:xfrm>
          <a:off x="438963" y="1659099"/>
          <a:ext cx="4220124" cy="2813417"/>
        </p:xfrm>
        <a:graphic>
          <a:graphicData uri="http://schemas.openxmlformats.org/drawingml/2006/chart">
            <c:chart xmlns:c="http://schemas.openxmlformats.org/drawingml/2006/chart" xmlns:r="http://schemas.openxmlformats.org/officeDocument/2006/relationships" r:id="rId3"/>
          </a:graphicData>
        </a:graphic>
      </p:graphicFrame>
      <p:sp>
        <p:nvSpPr>
          <p:cNvPr id="21" name="文本框 20"/>
          <p:cNvSpPr txBox="1"/>
          <p:nvPr/>
        </p:nvSpPr>
        <p:spPr>
          <a:xfrm>
            <a:off x="1960394" y="2819626"/>
            <a:ext cx="1220480" cy="646331"/>
          </a:xfrm>
          <a:prstGeom prst="rect">
            <a:avLst/>
          </a:prstGeom>
          <a:noFill/>
        </p:spPr>
        <p:txBody>
          <a:bodyPr wrap="square" rtlCol="0">
            <a:spAutoFit/>
          </a:bodyPr>
          <a:lstStyle/>
          <a:p>
            <a:r>
              <a:rPr lang="en-US" altLang="zh-CN" sz="3600" b="1" dirty="0">
                <a:solidFill>
                  <a:schemeClr val="bg1"/>
                </a:solidFill>
                <a:latin typeface="Nexa Light" panose="02000000000000000000" pitchFamily="2" charset="0"/>
              </a:rPr>
              <a:t>80%</a:t>
            </a:r>
            <a:endParaRPr lang="zh-CN" altLang="en-US" sz="3600" b="1" dirty="0">
              <a:solidFill>
                <a:schemeClr val="bg1"/>
              </a:solidFill>
              <a:latin typeface="Nexa Light" panose="02000000000000000000" pitchFamily="2" charset="0"/>
            </a:endParaRPr>
          </a:p>
        </p:txBody>
      </p:sp>
      <p:graphicFrame>
        <p:nvGraphicFramePr>
          <p:cNvPr id="41" name="图表 40"/>
          <p:cNvGraphicFramePr/>
          <p:nvPr>
            <p:extLst>
              <p:ext uri="{D42A27DB-BD31-4B8C-83A1-F6EECF244321}">
                <p14:modId xmlns:p14="http://schemas.microsoft.com/office/powerpoint/2010/main" val="974876410"/>
              </p:ext>
            </p:extLst>
          </p:nvPr>
        </p:nvGraphicFramePr>
        <p:xfrm>
          <a:off x="3984584" y="1659099"/>
          <a:ext cx="4220124" cy="2813417"/>
        </p:xfrm>
        <a:graphic>
          <a:graphicData uri="http://schemas.openxmlformats.org/drawingml/2006/chart">
            <c:chart xmlns:c="http://schemas.openxmlformats.org/drawingml/2006/chart" xmlns:r="http://schemas.openxmlformats.org/officeDocument/2006/relationships" r:id="rId4"/>
          </a:graphicData>
        </a:graphic>
      </p:graphicFrame>
      <p:sp>
        <p:nvSpPr>
          <p:cNvPr id="42" name="文本框 41"/>
          <p:cNvSpPr txBox="1"/>
          <p:nvPr/>
        </p:nvSpPr>
        <p:spPr>
          <a:xfrm>
            <a:off x="5506015" y="2819626"/>
            <a:ext cx="1220480" cy="646331"/>
          </a:xfrm>
          <a:prstGeom prst="rect">
            <a:avLst/>
          </a:prstGeom>
          <a:noFill/>
        </p:spPr>
        <p:txBody>
          <a:bodyPr wrap="square" rtlCol="0">
            <a:spAutoFit/>
          </a:bodyPr>
          <a:lstStyle/>
          <a:p>
            <a:r>
              <a:rPr lang="en-US" altLang="zh-CN" sz="3600" b="1" dirty="0">
                <a:solidFill>
                  <a:schemeClr val="bg1"/>
                </a:solidFill>
                <a:latin typeface="Nexa Light" panose="02000000000000000000" pitchFamily="2" charset="0"/>
              </a:rPr>
              <a:t>60%</a:t>
            </a:r>
            <a:endParaRPr lang="zh-CN" altLang="en-US" sz="3600" b="1" dirty="0">
              <a:solidFill>
                <a:schemeClr val="bg1"/>
              </a:solidFill>
              <a:latin typeface="Nexa Light" panose="02000000000000000000" pitchFamily="2" charset="0"/>
            </a:endParaRPr>
          </a:p>
        </p:txBody>
      </p:sp>
      <p:graphicFrame>
        <p:nvGraphicFramePr>
          <p:cNvPr id="43" name="图表 42"/>
          <p:cNvGraphicFramePr/>
          <p:nvPr>
            <p:extLst>
              <p:ext uri="{D42A27DB-BD31-4B8C-83A1-F6EECF244321}">
                <p14:modId xmlns:p14="http://schemas.microsoft.com/office/powerpoint/2010/main" val="66794023"/>
              </p:ext>
            </p:extLst>
          </p:nvPr>
        </p:nvGraphicFramePr>
        <p:xfrm>
          <a:off x="7589362" y="1659099"/>
          <a:ext cx="4220124" cy="2813417"/>
        </p:xfrm>
        <a:graphic>
          <a:graphicData uri="http://schemas.openxmlformats.org/drawingml/2006/chart">
            <c:chart xmlns:c="http://schemas.openxmlformats.org/drawingml/2006/chart" xmlns:r="http://schemas.openxmlformats.org/officeDocument/2006/relationships" r:id="rId5"/>
          </a:graphicData>
        </a:graphic>
      </p:graphicFrame>
      <p:sp>
        <p:nvSpPr>
          <p:cNvPr id="44" name="文本框 43"/>
          <p:cNvSpPr txBox="1"/>
          <p:nvPr/>
        </p:nvSpPr>
        <p:spPr>
          <a:xfrm>
            <a:off x="9110793" y="2819626"/>
            <a:ext cx="1220480" cy="646331"/>
          </a:xfrm>
          <a:prstGeom prst="rect">
            <a:avLst/>
          </a:prstGeom>
          <a:noFill/>
        </p:spPr>
        <p:txBody>
          <a:bodyPr wrap="square" rtlCol="0">
            <a:spAutoFit/>
          </a:bodyPr>
          <a:lstStyle/>
          <a:p>
            <a:r>
              <a:rPr lang="en-US" altLang="zh-CN" sz="3600" b="1" dirty="0">
                <a:solidFill>
                  <a:schemeClr val="bg1"/>
                </a:solidFill>
                <a:latin typeface="Nexa Light" panose="02000000000000000000" pitchFamily="2" charset="0"/>
              </a:rPr>
              <a:t>70%</a:t>
            </a:r>
            <a:endParaRPr lang="zh-CN" altLang="en-US" sz="3600" b="1" dirty="0">
              <a:solidFill>
                <a:schemeClr val="bg1"/>
              </a:solidFill>
              <a:latin typeface="Nexa Light" panose="02000000000000000000" pitchFamily="2" charset="0"/>
            </a:endParaRPr>
          </a:p>
        </p:txBody>
      </p:sp>
      <p:sp>
        <p:nvSpPr>
          <p:cNvPr id="45" name="文本框 44"/>
          <p:cNvSpPr txBox="1"/>
          <p:nvPr/>
        </p:nvSpPr>
        <p:spPr>
          <a:xfrm>
            <a:off x="821054" y="361950"/>
            <a:ext cx="3619500" cy="400110"/>
          </a:xfrm>
          <a:prstGeom prst="rect">
            <a:avLst/>
          </a:prstGeom>
          <a:noFill/>
        </p:spPr>
        <p:txBody>
          <a:bodyPr wrap="square" rtlCol="0">
            <a:spAutoFit/>
          </a:bodyPr>
          <a:lstStyle/>
          <a:p>
            <a:r>
              <a:rPr lang="en-US" altLang="zh-CN" sz="2000" dirty="0">
                <a:solidFill>
                  <a:schemeClr val="bg1"/>
                </a:solidFill>
                <a:latin typeface="Nexa Light" panose="02000000000000000000" pitchFamily="2" charset="0"/>
              </a:rPr>
              <a:t>ADD THE TITLE HERE</a:t>
            </a:r>
            <a:endParaRPr lang="zh-CN" altLang="en-US" sz="2000" dirty="0">
              <a:solidFill>
                <a:schemeClr val="bg1"/>
              </a:solidFill>
              <a:latin typeface="Nexa Light" panose="02000000000000000000" pitchFamily="2" charset="0"/>
            </a:endParaRPr>
          </a:p>
        </p:txBody>
      </p:sp>
      <p:sp>
        <p:nvSpPr>
          <p:cNvPr id="46" name="矩形 45"/>
          <p:cNvSpPr/>
          <p:nvPr/>
        </p:nvSpPr>
        <p:spPr>
          <a:xfrm>
            <a:off x="821054" y="762060"/>
            <a:ext cx="6096000" cy="276999"/>
          </a:xfrm>
          <a:prstGeom prst="rect">
            <a:avLst/>
          </a:prstGeom>
        </p:spPr>
        <p:txBody>
          <a:bodyPr>
            <a:spAutoFit/>
          </a:bodyPr>
          <a:lstStyle/>
          <a:p>
            <a:r>
              <a:rPr lang="en-US" altLang="zh-CN" sz="1200" dirty="0">
                <a:solidFill>
                  <a:schemeClr val="bg1"/>
                </a:solidFill>
                <a:latin typeface="Nexa Light" panose="02000000000000000000" pitchFamily="2" charset="0"/>
              </a:rPr>
              <a:t>Use, by you or one client, in a single end product which</a:t>
            </a:r>
            <a:endParaRPr lang="zh-CN" altLang="en-US" sz="1200" dirty="0">
              <a:solidFill>
                <a:schemeClr val="bg1"/>
              </a:solidFill>
              <a:latin typeface="Nexa Light" panose="02000000000000000000" pitchFamily="2" charset="0"/>
            </a:endParaRPr>
          </a:p>
        </p:txBody>
      </p:sp>
      <p:sp>
        <p:nvSpPr>
          <p:cNvPr id="47" name="矩形 46"/>
          <p:cNvSpPr/>
          <p:nvPr/>
        </p:nvSpPr>
        <p:spPr>
          <a:xfrm>
            <a:off x="0" y="412750"/>
            <a:ext cx="45719" cy="538609"/>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114299" y="412750"/>
            <a:ext cx="619125" cy="538609"/>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286939" y="412750"/>
            <a:ext cx="273844" cy="538609"/>
          </a:xfrm>
          <a:prstGeom prst="rect">
            <a:avLst/>
          </a:prstGeom>
          <a:solidFill>
            <a:srgbClr val="02C9F8"/>
          </a:solidFill>
        </p:spPr>
        <p:txBody>
          <a:bodyPr wrap="square" rtlCol="0">
            <a:spAutoFit/>
          </a:bodyPr>
          <a:lstStyle/>
          <a:p>
            <a:pPr algn="ctr"/>
            <a:r>
              <a:rPr lang="en-US" altLang="zh-CN" sz="2800" dirty="0">
                <a:solidFill>
                  <a:schemeClr val="bg1"/>
                </a:solidFill>
                <a:latin typeface="Century Gothic" panose="020B0502020202020204" pitchFamily="34" charset="0"/>
              </a:rPr>
              <a:t>3</a:t>
            </a:r>
            <a:endParaRPr lang="zh-CN" altLang="en-US" sz="28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5605611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left)">
                                      <p:cBhvr>
                                        <p:cTn id="11" dur="500"/>
                                        <p:tgtEl>
                                          <p:spTgt spid="48"/>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750"/>
                                        <p:tgtEl>
                                          <p:spTgt spid="49"/>
                                        </p:tgtEl>
                                      </p:cBhvr>
                                    </p:animEffect>
                                    <p:anim calcmode="lin" valueType="num">
                                      <p:cBhvr>
                                        <p:cTn id="16" dur="750" fill="hold"/>
                                        <p:tgtEl>
                                          <p:spTgt spid="49"/>
                                        </p:tgtEl>
                                        <p:attrNameLst>
                                          <p:attrName>ppt_x</p:attrName>
                                        </p:attrNameLst>
                                      </p:cBhvr>
                                      <p:tavLst>
                                        <p:tav tm="0">
                                          <p:val>
                                            <p:strVal val="#ppt_x"/>
                                          </p:val>
                                        </p:tav>
                                        <p:tav tm="100000">
                                          <p:val>
                                            <p:strVal val="#ppt_x"/>
                                          </p:val>
                                        </p:tav>
                                      </p:tavLst>
                                    </p:anim>
                                    <p:anim calcmode="lin" valueType="num">
                                      <p:cBhvr>
                                        <p:cTn id="17" dur="750" fill="hold"/>
                                        <p:tgtEl>
                                          <p:spTgt spid="49"/>
                                        </p:tgtEl>
                                        <p:attrNameLst>
                                          <p:attrName>ppt_y</p:attrName>
                                        </p:attrNameLst>
                                      </p:cBhvr>
                                      <p:tavLst>
                                        <p:tav tm="0">
                                          <p:val>
                                            <p:strVal val="#ppt_y+.1"/>
                                          </p:val>
                                        </p:tav>
                                        <p:tav tm="100000">
                                          <p:val>
                                            <p:strVal val="#ppt_y"/>
                                          </p:val>
                                        </p:tav>
                                      </p:tavLst>
                                    </p:anim>
                                  </p:childTnLst>
                                </p:cTn>
                              </p:par>
                            </p:childTnLst>
                          </p:cTn>
                        </p:par>
                        <p:par>
                          <p:cTn id="18" fill="hold">
                            <p:stCondLst>
                              <p:cond delay="1750"/>
                            </p:stCondLst>
                            <p:childTnLst>
                              <p:par>
                                <p:cTn id="19" presetID="42" presetClass="entr" presetSubtype="0" fill="hold" grpId="0" nodeType="after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1000"/>
                                        <p:tgtEl>
                                          <p:spTgt spid="45"/>
                                        </p:tgtEl>
                                      </p:cBhvr>
                                    </p:animEffect>
                                    <p:anim calcmode="lin" valueType="num">
                                      <p:cBhvr>
                                        <p:cTn id="22" dur="1000" fill="hold"/>
                                        <p:tgtEl>
                                          <p:spTgt spid="45"/>
                                        </p:tgtEl>
                                        <p:attrNameLst>
                                          <p:attrName>ppt_x</p:attrName>
                                        </p:attrNameLst>
                                      </p:cBhvr>
                                      <p:tavLst>
                                        <p:tav tm="0">
                                          <p:val>
                                            <p:strVal val="#ppt_x"/>
                                          </p:val>
                                        </p:tav>
                                        <p:tav tm="100000">
                                          <p:val>
                                            <p:strVal val="#ppt_x"/>
                                          </p:val>
                                        </p:tav>
                                      </p:tavLst>
                                    </p:anim>
                                    <p:anim calcmode="lin" valueType="num">
                                      <p:cBhvr>
                                        <p:cTn id="23" dur="1000" fill="hold"/>
                                        <p:tgtEl>
                                          <p:spTgt spid="45"/>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1000"/>
                                        <p:tgtEl>
                                          <p:spTgt spid="46"/>
                                        </p:tgtEl>
                                      </p:cBhvr>
                                    </p:animEffect>
                                    <p:anim calcmode="lin" valueType="num">
                                      <p:cBhvr>
                                        <p:cTn id="27" dur="1000" fill="hold"/>
                                        <p:tgtEl>
                                          <p:spTgt spid="46"/>
                                        </p:tgtEl>
                                        <p:attrNameLst>
                                          <p:attrName>ppt_x</p:attrName>
                                        </p:attrNameLst>
                                      </p:cBhvr>
                                      <p:tavLst>
                                        <p:tav tm="0">
                                          <p:val>
                                            <p:strVal val="#ppt_x"/>
                                          </p:val>
                                        </p:tav>
                                        <p:tav tm="100000">
                                          <p:val>
                                            <p:strVal val="#ppt_x"/>
                                          </p:val>
                                        </p:tav>
                                      </p:tavLst>
                                    </p:anim>
                                    <p:anim calcmode="lin" valueType="num">
                                      <p:cBhvr>
                                        <p:cTn id="28" dur="1000" fill="hold"/>
                                        <p:tgtEl>
                                          <p:spTgt spid="46"/>
                                        </p:tgtEl>
                                        <p:attrNameLst>
                                          <p:attrName>ppt_y</p:attrName>
                                        </p:attrNameLst>
                                      </p:cBhvr>
                                      <p:tavLst>
                                        <p:tav tm="0">
                                          <p:val>
                                            <p:strVal val="#ppt_y-.1"/>
                                          </p:val>
                                        </p:tav>
                                        <p:tav tm="100000">
                                          <p:val>
                                            <p:strVal val="#ppt_y"/>
                                          </p:val>
                                        </p:tav>
                                      </p:tavLst>
                                    </p:anim>
                                  </p:childTnLst>
                                </p:cTn>
                              </p:par>
                            </p:childTnLst>
                          </p:cTn>
                        </p:par>
                        <p:par>
                          <p:cTn id="29" fill="hold">
                            <p:stCondLst>
                              <p:cond delay="2750"/>
                            </p:stCondLst>
                            <p:childTnLst>
                              <p:par>
                                <p:cTn id="30" presetID="21" presetClass="entr" presetSubtype="1"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heel(1)">
                                      <p:cBhvr>
                                        <p:cTn id="32" dur="1500"/>
                                        <p:tgtEl>
                                          <p:spTgt spid="20"/>
                                        </p:tgtEl>
                                      </p:cBhvr>
                                    </p:animEffect>
                                  </p:childTnLst>
                                </p:cTn>
                              </p:par>
                            </p:childTnLst>
                          </p:cTn>
                        </p:par>
                        <p:par>
                          <p:cTn id="33" fill="hold">
                            <p:stCondLst>
                              <p:cond delay="4250"/>
                            </p:stCondLst>
                            <p:childTnLst>
                              <p:par>
                                <p:cTn id="34" presetID="42" presetClass="entr" presetSubtype="0"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1000"/>
                                        <p:tgtEl>
                                          <p:spTgt spid="21"/>
                                        </p:tgtEl>
                                      </p:cBhvr>
                                    </p:animEffect>
                                    <p:anim calcmode="lin" valueType="num">
                                      <p:cBhvr>
                                        <p:cTn id="37" dur="1000" fill="hold"/>
                                        <p:tgtEl>
                                          <p:spTgt spid="21"/>
                                        </p:tgtEl>
                                        <p:attrNameLst>
                                          <p:attrName>ppt_x</p:attrName>
                                        </p:attrNameLst>
                                      </p:cBhvr>
                                      <p:tavLst>
                                        <p:tav tm="0">
                                          <p:val>
                                            <p:strVal val="#ppt_x"/>
                                          </p:val>
                                        </p:tav>
                                        <p:tav tm="100000">
                                          <p:val>
                                            <p:strVal val="#ppt_x"/>
                                          </p:val>
                                        </p:tav>
                                      </p:tavLst>
                                    </p:anim>
                                    <p:anim calcmode="lin" valueType="num">
                                      <p:cBhvr>
                                        <p:cTn id="38" dur="1000" fill="hold"/>
                                        <p:tgtEl>
                                          <p:spTgt spid="21"/>
                                        </p:tgtEl>
                                        <p:attrNameLst>
                                          <p:attrName>ppt_y</p:attrName>
                                        </p:attrNameLst>
                                      </p:cBhvr>
                                      <p:tavLst>
                                        <p:tav tm="0">
                                          <p:val>
                                            <p:strVal val="#ppt_y+.1"/>
                                          </p:val>
                                        </p:tav>
                                        <p:tav tm="100000">
                                          <p:val>
                                            <p:strVal val="#ppt_y"/>
                                          </p:val>
                                        </p:tav>
                                      </p:tavLst>
                                    </p:anim>
                                  </p:childTnLst>
                                </p:cTn>
                              </p:par>
                            </p:childTnLst>
                          </p:cTn>
                        </p:par>
                        <p:par>
                          <p:cTn id="39" fill="hold">
                            <p:stCondLst>
                              <p:cond delay="5250"/>
                            </p:stCondLst>
                            <p:childTnLst>
                              <p:par>
                                <p:cTn id="40" presetID="21" presetClass="entr" presetSubtype="1" fill="hold" grpId="0" nodeType="after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wheel(1)">
                                      <p:cBhvr>
                                        <p:cTn id="42" dur="1500"/>
                                        <p:tgtEl>
                                          <p:spTgt spid="41"/>
                                        </p:tgtEl>
                                      </p:cBhvr>
                                    </p:animEffect>
                                  </p:childTnLst>
                                </p:cTn>
                              </p:par>
                            </p:childTnLst>
                          </p:cTn>
                        </p:par>
                        <p:par>
                          <p:cTn id="43" fill="hold">
                            <p:stCondLst>
                              <p:cond delay="6750"/>
                            </p:stCondLst>
                            <p:childTnLst>
                              <p:par>
                                <p:cTn id="44" presetID="42" presetClass="entr" presetSubtype="0" fill="hold" grpId="0"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1000"/>
                                        <p:tgtEl>
                                          <p:spTgt spid="42"/>
                                        </p:tgtEl>
                                      </p:cBhvr>
                                    </p:animEffect>
                                    <p:anim calcmode="lin" valueType="num">
                                      <p:cBhvr>
                                        <p:cTn id="47" dur="1000" fill="hold"/>
                                        <p:tgtEl>
                                          <p:spTgt spid="42"/>
                                        </p:tgtEl>
                                        <p:attrNameLst>
                                          <p:attrName>ppt_x</p:attrName>
                                        </p:attrNameLst>
                                      </p:cBhvr>
                                      <p:tavLst>
                                        <p:tav tm="0">
                                          <p:val>
                                            <p:strVal val="#ppt_x"/>
                                          </p:val>
                                        </p:tav>
                                        <p:tav tm="100000">
                                          <p:val>
                                            <p:strVal val="#ppt_x"/>
                                          </p:val>
                                        </p:tav>
                                      </p:tavLst>
                                    </p:anim>
                                    <p:anim calcmode="lin" valueType="num">
                                      <p:cBhvr>
                                        <p:cTn id="48" dur="1000" fill="hold"/>
                                        <p:tgtEl>
                                          <p:spTgt spid="42"/>
                                        </p:tgtEl>
                                        <p:attrNameLst>
                                          <p:attrName>ppt_y</p:attrName>
                                        </p:attrNameLst>
                                      </p:cBhvr>
                                      <p:tavLst>
                                        <p:tav tm="0">
                                          <p:val>
                                            <p:strVal val="#ppt_y+.1"/>
                                          </p:val>
                                        </p:tav>
                                        <p:tav tm="100000">
                                          <p:val>
                                            <p:strVal val="#ppt_y"/>
                                          </p:val>
                                        </p:tav>
                                      </p:tavLst>
                                    </p:anim>
                                  </p:childTnLst>
                                </p:cTn>
                              </p:par>
                            </p:childTnLst>
                          </p:cTn>
                        </p:par>
                        <p:par>
                          <p:cTn id="49" fill="hold">
                            <p:stCondLst>
                              <p:cond delay="7750"/>
                            </p:stCondLst>
                            <p:childTnLst>
                              <p:par>
                                <p:cTn id="50" presetID="21" presetClass="entr" presetSubtype="1" fill="hold" grpId="0" nodeType="after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wheel(1)">
                                      <p:cBhvr>
                                        <p:cTn id="52" dur="1500"/>
                                        <p:tgtEl>
                                          <p:spTgt spid="43"/>
                                        </p:tgtEl>
                                      </p:cBhvr>
                                    </p:animEffect>
                                  </p:childTnLst>
                                </p:cTn>
                              </p:par>
                            </p:childTnLst>
                          </p:cTn>
                        </p:par>
                        <p:par>
                          <p:cTn id="53" fill="hold">
                            <p:stCondLst>
                              <p:cond delay="9250"/>
                            </p:stCondLst>
                            <p:childTnLst>
                              <p:par>
                                <p:cTn id="54" presetID="42" presetClass="entr" presetSubtype="0" fill="hold" grpId="0" nodeType="after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fade">
                                      <p:cBhvr>
                                        <p:cTn id="56" dur="1000"/>
                                        <p:tgtEl>
                                          <p:spTgt spid="44"/>
                                        </p:tgtEl>
                                      </p:cBhvr>
                                    </p:animEffect>
                                    <p:anim calcmode="lin" valueType="num">
                                      <p:cBhvr>
                                        <p:cTn id="57" dur="1000" fill="hold"/>
                                        <p:tgtEl>
                                          <p:spTgt spid="44"/>
                                        </p:tgtEl>
                                        <p:attrNameLst>
                                          <p:attrName>ppt_x</p:attrName>
                                        </p:attrNameLst>
                                      </p:cBhvr>
                                      <p:tavLst>
                                        <p:tav tm="0">
                                          <p:val>
                                            <p:strVal val="#ppt_x"/>
                                          </p:val>
                                        </p:tav>
                                        <p:tav tm="100000">
                                          <p:val>
                                            <p:strVal val="#ppt_x"/>
                                          </p:val>
                                        </p:tav>
                                      </p:tavLst>
                                    </p:anim>
                                    <p:anim calcmode="lin" valueType="num">
                                      <p:cBhvr>
                                        <p:cTn id="58" dur="1000" fill="hold"/>
                                        <p:tgtEl>
                                          <p:spTgt spid="44"/>
                                        </p:tgtEl>
                                        <p:attrNameLst>
                                          <p:attrName>ppt_y</p:attrName>
                                        </p:attrNameLst>
                                      </p:cBhvr>
                                      <p:tavLst>
                                        <p:tav tm="0">
                                          <p:val>
                                            <p:strVal val="#ppt_y+.1"/>
                                          </p:val>
                                        </p:tav>
                                        <p:tav tm="100000">
                                          <p:val>
                                            <p:strVal val="#ppt_y"/>
                                          </p:val>
                                        </p:tav>
                                      </p:tavLst>
                                    </p:anim>
                                  </p:childTnLst>
                                </p:cTn>
                              </p:par>
                            </p:childTnLst>
                          </p:cTn>
                        </p:par>
                        <p:par>
                          <p:cTn id="59" fill="hold">
                            <p:stCondLst>
                              <p:cond delay="10250"/>
                            </p:stCondLst>
                            <p:childTnLst>
                              <p:par>
                                <p:cTn id="60" presetID="2" presetClass="entr" presetSubtype="4" fill="hold" nodeType="afterEffect">
                                  <p:stCondLst>
                                    <p:cond delay="0"/>
                                  </p:stCondLst>
                                  <p:childTnLst>
                                    <p:set>
                                      <p:cBhvr>
                                        <p:cTn id="61" dur="1" fill="hold">
                                          <p:stCondLst>
                                            <p:cond delay="0"/>
                                          </p:stCondLst>
                                        </p:cTn>
                                        <p:tgtEl>
                                          <p:spTgt spid="52"/>
                                        </p:tgtEl>
                                        <p:attrNameLst>
                                          <p:attrName>style.visibility</p:attrName>
                                        </p:attrNameLst>
                                      </p:cBhvr>
                                      <p:to>
                                        <p:strVal val="visible"/>
                                      </p:to>
                                    </p:set>
                                    <p:anim calcmode="lin" valueType="num">
                                      <p:cBhvr additive="base">
                                        <p:cTn id="62" dur="750" fill="hold"/>
                                        <p:tgtEl>
                                          <p:spTgt spid="52"/>
                                        </p:tgtEl>
                                        <p:attrNameLst>
                                          <p:attrName>ppt_x</p:attrName>
                                        </p:attrNameLst>
                                      </p:cBhvr>
                                      <p:tavLst>
                                        <p:tav tm="0">
                                          <p:val>
                                            <p:strVal val="#ppt_x"/>
                                          </p:val>
                                        </p:tav>
                                        <p:tav tm="100000">
                                          <p:val>
                                            <p:strVal val="#ppt_x"/>
                                          </p:val>
                                        </p:tav>
                                      </p:tavLst>
                                    </p:anim>
                                    <p:anim calcmode="lin" valueType="num">
                                      <p:cBhvr additive="base">
                                        <p:cTn id="63" dur="750" fill="hold"/>
                                        <p:tgtEl>
                                          <p:spTgt spid="52"/>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51"/>
                                        </p:tgtEl>
                                        <p:attrNameLst>
                                          <p:attrName>style.visibility</p:attrName>
                                        </p:attrNameLst>
                                      </p:cBhvr>
                                      <p:to>
                                        <p:strVal val="visible"/>
                                      </p:to>
                                    </p:set>
                                    <p:anim calcmode="lin" valueType="num">
                                      <p:cBhvr additive="base">
                                        <p:cTn id="66" dur="750" fill="hold"/>
                                        <p:tgtEl>
                                          <p:spTgt spid="51"/>
                                        </p:tgtEl>
                                        <p:attrNameLst>
                                          <p:attrName>ppt_x</p:attrName>
                                        </p:attrNameLst>
                                      </p:cBhvr>
                                      <p:tavLst>
                                        <p:tav tm="0">
                                          <p:val>
                                            <p:strVal val="#ppt_x"/>
                                          </p:val>
                                        </p:tav>
                                        <p:tav tm="100000">
                                          <p:val>
                                            <p:strVal val="#ppt_x"/>
                                          </p:val>
                                        </p:tav>
                                      </p:tavLst>
                                    </p:anim>
                                    <p:anim calcmode="lin" valueType="num">
                                      <p:cBhvr additive="base">
                                        <p:cTn id="67" dur="750" fill="hold"/>
                                        <p:tgtEl>
                                          <p:spTgt spid="51"/>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50"/>
                                        </p:tgtEl>
                                        <p:attrNameLst>
                                          <p:attrName>style.visibility</p:attrName>
                                        </p:attrNameLst>
                                      </p:cBhvr>
                                      <p:to>
                                        <p:strVal val="visible"/>
                                      </p:to>
                                    </p:set>
                                    <p:anim calcmode="lin" valueType="num">
                                      <p:cBhvr additive="base">
                                        <p:cTn id="70" dur="750" fill="hold"/>
                                        <p:tgtEl>
                                          <p:spTgt spid="50"/>
                                        </p:tgtEl>
                                        <p:attrNameLst>
                                          <p:attrName>ppt_x</p:attrName>
                                        </p:attrNameLst>
                                      </p:cBhvr>
                                      <p:tavLst>
                                        <p:tav tm="0">
                                          <p:val>
                                            <p:strVal val="#ppt_x"/>
                                          </p:val>
                                        </p:tav>
                                        <p:tav tm="100000">
                                          <p:val>
                                            <p:strVal val="#ppt_x"/>
                                          </p:val>
                                        </p:tav>
                                      </p:tavLst>
                                    </p:anim>
                                    <p:anim calcmode="lin" valueType="num">
                                      <p:cBhvr additive="base">
                                        <p:cTn id="71" dur="75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AsOne/>
      </p:bldGraphic>
      <p:bldP spid="21" grpId="0"/>
      <p:bldGraphic spid="41" grpId="0">
        <p:bldAsOne/>
      </p:bldGraphic>
      <p:bldP spid="42" grpId="0"/>
      <p:bldGraphic spid="43" grpId="0">
        <p:bldAsOne/>
      </p:bldGraphic>
      <p:bldP spid="44" grpId="0"/>
      <p:bldP spid="45" grpId="0"/>
      <p:bldP spid="46" grpId="0"/>
      <p:bldP spid="47" grpId="0" animBg="1"/>
      <p:bldP spid="48" grpId="0" animBg="1"/>
      <p:bldP spid="4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3176588"/>
            <a:ext cx="12192000" cy="1008062"/>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3478" y="1881188"/>
            <a:ext cx="3010089" cy="2006726"/>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41562" y="1881188"/>
            <a:ext cx="3009901" cy="2006601"/>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5854" y="1881188"/>
            <a:ext cx="3009900" cy="2006600"/>
          </a:xfrm>
          <a:prstGeom prst="rect">
            <a:avLst/>
          </a:prstGeom>
        </p:spPr>
      </p:pic>
      <p:grpSp>
        <p:nvGrpSpPr>
          <p:cNvPr id="23" name="组合 22"/>
          <p:cNvGrpSpPr/>
          <p:nvPr/>
        </p:nvGrpSpPr>
        <p:grpSpPr>
          <a:xfrm>
            <a:off x="1509486" y="4426857"/>
            <a:ext cx="2195512" cy="2007976"/>
            <a:chOff x="1509486" y="4426857"/>
            <a:chExt cx="2195512" cy="2007976"/>
          </a:xfrm>
        </p:grpSpPr>
        <p:sp>
          <p:nvSpPr>
            <p:cNvPr id="12" name="文本框 11"/>
            <p:cNvSpPr txBox="1"/>
            <p:nvPr/>
          </p:nvSpPr>
          <p:spPr>
            <a:xfrm>
              <a:off x="1509486" y="4426857"/>
              <a:ext cx="2162628" cy="370568"/>
            </a:xfrm>
            <a:prstGeom prst="rect">
              <a:avLst/>
            </a:prstGeom>
            <a:noFill/>
          </p:spPr>
          <p:txBody>
            <a:bodyPr wrap="square" rtlCol="0">
              <a:spAutoFit/>
            </a:bodyPr>
            <a:lstStyle/>
            <a:p>
              <a:pPr algn="ctr"/>
              <a:r>
                <a:rPr lang="en-US" altLang="zh-CN" dirty="0">
                  <a:solidFill>
                    <a:schemeClr val="bg1"/>
                  </a:solidFill>
                  <a:latin typeface="Nexa Light" panose="02000000000000000000" pitchFamily="2" charset="0"/>
                </a:rPr>
                <a:t>Main keyword</a:t>
              </a:r>
              <a:endParaRPr lang="zh-CN" altLang="en-US" dirty="0">
                <a:solidFill>
                  <a:schemeClr val="bg1"/>
                </a:solidFill>
                <a:latin typeface="Nexa Light" panose="02000000000000000000" pitchFamily="2" charset="0"/>
              </a:endParaRPr>
            </a:p>
          </p:txBody>
        </p:sp>
        <p:sp>
          <p:nvSpPr>
            <p:cNvPr id="15" name="矩形 14"/>
            <p:cNvSpPr/>
            <p:nvPr/>
          </p:nvSpPr>
          <p:spPr>
            <a:xfrm>
              <a:off x="1509486" y="5049838"/>
              <a:ext cx="2195512" cy="1384995"/>
            </a:xfrm>
            <a:prstGeom prst="rect">
              <a:avLst/>
            </a:prstGeom>
          </p:spPr>
          <p:txBody>
            <a:bodyPr wrap="square">
              <a:spAutoFit/>
            </a:bodyPr>
            <a:lstStyle/>
            <a:p>
              <a:pPr algn="ctr"/>
              <a:r>
                <a:rPr lang="en-US" altLang="zh-CN" sz="1200" b="0" i="0" dirty="0">
                  <a:solidFill>
                    <a:schemeClr val="bg1"/>
                  </a:solidFill>
                  <a:effectLst/>
                  <a:latin typeface="Nexa Light" panose="02000000000000000000" pitchFamily="2" charset="0"/>
                  <a:ea typeface="Microsoft YaHei" panose="020B0503020204020204" pitchFamily="34" charset="-122"/>
                </a:rPr>
                <a:t>No matter how bad your heart has been broken, the world doesn’t stop for your grief. The sun comes right back up the next day. No matter how bad your heart has</a:t>
              </a:r>
              <a:endParaRPr lang="zh-CN" altLang="en-US" sz="1200" dirty="0">
                <a:solidFill>
                  <a:schemeClr val="bg1"/>
                </a:solidFill>
                <a:latin typeface="Nexa Light" panose="02000000000000000000" pitchFamily="2" charset="0"/>
              </a:endParaRPr>
            </a:p>
          </p:txBody>
        </p:sp>
      </p:grpSp>
      <p:grpSp>
        <p:nvGrpSpPr>
          <p:cNvPr id="24" name="组合 23"/>
          <p:cNvGrpSpPr/>
          <p:nvPr/>
        </p:nvGrpSpPr>
        <p:grpSpPr>
          <a:xfrm>
            <a:off x="5014687" y="4426857"/>
            <a:ext cx="2195512" cy="2007976"/>
            <a:chOff x="5014687" y="4426857"/>
            <a:chExt cx="2195512" cy="2007976"/>
          </a:xfrm>
        </p:grpSpPr>
        <p:sp>
          <p:nvSpPr>
            <p:cNvPr id="13" name="文本框 12"/>
            <p:cNvSpPr txBox="1"/>
            <p:nvPr/>
          </p:nvSpPr>
          <p:spPr>
            <a:xfrm>
              <a:off x="5014687" y="4426857"/>
              <a:ext cx="2162628" cy="370568"/>
            </a:xfrm>
            <a:prstGeom prst="rect">
              <a:avLst/>
            </a:prstGeom>
            <a:noFill/>
          </p:spPr>
          <p:txBody>
            <a:bodyPr wrap="square" rtlCol="0">
              <a:spAutoFit/>
            </a:bodyPr>
            <a:lstStyle/>
            <a:p>
              <a:pPr algn="ctr"/>
              <a:r>
                <a:rPr lang="en-US" altLang="zh-CN" dirty="0">
                  <a:solidFill>
                    <a:schemeClr val="bg1"/>
                  </a:solidFill>
                  <a:latin typeface="Nexa Light" panose="02000000000000000000" pitchFamily="2" charset="0"/>
                </a:rPr>
                <a:t>Main keyword</a:t>
              </a:r>
              <a:endParaRPr lang="zh-CN" altLang="en-US" dirty="0">
                <a:solidFill>
                  <a:schemeClr val="bg1"/>
                </a:solidFill>
                <a:latin typeface="Nexa Light" panose="02000000000000000000" pitchFamily="2" charset="0"/>
              </a:endParaRPr>
            </a:p>
          </p:txBody>
        </p:sp>
        <p:sp>
          <p:nvSpPr>
            <p:cNvPr id="16" name="矩形 15"/>
            <p:cNvSpPr/>
            <p:nvPr/>
          </p:nvSpPr>
          <p:spPr>
            <a:xfrm>
              <a:off x="5014687" y="5049838"/>
              <a:ext cx="2195512" cy="1384995"/>
            </a:xfrm>
            <a:prstGeom prst="rect">
              <a:avLst/>
            </a:prstGeom>
          </p:spPr>
          <p:txBody>
            <a:bodyPr wrap="square">
              <a:spAutoFit/>
            </a:bodyPr>
            <a:lstStyle/>
            <a:p>
              <a:pPr algn="ctr"/>
              <a:r>
                <a:rPr lang="en-US" altLang="zh-CN" sz="1200" b="0" i="0" dirty="0">
                  <a:solidFill>
                    <a:schemeClr val="bg1"/>
                  </a:solidFill>
                  <a:effectLst/>
                  <a:latin typeface="Nexa Light" panose="02000000000000000000" pitchFamily="2" charset="0"/>
                  <a:ea typeface="Microsoft YaHei" panose="020B0503020204020204" pitchFamily="34" charset="-122"/>
                </a:rPr>
                <a:t>No matter how bad your heart has been broken, the world doesn’t stop for your grief. The sun comes right back up the next day. No matter how bad your heart has</a:t>
              </a:r>
              <a:endParaRPr lang="zh-CN" altLang="en-US" sz="1200" dirty="0">
                <a:solidFill>
                  <a:schemeClr val="bg1"/>
                </a:solidFill>
                <a:latin typeface="Nexa Light" panose="02000000000000000000" pitchFamily="2" charset="0"/>
              </a:endParaRPr>
            </a:p>
          </p:txBody>
        </p:sp>
      </p:grpSp>
      <p:grpSp>
        <p:nvGrpSpPr>
          <p:cNvPr id="25" name="组合 24"/>
          <p:cNvGrpSpPr/>
          <p:nvPr/>
        </p:nvGrpSpPr>
        <p:grpSpPr>
          <a:xfrm>
            <a:off x="8465198" y="4426857"/>
            <a:ext cx="2195512" cy="2007976"/>
            <a:chOff x="8465198" y="4426857"/>
            <a:chExt cx="2195512" cy="2007976"/>
          </a:xfrm>
        </p:grpSpPr>
        <p:sp>
          <p:nvSpPr>
            <p:cNvPr id="14" name="文本框 13"/>
            <p:cNvSpPr txBox="1"/>
            <p:nvPr/>
          </p:nvSpPr>
          <p:spPr>
            <a:xfrm>
              <a:off x="8465198" y="4426857"/>
              <a:ext cx="2162628" cy="370568"/>
            </a:xfrm>
            <a:prstGeom prst="rect">
              <a:avLst/>
            </a:prstGeom>
            <a:noFill/>
          </p:spPr>
          <p:txBody>
            <a:bodyPr wrap="square" rtlCol="0">
              <a:spAutoFit/>
            </a:bodyPr>
            <a:lstStyle/>
            <a:p>
              <a:pPr algn="ctr"/>
              <a:r>
                <a:rPr lang="en-US" altLang="zh-CN" dirty="0">
                  <a:solidFill>
                    <a:schemeClr val="bg1"/>
                  </a:solidFill>
                  <a:latin typeface="Nexa Light" panose="02000000000000000000" pitchFamily="2" charset="0"/>
                </a:rPr>
                <a:t>Main keyword</a:t>
              </a:r>
              <a:endParaRPr lang="zh-CN" altLang="en-US" dirty="0">
                <a:solidFill>
                  <a:schemeClr val="bg1"/>
                </a:solidFill>
                <a:latin typeface="Nexa Light" panose="02000000000000000000" pitchFamily="2" charset="0"/>
              </a:endParaRPr>
            </a:p>
          </p:txBody>
        </p:sp>
        <p:sp>
          <p:nvSpPr>
            <p:cNvPr id="17" name="矩形 16"/>
            <p:cNvSpPr/>
            <p:nvPr/>
          </p:nvSpPr>
          <p:spPr>
            <a:xfrm>
              <a:off x="8465198" y="5049838"/>
              <a:ext cx="2195512" cy="1384995"/>
            </a:xfrm>
            <a:prstGeom prst="rect">
              <a:avLst/>
            </a:prstGeom>
          </p:spPr>
          <p:txBody>
            <a:bodyPr wrap="square">
              <a:spAutoFit/>
            </a:bodyPr>
            <a:lstStyle/>
            <a:p>
              <a:pPr algn="ctr"/>
              <a:r>
                <a:rPr lang="en-US" altLang="zh-CN" sz="1200" b="0" i="0" dirty="0">
                  <a:solidFill>
                    <a:schemeClr val="bg1"/>
                  </a:solidFill>
                  <a:effectLst/>
                  <a:latin typeface="Nexa Light" panose="02000000000000000000" pitchFamily="2" charset="0"/>
                  <a:ea typeface="Microsoft YaHei" panose="020B0503020204020204" pitchFamily="34" charset="-122"/>
                </a:rPr>
                <a:t>No matter how bad your heart has been broken, the world doesn’t stop for your grief. The sun comes right back up the next day. No matter how bad your heart has</a:t>
              </a:r>
              <a:endParaRPr lang="zh-CN" altLang="en-US" sz="1200" dirty="0">
                <a:solidFill>
                  <a:schemeClr val="bg1"/>
                </a:solidFill>
                <a:latin typeface="Nexa Light" panose="02000000000000000000" pitchFamily="2" charset="0"/>
              </a:endParaRPr>
            </a:p>
          </p:txBody>
        </p:sp>
      </p:grpSp>
      <p:sp>
        <p:nvSpPr>
          <p:cNvPr id="18" name="文本框 17"/>
          <p:cNvSpPr txBox="1"/>
          <p:nvPr/>
        </p:nvSpPr>
        <p:spPr>
          <a:xfrm>
            <a:off x="821054" y="361950"/>
            <a:ext cx="3619500" cy="400110"/>
          </a:xfrm>
          <a:prstGeom prst="rect">
            <a:avLst/>
          </a:prstGeom>
          <a:noFill/>
        </p:spPr>
        <p:txBody>
          <a:bodyPr wrap="square" rtlCol="0">
            <a:spAutoFit/>
          </a:bodyPr>
          <a:lstStyle/>
          <a:p>
            <a:r>
              <a:rPr lang="en-US" altLang="zh-CN" sz="2000" dirty="0">
                <a:solidFill>
                  <a:schemeClr val="bg1"/>
                </a:solidFill>
                <a:latin typeface="Nexa Light" panose="02000000000000000000" pitchFamily="2" charset="0"/>
              </a:rPr>
              <a:t>ADD THE TITLE HERE</a:t>
            </a:r>
            <a:endParaRPr lang="zh-CN" altLang="en-US" sz="2000" dirty="0">
              <a:solidFill>
                <a:schemeClr val="bg1"/>
              </a:solidFill>
              <a:latin typeface="Nexa Light" panose="02000000000000000000" pitchFamily="2" charset="0"/>
            </a:endParaRPr>
          </a:p>
        </p:txBody>
      </p:sp>
      <p:sp>
        <p:nvSpPr>
          <p:cNvPr id="19" name="矩形 18"/>
          <p:cNvSpPr/>
          <p:nvPr/>
        </p:nvSpPr>
        <p:spPr>
          <a:xfrm>
            <a:off x="821054" y="762060"/>
            <a:ext cx="6096000" cy="276999"/>
          </a:xfrm>
          <a:prstGeom prst="rect">
            <a:avLst/>
          </a:prstGeom>
        </p:spPr>
        <p:txBody>
          <a:bodyPr>
            <a:spAutoFit/>
          </a:bodyPr>
          <a:lstStyle/>
          <a:p>
            <a:r>
              <a:rPr lang="en-US" altLang="zh-CN" sz="1200" dirty="0">
                <a:solidFill>
                  <a:schemeClr val="bg1"/>
                </a:solidFill>
                <a:latin typeface="Nexa Light" panose="02000000000000000000" pitchFamily="2" charset="0"/>
              </a:rPr>
              <a:t>Use, by you or one client, in a single end product which</a:t>
            </a:r>
            <a:endParaRPr lang="zh-CN" altLang="en-US" sz="1200" dirty="0">
              <a:solidFill>
                <a:schemeClr val="bg1"/>
              </a:solidFill>
              <a:latin typeface="Nexa Light" panose="02000000000000000000" pitchFamily="2" charset="0"/>
            </a:endParaRPr>
          </a:p>
        </p:txBody>
      </p:sp>
      <p:sp>
        <p:nvSpPr>
          <p:cNvPr id="20" name="矩形 19"/>
          <p:cNvSpPr/>
          <p:nvPr/>
        </p:nvSpPr>
        <p:spPr>
          <a:xfrm>
            <a:off x="0" y="412750"/>
            <a:ext cx="45719" cy="538609"/>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14299" y="412750"/>
            <a:ext cx="619125" cy="538609"/>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86939" y="412750"/>
            <a:ext cx="273844" cy="538609"/>
          </a:xfrm>
          <a:prstGeom prst="rect">
            <a:avLst/>
          </a:prstGeom>
          <a:solidFill>
            <a:srgbClr val="02C9F8"/>
          </a:solidFill>
        </p:spPr>
        <p:txBody>
          <a:bodyPr wrap="square" rtlCol="0">
            <a:spAutoFit/>
          </a:bodyPr>
          <a:lstStyle/>
          <a:p>
            <a:pPr algn="ctr"/>
            <a:r>
              <a:rPr lang="en-US" altLang="zh-CN" sz="2800" dirty="0">
                <a:solidFill>
                  <a:schemeClr val="bg1"/>
                </a:solidFill>
                <a:latin typeface="Century Gothic" panose="020B0502020202020204" pitchFamily="34" charset="0"/>
              </a:rPr>
              <a:t>3</a:t>
            </a:r>
            <a:endParaRPr lang="zh-CN" altLang="en-US" sz="28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29906003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750"/>
                                        <p:tgtEl>
                                          <p:spTgt spid="22"/>
                                        </p:tgtEl>
                                      </p:cBhvr>
                                    </p:animEffect>
                                    <p:anim calcmode="lin" valueType="num">
                                      <p:cBhvr>
                                        <p:cTn id="16" dur="750" fill="hold"/>
                                        <p:tgtEl>
                                          <p:spTgt spid="22"/>
                                        </p:tgtEl>
                                        <p:attrNameLst>
                                          <p:attrName>ppt_x</p:attrName>
                                        </p:attrNameLst>
                                      </p:cBhvr>
                                      <p:tavLst>
                                        <p:tav tm="0">
                                          <p:val>
                                            <p:strVal val="#ppt_x"/>
                                          </p:val>
                                        </p:tav>
                                        <p:tav tm="100000">
                                          <p:val>
                                            <p:strVal val="#ppt_x"/>
                                          </p:val>
                                        </p:tav>
                                      </p:tavLst>
                                    </p:anim>
                                    <p:anim calcmode="lin" valueType="num">
                                      <p:cBhvr>
                                        <p:cTn id="17" dur="750" fill="hold"/>
                                        <p:tgtEl>
                                          <p:spTgt spid="22"/>
                                        </p:tgtEl>
                                        <p:attrNameLst>
                                          <p:attrName>ppt_y</p:attrName>
                                        </p:attrNameLst>
                                      </p:cBhvr>
                                      <p:tavLst>
                                        <p:tav tm="0">
                                          <p:val>
                                            <p:strVal val="#ppt_y+.1"/>
                                          </p:val>
                                        </p:tav>
                                        <p:tav tm="100000">
                                          <p:val>
                                            <p:strVal val="#ppt_y"/>
                                          </p:val>
                                        </p:tav>
                                      </p:tavLst>
                                    </p:anim>
                                  </p:childTnLst>
                                </p:cTn>
                              </p:par>
                            </p:childTnLst>
                          </p:cTn>
                        </p:par>
                        <p:par>
                          <p:cTn id="18" fill="hold">
                            <p:stCondLst>
                              <p:cond delay="1750"/>
                            </p:stCondLst>
                            <p:childTnLst>
                              <p:par>
                                <p:cTn id="19" presetID="42"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1000"/>
                                        <p:tgtEl>
                                          <p:spTgt spid="19"/>
                                        </p:tgtEl>
                                      </p:cBhvr>
                                    </p:animEffect>
                                    <p:anim calcmode="lin" valueType="num">
                                      <p:cBhvr>
                                        <p:cTn id="27" dur="1000" fill="hold"/>
                                        <p:tgtEl>
                                          <p:spTgt spid="19"/>
                                        </p:tgtEl>
                                        <p:attrNameLst>
                                          <p:attrName>ppt_x</p:attrName>
                                        </p:attrNameLst>
                                      </p:cBhvr>
                                      <p:tavLst>
                                        <p:tav tm="0">
                                          <p:val>
                                            <p:strVal val="#ppt_x"/>
                                          </p:val>
                                        </p:tav>
                                        <p:tav tm="100000">
                                          <p:val>
                                            <p:strVal val="#ppt_x"/>
                                          </p:val>
                                        </p:tav>
                                      </p:tavLst>
                                    </p:anim>
                                    <p:anim calcmode="lin" valueType="num">
                                      <p:cBhvr>
                                        <p:cTn id="28" dur="1000" fill="hold"/>
                                        <p:tgtEl>
                                          <p:spTgt spid="19"/>
                                        </p:tgtEl>
                                        <p:attrNameLst>
                                          <p:attrName>ppt_y</p:attrName>
                                        </p:attrNameLst>
                                      </p:cBhvr>
                                      <p:tavLst>
                                        <p:tav tm="0">
                                          <p:val>
                                            <p:strVal val="#ppt_y-.1"/>
                                          </p:val>
                                        </p:tav>
                                        <p:tav tm="100000">
                                          <p:val>
                                            <p:strVal val="#ppt_y"/>
                                          </p:val>
                                        </p:tav>
                                      </p:tavLst>
                                    </p:anim>
                                  </p:childTnLst>
                                </p:cTn>
                              </p:par>
                            </p:childTnLst>
                          </p:cTn>
                        </p:par>
                        <p:par>
                          <p:cTn id="29" fill="hold">
                            <p:stCondLst>
                              <p:cond delay="2750"/>
                            </p:stCondLst>
                            <p:childTnLst>
                              <p:par>
                                <p:cTn id="30" presetID="22" presetClass="entr" presetSubtype="4"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par>
                          <p:cTn id="33" fill="hold">
                            <p:stCondLst>
                              <p:cond delay="3250"/>
                            </p:stCondLst>
                            <p:childTnLst>
                              <p:par>
                                <p:cTn id="34" presetID="2" presetClass="entr" presetSubtype="1" fill="hold" nodeType="afterEffect">
                                  <p:stCondLst>
                                    <p:cond delay="25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0-#ppt_h/2"/>
                                          </p:val>
                                        </p:tav>
                                        <p:tav tm="100000">
                                          <p:val>
                                            <p:strVal val="#ppt_y"/>
                                          </p:val>
                                        </p:tav>
                                      </p:tavLst>
                                    </p:anim>
                                  </p:childTnLst>
                                </p:cTn>
                              </p:par>
                              <p:par>
                                <p:cTn id="38" presetID="2" presetClass="entr" presetSubtype="1" fill="hold" nodeType="withEffect">
                                  <p:stCondLst>
                                    <p:cond delay="250"/>
                                  </p:stCondLst>
                                  <p:childTnLst>
                                    <p:set>
                                      <p:cBhvr>
                                        <p:cTn id="39" dur="1" fill="hold">
                                          <p:stCondLst>
                                            <p:cond delay="0"/>
                                          </p:stCondLst>
                                        </p:cTn>
                                        <p:tgtEl>
                                          <p:spTgt spid="7"/>
                                        </p:tgtEl>
                                        <p:attrNameLst>
                                          <p:attrName>style.visibility</p:attrName>
                                        </p:attrNameLst>
                                      </p:cBhvr>
                                      <p:to>
                                        <p:strVal val="visible"/>
                                      </p:to>
                                    </p:set>
                                    <p:anim calcmode="lin" valueType="num">
                                      <p:cBhvr additive="base">
                                        <p:cTn id="40" dur="500" fill="hold"/>
                                        <p:tgtEl>
                                          <p:spTgt spid="7"/>
                                        </p:tgtEl>
                                        <p:attrNameLst>
                                          <p:attrName>ppt_x</p:attrName>
                                        </p:attrNameLst>
                                      </p:cBhvr>
                                      <p:tavLst>
                                        <p:tav tm="0">
                                          <p:val>
                                            <p:strVal val="#ppt_x"/>
                                          </p:val>
                                        </p:tav>
                                        <p:tav tm="100000">
                                          <p:val>
                                            <p:strVal val="#ppt_x"/>
                                          </p:val>
                                        </p:tav>
                                      </p:tavLst>
                                    </p:anim>
                                    <p:anim calcmode="lin" valueType="num">
                                      <p:cBhvr additive="base">
                                        <p:cTn id="41" dur="500" fill="hold"/>
                                        <p:tgtEl>
                                          <p:spTgt spid="7"/>
                                        </p:tgtEl>
                                        <p:attrNameLst>
                                          <p:attrName>ppt_y</p:attrName>
                                        </p:attrNameLst>
                                      </p:cBhvr>
                                      <p:tavLst>
                                        <p:tav tm="0">
                                          <p:val>
                                            <p:strVal val="0-#ppt_h/2"/>
                                          </p:val>
                                        </p:tav>
                                        <p:tav tm="100000">
                                          <p:val>
                                            <p:strVal val="#ppt_y"/>
                                          </p:val>
                                        </p:tav>
                                      </p:tavLst>
                                    </p:anim>
                                  </p:childTnLst>
                                </p:cTn>
                              </p:par>
                              <p:par>
                                <p:cTn id="42" presetID="2" presetClass="entr" presetSubtype="1" fill="hold" nodeType="withEffect">
                                  <p:stCondLst>
                                    <p:cond delay="250"/>
                                  </p:stCondLst>
                                  <p:childTnLst>
                                    <p:set>
                                      <p:cBhvr>
                                        <p:cTn id="43" dur="1" fill="hold">
                                          <p:stCondLst>
                                            <p:cond delay="0"/>
                                          </p:stCondLst>
                                        </p:cTn>
                                        <p:tgtEl>
                                          <p:spTgt spid="8"/>
                                        </p:tgtEl>
                                        <p:attrNameLst>
                                          <p:attrName>style.visibility</p:attrName>
                                        </p:attrNameLst>
                                      </p:cBhvr>
                                      <p:to>
                                        <p:strVal val="visible"/>
                                      </p:to>
                                    </p:set>
                                    <p:anim calcmode="lin" valueType="num">
                                      <p:cBhvr additive="base">
                                        <p:cTn id="44" dur="500" fill="hold"/>
                                        <p:tgtEl>
                                          <p:spTgt spid="8"/>
                                        </p:tgtEl>
                                        <p:attrNameLst>
                                          <p:attrName>ppt_x</p:attrName>
                                        </p:attrNameLst>
                                      </p:cBhvr>
                                      <p:tavLst>
                                        <p:tav tm="0">
                                          <p:val>
                                            <p:strVal val="#ppt_x"/>
                                          </p:val>
                                        </p:tav>
                                        <p:tav tm="100000">
                                          <p:val>
                                            <p:strVal val="#ppt_x"/>
                                          </p:val>
                                        </p:tav>
                                      </p:tavLst>
                                    </p:anim>
                                    <p:anim calcmode="lin" valueType="num">
                                      <p:cBhvr additive="base">
                                        <p:cTn id="45" dur="500" fill="hold"/>
                                        <p:tgtEl>
                                          <p:spTgt spid="8"/>
                                        </p:tgtEl>
                                        <p:attrNameLst>
                                          <p:attrName>ppt_y</p:attrName>
                                        </p:attrNameLst>
                                      </p:cBhvr>
                                      <p:tavLst>
                                        <p:tav tm="0">
                                          <p:val>
                                            <p:strVal val="0-#ppt_h/2"/>
                                          </p:val>
                                        </p:tav>
                                        <p:tav tm="100000">
                                          <p:val>
                                            <p:strVal val="#ppt_y"/>
                                          </p:val>
                                        </p:tav>
                                      </p:tavLst>
                                    </p:anim>
                                  </p:childTnLst>
                                </p:cTn>
                              </p:par>
                            </p:childTnLst>
                          </p:cTn>
                        </p:par>
                        <p:par>
                          <p:cTn id="46" fill="hold">
                            <p:stCondLst>
                              <p:cond delay="4000"/>
                            </p:stCondLst>
                            <p:childTnLst>
                              <p:par>
                                <p:cTn id="47" presetID="10" presetClass="entr" presetSubtype="0" fill="hold"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1000"/>
                                        <p:tgtEl>
                                          <p:spTgt spid="25"/>
                                        </p:tgtEl>
                                      </p:cBhvr>
                                    </p:animEffect>
                                  </p:childTnLst>
                                </p:cTn>
                              </p:par>
                              <p:par>
                                <p:cTn id="50" presetID="10" presetClass="entr" presetSubtype="0" fill="hold"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1000"/>
                                        <p:tgtEl>
                                          <p:spTgt spid="24"/>
                                        </p:tgtEl>
                                      </p:cBhvr>
                                    </p:animEffect>
                                  </p:childTnLst>
                                </p:cTn>
                              </p:par>
                              <p:par>
                                <p:cTn id="53" presetID="10" presetClass="entr" presetSubtype="0"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p:bldP spid="19" grpId="0"/>
      <p:bldP spid="20" grpId="0" animBg="1"/>
      <p:bldP spid="21" grpId="0" animBg="1"/>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62168" y="383458"/>
            <a:ext cx="3067664" cy="707886"/>
          </a:xfrm>
          <a:prstGeom prst="rect">
            <a:avLst/>
          </a:prstGeom>
          <a:noFill/>
        </p:spPr>
        <p:txBody>
          <a:bodyPr wrap="square" rtlCol="0">
            <a:spAutoFit/>
          </a:bodyPr>
          <a:lstStyle/>
          <a:p>
            <a:pPr algn="ctr"/>
            <a:r>
              <a:rPr lang="en-US" altLang="zh-CN" sz="4000" dirty="0">
                <a:solidFill>
                  <a:srgbClr val="02C9F8"/>
                </a:solidFill>
                <a:latin typeface="Nexa Light" panose="02000000000000000000" pitchFamily="2" charset="0"/>
              </a:rPr>
              <a:t>CONTENT</a:t>
            </a:r>
            <a:endParaRPr lang="zh-CN" altLang="en-US" sz="4000" dirty="0">
              <a:solidFill>
                <a:srgbClr val="02C9F8"/>
              </a:solidFill>
              <a:latin typeface="Nexa Light" panose="02000000000000000000" pitchFamily="2" charset="0"/>
            </a:endParaRPr>
          </a:p>
        </p:txBody>
      </p:sp>
      <p:sp>
        <p:nvSpPr>
          <p:cNvPr id="24" name="矩形 23"/>
          <p:cNvSpPr/>
          <p:nvPr/>
        </p:nvSpPr>
        <p:spPr>
          <a:xfrm>
            <a:off x="5657850" y="1091344"/>
            <a:ext cx="876300" cy="45719"/>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2C9F8"/>
              </a:solidFill>
            </a:endParaRPr>
          </a:p>
        </p:txBody>
      </p:sp>
      <p:grpSp>
        <p:nvGrpSpPr>
          <p:cNvPr id="36" name="组合 35"/>
          <p:cNvGrpSpPr/>
          <p:nvPr/>
        </p:nvGrpSpPr>
        <p:grpSpPr>
          <a:xfrm>
            <a:off x="1281487" y="2854452"/>
            <a:ext cx="1769807" cy="1769807"/>
            <a:chOff x="1281487" y="2930652"/>
            <a:chExt cx="1769807" cy="1769807"/>
          </a:xfrm>
        </p:grpSpPr>
        <p:sp>
          <p:nvSpPr>
            <p:cNvPr id="26" name="椭圆 25"/>
            <p:cNvSpPr/>
            <p:nvPr/>
          </p:nvSpPr>
          <p:spPr>
            <a:xfrm>
              <a:off x="1281487" y="2930652"/>
              <a:ext cx="1769807" cy="1769807"/>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KSO_Shape"/>
            <p:cNvSpPr>
              <a:spLocks/>
            </p:cNvSpPr>
            <p:nvPr/>
          </p:nvSpPr>
          <p:spPr bwMode="auto">
            <a:xfrm>
              <a:off x="1793090" y="3388112"/>
              <a:ext cx="746601" cy="854886"/>
            </a:xfrm>
            <a:custGeom>
              <a:avLst/>
              <a:gdLst>
                <a:gd name="T0" fmla="*/ 2809875 w 4627563"/>
                <a:gd name="T1" fmla="*/ 4811712 h 5299074"/>
                <a:gd name="T2" fmla="*/ 2745224 w 4627563"/>
                <a:gd name="T3" fmla="*/ 4870449 h 5299074"/>
                <a:gd name="T4" fmla="*/ 2693583 w 4627563"/>
                <a:gd name="T5" fmla="*/ 4799805 h 5299074"/>
                <a:gd name="T6" fmla="*/ 3054173 w 4627563"/>
                <a:gd name="T7" fmla="*/ 4245768 h 5299074"/>
                <a:gd name="T8" fmla="*/ 3143251 w 4627563"/>
                <a:gd name="T9" fmla="*/ 4339034 h 5299074"/>
                <a:gd name="T10" fmla="*/ 3063717 w 4627563"/>
                <a:gd name="T11" fmla="*/ 4441428 h 5299074"/>
                <a:gd name="T12" fmla="*/ 2956345 w 4627563"/>
                <a:gd name="T13" fmla="*/ 4391421 h 5299074"/>
                <a:gd name="T14" fmla="*/ 2973843 w 4627563"/>
                <a:gd name="T15" fmla="*/ 4273946 h 5299074"/>
                <a:gd name="T16" fmla="*/ 3313113 w 4627563"/>
                <a:gd name="T17" fmla="*/ 3781821 h 5299074"/>
                <a:gd name="T18" fmla="*/ 3390107 w 4627563"/>
                <a:gd name="T19" fmla="*/ 3842543 h 5299074"/>
                <a:gd name="T20" fmla="*/ 3397647 w 4627563"/>
                <a:gd name="T21" fmla="*/ 3943746 h 5299074"/>
                <a:gd name="T22" fmla="*/ 3329782 w 4627563"/>
                <a:gd name="T23" fmla="*/ 4014787 h 5299074"/>
                <a:gd name="T24" fmla="*/ 3228578 w 4627563"/>
                <a:gd name="T25" fmla="*/ 4012009 h 5299074"/>
                <a:gd name="T26" fmla="*/ 3164681 w 4627563"/>
                <a:gd name="T27" fmla="*/ 3937793 h 5299074"/>
                <a:gd name="T28" fmla="*/ 3176984 w 4627563"/>
                <a:gd name="T29" fmla="*/ 3837781 h 5299074"/>
                <a:gd name="T30" fmla="*/ 3257153 w 4627563"/>
                <a:gd name="T31" fmla="*/ 3780631 h 5299074"/>
                <a:gd name="T32" fmla="*/ 2749233 w 4627563"/>
                <a:gd name="T33" fmla="*/ 3662481 h 5299074"/>
                <a:gd name="T34" fmla="*/ 2837260 w 4627563"/>
                <a:gd name="T35" fmla="*/ 3818473 h 5299074"/>
                <a:gd name="T36" fmla="*/ 2780558 w 4627563"/>
                <a:gd name="T37" fmla="*/ 3991178 h 5299074"/>
                <a:gd name="T38" fmla="*/ 2616002 w 4627563"/>
                <a:gd name="T39" fmla="*/ 4064000 h 5299074"/>
                <a:gd name="T40" fmla="*/ 2451446 w 4627563"/>
                <a:gd name="T41" fmla="*/ 3991178 h 5299074"/>
                <a:gd name="T42" fmla="*/ 2395140 w 4627563"/>
                <a:gd name="T43" fmla="*/ 3818473 h 5299074"/>
                <a:gd name="T44" fmla="*/ 2483167 w 4627563"/>
                <a:gd name="T45" fmla="*/ 3662481 h 5299074"/>
                <a:gd name="T46" fmla="*/ 2204869 w 4627563"/>
                <a:gd name="T47" fmla="*/ 3415897 h 5299074"/>
                <a:gd name="T48" fmla="*/ 2282395 w 4627563"/>
                <a:gd name="T49" fmla="*/ 3464853 h 5299074"/>
                <a:gd name="T50" fmla="*/ 2298297 w 4627563"/>
                <a:gd name="T51" fmla="*/ 3556447 h 5299074"/>
                <a:gd name="T52" fmla="*/ 2241843 w 4627563"/>
                <a:gd name="T53" fmla="*/ 3627907 h 5299074"/>
                <a:gd name="T54" fmla="*/ 2148415 w 4627563"/>
                <a:gd name="T55" fmla="*/ 3634619 h 5299074"/>
                <a:gd name="T56" fmla="*/ 2082419 w 4627563"/>
                <a:gd name="T57" fmla="*/ 3572634 h 5299074"/>
                <a:gd name="T58" fmla="*/ 2084805 w 4627563"/>
                <a:gd name="T59" fmla="*/ 3479065 h 5299074"/>
                <a:gd name="T60" fmla="*/ 2153583 w 4627563"/>
                <a:gd name="T61" fmla="*/ 3419845 h 5299074"/>
                <a:gd name="T62" fmla="*/ 2956426 w 4627563"/>
                <a:gd name="T63" fmla="*/ 3238079 h 5299074"/>
                <a:gd name="T64" fmla="*/ 3038085 w 4627563"/>
                <a:gd name="T65" fmla="*/ 3342332 h 5299074"/>
                <a:gd name="T66" fmla="*/ 3015093 w 4627563"/>
                <a:gd name="T67" fmla="*/ 3476712 h 5299074"/>
                <a:gd name="T68" fmla="*/ 2902515 w 4627563"/>
                <a:gd name="T69" fmla="*/ 3548065 h 5299074"/>
                <a:gd name="T70" fmla="*/ 2771703 w 4627563"/>
                <a:gd name="T71" fmla="*/ 3511992 h 5299074"/>
                <a:gd name="T72" fmla="*/ 2711450 w 4627563"/>
                <a:gd name="T73" fmla="*/ 3392675 h 5299074"/>
                <a:gd name="T74" fmla="*/ 2760207 w 4627563"/>
                <a:gd name="T75" fmla="*/ 3266620 h 5299074"/>
                <a:gd name="T76" fmla="*/ 1341242 w 4627563"/>
                <a:gd name="T77" fmla="*/ 3000374 h 5299074"/>
                <a:gd name="T78" fmla="*/ 403620 w 4627563"/>
                <a:gd name="T79" fmla="*/ 4688870 h 5299074"/>
                <a:gd name="T80" fmla="*/ 498850 w 4627563"/>
                <a:gd name="T81" fmla="*/ 4903704 h 5299074"/>
                <a:gd name="T82" fmla="*/ 4005310 w 4627563"/>
                <a:gd name="T83" fmla="*/ 5016085 h 5299074"/>
                <a:gd name="T84" fmla="*/ 4184661 w 4627563"/>
                <a:gd name="T85" fmla="*/ 4815944 h 5299074"/>
                <a:gd name="T86" fmla="*/ 4235053 w 4627563"/>
                <a:gd name="T87" fmla="*/ 4552265 h 5299074"/>
                <a:gd name="T88" fmla="*/ 3271841 w 4627563"/>
                <a:gd name="T89" fmla="*/ 3015685 h 5299074"/>
                <a:gd name="T90" fmla="*/ 2892903 w 4627563"/>
                <a:gd name="T91" fmla="*/ 3076933 h 5299074"/>
                <a:gd name="T92" fmla="*/ 1694982 w 4627563"/>
                <a:gd name="T93" fmla="*/ 3074149 h 5299074"/>
                <a:gd name="T94" fmla="*/ 1349374 w 4627563"/>
                <a:gd name="T95" fmla="*/ 3013299 h 5299074"/>
                <a:gd name="T96" fmla="*/ 2995870 w 4627563"/>
                <a:gd name="T97" fmla="*/ 46427 h 5299074"/>
                <a:gd name="T98" fmla="*/ 3112958 w 4627563"/>
                <a:gd name="T99" fmla="*/ 207534 h 5299074"/>
                <a:gd name="T100" fmla="*/ 3105417 w 4627563"/>
                <a:gd name="T101" fmla="*/ 379356 h 5299074"/>
                <a:gd name="T102" fmla="*/ 4604543 w 4627563"/>
                <a:gd name="T103" fmla="*/ 4495920 h 5299074"/>
                <a:gd name="T104" fmla="*/ 4621213 w 4627563"/>
                <a:gd name="T105" fmla="*/ 4792341 h 5299074"/>
                <a:gd name="T106" fmla="*/ 4525161 w 4627563"/>
                <a:gd name="T107" fmla="*/ 5066144 h 5299074"/>
                <a:gd name="T108" fmla="*/ 4255659 w 4627563"/>
                <a:gd name="T109" fmla="*/ 5299074 h 5299074"/>
                <a:gd name="T110" fmla="*/ 113119 w 4627563"/>
                <a:gd name="T111" fmla="*/ 5082016 h 5299074"/>
                <a:gd name="T112" fmla="*/ 8335 w 4627563"/>
                <a:gd name="T113" fmla="*/ 4807817 h 5299074"/>
                <a:gd name="T114" fmla="*/ 20640 w 4627563"/>
                <a:gd name="T115" fmla="*/ 4504649 h 5299074"/>
                <a:gd name="T116" fmla="*/ 1525322 w 4627563"/>
                <a:gd name="T117" fmla="*/ 390466 h 5299074"/>
                <a:gd name="T118" fmla="*/ 1512224 w 4627563"/>
                <a:gd name="T119" fmla="*/ 217058 h 5299074"/>
                <a:gd name="T120" fmla="*/ 1623358 w 4627563"/>
                <a:gd name="T121" fmla="*/ 52776 h 5299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27563" h="5299074">
                  <a:moveTo>
                    <a:pt x="2751137" y="4752974"/>
                  </a:moveTo>
                  <a:lnTo>
                    <a:pt x="2757445" y="4753371"/>
                  </a:lnTo>
                  <a:lnTo>
                    <a:pt x="2762964" y="4754165"/>
                  </a:lnTo>
                  <a:lnTo>
                    <a:pt x="2768483" y="4755355"/>
                  </a:lnTo>
                  <a:lnTo>
                    <a:pt x="2774002" y="4757340"/>
                  </a:lnTo>
                  <a:lnTo>
                    <a:pt x="2779127" y="4760118"/>
                  </a:lnTo>
                  <a:lnTo>
                    <a:pt x="2783857" y="4762896"/>
                  </a:lnTo>
                  <a:lnTo>
                    <a:pt x="2788193" y="4766071"/>
                  </a:lnTo>
                  <a:lnTo>
                    <a:pt x="2792530" y="4770040"/>
                  </a:lnTo>
                  <a:lnTo>
                    <a:pt x="2796472" y="4774009"/>
                  </a:lnTo>
                  <a:lnTo>
                    <a:pt x="2800020" y="4778771"/>
                  </a:lnTo>
                  <a:lnTo>
                    <a:pt x="2802779" y="4783534"/>
                  </a:lnTo>
                  <a:lnTo>
                    <a:pt x="2805144" y="4788693"/>
                  </a:lnTo>
                  <a:lnTo>
                    <a:pt x="2807116" y="4793852"/>
                  </a:lnTo>
                  <a:lnTo>
                    <a:pt x="2808298" y="4799805"/>
                  </a:lnTo>
                  <a:lnTo>
                    <a:pt x="2809481" y="4805759"/>
                  </a:lnTo>
                  <a:lnTo>
                    <a:pt x="2809875" y="4811712"/>
                  </a:lnTo>
                  <a:lnTo>
                    <a:pt x="2809481" y="4817665"/>
                  </a:lnTo>
                  <a:lnTo>
                    <a:pt x="2808298" y="4823618"/>
                  </a:lnTo>
                  <a:lnTo>
                    <a:pt x="2807116" y="4829174"/>
                  </a:lnTo>
                  <a:lnTo>
                    <a:pt x="2805144" y="4834730"/>
                  </a:lnTo>
                  <a:lnTo>
                    <a:pt x="2802779" y="4839890"/>
                  </a:lnTo>
                  <a:lnTo>
                    <a:pt x="2800020" y="4844652"/>
                  </a:lnTo>
                  <a:lnTo>
                    <a:pt x="2796472" y="4849415"/>
                  </a:lnTo>
                  <a:lnTo>
                    <a:pt x="2792530" y="4853384"/>
                  </a:lnTo>
                  <a:lnTo>
                    <a:pt x="2788193" y="4857352"/>
                  </a:lnTo>
                  <a:lnTo>
                    <a:pt x="2783857" y="4860527"/>
                  </a:lnTo>
                  <a:lnTo>
                    <a:pt x="2779127" y="4863305"/>
                  </a:lnTo>
                  <a:lnTo>
                    <a:pt x="2774002" y="4866084"/>
                  </a:lnTo>
                  <a:lnTo>
                    <a:pt x="2768483" y="4868068"/>
                  </a:lnTo>
                  <a:lnTo>
                    <a:pt x="2762964" y="4869655"/>
                  </a:lnTo>
                  <a:lnTo>
                    <a:pt x="2757445" y="4870449"/>
                  </a:lnTo>
                  <a:lnTo>
                    <a:pt x="2751137" y="4870449"/>
                  </a:lnTo>
                  <a:lnTo>
                    <a:pt x="2745224" y="4870449"/>
                  </a:lnTo>
                  <a:lnTo>
                    <a:pt x="2739705" y="4869655"/>
                  </a:lnTo>
                  <a:lnTo>
                    <a:pt x="2733792" y="4868068"/>
                  </a:lnTo>
                  <a:lnTo>
                    <a:pt x="2728273" y="4866084"/>
                  </a:lnTo>
                  <a:lnTo>
                    <a:pt x="2723543" y="4863305"/>
                  </a:lnTo>
                  <a:lnTo>
                    <a:pt x="2718418" y="4860527"/>
                  </a:lnTo>
                  <a:lnTo>
                    <a:pt x="2714082" y="4857352"/>
                  </a:lnTo>
                  <a:lnTo>
                    <a:pt x="2709745" y="4853384"/>
                  </a:lnTo>
                  <a:lnTo>
                    <a:pt x="2706197" y="4849415"/>
                  </a:lnTo>
                  <a:lnTo>
                    <a:pt x="2702649" y="4844652"/>
                  </a:lnTo>
                  <a:lnTo>
                    <a:pt x="2699890" y="4839890"/>
                  </a:lnTo>
                  <a:lnTo>
                    <a:pt x="2697525" y="4834730"/>
                  </a:lnTo>
                  <a:lnTo>
                    <a:pt x="2695554" y="4829174"/>
                  </a:lnTo>
                  <a:lnTo>
                    <a:pt x="2693583" y="4823618"/>
                  </a:lnTo>
                  <a:lnTo>
                    <a:pt x="2692794" y="4817665"/>
                  </a:lnTo>
                  <a:lnTo>
                    <a:pt x="2692400" y="4811712"/>
                  </a:lnTo>
                  <a:lnTo>
                    <a:pt x="2692794" y="4805759"/>
                  </a:lnTo>
                  <a:lnTo>
                    <a:pt x="2693583" y="4799805"/>
                  </a:lnTo>
                  <a:lnTo>
                    <a:pt x="2695554" y="4793852"/>
                  </a:lnTo>
                  <a:lnTo>
                    <a:pt x="2697525" y="4788693"/>
                  </a:lnTo>
                  <a:lnTo>
                    <a:pt x="2699890" y="4783534"/>
                  </a:lnTo>
                  <a:lnTo>
                    <a:pt x="2702649" y="4778771"/>
                  </a:lnTo>
                  <a:lnTo>
                    <a:pt x="2706197" y="4774009"/>
                  </a:lnTo>
                  <a:lnTo>
                    <a:pt x="2709745" y="4770040"/>
                  </a:lnTo>
                  <a:lnTo>
                    <a:pt x="2714082" y="4766071"/>
                  </a:lnTo>
                  <a:lnTo>
                    <a:pt x="2718418" y="4762896"/>
                  </a:lnTo>
                  <a:lnTo>
                    <a:pt x="2723543" y="4760118"/>
                  </a:lnTo>
                  <a:lnTo>
                    <a:pt x="2728273" y="4757340"/>
                  </a:lnTo>
                  <a:lnTo>
                    <a:pt x="2733792" y="4755355"/>
                  </a:lnTo>
                  <a:lnTo>
                    <a:pt x="2739705" y="4754165"/>
                  </a:lnTo>
                  <a:lnTo>
                    <a:pt x="2745224" y="4753371"/>
                  </a:lnTo>
                  <a:lnTo>
                    <a:pt x="2751137" y="4752974"/>
                  </a:lnTo>
                  <a:close/>
                  <a:moveTo>
                    <a:pt x="3043833" y="4244974"/>
                  </a:moveTo>
                  <a:lnTo>
                    <a:pt x="3049401" y="4245371"/>
                  </a:lnTo>
                  <a:lnTo>
                    <a:pt x="3054173" y="4245768"/>
                  </a:lnTo>
                  <a:lnTo>
                    <a:pt x="3059342" y="4246165"/>
                  </a:lnTo>
                  <a:lnTo>
                    <a:pt x="3063717" y="4246959"/>
                  </a:lnTo>
                  <a:lnTo>
                    <a:pt x="3073261" y="4249340"/>
                  </a:lnTo>
                  <a:lnTo>
                    <a:pt x="3082407" y="4252912"/>
                  </a:lnTo>
                  <a:lnTo>
                    <a:pt x="3091156" y="4256881"/>
                  </a:lnTo>
                  <a:lnTo>
                    <a:pt x="3099507" y="4262040"/>
                  </a:lnTo>
                  <a:lnTo>
                    <a:pt x="3107063" y="4267596"/>
                  </a:lnTo>
                  <a:lnTo>
                    <a:pt x="3114221" y="4273946"/>
                  </a:lnTo>
                  <a:lnTo>
                    <a:pt x="3120584" y="4281090"/>
                  </a:lnTo>
                  <a:lnTo>
                    <a:pt x="3126151" y="4289027"/>
                  </a:lnTo>
                  <a:lnTo>
                    <a:pt x="3131321" y="4296568"/>
                  </a:lnTo>
                  <a:lnTo>
                    <a:pt x="3135298" y="4305299"/>
                  </a:lnTo>
                  <a:lnTo>
                    <a:pt x="3138877" y="4314824"/>
                  </a:lnTo>
                  <a:lnTo>
                    <a:pt x="3141263" y="4324349"/>
                  </a:lnTo>
                  <a:lnTo>
                    <a:pt x="3142058" y="4329112"/>
                  </a:lnTo>
                  <a:lnTo>
                    <a:pt x="3142853" y="4334271"/>
                  </a:lnTo>
                  <a:lnTo>
                    <a:pt x="3143251" y="4339034"/>
                  </a:lnTo>
                  <a:lnTo>
                    <a:pt x="3143251" y="4344193"/>
                  </a:lnTo>
                  <a:lnTo>
                    <a:pt x="3143251" y="4348956"/>
                  </a:lnTo>
                  <a:lnTo>
                    <a:pt x="3142853" y="4354115"/>
                  </a:lnTo>
                  <a:lnTo>
                    <a:pt x="3142058" y="4359275"/>
                  </a:lnTo>
                  <a:lnTo>
                    <a:pt x="3141263" y="4364037"/>
                  </a:lnTo>
                  <a:lnTo>
                    <a:pt x="3138877" y="4373562"/>
                  </a:lnTo>
                  <a:lnTo>
                    <a:pt x="3135298" y="4382690"/>
                  </a:lnTo>
                  <a:lnTo>
                    <a:pt x="3131321" y="4391421"/>
                  </a:lnTo>
                  <a:lnTo>
                    <a:pt x="3126151" y="4399359"/>
                  </a:lnTo>
                  <a:lnTo>
                    <a:pt x="3120584" y="4407297"/>
                  </a:lnTo>
                  <a:lnTo>
                    <a:pt x="3114221" y="4414440"/>
                  </a:lnTo>
                  <a:lnTo>
                    <a:pt x="3107063" y="4420393"/>
                  </a:lnTo>
                  <a:lnTo>
                    <a:pt x="3099507" y="4426347"/>
                  </a:lnTo>
                  <a:lnTo>
                    <a:pt x="3091156" y="4431506"/>
                  </a:lnTo>
                  <a:lnTo>
                    <a:pt x="3082407" y="4435475"/>
                  </a:lnTo>
                  <a:lnTo>
                    <a:pt x="3073261" y="4438650"/>
                  </a:lnTo>
                  <a:lnTo>
                    <a:pt x="3063717" y="4441428"/>
                  </a:lnTo>
                  <a:lnTo>
                    <a:pt x="3059342" y="4442222"/>
                  </a:lnTo>
                  <a:lnTo>
                    <a:pt x="3054173" y="4442618"/>
                  </a:lnTo>
                  <a:lnTo>
                    <a:pt x="3049401" y="4443015"/>
                  </a:lnTo>
                  <a:lnTo>
                    <a:pt x="3043833" y="4443412"/>
                  </a:lnTo>
                  <a:lnTo>
                    <a:pt x="3038663" y="4443015"/>
                  </a:lnTo>
                  <a:lnTo>
                    <a:pt x="3033891" y="4442618"/>
                  </a:lnTo>
                  <a:lnTo>
                    <a:pt x="3028722" y="4442222"/>
                  </a:lnTo>
                  <a:lnTo>
                    <a:pt x="3023950" y="4441428"/>
                  </a:lnTo>
                  <a:lnTo>
                    <a:pt x="3014405" y="4438650"/>
                  </a:lnTo>
                  <a:lnTo>
                    <a:pt x="3005259" y="4435475"/>
                  </a:lnTo>
                  <a:lnTo>
                    <a:pt x="2996908" y="4431506"/>
                  </a:lnTo>
                  <a:lnTo>
                    <a:pt x="2988557" y="4426347"/>
                  </a:lnTo>
                  <a:lnTo>
                    <a:pt x="2981001" y="4420393"/>
                  </a:lnTo>
                  <a:lnTo>
                    <a:pt x="2973843" y="4414440"/>
                  </a:lnTo>
                  <a:lnTo>
                    <a:pt x="2967083" y="4407297"/>
                  </a:lnTo>
                  <a:lnTo>
                    <a:pt x="2961515" y="4399359"/>
                  </a:lnTo>
                  <a:lnTo>
                    <a:pt x="2956345" y="4391421"/>
                  </a:lnTo>
                  <a:lnTo>
                    <a:pt x="2952369" y="4382690"/>
                  </a:lnTo>
                  <a:lnTo>
                    <a:pt x="2948790" y="4373562"/>
                  </a:lnTo>
                  <a:lnTo>
                    <a:pt x="2946801" y="4364037"/>
                  </a:lnTo>
                  <a:lnTo>
                    <a:pt x="2945608" y="4359275"/>
                  </a:lnTo>
                  <a:lnTo>
                    <a:pt x="2945211" y="4354115"/>
                  </a:lnTo>
                  <a:lnTo>
                    <a:pt x="2944813" y="4348956"/>
                  </a:lnTo>
                  <a:lnTo>
                    <a:pt x="2944813" y="4344193"/>
                  </a:lnTo>
                  <a:lnTo>
                    <a:pt x="2944813" y="4339034"/>
                  </a:lnTo>
                  <a:lnTo>
                    <a:pt x="2945211" y="4334271"/>
                  </a:lnTo>
                  <a:lnTo>
                    <a:pt x="2945608" y="4329112"/>
                  </a:lnTo>
                  <a:lnTo>
                    <a:pt x="2946801" y="4324349"/>
                  </a:lnTo>
                  <a:lnTo>
                    <a:pt x="2948790" y="4314824"/>
                  </a:lnTo>
                  <a:lnTo>
                    <a:pt x="2952369" y="4305299"/>
                  </a:lnTo>
                  <a:lnTo>
                    <a:pt x="2956345" y="4296568"/>
                  </a:lnTo>
                  <a:lnTo>
                    <a:pt x="2961515" y="4289027"/>
                  </a:lnTo>
                  <a:lnTo>
                    <a:pt x="2967083" y="4281090"/>
                  </a:lnTo>
                  <a:lnTo>
                    <a:pt x="2973843" y="4273946"/>
                  </a:lnTo>
                  <a:lnTo>
                    <a:pt x="2981001" y="4267596"/>
                  </a:lnTo>
                  <a:lnTo>
                    <a:pt x="2988557" y="4262040"/>
                  </a:lnTo>
                  <a:lnTo>
                    <a:pt x="2996908" y="4256881"/>
                  </a:lnTo>
                  <a:lnTo>
                    <a:pt x="3005259" y="4252912"/>
                  </a:lnTo>
                  <a:lnTo>
                    <a:pt x="3014405" y="4249340"/>
                  </a:lnTo>
                  <a:lnTo>
                    <a:pt x="3023950" y="4246959"/>
                  </a:lnTo>
                  <a:lnTo>
                    <a:pt x="3028722" y="4246165"/>
                  </a:lnTo>
                  <a:lnTo>
                    <a:pt x="3033891" y="4245768"/>
                  </a:lnTo>
                  <a:lnTo>
                    <a:pt x="3038663" y="4245371"/>
                  </a:lnTo>
                  <a:lnTo>
                    <a:pt x="3043833" y="4244974"/>
                  </a:lnTo>
                  <a:close/>
                  <a:moveTo>
                    <a:pt x="3275806" y="3778249"/>
                  </a:moveTo>
                  <a:lnTo>
                    <a:pt x="3282157" y="3778249"/>
                  </a:lnTo>
                  <a:lnTo>
                    <a:pt x="3288507" y="3778249"/>
                  </a:lnTo>
                  <a:lnTo>
                    <a:pt x="3294460" y="3779043"/>
                  </a:lnTo>
                  <a:lnTo>
                    <a:pt x="3300810" y="3779440"/>
                  </a:lnTo>
                  <a:lnTo>
                    <a:pt x="3306763" y="3780631"/>
                  </a:lnTo>
                  <a:lnTo>
                    <a:pt x="3313113" y="3781821"/>
                  </a:lnTo>
                  <a:lnTo>
                    <a:pt x="3318669" y="3783806"/>
                  </a:lnTo>
                  <a:lnTo>
                    <a:pt x="3324622" y="3785790"/>
                  </a:lnTo>
                  <a:lnTo>
                    <a:pt x="3329782" y="3787774"/>
                  </a:lnTo>
                  <a:lnTo>
                    <a:pt x="3335338" y="3790156"/>
                  </a:lnTo>
                  <a:lnTo>
                    <a:pt x="3340894" y="3793331"/>
                  </a:lnTo>
                  <a:lnTo>
                    <a:pt x="3345657" y="3796109"/>
                  </a:lnTo>
                  <a:lnTo>
                    <a:pt x="3350816" y="3799284"/>
                  </a:lnTo>
                  <a:lnTo>
                    <a:pt x="3355579" y="3802856"/>
                  </a:lnTo>
                  <a:lnTo>
                    <a:pt x="3360341" y="3806427"/>
                  </a:lnTo>
                  <a:lnTo>
                    <a:pt x="3364707" y="3810396"/>
                  </a:lnTo>
                  <a:lnTo>
                    <a:pt x="3369072" y="3814365"/>
                  </a:lnTo>
                  <a:lnTo>
                    <a:pt x="3373041" y="3818731"/>
                  </a:lnTo>
                  <a:lnTo>
                    <a:pt x="3377010" y="3823096"/>
                  </a:lnTo>
                  <a:lnTo>
                    <a:pt x="3380582" y="3827859"/>
                  </a:lnTo>
                  <a:lnTo>
                    <a:pt x="3384154" y="3832621"/>
                  </a:lnTo>
                  <a:lnTo>
                    <a:pt x="3387329" y="3837781"/>
                  </a:lnTo>
                  <a:lnTo>
                    <a:pt x="3390107" y="3842543"/>
                  </a:lnTo>
                  <a:lnTo>
                    <a:pt x="3393282" y="3848099"/>
                  </a:lnTo>
                  <a:lnTo>
                    <a:pt x="3395663" y="3853656"/>
                  </a:lnTo>
                  <a:lnTo>
                    <a:pt x="3397647" y="3858815"/>
                  </a:lnTo>
                  <a:lnTo>
                    <a:pt x="3399235" y="3864768"/>
                  </a:lnTo>
                  <a:lnTo>
                    <a:pt x="3401219" y="3870324"/>
                  </a:lnTo>
                  <a:lnTo>
                    <a:pt x="3402807" y="3876278"/>
                  </a:lnTo>
                  <a:lnTo>
                    <a:pt x="3403601" y="3882628"/>
                  </a:lnTo>
                  <a:lnTo>
                    <a:pt x="3404394" y="3888978"/>
                  </a:lnTo>
                  <a:lnTo>
                    <a:pt x="3404791" y="3894931"/>
                  </a:lnTo>
                  <a:lnTo>
                    <a:pt x="3405188" y="3901281"/>
                  </a:lnTo>
                  <a:lnTo>
                    <a:pt x="3404791" y="3907631"/>
                  </a:lnTo>
                  <a:lnTo>
                    <a:pt x="3404394" y="3913584"/>
                  </a:lnTo>
                  <a:lnTo>
                    <a:pt x="3403601" y="3919934"/>
                  </a:lnTo>
                  <a:lnTo>
                    <a:pt x="3402807" y="3926284"/>
                  </a:lnTo>
                  <a:lnTo>
                    <a:pt x="3401219" y="3931840"/>
                  </a:lnTo>
                  <a:lnTo>
                    <a:pt x="3399235" y="3937793"/>
                  </a:lnTo>
                  <a:lnTo>
                    <a:pt x="3397647" y="3943746"/>
                  </a:lnTo>
                  <a:lnTo>
                    <a:pt x="3395663" y="3948906"/>
                  </a:lnTo>
                  <a:lnTo>
                    <a:pt x="3393282" y="3954462"/>
                  </a:lnTo>
                  <a:lnTo>
                    <a:pt x="3390107" y="3960018"/>
                  </a:lnTo>
                  <a:lnTo>
                    <a:pt x="3387329" y="3964781"/>
                  </a:lnTo>
                  <a:lnTo>
                    <a:pt x="3384154" y="3969940"/>
                  </a:lnTo>
                  <a:lnTo>
                    <a:pt x="3380582" y="3974703"/>
                  </a:lnTo>
                  <a:lnTo>
                    <a:pt x="3377010" y="3979465"/>
                  </a:lnTo>
                  <a:lnTo>
                    <a:pt x="3373041" y="3983831"/>
                  </a:lnTo>
                  <a:lnTo>
                    <a:pt x="3369072" y="3988197"/>
                  </a:lnTo>
                  <a:lnTo>
                    <a:pt x="3364707" y="3992165"/>
                  </a:lnTo>
                  <a:lnTo>
                    <a:pt x="3360341" y="3996134"/>
                  </a:lnTo>
                  <a:lnTo>
                    <a:pt x="3355579" y="3999706"/>
                  </a:lnTo>
                  <a:lnTo>
                    <a:pt x="3350816" y="4002881"/>
                  </a:lnTo>
                  <a:lnTo>
                    <a:pt x="3345657" y="4006453"/>
                  </a:lnTo>
                  <a:lnTo>
                    <a:pt x="3340894" y="4009231"/>
                  </a:lnTo>
                  <a:lnTo>
                    <a:pt x="3335338" y="4012009"/>
                  </a:lnTo>
                  <a:lnTo>
                    <a:pt x="3329782" y="4014787"/>
                  </a:lnTo>
                  <a:lnTo>
                    <a:pt x="3324622" y="4016772"/>
                  </a:lnTo>
                  <a:lnTo>
                    <a:pt x="3318669" y="4018756"/>
                  </a:lnTo>
                  <a:lnTo>
                    <a:pt x="3313113" y="4020343"/>
                  </a:lnTo>
                  <a:lnTo>
                    <a:pt x="3306763" y="4021534"/>
                  </a:lnTo>
                  <a:lnTo>
                    <a:pt x="3300810" y="4023122"/>
                  </a:lnTo>
                  <a:lnTo>
                    <a:pt x="3294460" y="4023518"/>
                  </a:lnTo>
                  <a:lnTo>
                    <a:pt x="3288507" y="4024312"/>
                  </a:lnTo>
                  <a:lnTo>
                    <a:pt x="3282157" y="4024312"/>
                  </a:lnTo>
                  <a:lnTo>
                    <a:pt x="3275806" y="4024312"/>
                  </a:lnTo>
                  <a:lnTo>
                    <a:pt x="3269853" y="4023518"/>
                  </a:lnTo>
                  <a:lnTo>
                    <a:pt x="3263503" y="4023122"/>
                  </a:lnTo>
                  <a:lnTo>
                    <a:pt x="3257153" y="4021534"/>
                  </a:lnTo>
                  <a:lnTo>
                    <a:pt x="3251597" y="4020343"/>
                  </a:lnTo>
                  <a:lnTo>
                    <a:pt x="3245644" y="4018756"/>
                  </a:lnTo>
                  <a:lnTo>
                    <a:pt x="3239691" y="4016772"/>
                  </a:lnTo>
                  <a:lnTo>
                    <a:pt x="3234531" y="4014787"/>
                  </a:lnTo>
                  <a:lnTo>
                    <a:pt x="3228578" y="4012009"/>
                  </a:lnTo>
                  <a:lnTo>
                    <a:pt x="3223419" y="4009231"/>
                  </a:lnTo>
                  <a:lnTo>
                    <a:pt x="3218259" y="4006453"/>
                  </a:lnTo>
                  <a:lnTo>
                    <a:pt x="3213100" y="4002881"/>
                  </a:lnTo>
                  <a:lnTo>
                    <a:pt x="3208734" y="3999706"/>
                  </a:lnTo>
                  <a:lnTo>
                    <a:pt x="3203972" y="3996134"/>
                  </a:lnTo>
                  <a:lnTo>
                    <a:pt x="3199606" y="3992165"/>
                  </a:lnTo>
                  <a:lnTo>
                    <a:pt x="3195241" y="3988197"/>
                  </a:lnTo>
                  <a:lnTo>
                    <a:pt x="3191272" y="3983831"/>
                  </a:lnTo>
                  <a:lnTo>
                    <a:pt x="3186906" y="3979465"/>
                  </a:lnTo>
                  <a:lnTo>
                    <a:pt x="3183731" y="3974703"/>
                  </a:lnTo>
                  <a:lnTo>
                    <a:pt x="3180159" y="3969940"/>
                  </a:lnTo>
                  <a:lnTo>
                    <a:pt x="3176984" y="3964781"/>
                  </a:lnTo>
                  <a:lnTo>
                    <a:pt x="3174206" y="3960018"/>
                  </a:lnTo>
                  <a:lnTo>
                    <a:pt x="3171428" y="3954462"/>
                  </a:lnTo>
                  <a:lnTo>
                    <a:pt x="3168650" y="3948906"/>
                  </a:lnTo>
                  <a:lnTo>
                    <a:pt x="3166666" y="3943746"/>
                  </a:lnTo>
                  <a:lnTo>
                    <a:pt x="3164681" y="3937793"/>
                  </a:lnTo>
                  <a:lnTo>
                    <a:pt x="3163094" y="3931840"/>
                  </a:lnTo>
                  <a:lnTo>
                    <a:pt x="3161506" y="3926284"/>
                  </a:lnTo>
                  <a:lnTo>
                    <a:pt x="3160316" y="3919934"/>
                  </a:lnTo>
                  <a:lnTo>
                    <a:pt x="3159522" y="3913584"/>
                  </a:lnTo>
                  <a:lnTo>
                    <a:pt x="3159125" y="3907631"/>
                  </a:lnTo>
                  <a:lnTo>
                    <a:pt x="3159125" y="3901281"/>
                  </a:lnTo>
                  <a:lnTo>
                    <a:pt x="3159125" y="3894931"/>
                  </a:lnTo>
                  <a:lnTo>
                    <a:pt x="3159522" y="3888978"/>
                  </a:lnTo>
                  <a:lnTo>
                    <a:pt x="3160316" y="3882628"/>
                  </a:lnTo>
                  <a:lnTo>
                    <a:pt x="3161506" y="3876278"/>
                  </a:lnTo>
                  <a:lnTo>
                    <a:pt x="3163094" y="3870324"/>
                  </a:lnTo>
                  <a:lnTo>
                    <a:pt x="3164681" y="3864768"/>
                  </a:lnTo>
                  <a:lnTo>
                    <a:pt x="3166666" y="3858815"/>
                  </a:lnTo>
                  <a:lnTo>
                    <a:pt x="3168650" y="3853656"/>
                  </a:lnTo>
                  <a:lnTo>
                    <a:pt x="3171428" y="3848099"/>
                  </a:lnTo>
                  <a:lnTo>
                    <a:pt x="3174206" y="3842543"/>
                  </a:lnTo>
                  <a:lnTo>
                    <a:pt x="3176984" y="3837781"/>
                  </a:lnTo>
                  <a:lnTo>
                    <a:pt x="3180159" y="3832621"/>
                  </a:lnTo>
                  <a:lnTo>
                    <a:pt x="3183731" y="3827859"/>
                  </a:lnTo>
                  <a:lnTo>
                    <a:pt x="3186906" y="3823096"/>
                  </a:lnTo>
                  <a:lnTo>
                    <a:pt x="3191272" y="3818731"/>
                  </a:lnTo>
                  <a:lnTo>
                    <a:pt x="3195241" y="3814365"/>
                  </a:lnTo>
                  <a:lnTo>
                    <a:pt x="3199606" y="3810396"/>
                  </a:lnTo>
                  <a:lnTo>
                    <a:pt x="3203972" y="3806427"/>
                  </a:lnTo>
                  <a:lnTo>
                    <a:pt x="3208734" y="3802856"/>
                  </a:lnTo>
                  <a:lnTo>
                    <a:pt x="3213100" y="3799284"/>
                  </a:lnTo>
                  <a:lnTo>
                    <a:pt x="3218259" y="3796109"/>
                  </a:lnTo>
                  <a:lnTo>
                    <a:pt x="3223419" y="3793331"/>
                  </a:lnTo>
                  <a:lnTo>
                    <a:pt x="3228578" y="3790156"/>
                  </a:lnTo>
                  <a:lnTo>
                    <a:pt x="3234531" y="3787774"/>
                  </a:lnTo>
                  <a:lnTo>
                    <a:pt x="3239691" y="3785790"/>
                  </a:lnTo>
                  <a:lnTo>
                    <a:pt x="3245644" y="3783806"/>
                  </a:lnTo>
                  <a:lnTo>
                    <a:pt x="3251597" y="3781821"/>
                  </a:lnTo>
                  <a:lnTo>
                    <a:pt x="3257153" y="3780631"/>
                  </a:lnTo>
                  <a:lnTo>
                    <a:pt x="3263503" y="3779440"/>
                  </a:lnTo>
                  <a:lnTo>
                    <a:pt x="3269853" y="3779043"/>
                  </a:lnTo>
                  <a:lnTo>
                    <a:pt x="3275806" y="3778249"/>
                  </a:lnTo>
                  <a:close/>
                  <a:moveTo>
                    <a:pt x="2616002" y="3617912"/>
                  </a:moveTo>
                  <a:lnTo>
                    <a:pt x="2627501" y="3618310"/>
                  </a:lnTo>
                  <a:lnTo>
                    <a:pt x="2638603" y="3619106"/>
                  </a:lnTo>
                  <a:lnTo>
                    <a:pt x="2650103" y="3620300"/>
                  </a:lnTo>
                  <a:lnTo>
                    <a:pt x="2660809" y="3622688"/>
                  </a:lnTo>
                  <a:lnTo>
                    <a:pt x="2671515" y="3625075"/>
                  </a:lnTo>
                  <a:lnTo>
                    <a:pt x="2682221" y="3627861"/>
                  </a:lnTo>
                  <a:lnTo>
                    <a:pt x="2692134" y="3631840"/>
                  </a:lnTo>
                  <a:lnTo>
                    <a:pt x="2702840" y="3635422"/>
                  </a:lnTo>
                  <a:lnTo>
                    <a:pt x="2712356" y="3640197"/>
                  </a:lnTo>
                  <a:lnTo>
                    <a:pt x="2722269" y="3644972"/>
                  </a:lnTo>
                  <a:lnTo>
                    <a:pt x="2731389" y="3650543"/>
                  </a:lnTo>
                  <a:lnTo>
                    <a:pt x="2740509" y="3656114"/>
                  </a:lnTo>
                  <a:lnTo>
                    <a:pt x="2749233" y="3662481"/>
                  </a:lnTo>
                  <a:lnTo>
                    <a:pt x="2757560" y="3669246"/>
                  </a:lnTo>
                  <a:lnTo>
                    <a:pt x="2765490" y="3676011"/>
                  </a:lnTo>
                  <a:lnTo>
                    <a:pt x="2773421" y="3683174"/>
                  </a:lnTo>
                  <a:lnTo>
                    <a:pt x="2780558" y="3691133"/>
                  </a:lnTo>
                  <a:lnTo>
                    <a:pt x="2787299" y="3699092"/>
                  </a:lnTo>
                  <a:lnTo>
                    <a:pt x="2794040" y="3707448"/>
                  </a:lnTo>
                  <a:lnTo>
                    <a:pt x="2800384" y="3716203"/>
                  </a:lnTo>
                  <a:lnTo>
                    <a:pt x="2805935" y="3725355"/>
                  </a:lnTo>
                  <a:lnTo>
                    <a:pt x="2811487" y="3734906"/>
                  </a:lnTo>
                  <a:lnTo>
                    <a:pt x="2816245" y="3744456"/>
                  </a:lnTo>
                  <a:lnTo>
                    <a:pt x="2821003" y="3754007"/>
                  </a:lnTo>
                  <a:lnTo>
                    <a:pt x="2824572" y="3764751"/>
                  </a:lnTo>
                  <a:lnTo>
                    <a:pt x="2828537" y="3775098"/>
                  </a:lnTo>
                  <a:lnTo>
                    <a:pt x="2831313" y="3785444"/>
                  </a:lnTo>
                  <a:lnTo>
                    <a:pt x="2833692" y="3796188"/>
                  </a:lnTo>
                  <a:lnTo>
                    <a:pt x="2835674" y="3806933"/>
                  </a:lnTo>
                  <a:lnTo>
                    <a:pt x="2837260" y="3818473"/>
                  </a:lnTo>
                  <a:lnTo>
                    <a:pt x="2838053" y="3829615"/>
                  </a:lnTo>
                  <a:lnTo>
                    <a:pt x="2838450" y="3841155"/>
                  </a:lnTo>
                  <a:lnTo>
                    <a:pt x="2838053" y="3852297"/>
                  </a:lnTo>
                  <a:lnTo>
                    <a:pt x="2837260" y="3864236"/>
                  </a:lnTo>
                  <a:lnTo>
                    <a:pt x="2835674" y="3874980"/>
                  </a:lnTo>
                  <a:lnTo>
                    <a:pt x="2833692" y="3886122"/>
                  </a:lnTo>
                  <a:lnTo>
                    <a:pt x="2831313" y="3896866"/>
                  </a:lnTo>
                  <a:lnTo>
                    <a:pt x="2828537" y="3907611"/>
                  </a:lnTo>
                  <a:lnTo>
                    <a:pt x="2824572" y="3917957"/>
                  </a:lnTo>
                  <a:lnTo>
                    <a:pt x="2821003" y="3927906"/>
                  </a:lnTo>
                  <a:lnTo>
                    <a:pt x="2816245" y="3937854"/>
                  </a:lnTo>
                  <a:lnTo>
                    <a:pt x="2811487" y="3947405"/>
                  </a:lnTo>
                  <a:lnTo>
                    <a:pt x="2805935" y="3956557"/>
                  </a:lnTo>
                  <a:lnTo>
                    <a:pt x="2800384" y="3965710"/>
                  </a:lnTo>
                  <a:lnTo>
                    <a:pt x="2794040" y="3974464"/>
                  </a:lnTo>
                  <a:lnTo>
                    <a:pt x="2787299" y="3982821"/>
                  </a:lnTo>
                  <a:lnTo>
                    <a:pt x="2780558" y="3991178"/>
                  </a:lnTo>
                  <a:lnTo>
                    <a:pt x="2773421" y="3998738"/>
                  </a:lnTo>
                  <a:lnTo>
                    <a:pt x="2765490" y="4006299"/>
                  </a:lnTo>
                  <a:lnTo>
                    <a:pt x="2757560" y="4013064"/>
                  </a:lnTo>
                  <a:lnTo>
                    <a:pt x="2749233" y="4019829"/>
                  </a:lnTo>
                  <a:lnTo>
                    <a:pt x="2740509" y="4026196"/>
                  </a:lnTo>
                  <a:lnTo>
                    <a:pt x="2731389" y="4032165"/>
                  </a:lnTo>
                  <a:lnTo>
                    <a:pt x="2722269" y="4037338"/>
                  </a:lnTo>
                  <a:lnTo>
                    <a:pt x="2712356" y="4042114"/>
                  </a:lnTo>
                  <a:lnTo>
                    <a:pt x="2702840" y="4046491"/>
                  </a:lnTo>
                  <a:lnTo>
                    <a:pt x="2692134" y="4050868"/>
                  </a:lnTo>
                  <a:lnTo>
                    <a:pt x="2682221" y="4054052"/>
                  </a:lnTo>
                  <a:lnTo>
                    <a:pt x="2671515" y="4056837"/>
                  </a:lnTo>
                  <a:lnTo>
                    <a:pt x="2660809" y="4059623"/>
                  </a:lnTo>
                  <a:lnTo>
                    <a:pt x="2650103" y="4061613"/>
                  </a:lnTo>
                  <a:lnTo>
                    <a:pt x="2638603" y="4062806"/>
                  </a:lnTo>
                  <a:lnTo>
                    <a:pt x="2627501" y="4063602"/>
                  </a:lnTo>
                  <a:lnTo>
                    <a:pt x="2616002" y="4064000"/>
                  </a:lnTo>
                  <a:lnTo>
                    <a:pt x="2604503" y="4063602"/>
                  </a:lnTo>
                  <a:lnTo>
                    <a:pt x="2593400" y="4062806"/>
                  </a:lnTo>
                  <a:lnTo>
                    <a:pt x="2582297" y="4061613"/>
                  </a:lnTo>
                  <a:lnTo>
                    <a:pt x="2571195" y="4059623"/>
                  </a:lnTo>
                  <a:lnTo>
                    <a:pt x="2560489" y="4056837"/>
                  </a:lnTo>
                  <a:lnTo>
                    <a:pt x="2549783" y="4054052"/>
                  </a:lnTo>
                  <a:lnTo>
                    <a:pt x="2539473" y="4050868"/>
                  </a:lnTo>
                  <a:lnTo>
                    <a:pt x="2529560" y="4046491"/>
                  </a:lnTo>
                  <a:lnTo>
                    <a:pt x="2519647" y="4042114"/>
                  </a:lnTo>
                  <a:lnTo>
                    <a:pt x="2510131" y="4037338"/>
                  </a:lnTo>
                  <a:lnTo>
                    <a:pt x="2501011" y="4032165"/>
                  </a:lnTo>
                  <a:lnTo>
                    <a:pt x="2491891" y="4026196"/>
                  </a:lnTo>
                  <a:lnTo>
                    <a:pt x="2483167" y="4019829"/>
                  </a:lnTo>
                  <a:lnTo>
                    <a:pt x="2474841" y="4013064"/>
                  </a:lnTo>
                  <a:lnTo>
                    <a:pt x="2466514" y="4006299"/>
                  </a:lnTo>
                  <a:lnTo>
                    <a:pt x="2458980" y="3998738"/>
                  </a:lnTo>
                  <a:lnTo>
                    <a:pt x="2451446" y="3991178"/>
                  </a:lnTo>
                  <a:lnTo>
                    <a:pt x="2444308" y="3982821"/>
                  </a:lnTo>
                  <a:lnTo>
                    <a:pt x="2437964" y="3974464"/>
                  </a:lnTo>
                  <a:lnTo>
                    <a:pt x="2431620" y="3965710"/>
                  </a:lnTo>
                  <a:lnTo>
                    <a:pt x="2425672" y="3956557"/>
                  </a:lnTo>
                  <a:lnTo>
                    <a:pt x="2420914" y="3947405"/>
                  </a:lnTo>
                  <a:lnTo>
                    <a:pt x="2415759" y="3937854"/>
                  </a:lnTo>
                  <a:lnTo>
                    <a:pt x="2411397" y="3927906"/>
                  </a:lnTo>
                  <a:lnTo>
                    <a:pt x="2407035" y="3917957"/>
                  </a:lnTo>
                  <a:lnTo>
                    <a:pt x="2403863" y="3907611"/>
                  </a:lnTo>
                  <a:lnTo>
                    <a:pt x="2400691" y="3896866"/>
                  </a:lnTo>
                  <a:lnTo>
                    <a:pt x="2398312" y="3886122"/>
                  </a:lnTo>
                  <a:lnTo>
                    <a:pt x="2396329" y="3874980"/>
                  </a:lnTo>
                  <a:lnTo>
                    <a:pt x="2395140" y="3864236"/>
                  </a:lnTo>
                  <a:lnTo>
                    <a:pt x="2394347" y="3852297"/>
                  </a:lnTo>
                  <a:lnTo>
                    <a:pt x="2393950" y="3841155"/>
                  </a:lnTo>
                  <a:lnTo>
                    <a:pt x="2394347" y="3829615"/>
                  </a:lnTo>
                  <a:lnTo>
                    <a:pt x="2395140" y="3818473"/>
                  </a:lnTo>
                  <a:lnTo>
                    <a:pt x="2396329" y="3806933"/>
                  </a:lnTo>
                  <a:lnTo>
                    <a:pt x="2398312" y="3796188"/>
                  </a:lnTo>
                  <a:lnTo>
                    <a:pt x="2400691" y="3785444"/>
                  </a:lnTo>
                  <a:lnTo>
                    <a:pt x="2403863" y="3775098"/>
                  </a:lnTo>
                  <a:lnTo>
                    <a:pt x="2407035" y="3764751"/>
                  </a:lnTo>
                  <a:lnTo>
                    <a:pt x="2411397" y="3754007"/>
                  </a:lnTo>
                  <a:lnTo>
                    <a:pt x="2415759" y="3744456"/>
                  </a:lnTo>
                  <a:lnTo>
                    <a:pt x="2420914" y="3734906"/>
                  </a:lnTo>
                  <a:lnTo>
                    <a:pt x="2425672" y="3725355"/>
                  </a:lnTo>
                  <a:lnTo>
                    <a:pt x="2431620" y="3716203"/>
                  </a:lnTo>
                  <a:lnTo>
                    <a:pt x="2437964" y="3707448"/>
                  </a:lnTo>
                  <a:lnTo>
                    <a:pt x="2444308" y="3699092"/>
                  </a:lnTo>
                  <a:lnTo>
                    <a:pt x="2451446" y="3691133"/>
                  </a:lnTo>
                  <a:lnTo>
                    <a:pt x="2458980" y="3683174"/>
                  </a:lnTo>
                  <a:lnTo>
                    <a:pt x="2466514" y="3676011"/>
                  </a:lnTo>
                  <a:lnTo>
                    <a:pt x="2474841" y="3669246"/>
                  </a:lnTo>
                  <a:lnTo>
                    <a:pt x="2483167" y="3662481"/>
                  </a:lnTo>
                  <a:lnTo>
                    <a:pt x="2491891" y="3656114"/>
                  </a:lnTo>
                  <a:lnTo>
                    <a:pt x="2501011" y="3650543"/>
                  </a:lnTo>
                  <a:lnTo>
                    <a:pt x="2510131" y="3644972"/>
                  </a:lnTo>
                  <a:lnTo>
                    <a:pt x="2519647" y="3640197"/>
                  </a:lnTo>
                  <a:lnTo>
                    <a:pt x="2529560" y="3635422"/>
                  </a:lnTo>
                  <a:lnTo>
                    <a:pt x="2539473" y="3631840"/>
                  </a:lnTo>
                  <a:lnTo>
                    <a:pt x="2549783" y="3627861"/>
                  </a:lnTo>
                  <a:lnTo>
                    <a:pt x="2560489" y="3625075"/>
                  </a:lnTo>
                  <a:lnTo>
                    <a:pt x="2571195" y="3622688"/>
                  </a:lnTo>
                  <a:lnTo>
                    <a:pt x="2582297" y="3620300"/>
                  </a:lnTo>
                  <a:lnTo>
                    <a:pt x="2593400" y="3619106"/>
                  </a:lnTo>
                  <a:lnTo>
                    <a:pt x="2604503" y="3618310"/>
                  </a:lnTo>
                  <a:lnTo>
                    <a:pt x="2616002" y="3617912"/>
                  </a:lnTo>
                  <a:close/>
                  <a:moveTo>
                    <a:pt x="2187774" y="3414712"/>
                  </a:moveTo>
                  <a:lnTo>
                    <a:pt x="2193738" y="3415107"/>
                  </a:lnTo>
                  <a:lnTo>
                    <a:pt x="2199303" y="3415502"/>
                  </a:lnTo>
                  <a:lnTo>
                    <a:pt x="2204869" y="3415897"/>
                  </a:lnTo>
                  <a:lnTo>
                    <a:pt x="2210833" y="3417081"/>
                  </a:lnTo>
                  <a:lnTo>
                    <a:pt x="2216001" y="3418265"/>
                  </a:lnTo>
                  <a:lnTo>
                    <a:pt x="2221567" y="3419845"/>
                  </a:lnTo>
                  <a:lnTo>
                    <a:pt x="2227133" y="3421819"/>
                  </a:lnTo>
                  <a:lnTo>
                    <a:pt x="2231904" y="3423793"/>
                  </a:lnTo>
                  <a:lnTo>
                    <a:pt x="2237470" y="3425767"/>
                  </a:lnTo>
                  <a:lnTo>
                    <a:pt x="2241843" y="3428530"/>
                  </a:lnTo>
                  <a:lnTo>
                    <a:pt x="2247011" y="3431294"/>
                  </a:lnTo>
                  <a:lnTo>
                    <a:pt x="2251384" y="3434058"/>
                  </a:lnTo>
                  <a:lnTo>
                    <a:pt x="2256155" y="3437611"/>
                  </a:lnTo>
                  <a:lnTo>
                    <a:pt x="2260131" y="3440769"/>
                  </a:lnTo>
                  <a:lnTo>
                    <a:pt x="2264504" y="3443928"/>
                  </a:lnTo>
                  <a:lnTo>
                    <a:pt x="2268480" y="3448271"/>
                  </a:lnTo>
                  <a:lnTo>
                    <a:pt x="2272455" y="3451824"/>
                  </a:lnTo>
                  <a:lnTo>
                    <a:pt x="2275636" y="3456167"/>
                  </a:lnTo>
                  <a:lnTo>
                    <a:pt x="2278816" y="3460115"/>
                  </a:lnTo>
                  <a:lnTo>
                    <a:pt x="2282395" y="3464853"/>
                  </a:lnTo>
                  <a:lnTo>
                    <a:pt x="2285178" y="3469195"/>
                  </a:lnTo>
                  <a:lnTo>
                    <a:pt x="2288358" y="3474328"/>
                  </a:lnTo>
                  <a:lnTo>
                    <a:pt x="2290743" y="3479065"/>
                  </a:lnTo>
                  <a:lnTo>
                    <a:pt x="2292731" y="3484198"/>
                  </a:lnTo>
                  <a:lnTo>
                    <a:pt x="2294719" y="3488936"/>
                  </a:lnTo>
                  <a:lnTo>
                    <a:pt x="2296707" y="3494463"/>
                  </a:lnTo>
                  <a:lnTo>
                    <a:pt x="2298297" y="3499990"/>
                  </a:lnTo>
                  <a:lnTo>
                    <a:pt x="2299490" y="3505123"/>
                  </a:lnTo>
                  <a:lnTo>
                    <a:pt x="2300683" y="3511045"/>
                  </a:lnTo>
                  <a:lnTo>
                    <a:pt x="2301478" y="3516967"/>
                  </a:lnTo>
                  <a:lnTo>
                    <a:pt x="2301875" y="3522494"/>
                  </a:lnTo>
                  <a:lnTo>
                    <a:pt x="2301875" y="3528416"/>
                  </a:lnTo>
                  <a:lnTo>
                    <a:pt x="2301875" y="3534338"/>
                  </a:lnTo>
                  <a:lnTo>
                    <a:pt x="2301478" y="3539866"/>
                  </a:lnTo>
                  <a:lnTo>
                    <a:pt x="2300683" y="3545393"/>
                  </a:lnTo>
                  <a:lnTo>
                    <a:pt x="2299490" y="3550920"/>
                  </a:lnTo>
                  <a:lnTo>
                    <a:pt x="2298297" y="3556447"/>
                  </a:lnTo>
                  <a:lnTo>
                    <a:pt x="2296707" y="3561975"/>
                  </a:lnTo>
                  <a:lnTo>
                    <a:pt x="2294719" y="3567107"/>
                  </a:lnTo>
                  <a:lnTo>
                    <a:pt x="2292731" y="3572634"/>
                  </a:lnTo>
                  <a:lnTo>
                    <a:pt x="2290743" y="3577372"/>
                  </a:lnTo>
                  <a:lnTo>
                    <a:pt x="2288358" y="3582504"/>
                  </a:lnTo>
                  <a:lnTo>
                    <a:pt x="2285178" y="3587242"/>
                  </a:lnTo>
                  <a:lnTo>
                    <a:pt x="2282395" y="3591585"/>
                  </a:lnTo>
                  <a:lnTo>
                    <a:pt x="2278816" y="3596323"/>
                  </a:lnTo>
                  <a:lnTo>
                    <a:pt x="2275636" y="3600271"/>
                  </a:lnTo>
                  <a:lnTo>
                    <a:pt x="2272455" y="3604614"/>
                  </a:lnTo>
                  <a:lnTo>
                    <a:pt x="2268480" y="3608562"/>
                  </a:lnTo>
                  <a:lnTo>
                    <a:pt x="2264504" y="3612115"/>
                  </a:lnTo>
                  <a:lnTo>
                    <a:pt x="2260131" y="3615668"/>
                  </a:lnTo>
                  <a:lnTo>
                    <a:pt x="2256155" y="3619221"/>
                  </a:lnTo>
                  <a:lnTo>
                    <a:pt x="2251384" y="3622380"/>
                  </a:lnTo>
                  <a:lnTo>
                    <a:pt x="2247011" y="3625143"/>
                  </a:lnTo>
                  <a:lnTo>
                    <a:pt x="2241843" y="3627907"/>
                  </a:lnTo>
                  <a:lnTo>
                    <a:pt x="2237470" y="3630276"/>
                  </a:lnTo>
                  <a:lnTo>
                    <a:pt x="2231904" y="3633040"/>
                  </a:lnTo>
                  <a:lnTo>
                    <a:pt x="2227133" y="3634619"/>
                  </a:lnTo>
                  <a:lnTo>
                    <a:pt x="2221567" y="3636593"/>
                  </a:lnTo>
                  <a:lnTo>
                    <a:pt x="2216001" y="3637777"/>
                  </a:lnTo>
                  <a:lnTo>
                    <a:pt x="2210833" y="3639751"/>
                  </a:lnTo>
                  <a:lnTo>
                    <a:pt x="2204869" y="3640541"/>
                  </a:lnTo>
                  <a:lnTo>
                    <a:pt x="2199303" y="3641330"/>
                  </a:lnTo>
                  <a:lnTo>
                    <a:pt x="2193738" y="3641725"/>
                  </a:lnTo>
                  <a:lnTo>
                    <a:pt x="2187774" y="3641725"/>
                  </a:lnTo>
                  <a:lnTo>
                    <a:pt x="2181413" y="3641725"/>
                  </a:lnTo>
                  <a:lnTo>
                    <a:pt x="2175847" y="3641330"/>
                  </a:lnTo>
                  <a:lnTo>
                    <a:pt x="2170281" y="3640541"/>
                  </a:lnTo>
                  <a:lnTo>
                    <a:pt x="2164715" y="3639751"/>
                  </a:lnTo>
                  <a:lnTo>
                    <a:pt x="2159149" y="3637777"/>
                  </a:lnTo>
                  <a:lnTo>
                    <a:pt x="2153583" y="3636593"/>
                  </a:lnTo>
                  <a:lnTo>
                    <a:pt x="2148415" y="3634619"/>
                  </a:lnTo>
                  <a:lnTo>
                    <a:pt x="2143247" y="3633040"/>
                  </a:lnTo>
                  <a:lnTo>
                    <a:pt x="2138476" y="3630276"/>
                  </a:lnTo>
                  <a:lnTo>
                    <a:pt x="2133308" y="3627907"/>
                  </a:lnTo>
                  <a:lnTo>
                    <a:pt x="2128139" y="3625143"/>
                  </a:lnTo>
                  <a:lnTo>
                    <a:pt x="2123766" y="3622380"/>
                  </a:lnTo>
                  <a:lnTo>
                    <a:pt x="2118995" y="3619221"/>
                  </a:lnTo>
                  <a:lnTo>
                    <a:pt x="2115020" y="3615668"/>
                  </a:lnTo>
                  <a:lnTo>
                    <a:pt x="2110646" y="3612115"/>
                  </a:lnTo>
                  <a:lnTo>
                    <a:pt x="2106671" y="3608562"/>
                  </a:lnTo>
                  <a:lnTo>
                    <a:pt x="2103093" y="3604614"/>
                  </a:lnTo>
                  <a:lnTo>
                    <a:pt x="2099515" y="3600271"/>
                  </a:lnTo>
                  <a:lnTo>
                    <a:pt x="2096334" y="3596323"/>
                  </a:lnTo>
                  <a:lnTo>
                    <a:pt x="2092756" y="3591585"/>
                  </a:lnTo>
                  <a:lnTo>
                    <a:pt x="2089973" y="3587242"/>
                  </a:lnTo>
                  <a:lnTo>
                    <a:pt x="2087190" y="3582504"/>
                  </a:lnTo>
                  <a:lnTo>
                    <a:pt x="2084805" y="3577372"/>
                  </a:lnTo>
                  <a:lnTo>
                    <a:pt x="2082419" y="3572634"/>
                  </a:lnTo>
                  <a:lnTo>
                    <a:pt x="2080431" y="3567107"/>
                  </a:lnTo>
                  <a:lnTo>
                    <a:pt x="2078444" y="3561975"/>
                  </a:lnTo>
                  <a:lnTo>
                    <a:pt x="2077251" y="3556447"/>
                  </a:lnTo>
                  <a:lnTo>
                    <a:pt x="2076058" y="3550920"/>
                  </a:lnTo>
                  <a:lnTo>
                    <a:pt x="2074468" y="3545393"/>
                  </a:lnTo>
                  <a:lnTo>
                    <a:pt x="2073673" y="3539866"/>
                  </a:lnTo>
                  <a:lnTo>
                    <a:pt x="2073275" y="3534338"/>
                  </a:lnTo>
                  <a:lnTo>
                    <a:pt x="2073275" y="3528416"/>
                  </a:lnTo>
                  <a:lnTo>
                    <a:pt x="2073275" y="3522494"/>
                  </a:lnTo>
                  <a:lnTo>
                    <a:pt x="2073673" y="3516967"/>
                  </a:lnTo>
                  <a:lnTo>
                    <a:pt x="2074468" y="3511045"/>
                  </a:lnTo>
                  <a:lnTo>
                    <a:pt x="2076058" y="3505123"/>
                  </a:lnTo>
                  <a:lnTo>
                    <a:pt x="2077251" y="3499990"/>
                  </a:lnTo>
                  <a:lnTo>
                    <a:pt x="2078444" y="3494463"/>
                  </a:lnTo>
                  <a:lnTo>
                    <a:pt x="2080431" y="3488936"/>
                  </a:lnTo>
                  <a:lnTo>
                    <a:pt x="2082419" y="3484198"/>
                  </a:lnTo>
                  <a:lnTo>
                    <a:pt x="2084805" y="3479065"/>
                  </a:lnTo>
                  <a:lnTo>
                    <a:pt x="2087190" y="3474328"/>
                  </a:lnTo>
                  <a:lnTo>
                    <a:pt x="2089973" y="3469195"/>
                  </a:lnTo>
                  <a:lnTo>
                    <a:pt x="2092756" y="3464853"/>
                  </a:lnTo>
                  <a:lnTo>
                    <a:pt x="2096334" y="3460115"/>
                  </a:lnTo>
                  <a:lnTo>
                    <a:pt x="2099515" y="3456167"/>
                  </a:lnTo>
                  <a:lnTo>
                    <a:pt x="2103093" y="3451824"/>
                  </a:lnTo>
                  <a:lnTo>
                    <a:pt x="2106671" y="3448271"/>
                  </a:lnTo>
                  <a:lnTo>
                    <a:pt x="2110646" y="3443928"/>
                  </a:lnTo>
                  <a:lnTo>
                    <a:pt x="2115020" y="3440769"/>
                  </a:lnTo>
                  <a:lnTo>
                    <a:pt x="2118995" y="3437611"/>
                  </a:lnTo>
                  <a:lnTo>
                    <a:pt x="2123766" y="3434058"/>
                  </a:lnTo>
                  <a:lnTo>
                    <a:pt x="2128139" y="3431294"/>
                  </a:lnTo>
                  <a:lnTo>
                    <a:pt x="2133308" y="3428530"/>
                  </a:lnTo>
                  <a:lnTo>
                    <a:pt x="2138476" y="3425767"/>
                  </a:lnTo>
                  <a:lnTo>
                    <a:pt x="2143247" y="3423793"/>
                  </a:lnTo>
                  <a:lnTo>
                    <a:pt x="2148415" y="3421819"/>
                  </a:lnTo>
                  <a:lnTo>
                    <a:pt x="2153583" y="3419845"/>
                  </a:lnTo>
                  <a:lnTo>
                    <a:pt x="2159149" y="3418265"/>
                  </a:lnTo>
                  <a:lnTo>
                    <a:pt x="2164715" y="3417081"/>
                  </a:lnTo>
                  <a:lnTo>
                    <a:pt x="2170281" y="3415897"/>
                  </a:lnTo>
                  <a:lnTo>
                    <a:pt x="2175847" y="3415502"/>
                  </a:lnTo>
                  <a:lnTo>
                    <a:pt x="2181413" y="3415107"/>
                  </a:lnTo>
                  <a:lnTo>
                    <a:pt x="2187774" y="3414712"/>
                  </a:lnTo>
                  <a:close/>
                  <a:moveTo>
                    <a:pt x="2877146" y="3217862"/>
                  </a:moveTo>
                  <a:lnTo>
                    <a:pt x="2885867" y="3218259"/>
                  </a:lnTo>
                  <a:lnTo>
                    <a:pt x="2894191" y="3219051"/>
                  </a:lnTo>
                  <a:lnTo>
                    <a:pt x="2902515" y="3219844"/>
                  </a:lnTo>
                  <a:lnTo>
                    <a:pt x="2910840" y="3221430"/>
                  </a:lnTo>
                  <a:lnTo>
                    <a:pt x="2918768" y="3223412"/>
                  </a:lnTo>
                  <a:lnTo>
                    <a:pt x="2926696" y="3225394"/>
                  </a:lnTo>
                  <a:lnTo>
                    <a:pt x="2934624" y="3228169"/>
                  </a:lnTo>
                  <a:lnTo>
                    <a:pt x="2942156" y="3230943"/>
                  </a:lnTo>
                  <a:lnTo>
                    <a:pt x="2949291" y="3234511"/>
                  </a:lnTo>
                  <a:lnTo>
                    <a:pt x="2956426" y="3238079"/>
                  </a:lnTo>
                  <a:lnTo>
                    <a:pt x="2963561" y="3242043"/>
                  </a:lnTo>
                  <a:lnTo>
                    <a:pt x="2970300" y="3246403"/>
                  </a:lnTo>
                  <a:lnTo>
                    <a:pt x="2976643" y="3251160"/>
                  </a:lnTo>
                  <a:lnTo>
                    <a:pt x="2982985" y="3255917"/>
                  </a:lnTo>
                  <a:lnTo>
                    <a:pt x="2988931" y="3261070"/>
                  </a:lnTo>
                  <a:lnTo>
                    <a:pt x="2994481" y="3266620"/>
                  </a:lnTo>
                  <a:lnTo>
                    <a:pt x="3000030" y="3272169"/>
                  </a:lnTo>
                  <a:lnTo>
                    <a:pt x="3005580" y="3278512"/>
                  </a:lnTo>
                  <a:lnTo>
                    <a:pt x="3010337" y="3284458"/>
                  </a:lnTo>
                  <a:lnTo>
                    <a:pt x="3015093" y="3291196"/>
                  </a:lnTo>
                  <a:lnTo>
                    <a:pt x="3019057" y="3297935"/>
                  </a:lnTo>
                  <a:lnTo>
                    <a:pt x="3023418" y="3305070"/>
                  </a:lnTo>
                  <a:lnTo>
                    <a:pt x="3026986" y="3312206"/>
                  </a:lnTo>
                  <a:lnTo>
                    <a:pt x="3030553" y="3319341"/>
                  </a:lnTo>
                  <a:lnTo>
                    <a:pt x="3033328" y="3326873"/>
                  </a:lnTo>
                  <a:lnTo>
                    <a:pt x="3035706" y="3334404"/>
                  </a:lnTo>
                  <a:lnTo>
                    <a:pt x="3038085" y="3342332"/>
                  </a:lnTo>
                  <a:lnTo>
                    <a:pt x="3040067" y="3350657"/>
                  </a:lnTo>
                  <a:lnTo>
                    <a:pt x="3041652" y="3358585"/>
                  </a:lnTo>
                  <a:lnTo>
                    <a:pt x="3042445" y="3366909"/>
                  </a:lnTo>
                  <a:lnTo>
                    <a:pt x="3043238" y="3375630"/>
                  </a:lnTo>
                  <a:lnTo>
                    <a:pt x="3043238" y="3383954"/>
                  </a:lnTo>
                  <a:lnTo>
                    <a:pt x="3043238" y="3392675"/>
                  </a:lnTo>
                  <a:lnTo>
                    <a:pt x="3042445" y="3401000"/>
                  </a:lnTo>
                  <a:lnTo>
                    <a:pt x="3041652" y="3408928"/>
                  </a:lnTo>
                  <a:lnTo>
                    <a:pt x="3040067" y="3417252"/>
                  </a:lnTo>
                  <a:lnTo>
                    <a:pt x="3038085" y="3425180"/>
                  </a:lnTo>
                  <a:lnTo>
                    <a:pt x="3035706" y="3433108"/>
                  </a:lnTo>
                  <a:lnTo>
                    <a:pt x="3033328" y="3441036"/>
                  </a:lnTo>
                  <a:lnTo>
                    <a:pt x="3030553" y="3448568"/>
                  </a:lnTo>
                  <a:lnTo>
                    <a:pt x="3026986" y="3456100"/>
                  </a:lnTo>
                  <a:lnTo>
                    <a:pt x="3023418" y="3463235"/>
                  </a:lnTo>
                  <a:lnTo>
                    <a:pt x="3019057" y="3469974"/>
                  </a:lnTo>
                  <a:lnTo>
                    <a:pt x="3015093" y="3476712"/>
                  </a:lnTo>
                  <a:lnTo>
                    <a:pt x="3010337" y="3483451"/>
                  </a:lnTo>
                  <a:lnTo>
                    <a:pt x="3005580" y="3489794"/>
                  </a:lnTo>
                  <a:lnTo>
                    <a:pt x="3000030" y="3495343"/>
                  </a:lnTo>
                  <a:lnTo>
                    <a:pt x="2994481" y="3501289"/>
                  </a:lnTo>
                  <a:lnTo>
                    <a:pt x="2988931" y="3506442"/>
                  </a:lnTo>
                  <a:lnTo>
                    <a:pt x="2982985" y="3511992"/>
                  </a:lnTo>
                  <a:lnTo>
                    <a:pt x="2976643" y="3517145"/>
                  </a:lnTo>
                  <a:lnTo>
                    <a:pt x="2970300" y="3521506"/>
                  </a:lnTo>
                  <a:lnTo>
                    <a:pt x="2963561" y="3525866"/>
                  </a:lnTo>
                  <a:lnTo>
                    <a:pt x="2956426" y="3529830"/>
                  </a:lnTo>
                  <a:lnTo>
                    <a:pt x="2949291" y="3533794"/>
                  </a:lnTo>
                  <a:lnTo>
                    <a:pt x="2942156" y="3536965"/>
                  </a:lnTo>
                  <a:lnTo>
                    <a:pt x="2934624" y="3539740"/>
                  </a:lnTo>
                  <a:lnTo>
                    <a:pt x="2926696" y="3542515"/>
                  </a:lnTo>
                  <a:lnTo>
                    <a:pt x="2918768" y="3544893"/>
                  </a:lnTo>
                  <a:lnTo>
                    <a:pt x="2910840" y="3546479"/>
                  </a:lnTo>
                  <a:lnTo>
                    <a:pt x="2902515" y="3548065"/>
                  </a:lnTo>
                  <a:lnTo>
                    <a:pt x="2894191" y="3548857"/>
                  </a:lnTo>
                  <a:lnTo>
                    <a:pt x="2885867" y="3549650"/>
                  </a:lnTo>
                  <a:lnTo>
                    <a:pt x="2877146" y="3549650"/>
                  </a:lnTo>
                  <a:lnTo>
                    <a:pt x="2868821" y="3549650"/>
                  </a:lnTo>
                  <a:lnTo>
                    <a:pt x="2860101" y="3548857"/>
                  </a:lnTo>
                  <a:lnTo>
                    <a:pt x="2851776" y="3548065"/>
                  </a:lnTo>
                  <a:lnTo>
                    <a:pt x="2843848" y="3546479"/>
                  </a:lnTo>
                  <a:lnTo>
                    <a:pt x="2835524" y="3544893"/>
                  </a:lnTo>
                  <a:lnTo>
                    <a:pt x="2827992" y="3542515"/>
                  </a:lnTo>
                  <a:lnTo>
                    <a:pt x="2820460" y="3539740"/>
                  </a:lnTo>
                  <a:lnTo>
                    <a:pt x="2812929" y="3536965"/>
                  </a:lnTo>
                  <a:lnTo>
                    <a:pt x="2805397" y="3533794"/>
                  </a:lnTo>
                  <a:lnTo>
                    <a:pt x="2798262" y="3529830"/>
                  </a:lnTo>
                  <a:lnTo>
                    <a:pt x="2791127" y="3525866"/>
                  </a:lnTo>
                  <a:lnTo>
                    <a:pt x="2784784" y="3521506"/>
                  </a:lnTo>
                  <a:lnTo>
                    <a:pt x="2778045" y="3517145"/>
                  </a:lnTo>
                  <a:lnTo>
                    <a:pt x="2771703" y="3511992"/>
                  </a:lnTo>
                  <a:lnTo>
                    <a:pt x="2766153" y="3506442"/>
                  </a:lnTo>
                  <a:lnTo>
                    <a:pt x="2760207" y="3501289"/>
                  </a:lnTo>
                  <a:lnTo>
                    <a:pt x="2754261" y="3495343"/>
                  </a:lnTo>
                  <a:lnTo>
                    <a:pt x="2749505" y="3489794"/>
                  </a:lnTo>
                  <a:lnTo>
                    <a:pt x="2744351" y="3483451"/>
                  </a:lnTo>
                  <a:lnTo>
                    <a:pt x="2739991" y="3476712"/>
                  </a:lnTo>
                  <a:lnTo>
                    <a:pt x="2735234" y="3469974"/>
                  </a:lnTo>
                  <a:lnTo>
                    <a:pt x="2731666" y="3463235"/>
                  </a:lnTo>
                  <a:lnTo>
                    <a:pt x="2727702" y="3456100"/>
                  </a:lnTo>
                  <a:lnTo>
                    <a:pt x="2724531" y="3448568"/>
                  </a:lnTo>
                  <a:lnTo>
                    <a:pt x="2721756" y="3441036"/>
                  </a:lnTo>
                  <a:lnTo>
                    <a:pt x="2718982" y="3433108"/>
                  </a:lnTo>
                  <a:lnTo>
                    <a:pt x="2716603" y="3425180"/>
                  </a:lnTo>
                  <a:lnTo>
                    <a:pt x="2715018" y="3417252"/>
                  </a:lnTo>
                  <a:lnTo>
                    <a:pt x="2713432" y="3408928"/>
                  </a:lnTo>
                  <a:lnTo>
                    <a:pt x="2712639" y="3401000"/>
                  </a:lnTo>
                  <a:lnTo>
                    <a:pt x="2711450" y="3392675"/>
                  </a:lnTo>
                  <a:lnTo>
                    <a:pt x="2711450" y="3383954"/>
                  </a:lnTo>
                  <a:lnTo>
                    <a:pt x="2711450" y="3375630"/>
                  </a:lnTo>
                  <a:lnTo>
                    <a:pt x="2712639" y="3366909"/>
                  </a:lnTo>
                  <a:lnTo>
                    <a:pt x="2713432" y="3358585"/>
                  </a:lnTo>
                  <a:lnTo>
                    <a:pt x="2715018" y="3350657"/>
                  </a:lnTo>
                  <a:lnTo>
                    <a:pt x="2716603" y="3342332"/>
                  </a:lnTo>
                  <a:lnTo>
                    <a:pt x="2718982" y="3334404"/>
                  </a:lnTo>
                  <a:lnTo>
                    <a:pt x="2721756" y="3326873"/>
                  </a:lnTo>
                  <a:lnTo>
                    <a:pt x="2724531" y="3319341"/>
                  </a:lnTo>
                  <a:lnTo>
                    <a:pt x="2727702" y="3312206"/>
                  </a:lnTo>
                  <a:lnTo>
                    <a:pt x="2731666" y="3305070"/>
                  </a:lnTo>
                  <a:lnTo>
                    <a:pt x="2735234" y="3297935"/>
                  </a:lnTo>
                  <a:lnTo>
                    <a:pt x="2739991" y="3291196"/>
                  </a:lnTo>
                  <a:lnTo>
                    <a:pt x="2744351" y="3284458"/>
                  </a:lnTo>
                  <a:lnTo>
                    <a:pt x="2749505" y="3278512"/>
                  </a:lnTo>
                  <a:lnTo>
                    <a:pt x="2754261" y="3272169"/>
                  </a:lnTo>
                  <a:lnTo>
                    <a:pt x="2760207" y="3266620"/>
                  </a:lnTo>
                  <a:lnTo>
                    <a:pt x="2766153" y="3261070"/>
                  </a:lnTo>
                  <a:lnTo>
                    <a:pt x="2771703" y="3255917"/>
                  </a:lnTo>
                  <a:lnTo>
                    <a:pt x="2778045" y="3251160"/>
                  </a:lnTo>
                  <a:lnTo>
                    <a:pt x="2784784" y="3246403"/>
                  </a:lnTo>
                  <a:lnTo>
                    <a:pt x="2791127" y="3242043"/>
                  </a:lnTo>
                  <a:lnTo>
                    <a:pt x="2798262" y="3238079"/>
                  </a:lnTo>
                  <a:lnTo>
                    <a:pt x="2805397" y="3234511"/>
                  </a:lnTo>
                  <a:lnTo>
                    <a:pt x="2812929" y="3230943"/>
                  </a:lnTo>
                  <a:lnTo>
                    <a:pt x="2820460" y="3228169"/>
                  </a:lnTo>
                  <a:lnTo>
                    <a:pt x="2827992" y="3225394"/>
                  </a:lnTo>
                  <a:lnTo>
                    <a:pt x="2835524" y="3223412"/>
                  </a:lnTo>
                  <a:lnTo>
                    <a:pt x="2843848" y="3221430"/>
                  </a:lnTo>
                  <a:lnTo>
                    <a:pt x="2851776" y="3219844"/>
                  </a:lnTo>
                  <a:lnTo>
                    <a:pt x="2860101" y="3219051"/>
                  </a:lnTo>
                  <a:lnTo>
                    <a:pt x="2868821" y="3218259"/>
                  </a:lnTo>
                  <a:lnTo>
                    <a:pt x="2877146" y="3217862"/>
                  </a:lnTo>
                  <a:close/>
                  <a:moveTo>
                    <a:pt x="1341242" y="3000374"/>
                  </a:moveTo>
                  <a:lnTo>
                    <a:pt x="410762" y="4429560"/>
                  </a:lnTo>
                  <a:lnTo>
                    <a:pt x="409572" y="4434325"/>
                  </a:lnTo>
                  <a:lnTo>
                    <a:pt x="406794" y="4447826"/>
                  </a:lnTo>
                  <a:lnTo>
                    <a:pt x="404414" y="4458151"/>
                  </a:lnTo>
                  <a:lnTo>
                    <a:pt x="402430" y="4469667"/>
                  </a:lnTo>
                  <a:lnTo>
                    <a:pt x="400446" y="4483169"/>
                  </a:lnTo>
                  <a:lnTo>
                    <a:pt x="398859" y="4498259"/>
                  </a:lnTo>
                  <a:lnTo>
                    <a:pt x="396875" y="4514937"/>
                  </a:lnTo>
                  <a:lnTo>
                    <a:pt x="395287" y="4533204"/>
                  </a:lnTo>
                  <a:lnTo>
                    <a:pt x="394097" y="4552265"/>
                  </a:lnTo>
                  <a:lnTo>
                    <a:pt x="393700" y="4572915"/>
                  </a:lnTo>
                  <a:lnTo>
                    <a:pt x="394097" y="4594359"/>
                  </a:lnTo>
                  <a:lnTo>
                    <a:pt x="394891" y="4616597"/>
                  </a:lnTo>
                  <a:lnTo>
                    <a:pt x="397271" y="4640026"/>
                  </a:lnTo>
                  <a:lnTo>
                    <a:pt x="400049" y="4664249"/>
                  </a:lnTo>
                  <a:lnTo>
                    <a:pt x="401636" y="4676162"/>
                  </a:lnTo>
                  <a:lnTo>
                    <a:pt x="403620" y="4688870"/>
                  </a:lnTo>
                  <a:lnTo>
                    <a:pt x="406398" y="4701180"/>
                  </a:lnTo>
                  <a:lnTo>
                    <a:pt x="409175" y="4713490"/>
                  </a:lnTo>
                  <a:lnTo>
                    <a:pt x="412350" y="4726198"/>
                  </a:lnTo>
                  <a:lnTo>
                    <a:pt x="415921" y="4738905"/>
                  </a:lnTo>
                  <a:lnTo>
                    <a:pt x="419492" y="4752010"/>
                  </a:lnTo>
                  <a:lnTo>
                    <a:pt x="423857" y="4764320"/>
                  </a:lnTo>
                  <a:lnTo>
                    <a:pt x="428221" y="4777425"/>
                  </a:lnTo>
                  <a:lnTo>
                    <a:pt x="433380" y="4790132"/>
                  </a:lnTo>
                  <a:lnTo>
                    <a:pt x="438538" y="4802839"/>
                  </a:lnTo>
                  <a:lnTo>
                    <a:pt x="444887" y="4815944"/>
                  </a:lnTo>
                  <a:lnTo>
                    <a:pt x="451235" y="4828254"/>
                  </a:lnTo>
                  <a:lnTo>
                    <a:pt x="457584" y="4841359"/>
                  </a:lnTo>
                  <a:lnTo>
                    <a:pt x="464726" y="4853669"/>
                  </a:lnTo>
                  <a:lnTo>
                    <a:pt x="472662" y="4866773"/>
                  </a:lnTo>
                  <a:lnTo>
                    <a:pt x="480995" y="4879084"/>
                  </a:lnTo>
                  <a:lnTo>
                    <a:pt x="489724" y="4891394"/>
                  </a:lnTo>
                  <a:lnTo>
                    <a:pt x="498850" y="4903704"/>
                  </a:lnTo>
                  <a:lnTo>
                    <a:pt x="508770" y="4915618"/>
                  </a:lnTo>
                  <a:lnTo>
                    <a:pt x="519087" y="4927531"/>
                  </a:lnTo>
                  <a:lnTo>
                    <a:pt x="530197" y="4939444"/>
                  </a:lnTo>
                  <a:lnTo>
                    <a:pt x="541704" y="4950960"/>
                  </a:lnTo>
                  <a:lnTo>
                    <a:pt x="553608" y="4962476"/>
                  </a:lnTo>
                  <a:lnTo>
                    <a:pt x="566702" y="4973992"/>
                  </a:lnTo>
                  <a:lnTo>
                    <a:pt x="579796" y="4984714"/>
                  </a:lnTo>
                  <a:lnTo>
                    <a:pt x="594081" y="4995436"/>
                  </a:lnTo>
                  <a:lnTo>
                    <a:pt x="609159" y="5005761"/>
                  </a:lnTo>
                  <a:lnTo>
                    <a:pt x="624237" y="5016085"/>
                  </a:lnTo>
                  <a:lnTo>
                    <a:pt x="640109" y="5026410"/>
                  </a:lnTo>
                  <a:lnTo>
                    <a:pt x="657171" y="5035941"/>
                  </a:lnTo>
                  <a:lnTo>
                    <a:pt x="674630" y="5045074"/>
                  </a:lnTo>
                  <a:lnTo>
                    <a:pt x="3954917" y="5045074"/>
                  </a:lnTo>
                  <a:lnTo>
                    <a:pt x="3972376" y="5035941"/>
                  </a:lnTo>
                  <a:lnTo>
                    <a:pt x="3989041" y="5026410"/>
                  </a:lnTo>
                  <a:lnTo>
                    <a:pt x="4005310" y="5016085"/>
                  </a:lnTo>
                  <a:lnTo>
                    <a:pt x="4020785" y="5005761"/>
                  </a:lnTo>
                  <a:lnTo>
                    <a:pt x="4035069" y="4995436"/>
                  </a:lnTo>
                  <a:lnTo>
                    <a:pt x="4049354" y="4984714"/>
                  </a:lnTo>
                  <a:lnTo>
                    <a:pt x="4062448" y="4973992"/>
                  </a:lnTo>
                  <a:lnTo>
                    <a:pt x="4075543" y="4962476"/>
                  </a:lnTo>
                  <a:lnTo>
                    <a:pt x="4087446" y="4950960"/>
                  </a:lnTo>
                  <a:lnTo>
                    <a:pt x="4098953" y="4939444"/>
                  </a:lnTo>
                  <a:lnTo>
                    <a:pt x="4110063" y="4927531"/>
                  </a:lnTo>
                  <a:lnTo>
                    <a:pt x="4120777" y="4915618"/>
                  </a:lnTo>
                  <a:lnTo>
                    <a:pt x="4130300" y="4903704"/>
                  </a:lnTo>
                  <a:lnTo>
                    <a:pt x="4139823" y="4891394"/>
                  </a:lnTo>
                  <a:lnTo>
                    <a:pt x="4148552" y="4879084"/>
                  </a:lnTo>
                  <a:lnTo>
                    <a:pt x="4156488" y="4866773"/>
                  </a:lnTo>
                  <a:lnTo>
                    <a:pt x="4164424" y="4853669"/>
                  </a:lnTo>
                  <a:lnTo>
                    <a:pt x="4171566" y="4841359"/>
                  </a:lnTo>
                  <a:lnTo>
                    <a:pt x="4178312" y="4828254"/>
                  </a:lnTo>
                  <a:lnTo>
                    <a:pt x="4184661" y="4815944"/>
                  </a:lnTo>
                  <a:lnTo>
                    <a:pt x="4190613" y="4802839"/>
                  </a:lnTo>
                  <a:lnTo>
                    <a:pt x="4195771" y="4790132"/>
                  </a:lnTo>
                  <a:lnTo>
                    <a:pt x="4200929" y="4777425"/>
                  </a:lnTo>
                  <a:lnTo>
                    <a:pt x="4205294" y="4764320"/>
                  </a:lnTo>
                  <a:lnTo>
                    <a:pt x="4209659" y="4752010"/>
                  </a:lnTo>
                  <a:lnTo>
                    <a:pt x="4213627" y="4738905"/>
                  </a:lnTo>
                  <a:lnTo>
                    <a:pt x="4217197" y="4726198"/>
                  </a:lnTo>
                  <a:lnTo>
                    <a:pt x="4219975" y="4713490"/>
                  </a:lnTo>
                  <a:lnTo>
                    <a:pt x="4222753" y="4701180"/>
                  </a:lnTo>
                  <a:lnTo>
                    <a:pt x="4225530" y="4688870"/>
                  </a:lnTo>
                  <a:lnTo>
                    <a:pt x="4227514" y="4676162"/>
                  </a:lnTo>
                  <a:lnTo>
                    <a:pt x="4229498" y="4664249"/>
                  </a:lnTo>
                  <a:lnTo>
                    <a:pt x="4232673" y="4640026"/>
                  </a:lnTo>
                  <a:lnTo>
                    <a:pt x="4234259" y="4616597"/>
                  </a:lnTo>
                  <a:lnTo>
                    <a:pt x="4235450" y="4594359"/>
                  </a:lnTo>
                  <a:lnTo>
                    <a:pt x="4235450" y="4572915"/>
                  </a:lnTo>
                  <a:lnTo>
                    <a:pt x="4235053" y="4552265"/>
                  </a:lnTo>
                  <a:lnTo>
                    <a:pt x="4234259" y="4533204"/>
                  </a:lnTo>
                  <a:lnTo>
                    <a:pt x="4232673" y="4514937"/>
                  </a:lnTo>
                  <a:lnTo>
                    <a:pt x="4230689" y="4498259"/>
                  </a:lnTo>
                  <a:lnTo>
                    <a:pt x="4228705" y="4483169"/>
                  </a:lnTo>
                  <a:lnTo>
                    <a:pt x="4226721" y="4469667"/>
                  </a:lnTo>
                  <a:lnTo>
                    <a:pt x="4224737" y="4458151"/>
                  </a:lnTo>
                  <a:lnTo>
                    <a:pt x="4222356" y="4447826"/>
                  </a:lnTo>
                  <a:lnTo>
                    <a:pt x="4219578" y="4434325"/>
                  </a:lnTo>
                  <a:lnTo>
                    <a:pt x="4218388" y="4429560"/>
                  </a:lnTo>
                  <a:lnTo>
                    <a:pt x="3282826" y="3000490"/>
                  </a:lnTo>
                  <a:lnTo>
                    <a:pt x="3282951" y="3001367"/>
                  </a:lnTo>
                  <a:lnTo>
                    <a:pt x="3282554" y="3003754"/>
                  </a:lnTo>
                  <a:lnTo>
                    <a:pt x="3281761" y="3006140"/>
                  </a:lnTo>
                  <a:lnTo>
                    <a:pt x="3280173" y="3008526"/>
                  </a:lnTo>
                  <a:lnTo>
                    <a:pt x="3278189" y="3010913"/>
                  </a:lnTo>
                  <a:lnTo>
                    <a:pt x="3275015" y="3013299"/>
                  </a:lnTo>
                  <a:lnTo>
                    <a:pt x="3271841" y="3015685"/>
                  </a:lnTo>
                  <a:lnTo>
                    <a:pt x="3267476" y="3017674"/>
                  </a:lnTo>
                  <a:lnTo>
                    <a:pt x="3263111" y="3020458"/>
                  </a:lnTo>
                  <a:lnTo>
                    <a:pt x="3252398" y="3024832"/>
                  </a:lnTo>
                  <a:lnTo>
                    <a:pt x="3239304" y="3029605"/>
                  </a:lnTo>
                  <a:lnTo>
                    <a:pt x="3223829" y="3033582"/>
                  </a:lnTo>
                  <a:lnTo>
                    <a:pt x="3206370" y="3037957"/>
                  </a:lnTo>
                  <a:lnTo>
                    <a:pt x="3186927" y="3041934"/>
                  </a:lnTo>
                  <a:lnTo>
                    <a:pt x="3165897" y="3046309"/>
                  </a:lnTo>
                  <a:lnTo>
                    <a:pt x="3142486" y="3050286"/>
                  </a:lnTo>
                  <a:lnTo>
                    <a:pt x="3117091" y="3054263"/>
                  </a:lnTo>
                  <a:lnTo>
                    <a:pt x="3090109" y="3057843"/>
                  </a:lnTo>
                  <a:lnTo>
                    <a:pt x="3061143" y="3061024"/>
                  </a:lnTo>
                  <a:lnTo>
                    <a:pt x="3030987" y="3065001"/>
                  </a:lnTo>
                  <a:lnTo>
                    <a:pt x="2998847" y="3068183"/>
                  </a:lnTo>
                  <a:lnTo>
                    <a:pt x="2964722" y="3070967"/>
                  </a:lnTo>
                  <a:lnTo>
                    <a:pt x="2929804" y="3074149"/>
                  </a:lnTo>
                  <a:lnTo>
                    <a:pt x="2892903" y="3076933"/>
                  </a:lnTo>
                  <a:lnTo>
                    <a:pt x="2855207" y="3079319"/>
                  </a:lnTo>
                  <a:lnTo>
                    <a:pt x="2815528" y="3082103"/>
                  </a:lnTo>
                  <a:lnTo>
                    <a:pt x="2775055" y="3084489"/>
                  </a:lnTo>
                  <a:lnTo>
                    <a:pt x="2690141" y="3088069"/>
                  </a:lnTo>
                  <a:lnTo>
                    <a:pt x="2600862" y="3091648"/>
                  </a:lnTo>
                  <a:lnTo>
                    <a:pt x="2507615" y="3093637"/>
                  </a:lnTo>
                  <a:lnTo>
                    <a:pt x="2411195" y="3095227"/>
                  </a:lnTo>
                  <a:lnTo>
                    <a:pt x="2312393" y="3095625"/>
                  </a:lnTo>
                  <a:lnTo>
                    <a:pt x="2213195" y="3095227"/>
                  </a:lnTo>
                  <a:lnTo>
                    <a:pt x="2116774" y="3093637"/>
                  </a:lnTo>
                  <a:lnTo>
                    <a:pt x="2023924" y="3091648"/>
                  </a:lnTo>
                  <a:lnTo>
                    <a:pt x="1934645" y="3088069"/>
                  </a:lnTo>
                  <a:lnTo>
                    <a:pt x="1849731" y="3084489"/>
                  </a:lnTo>
                  <a:lnTo>
                    <a:pt x="1808862" y="3082103"/>
                  </a:lnTo>
                  <a:lnTo>
                    <a:pt x="1769579" y="3079319"/>
                  </a:lnTo>
                  <a:lnTo>
                    <a:pt x="1731884" y="3076933"/>
                  </a:lnTo>
                  <a:lnTo>
                    <a:pt x="1694982" y="3074149"/>
                  </a:lnTo>
                  <a:lnTo>
                    <a:pt x="1659667" y="3070967"/>
                  </a:lnTo>
                  <a:lnTo>
                    <a:pt x="1626336" y="3068183"/>
                  </a:lnTo>
                  <a:lnTo>
                    <a:pt x="1593799" y="3065001"/>
                  </a:lnTo>
                  <a:lnTo>
                    <a:pt x="1563643" y="3061024"/>
                  </a:lnTo>
                  <a:lnTo>
                    <a:pt x="1534677" y="3057843"/>
                  </a:lnTo>
                  <a:lnTo>
                    <a:pt x="1507298" y="3054263"/>
                  </a:lnTo>
                  <a:lnTo>
                    <a:pt x="1482300" y="3050286"/>
                  </a:lnTo>
                  <a:lnTo>
                    <a:pt x="1458889" y="3046309"/>
                  </a:lnTo>
                  <a:lnTo>
                    <a:pt x="1437462" y="3041934"/>
                  </a:lnTo>
                  <a:lnTo>
                    <a:pt x="1418019" y="3037957"/>
                  </a:lnTo>
                  <a:lnTo>
                    <a:pt x="1400561" y="3033582"/>
                  </a:lnTo>
                  <a:lnTo>
                    <a:pt x="1385086" y="3029605"/>
                  </a:lnTo>
                  <a:lnTo>
                    <a:pt x="1372388" y="3024832"/>
                  </a:lnTo>
                  <a:lnTo>
                    <a:pt x="1361675" y="3020458"/>
                  </a:lnTo>
                  <a:lnTo>
                    <a:pt x="1356913" y="3017674"/>
                  </a:lnTo>
                  <a:lnTo>
                    <a:pt x="1352945" y="3015685"/>
                  </a:lnTo>
                  <a:lnTo>
                    <a:pt x="1349374" y="3013299"/>
                  </a:lnTo>
                  <a:lnTo>
                    <a:pt x="1346597" y="3010913"/>
                  </a:lnTo>
                  <a:lnTo>
                    <a:pt x="1344613" y="3008526"/>
                  </a:lnTo>
                  <a:lnTo>
                    <a:pt x="1343025" y="3006140"/>
                  </a:lnTo>
                  <a:lnTo>
                    <a:pt x="1341835" y="3003754"/>
                  </a:lnTo>
                  <a:lnTo>
                    <a:pt x="1341438" y="3001367"/>
                  </a:lnTo>
                  <a:lnTo>
                    <a:pt x="1341580" y="3000374"/>
                  </a:lnTo>
                  <a:lnTo>
                    <a:pt x="1341242" y="3000374"/>
                  </a:lnTo>
                  <a:close/>
                  <a:moveTo>
                    <a:pt x="1717823" y="0"/>
                  </a:moveTo>
                  <a:lnTo>
                    <a:pt x="2909343" y="0"/>
                  </a:lnTo>
                  <a:lnTo>
                    <a:pt x="2919266" y="3571"/>
                  </a:lnTo>
                  <a:lnTo>
                    <a:pt x="2927601" y="6745"/>
                  </a:lnTo>
                  <a:lnTo>
                    <a:pt x="2935937" y="11110"/>
                  </a:lnTo>
                  <a:lnTo>
                    <a:pt x="2946653" y="15872"/>
                  </a:lnTo>
                  <a:lnTo>
                    <a:pt x="2959354" y="22618"/>
                  </a:lnTo>
                  <a:lnTo>
                    <a:pt x="2972849" y="30951"/>
                  </a:lnTo>
                  <a:lnTo>
                    <a:pt x="2987931" y="40871"/>
                  </a:lnTo>
                  <a:lnTo>
                    <a:pt x="2995870" y="46427"/>
                  </a:lnTo>
                  <a:lnTo>
                    <a:pt x="3003808" y="52776"/>
                  </a:lnTo>
                  <a:lnTo>
                    <a:pt x="3011349" y="58728"/>
                  </a:lnTo>
                  <a:lnTo>
                    <a:pt x="3019684" y="65474"/>
                  </a:lnTo>
                  <a:lnTo>
                    <a:pt x="3027623" y="72616"/>
                  </a:lnTo>
                  <a:lnTo>
                    <a:pt x="3035957" y="80553"/>
                  </a:lnTo>
                  <a:lnTo>
                    <a:pt x="3043896" y="88489"/>
                  </a:lnTo>
                  <a:lnTo>
                    <a:pt x="3051834" y="97219"/>
                  </a:lnTo>
                  <a:lnTo>
                    <a:pt x="3059375" y="105949"/>
                  </a:lnTo>
                  <a:lnTo>
                    <a:pt x="3066917" y="115472"/>
                  </a:lnTo>
                  <a:lnTo>
                    <a:pt x="3074458" y="125393"/>
                  </a:lnTo>
                  <a:lnTo>
                    <a:pt x="3080808" y="135313"/>
                  </a:lnTo>
                  <a:lnTo>
                    <a:pt x="3087556" y="146027"/>
                  </a:lnTo>
                  <a:lnTo>
                    <a:pt x="3093509" y="157536"/>
                  </a:lnTo>
                  <a:lnTo>
                    <a:pt x="3099066" y="169439"/>
                  </a:lnTo>
                  <a:lnTo>
                    <a:pt x="3104226" y="181344"/>
                  </a:lnTo>
                  <a:lnTo>
                    <a:pt x="3108592" y="194439"/>
                  </a:lnTo>
                  <a:lnTo>
                    <a:pt x="3112958" y="207534"/>
                  </a:lnTo>
                  <a:lnTo>
                    <a:pt x="3115339" y="217058"/>
                  </a:lnTo>
                  <a:lnTo>
                    <a:pt x="3117324" y="226581"/>
                  </a:lnTo>
                  <a:lnTo>
                    <a:pt x="3119309" y="236502"/>
                  </a:lnTo>
                  <a:lnTo>
                    <a:pt x="3120499" y="246025"/>
                  </a:lnTo>
                  <a:lnTo>
                    <a:pt x="3121690" y="256342"/>
                  </a:lnTo>
                  <a:lnTo>
                    <a:pt x="3122087" y="266263"/>
                  </a:lnTo>
                  <a:lnTo>
                    <a:pt x="3122484" y="276184"/>
                  </a:lnTo>
                  <a:lnTo>
                    <a:pt x="3122484" y="286103"/>
                  </a:lnTo>
                  <a:lnTo>
                    <a:pt x="3121690" y="296024"/>
                  </a:lnTo>
                  <a:lnTo>
                    <a:pt x="3121293" y="306341"/>
                  </a:lnTo>
                  <a:lnTo>
                    <a:pt x="3120102" y="316659"/>
                  </a:lnTo>
                  <a:lnTo>
                    <a:pt x="3118515" y="326976"/>
                  </a:lnTo>
                  <a:lnTo>
                    <a:pt x="3116530" y="337690"/>
                  </a:lnTo>
                  <a:lnTo>
                    <a:pt x="3114149" y="348007"/>
                  </a:lnTo>
                  <a:lnTo>
                    <a:pt x="3111767" y="358325"/>
                  </a:lnTo>
                  <a:lnTo>
                    <a:pt x="3108592" y="369039"/>
                  </a:lnTo>
                  <a:lnTo>
                    <a:pt x="3105417" y="379356"/>
                  </a:lnTo>
                  <a:lnTo>
                    <a:pt x="3101845" y="390466"/>
                  </a:lnTo>
                  <a:lnTo>
                    <a:pt x="3097479" y="401180"/>
                  </a:lnTo>
                  <a:lnTo>
                    <a:pt x="3093509" y="411894"/>
                  </a:lnTo>
                  <a:lnTo>
                    <a:pt x="3088747" y="422609"/>
                  </a:lnTo>
                  <a:lnTo>
                    <a:pt x="3083587" y="434116"/>
                  </a:lnTo>
                  <a:lnTo>
                    <a:pt x="3078030" y="444830"/>
                  </a:lnTo>
                  <a:lnTo>
                    <a:pt x="3072076" y="455940"/>
                  </a:lnTo>
                  <a:lnTo>
                    <a:pt x="3066123" y="466655"/>
                  </a:lnTo>
                  <a:lnTo>
                    <a:pt x="3059772" y="477766"/>
                  </a:lnTo>
                  <a:lnTo>
                    <a:pt x="3052628" y="489274"/>
                  </a:lnTo>
                  <a:lnTo>
                    <a:pt x="3045483" y="500781"/>
                  </a:lnTo>
                  <a:lnTo>
                    <a:pt x="3037942" y="511891"/>
                  </a:lnTo>
                  <a:lnTo>
                    <a:pt x="3030401" y="523400"/>
                  </a:lnTo>
                  <a:lnTo>
                    <a:pt x="3022066" y="534908"/>
                  </a:lnTo>
                  <a:lnTo>
                    <a:pt x="3013334" y="546415"/>
                  </a:lnTo>
                  <a:lnTo>
                    <a:pt x="3013334" y="2104709"/>
                  </a:lnTo>
                  <a:lnTo>
                    <a:pt x="4604543" y="4495920"/>
                  </a:lnTo>
                  <a:lnTo>
                    <a:pt x="4606527" y="4504649"/>
                  </a:lnTo>
                  <a:lnTo>
                    <a:pt x="4608511" y="4511792"/>
                  </a:lnTo>
                  <a:lnTo>
                    <a:pt x="4612481" y="4530046"/>
                  </a:lnTo>
                  <a:lnTo>
                    <a:pt x="4614862" y="4542744"/>
                  </a:lnTo>
                  <a:lnTo>
                    <a:pt x="4617243" y="4558220"/>
                  </a:lnTo>
                  <a:lnTo>
                    <a:pt x="4619625" y="4575679"/>
                  </a:lnTo>
                  <a:lnTo>
                    <a:pt x="4622403" y="4595123"/>
                  </a:lnTo>
                  <a:lnTo>
                    <a:pt x="4624387" y="4616948"/>
                  </a:lnTo>
                  <a:lnTo>
                    <a:pt x="4625975" y="4639964"/>
                  </a:lnTo>
                  <a:lnTo>
                    <a:pt x="4627166" y="4664963"/>
                  </a:lnTo>
                  <a:lnTo>
                    <a:pt x="4627563" y="4691153"/>
                  </a:lnTo>
                  <a:lnTo>
                    <a:pt x="4627166" y="4718533"/>
                  </a:lnTo>
                  <a:lnTo>
                    <a:pt x="4626373" y="4733215"/>
                  </a:lnTo>
                  <a:lnTo>
                    <a:pt x="4625579" y="4747501"/>
                  </a:lnTo>
                  <a:lnTo>
                    <a:pt x="4624387" y="4762183"/>
                  </a:lnTo>
                  <a:lnTo>
                    <a:pt x="4623197" y="4777262"/>
                  </a:lnTo>
                  <a:lnTo>
                    <a:pt x="4621213" y="4792341"/>
                  </a:lnTo>
                  <a:lnTo>
                    <a:pt x="4618831" y="4807817"/>
                  </a:lnTo>
                  <a:lnTo>
                    <a:pt x="4616449" y="4823689"/>
                  </a:lnTo>
                  <a:lnTo>
                    <a:pt x="4614068" y="4839562"/>
                  </a:lnTo>
                  <a:lnTo>
                    <a:pt x="4610496" y="4855038"/>
                  </a:lnTo>
                  <a:lnTo>
                    <a:pt x="4606923" y="4870910"/>
                  </a:lnTo>
                  <a:lnTo>
                    <a:pt x="4602557" y="4887180"/>
                  </a:lnTo>
                  <a:lnTo>
                    <a:pt x="4598191" y="4903449"/>
                  </a:lnTo>
                  <a:lnTo>
                    <a:pt x="4593032" y="4919719"/>
                  </a:lnTo>
                  <a:lnTo>
                    <a:pt x="4587872" y="4935988"/>
                  </a:lnTo>
                  <a:lnTo>
                    <a:pt x="4581919" y="4952257"/>
                  </a:lnTo>
                  <a:lnTo>
                    <a:pt x="4575171" y="4968527"/>
                  </a:lnTo>
                  <a:lnTo>
                    <a:pt x="4568821" y="4985193"/>
                  </a:lnTo>
                  <a:lnTo>
                    <a:pt x="4560883" y="5001463"/>
                  </a:lnTo>
                  <a:lnTo>
                    <a:pt x="4552944" y="5017732"/>
                  </a:lnTo>
                  <a:lnTo>
                    <a:pt x="4544212" y="5033605"/>
                  </a:lnTo>
                  <a:lnTo>
                    <a:pt x="4535083" y="5049874"/>
                  </a:lnTo>
                  <a:lnTo>
                    <a:pt x="4525161" y="5066144"/>
                  </a:lnTo>
                  <a:lnTo>
                    <a:pt x="4514047" y="5082016"/>
                  </a:lnTo>
                  <a:lnTo>
                    <a:pt x="4503331" y="5097889"/>
                  </a:lnTo>
                  <a:lnTo>
                    <a:pt x="4491423" y="5112968"/>
                  </a:lnTo>
                  <a:lnTo>
                    <a:pt x="4478722" y="5128444"/>
                  </a:lnTo>
                  <a:lnTo>
                    <a:pt x="4465624" y="5143919"/>
                  </a:lnTo>
                  <a:lnTo>
                    <a:pt x="4451335" y="5158998"/>
                  </a:lnTo>
                  <a:lnTo>
                    <a:pt x="4437047" y="5173681"/>
                  </a:lnTo>
                  <a:lnTo>
                    <a:pt x="4421171" y="5188363"/>
                  </a:lnTo>
                  <a:lnTo>
                    <a:pt x="4404897" y="5202251"/>
                  </a:lnTo>
                  <a:lnTo>
                    <a:pt x="4387830" y="5216537"/>
                  </a:lnTo>
                  <a:lnTo>
                    <a:pt x="4369969" y="5230028"/>
                  </a:lnTo>
                  <a:lnTo>
                    <a:pt x="4351315" y="5243520"/>
                  </a:lnTo>
                  <a:lnTo>
                    <a:pt x="4331865" y="5256615"/>
                  </a:lnTo>
                  <a:lnTo>
                    <a:pt x="4311227" y="5268916"/>
                  </a:lnTo>
                  <a:lnTo>
                    <a:pt x="4290191" y="5281218"/>
                  </a:lnTo>
                  <a:lnTo>
                    <a:pt x="4267963" y="5293122"/>
                  </a:lnTo>
                  <a:lnTo>
                    <a:pt x="4255659" y="5299074"/>
                  </a:lnTo>
                  <a:lnTo>
                    <a:pt x="371507" y="5299074"/>
                  </a:lnTo>
                  <a:lnTo>
                    <a:pt x="359600" y="5293122"/>
                  </a:lnTo>
                  <a:lnTo>
                    <a:pt x="337373" y="5281218"/>
                  </a:lnTo>
                  <a:lnTo>
                    <a:pt x="315940" y="5268916"/>
                  </a:lnTo>
                  <a:lnTo>
                    <a:pt x="295301" y="5256615"/>
                  </a:lnTo>
                  <a:lnTo>
                    <a:pt x="275852" y="5243520"/>
                  </a:lnTo>
                  <a:lnTo>
                    <a:pt x="257197" y="5230028"/>
                  </a:lnTo>
                  <a:lnTo>
                    <a:pt x="239336" y="5216537"/>
                  </a:lnTo>
                  <a:lnTo>
                    <a:pt x="222269" y="5202251"/>
                  </a:lnTo>
                  <a:lnTo>
                    <a:pt x="205996" y="5188363"/>
                  </a:lnTo>
                  <a:lnTo>
                    <a:pt x="190517" y="5173681"/>
                  </a:lnTo>
                  <a:lnTo>
                    <a:pt x="175831" y="5158998"/>
                  </a:lnTo>
                  <a:lnTo>
                    <a:pt x="161939" y="5143919"/>
                  </a:lnTo>
                  <a:lnTo>
                    <a:pt x="148841" y="5128444"/>
                  </a:lnTo>
                  <a:lnTo>
                    <a:pt x="135743" y="5112968"/>
                  </a:lnTo>
                  <a:lnTo>
                    <a:pt x="124233" y="5097889"/>
                  </a:lnTo>
                  <a:lnTo>
                    <a:pt x="113119" y="5082016"/>
                  </a:lnTo>
                  <a:lnTo>
                    <a:pt x="102403" y="5066144"/>
                  </a:lnTo>
                  <a:lnTo>
                    <a:pt x="92480" y="5049874"/>
                  </a:lnTo>
                  <a:lnTo>
                    <a:pt x="82954" y="5033605"/>
                  </a:lnTo>
                  <a:lnTo>
                    <a:pt x="74222" y="5017732"/>
                  </a:lnTo>
                  <a:lnTo>
                    <a:pt x="66284" y="5001463"/>
                  </a:lnTo>
                  <a:lnTo>
                    <a:pt x="59140" y="4985193"/>
                  </a:lnTo>
                  <a:lnTo>
                    <a:pt x="51995" y="4968527"/>
                  </a:lnTo>
                  <a:lnTo>
                    <a:pt x="45248" y="4952257"/>
                  </a:lnTo>
                  <a:lnTo>
                    <a:pt x="39294" y="4935988"/>
                  </a:lnTo>
                  <a:lnTo>
                    <a:pt x="34134" y="4919719"/>
                  </a:lnTo>
                  <a:lnTo>
                    <a:pt x="28975" y="4903449"/>
                  </a:lnTo>
                  <a:lnTo>
                    <a:pt x="24609" y="4887180"/>
                  </a:lnTo>
                  <a:lnTo>
                    <a:pt x="20243" y="4870910"/>
                  </a:lnTo>
                  <a:lnTo>
                    <a:pt x="17067" y="4855038"/>
                  </a:lnTo>
                  <a:lnTo>
                    <a:pt x="13495" y="4839562"/>
                  </a:lnTo>
                  <a:lnTo>
                    <a:pt x="10717" y="4823689"/>
                  </a:lnTo>
                  <a:lnTo>
                    <a:pt x="8335" y="4807817"/>
                  </a:lnTo>
                  <a:lnTo>
                    <a:pt x="6351" y="4792341"/>
                  </a:lnTo>
                  <a:lnTo>
                    <a:pt x="4366" y="4777262"/>
                  </a:lnTo>
                  <a:lnTo>
                    <a:pt x="2779" y="4762183"/>
                  </a:lnTo>
                  <a:lnTo>
                    <a:pt x="1588" y="4747501"/>
                  </a:lnTo>
                  <a:lnTo>
                    <a:pt x="794" y="4733215"/>
                  </a:lnTo>
                  <a:lnTo>
                    <a:pt x="397" y="4718533"/>
                  </a:lnTo>
                  <a:lnTo>
                    <a:pt x="0" y="4691153"/>
                  </a:lnTo>
                  <a:lnTo>
                    <a:pt x="397" y="4664963"/>
                  </a:lnTo>
                  <a:lnTo>
                    <a:pt x="1191" y="4639964"/>
                  </a:lnTo>
                  <a:lnTo>
                    <a:pt x="2779" y="4616948"/>
                  </a:lnTo>
                  <a:lnTo>
                    <a:pt x="4763" y="4595123"/>
                  </a:lnTo>
                  <a:lnTo>
                    <a:pt x="7542" y="4575679"/>
                  </a:lnTo>
                  <a:lnTo>
                    <a:pt x="9923" y="4558220"/>
                  </a:lnTo>
                  <a:lnTo>
                    <a:pt x="12304" y="4542744"/>
                  </a:lnTo>
                  <a:lnTo>
                    <a:pt x="15083" y="4530046"/>
                  </a:lnTo>
                  <a:lnTo>
                    <a:pt x="19052" y="4511792"/>
                  </a:lnTo>
                  <a:lnTo>
                    <a:pt x="20640" y="4504649"/>
                  </a:lnTo>
                  <a:lnTo>
                    <a:pt x="23418" y="4495920"/>
                  </a:lnTo>
                  <a:lnTo>
                    <a:pt x="1614229" y="2104709"/>
                  </a:lnTo>
                  <a:lnTo>
                    <a:pt x="1614229" y="546415"/>
                  </a:lnTo>
                  <a:lnTo>
                    <a:pt x="1605497" y="534908"/>
                  </a:lnTo>
                  <a:lnTo>
                    <a:pt x="1597559" y="523400"/>
                  </a:lnTo>
                  <a:lnTo>
                    <a:pt x="1589621" y="511891"/>
                  </a:lnTo>
                  <a:lnTo>
                    <a:pt x="1582080" y="500781"/>
                  </a:lnTo>
                  <a:lnTo>
                    <a:pt x="1574539" y="489274"/>
                  </a:lnTo>
                  <a:lnTo>
                    <a:pt x="1567791" y="477766"/>
                  </a:lnTo>
                  <a:lnTo>
                    <a:pt x="1561044" y="466655"/>
                  </a:lnTo>
                  <a:lnTo>
                    <a:pt x="1555090" y="455940"/>
                  </a:lnTo>
                  <a:lnTo>
                    <a:pt x="1549136" y="444830"/>
                  </a:lnTo>
                  <a:lnTo>
                    <a:pt x="1543580" y="434116"/>
                  </a:lnTo>
                  <a:lnTo>
                    <a:pt x="1538817" y="422609"/>
                  </a:lnTo>
                  <a:lnTo>
                    <a:pt x="1534054" y="411894"/>
                  </a:lnTo>
                  <a:lnTo>
                    <a:pt x="1529688" y="401180"/>
                  </a:lnTo>
                  <a:lnTo>
                    <a:pt x="1525322" y="390466"/>
                  </a:lnTo>
                  <a:lnTo>
                    <a:pt x="1522147" y="379356"/>
                  </a:lnTo>
                  <a:lnTo>
                    <a:pt x="1518971" y="369039"/>
                  </a:lnTo>
                  <a:lnTo>
                    <a:pt x="1515796" y="358325"/>
                  </a:lnTo>
                  <a:lnTo>
                    <a:pt x="1513018" y="348007"/>
                  </a:lnTo>
                  <a:lnTo>
                    <a:pt x="1511033" y="337690"/>
                  </a:lnTo>
                  <a:lnTo>
                    <a:pt x="1509049" y="326976"/>
                  </a:lnTo>
                  <a:lnTo>
                    <a:pt x="1507461" y="316659"/>
                  </a:lnTo>
                  <a:lnTo>
                    <a:pt x="1506270" y="306341"/>
                  </a:lnTo>
                  <a:lnTo>
                    <a:pt x="1505476" y="296024"/>
                  </a:lnTo>
                  <a:lnTo>
                    <a:pt x="1505079" y="286103"/>
                  </a:lnTo>
                  <a:lnTo>
                    <a:pt x="1505079" y="276184"/>
                  </a:lnTo>
                  <a:lnTo>
                    <a:pt x="1505079" y="266263"/>
                  </a:lnTo>
                  <a:lnTo>
                    <a:pt x="1505873" y="256342"/>
                  </a:lnTo>
                  <a:lnTo>
                    <a:pt x="1506667" y="246025"/>
                  </a:lnTo>
                  <a:lnTo>
                    <a:pt x="1508255" y="236502"/>
                  </a:lnTo>
                  <a:lnTo>
                    <a:pt x="1510239" y="226581"/>
                  </a:lnTo>
                  <a:lnTo>
                    <a:pt x="1512224" y="217058"/>
                  </a:lnTo>
                  <a:lnTo>
                    <a:pt x="1514208" y="207534"/>
                  </a:lnTo>
                  <a:lnTo>
                    <a:pt x="1518574" y="194439"/>
                  </a:lnTo>
                  <a:lnTo>
                    <a:pt x="1522940" y="181344"/>
                  </a:lnTo>
                  <a:lnTo>
                    <a:pt x="1528497" y="169439"/>
                  </a:lnTo>
                  <a:lnTo>
                    <a:pt x="1533657" y="157536"/>
                  </a:lnTo>
                  <a:lnTo>
                    <a:pt x="1540007" y="146027"/>
                  </a:lnTo>
                  <a:lnTo>
                    <a:pt x="1546358" y="135313"/>
                  </a:lnTo>
                  <a:lnTo>
                    <a:pt x="1553502" y="125393"/>
                  </a:lnTo>
                  <a:lnTo>
                    <a:pt x="1560250" y="115472"/>
                  </a:lnTo>
                  <a:lnTo>
                    <a:pt x="1567791" y="105949"/>
                  </a:lnTo>
                  <a:lnTo>
                    <a:pt x="1575729" y="97219"/>
                  </a:lnTo>
                  <a:lnTo>
                    <a:pt x="1583271" y="88489"/>
                  </a:lnTo>
                  <a:lnTo>
                    <a:pt x="1591606" y="80553"/>
                  </a:lnTo>
                  <a:lnTo>
                    <a:pt x="1599544" y="72616"/>
                  </a:lnTo>
                  <a:lnTo>
                    <a:pt x="1607879" y="65474"/>
                  </a:lnTo>
                  <a:lnTo>
                    <a:pt x="1615817" y="58728"/>
                  </a:lnTo>
                  <a:lnTo>
                    <a:pt x="1623358" y="52776"/>
                  </a:lnTo>
                  <a:lnTo>
                    <a:pt x="1631693" y="46427"/>
                  </a:lnTo>
                  <a:lnTo>
                    <a:pt x="1639235" y="40871"/>
                  </a:lnTo>
                  <a:lnTo>
                    <a:pt x="1654317" y="30951"/>
                  </a:lnTo>
                  <a:lnTo>
                    <a:pt x="1668606" y="22618"/>
                  </a:lnTo>
                  <a:lnTo>
                    <a:pt x="1680910" y="15872"/>
                  </a:lnTo>
                  <a:lnTo>
                    <a:pt x="1691230" y="11110"/>
                  </a:lnTo>
                  <a:lnTo>
                    <a:pt x="1699565" y="6745"/>
                  </a:lnTo>
                  <a:lnTo>
                    <a:pt x="1708297" y="3571"/>
                  </a:lnTo>
                  <a:lnTo>
                    <a:pt x="1717823" y="0"/>
                  </a:lnTo>
                  <a:close/>
                </a:path>
              </a:pathLst>
            </a:custGeom>
            <a:solidFill>
              <a:srgbClr val="28283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nvGrpSpPr>
          <p:cNvPr id="37" name="组合 36"/>
          <p:cNvGrpSpPr/>
          <p:nvPr/>
        </p:nvGrpSpPr>
        <p:grpSpPr>
          <a:xfrm>
            <a:off x="3907093" y="2854452"/>
            <a:ext cx="1769807" cy="1769807"/>
            <a:chOff x="3888043" y="2930652"/>
            <a:chExt cx="1769807" cy="1769807"/>
          </a:xfrm>
        </p:grpSpPr>
        <p:sp>
          <p:nvSpPr>
            <p:cNvPr id="27" name="椭圆 26"/>
            <p:cNvSpPr/>
            <p:nvPr/>
          </p:nvSpPr>
          <p:spPr>
            <a:xfrm>
              <a:off x="3888043" y="2930652"/>
              <a:ext cx="1769807" cy="1769807"/>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KSO_Shape"/>
            <p:cNvSpPr>
              <a:spLocks/>
            </p:cNvSpPr>
            <p:nvPr/>
          </p:nvSpPr>
          <p:spPr bwMode="auto">
            <a:xfrm>
              <a:off x="4429567" y="3388112"/>
              <a:ext cx="686758" cy="854886"/>
            </a:xfrm>
            <a:custGeom>
              <a:avLst/>
              <a:gdLst>
                <a:gd name="T0" fmla="*/ 1652585 w 5505447"/>
                <a:gd name="T1" fmla="*/ 4997450 h 6858000"/>
                <a:gd name="T2" fmla="*/ 1652586 w 5505447"/>
                <a:gd name="T3" fmla="*/ 4335463 h 6858000"/>
                <a:gd name="T4" fmla="*/ 4694235 w 5505447"/>
                <a:gd name="T5" fmla="*/ 4089400 h 6858000"/>
                <a:gd name="T6" fmla="*/ 3722685 w 5505447"/>
                <a:gd name="T7" fmla="*/ 3795713 h 6858000"/>
                <a:gd name="T8" fmla="*/ 2624135 w 5505447"/>
                <a:gd name="T9" fmla="*/ 3611563 h 6858000"/>
                <a:gd name="T10" fmla="*/ 2881310 w 5505447"/>
                <a:gd name="T11" fmla="*/ 4089401 h 6858000"/>
                <a:gd name="T12" fmla="*/ 3722685 w 5505447"/>
                <a:gd name="T13" fmla="*/ 3071816 h 6858000"/>
                <a:gd name="T14" fmla="*/ 2624135 w 5505447"/>
                <a:gd name="T15" fmla="*/ 2995616 h 6858000"/>
                <a:gd name="T16" fmla="*/ 3722685 w 5505447"/>
                <a:gd name="T17" fmla="*/ 2703514 h 6858000"/>
                <a:gd name="T18" fmla="*/ 3544885 w 5505447"/>
                <a:gd name="T19" fmla="*/ 2517776 h 6858000"/>
                <a:gd name="T20" fmla="*/ 811212 w 5505447"/>
                <a:gd name="T21" fmla="*/ 3181354 h 6858000"/>
                <a:gd name="T22" fmla="*/ 1652588 w 5505447"/>
                <a:gd name="T23" fmla="*/ 1979617 h 6858000"/>
                <a:gd name="T24" fmla="*/ 2624135 w 5505447"/>
                <a:gd name="T25" fmla="*/ 1903417 h 6858000"/>
                <a:gd name="T26" fmla="*/ 1652588 w 5505447"/>
                <a:gd name="T27" fmla="*/ 1609729 h 6858000"/>
                <a:gd name="T28" fmla="*/ 3544885 w 5505447"/>
                <a:gd name="T29" fmla="*/ 1609728 h 6858000"/>
                <a:gd name="T30" fmla="*/ 4728059 w 5505447"/>
                <a:gd name="T31" fmla="*/ 5365062 h 6858000"/>
                <a:gd name="T32" fmla="*/ 550863 w 5505447"/>
                <a:gd name="T33" fmla="*/ 830266 h 6858000"/>
                <a:gd name="T34" fmla="*/ 3519813 w 5505447"/>
                <a:gd name="T35" fmla="*/ 482329 h 6858000"/>
                <a:gd name="T36" fmla="*/ 3474335 w 5505447"/>
                <a:gd name="T37" fmla="*/ 533264 h 6858000"/>
                <a:gd name="T38" fmla="*/ 3463913 w 5505447"/>
                <a:gd name="T39" fmla="*/ 603618 h 6858000"/>
                <a:gd name="T40" fmla="*/ 3493284 w 5505447"/>
                <a:gd name="T41" fmla="*/ 665695 h 6858000"/>
                <a:gd name="T42" fmla="*/ 3551394 w 5505447"/>
                <a:gd name="T43" fmla="*/ 701349 h 6858000"/>
                <a:gd name="T44" fmla="*/ 3622453 w 5505447"/>
                <a:gd name="T45" fmla="*/ 697848 h 6858000"/>
                <a:gd name="T46" fmla="*/ 3676773 w 5505447"/>
                <a:gd name="T47" fmla="*/ 656781 h 6858000"/>
                <a:gd name="T48" fmla="*/ 3700143 w 5505447"/>
                <a:gd name="T49" fmla="*/ 591521 h 6858000"/>
                <a:gd name="T50" fmla="*/ 3683405 w 5505447"/>
                <a:gd name="T51" fmla="*/ 523077 h 6858000"/>
                <a:gd name="T52" fmla="*/ 3632875 w 5505447"/>
                <a:gd name="T53" fmla="*/ 477235 h 6858000"/>
                <a:gd name="T54" fmla="*/ 1963242 w 5505447"/>
                <a:gd name="T55" fmla="*/ 465775 h 6858000"/>
                <a:gd name="T56" fmla="*/ 1899340 w 5505447"/>
                <a:gd name="T57" fmla="*/ 492516 h 6858000"/>
                <a:gd name="T58" fmla="*/ 1861189 w 5505447"/>
                <a:gd name="T59" fmla="*/ 549499 h 6858000"/>
                <a:gd name="T60" fmla="*/ 1861189 w 5505447"/>
                <a:gd name="T61" fmla="*/ 620808 h 6858000"/>
                <a:gd name="T62" fmla="*/ 1899340 w 5505447"/>
                <a:gd name="T63" fmla="*/ 677792 h 6858000"/>
                <a:gd name="T64" fmla="*/ 1963242 w 5505447"/>
                <a:gd name="T65" fmla="*/ 704533 h 6858000"/>
                <a:gd name="T66" fmla="*/ 2032549 w 5505447"/>
                <a:gd name="T67" fmla="*/ 690526 h 6858000"/>
                <a:gd name="T68" fmla="*/ 2080873 w 5505447"/>
                <a:gd name="T69" fmla="*/ 642456 h 6858000"/>
                <a:gd name="T70" fmla="*/ 2094861 w 5505447"/>
                <a:gd name="T71" fmla="*/ 572739 h 6858000"/>
                <a:gd name="T72" fmla="*/ 2067838 w 5505447"/>
                <a:gd name="T73" fmla="*/ 509070 h 6858000"/>
                <a:gd name="T74" fmla="*/ 2010930 w 5505447"/>
                <a:gd name="T75" fmla="*/ 470550 h 6858000"/>
                <a:gd name="T76" fmla="*/ 4885370 w 5505447"/>
                <a:gd name="T77" fmla="*/ 295278 h 6858000"/>
                <a:gd name="T78" fmla="*/ 5069837 w 5505447"/>
                <a:gd name="T79" fmla="*/ 323534 h 6858000"/>
                <a:gd name="T80" fmla="*/ 5232080 w 5505447"/>
                <a:gd name="T81" fmla="*/ 401318 h 6858000"/>
                <a:gd name="T82" fmla="*/ 5363842 w 5505447"/>
                <a:gd name="T83" fmla="*/ 521327 h 6858000"/>
                <a:gd name="T84" fmla="*/ 5456552 w 5505447"/>
                <a:gd name="T85" fmla="*/ 674037 h 6858000"/>
                <a:gd name="T86" fmla="*/ 5502272 w 5505447"/>
                <a:gd name="T87" fmla="*/ 852146 h 6858000"/>
                <a:gd name="T88" fmla="*/ 5495605 w 5505447"/>
                <a:gd name="T89" fmla="*/ 6347485 h 6858000"/>
                <a:gd name="T90" fmla="*/ 5437502 w 5505447"/>
                <a:gd name="T91" fmla="*/ 6520197 h 6858000"/>
                <a:gd name="T92" fmla="*/ 5333997 w 5505447"/>
                <a:gd name="T93" fmla="*/ 6665922 h 6858000"/>
                <a:gd name="T94" fmla="*/ 5193980 w 5505447"/>
                <a:gd name="T95" fmla="*/ 6775772 h 6858000"/>
                <a:gd name="T96" fmla="*/ 5025387 w 5505447"/>
                <a:gd name="T97" fmla="*/ 6842126 h 6858000"/>
                <a:gd name="T98" fmla="*/ 588010 w 5505447"/>
                <a:gd name="T99" fmla="*/ 6857048 h 6858000"/>
                <a:gd name="T100" fmla="*/ 406718 w 5505447"/>
                <a:gd name="T101" fmla="*/ 6820220 h 6858000"/>
                <a:gd name="T102" fmla="*/ 248920 w 5505447"/>
                <a:gd name="T103" fmla="*/ 6734499 h 6858000"/>
                <a:gd name="T104" fmla="*/ 123190 w 5505447"/>
                <a:gd name="T105" fmla="*/ 6609092 h 6858000"/>
                <a:gd name="T106" fmla="*/ 37465 w 5505447"/>
                <a:gd name="T107" fmla="*/ 6450985 h 6858000"/>
                <a:gd name="T108" fmla="*/ 953 w 5505447"/>
                <a:gd name="T109" fmla="*/ 6270019 h 6858000"/>
                <a:gd name="T110" fmla="*/ 15875 w 5505447"/>
                <a:gd name="T111" fmla="*/ 775315 h 6858000"/>
                <a:gd name="T112" fmla="*/ 82233 w 5505447"/>
                <a:gd name="T113" fmla="*/ 606731 h 6858000"/>
                <a:gd name="T114" fmla="*/ 192088 w 5505447"/>
                <a:gd name="T115" fmla="*/ 466720 h 6858000"/>
                <a:gd name="T116" fmla="*/ 337820 w 5505447"/>
                <a:gd name="T117" fmla="*/ 363220 h 6858000"/>
                <a:gd name="T118" fmla="*/ 510223 w 5505447"/>
                <a:gd name="T119" fmla="*/ 305120 h 6858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05447" h="6858000">
                  <a:moveTo>
                    <a:pt x="4951951" y="5119688"/>
                  </a:moveTo>
                  <a:lnTo>
                    <a:pt x="4954585" y="5119688"/>
                  </a:lnTo>
                  <a:lnTo>
                    <a:pt x="4953367" y="5121008"/>
                  </a:lnTo>
                  <a:lnTo>
                    <a:pt x="4951951" y="5119688"/>
                  </a:lnTo>
                  <a:close/>
                  <a:moveTo>
                    <a:pt x="3981447" y="5119688"/>
                  </a:moveTo>
                  <a:lnTo>
                    <a:pt x="4951950" y="5119688"/>
                  </a:lnTo>
                  <a:lnTo>
                    <a:pt x="3981447" y="6160425"/>
                  </a:lnTo>
                  <a:lnTo>
                    <a:pt x="3981447" y="5119688"/>
                  </a:lnTo>
                  <a:close/>
                  <a:moveTo>
                    <a:pt x="1652585" y="4889500"/>
                  </a:moveTo>
                  <a:lnTo>
                    <a:pt x="2624135" y="4889500"/>
                  </a:lnTo>
                  <a:lnTo>
                    <a:pt x="2624135" y="4997450"/>
                  </a:lnTo>
                  <a:lnTo>
                    <a:pt x="1652585" y="4997450"/>
                  </a:lnTo>
                  <a:lnTo>
                    <a:pt x="1652585" y="4889500"/>
                  </a:lnTo>
                  <a:close/>
                  <a:moveTo>
                    <a:pt x="1652585" y="4705350"/>
                  </a:moveTo>
                  <a:lnTo>
                    <a:pt x="2624135" y="4705350"/>
                  </a:lnTo>
                  <a:lnTo>
                    <a:pt x="2624135" y="4813300"/>
                  </a:lnTo>
                  <a:lnTo>
                    <a:pt x="1652585" y="4813300"/>
                  </a:lnTo>
                  <a:lnTo>
                    <a:pt x="1652585" y="4705350"/>
                  </a:lnTo>
                  <a:close/>
                  <a:moveTo>
                    <a:pt x="1652585" y="4519613"/>
                  </a:moveTo>
                  <a:lnTo>
                    <a:pt x="2624135" y="4519613"/>
                  </a:lnTo>
                  <a:lnTo>
                    <a:pt x="2624135" y="4629151"/>
                  </a:lnTo>
                  <a:lnTo>
                    <a:pt x="1652585" y="4629151"/>
                  </a:lnTo>
                  <a:lnTo>
                    <a:pt x="1652585" y="4519613"/>
                  </a:lnTo>
                  <a:close/>
                  <a:moveTo>
                    <a:pt x="1652586" y="4335463"/>
                  </a:moveTo>
                  <a:lnTo>
                    <a:pt x="2624135" y="4335463"/>
                  </a:lnTo>
                  <a:lnTo>
                    <a:pt x="2624135" y="4443413"/>
                  </a:lnTo>
                  <a:lnTo>
                    <a:pt x="1652586" y="4443413"/>
                  </a:lnTo>
                  <a:lnTo>
                    <a:pt x="1652586" y="4335463"/>
                  </a:lnTo>
                  <a:close/>
                  <a:moveTo>
                    <a:pt x="811210" y="4335463"/>
                  </a:moveTo>
                  <a:lnTo>
                    <a:pt x="1474786" y="4335463"/>
                  </a:lnTo>
                  <a:lnTo>
                    <a:pt x="1474786" y="4997451"/>
                  </a:lnTo>
                  <a:lnTo>
                    <a:pt x="811210" y="4997451"/>
                  </a:lnTo>
                  <a:lnTo>
                    <a:pt x="811210" y="4335463"/>
                  </a:lnTo>
                  <a:close/>
                  <a:moveTo>
                    <a:pt x="3722685" y="3981450"/>
                  </a:moveTo>
                  <a:lnTo>
                    <a:pt x="4694235" y="3981450"/>
                  </a:lnTo>
                  <a:lnTo>
                    <a:pt x="4694235" y="4089400"/>
                  </a:lnTo>
                  <a:lnTo>
                    <a:pt x="3722685" y="4089400"/>
                  </a:lnTo>
                  <a:lnTo>
                    <a:pt x="3722685" y="3981450"/>
                  </a:lnTo>
                  <a:close/>
                  <a:moveTo>
                    <a:pt x="1652586" y="3981450"/>
                  </a:moveTo>
                  <a:lnTo>
                    <a:pt x="2624135" y="3981450"/>
                  </a:lnTo>
                  <a:lnTo>
                    <a:pt x="2624135" y="4089400"/>
                  </a:lnTo>
                  <a:lnTo>
                    <a:pt x="1652586" y="4089400"/>
                  </a:lnTo>
                  <a:lnTo>
                    <a:pt x="1652586" y="3981450"/>
                  </a:lnTo>
                  <a:close/>
                  <a:moveTo>
                    <a:pt x="3722685" y="3795713"/>
                  </a:moveTo>
                  <a:lnTo>
                    <a:pt x="4694235" y="3795713"/>
                  </a:lnTo>
                  <a:lnTo>
                    <a:pt x="4694235" y="3905251"/>
                  </a:lnTo>
                  <a:lnTo>
                    <a:pt x="3722685" y="3905251"/>
                  </a:lnTo>
                  <a:lnTo>
                    <a:pt x="3722685" y="3795713"/>
                  </a:lnTo>
                  <a:close/>
                  <a:moveTo>
                    <a:pt x="1652586" y="3795713"/>
                  </a:moveTo>
                  <a:lnTo>
                    <a:pt x="2624135" y="3795713"/>
                  </a:lnTo>
                  <a:lnTo>
                    <a:pt x="2624135" y="3905251"/>
                  </a:lnTo>
                  <a:lnTo>
                    <a:pt x="1652586" y="3905251"/>
                  </a:lnTo>
                  <a:lnTo>
                    <a:pt x="1652586" y="3795713"/>
                  </a:lnTo>
                  <a:close/>
                  <a:moveTo>
                    <a:pt x="3722685" y="3611563"/>
                  </a:moveTo>
                  <a:lnTo>
                    <a:pt x="4694235" y="3611563"/>
                  </a:lnTo>
                  <a:lnTo>
                    <a:pt x="4694235" y="3719513"/>
                  </a:lnTo>
                  <a:lnTo>
                    <a:pt x="3722685" y="3719513"/>
                  </a:lnTo>
                  <a:lnTo>
                    <a:pt x="3722685" y="3611563"/>
                  </a:lnTo>
                  <a:close/>
                  <a:moveTo>
                    <a:pt x="1652586" y="3611563"/>
                  </a:moveTo>
                  <a:lnTo>
                    <a:pt x="2624135" y="3611563"/>
                  </a:lnTo>
                  <a:lnTo>
                    <a:pt x="2624135" y="3719513"/>
                  </a:lnTo>
                  <a:lnTo>
                    <a:pt x="1652586" y="3719513"/>
                  </a:lnTo>
                  <a:lnTo>
                    <a:pt x="1652586" y="3611563"/>
                  </a:lnTo>
                  <a:close/>
                  <a:moveTo>
                    <a:pt x="3722685" y="3427415"/>
                  </a:moveTo>
                  <a:lnTo>
                    <a:pt x="4694235" y="3427415"/>
                  </a:lnTo>
                  <a:lnTo>
                    <a:pt x="4694235" y="3535363"/>
                  </a:lnTo>
                  <a:lnTo>
                    <a:pt x="3722685" y="3535363"/>
                  </a:lnTo>
                  <a:lnTo>
                    <a:pt x="3722685" y="3427415"/>
                  </a:lnTo>
                  <a:close/>
                  <a:moveTo>
                    <a:pt x="2881310" y="3427415"/>
                  </a:moveTo>
                  <a:lnTo>
                    <a:pt x="3544885" y="3427415"/>
                  </a:lnTo>
                  <a:lnTo>
                    <a:pt x="3544885" y="4089401"/>
                  </a:lnTo>
                  <a:lnTo>
                    <a:pt x="2881310" y="4089401"/>
                  </a:lnTo>
                  <a:lnTo>
                    <a:pt x="2881310" y="3427415"/>
                  </a:lnTo>
                  <a:close/>
                  <a:moveTo>
                    <a:pt x="1652586" y="3427415"/>
                  </a:moveTo>
                  <a:lnTo>
                    <a:pt x="2624135" y="3427415"/>
                  </a:lnTo>
                  <a:lnTo>
                    <a:pt x="2624135" y="3535365"/>
                  </a:lnTo>
                  <a:lnTo>
                    <a:pt x="1652586" y="3535365"/>
                  </a:lnTo>
                  <a:lnTo>
                    <a:pt x="1652586" y="3427415"/>
                  </a:lnTo>
                  <a:close/>
                  <a:moveTo>
                    <a:pt x="811211" y="3427415"/>
                  </a:moveTo>
                  <a:lnTo>
                    <a:pt x="1474786" y="3427415"/>
                  </a:lnTo>
                  <a:lnTo>
                    <a:pt x="1474786" y="4089401"/>
                  </a:lnTo>
                  <a:lnTo>
                    <a:pt x="811211" y="4089401"/>
                  </a:lnTo>
                  <a:lnTo>
                    <a:pt x="811211" y="3427415"/>
                  </a:lnTo>
                  <a:close/>
                  <a:moveTo>
                    <a:pt x="3722685" y="3071816"/>
                  </a:moveTo>
                  <a:lnTo>
                    <a:pt x="4694235" y="3071816"/>
                  </a:lnTo>
                  <a:lnTo>
                    <a:pt x="4694235" y="3181354"/>
                  </a:lnTo>
                  <a:lnTo>
                    <a:pt x="3722685" y="3181354"/>
                  </a:lnTo>
                  <a:lnTo>
                    <a:pt x="3722685" y="3071816"/>
                  </a:lnTo>
                  <a:close/>
                  <a:moveTo>
                    <a:pt x="1652587" y="3071816"/>
                  </a:moveTo>
                  <a:lnTo>
                    <a:pt x="2624135" y="3071816"/>
                  </a:lnTo>
                  <a:lnTo>
                    <a:pt x="2624135" y="3181354"/>
                  </a:lnTo>
                  <a:lnTo>
                    <a:pt x="1652587" y="3181354"/>
                  </a:lnTo>
                  <a:lnTo>
                    <a:pt x="1652587" y="3071816"/>
                  </a:lnTo>
                  <a:close/>
                  <a:moveTo>
                    <a:pt x="1652587" y="2887666"/>
                  </a:moveTo>
                  <a:lnTo>
                    <a:pt x="2624135" y="2887666"/>
                  </a:lnTo>
                  <a:lnTo>
                    <a:pt x="2624135" y="2995616"/>
                  </a:lnTo>
                  <a:lnTo>
                    <a:pt x="1652587" y="2995616"/>
                  </a:lnTo>
                  <a:lnTo>
                    <a:pt x="1652587" y="2887666"/>
                  </a:lnTo>
                  <a:close/>
                  <a:moveTo>
                    <a:pt x="3722685" y="2887665"/>
                  </a:moveTo>
                  <a:lnTo>
                    <a:pt x="4694235" y="2887665"/>
                  </a:lnTo>
                  <a:lnTo>
                    <a:pt x="4694235" y="2995615"/>
                  </a:lnTo>
                  <a:lnTo>
                    <a:pt x="3722685" y="2995615"/>
                  </a:lnTo>
                  <a:lnTo>
                    <a:pt x="3722685" y="2887665"/>
                  </a:lnTo>
                  <a:close/>
                  <a:moveTo>
                    <a:pt x="3722685" y="2703514"/>
                  </a:moveTo>
                  <a:lnTo>
                    <a:pt x="4694235" y="2703514"/>
                  </a:lnTo>
                  <a:lnTo>
                    <a:pt x="4694235" y="2811465"/>
                  </a:lnTo>
                  <a:lnTo>
                    <a:pt x="3722685" y="2811465"/>
                  </a:lnTo>
                  <a:lnTo>
                    <a:pt x="3722685" y="2703514"/>
                  </a:lnTo>
                  <a:close/>
                  <a:moveTo>
                    <a:pt x="1652587" y="2703514"/>
                  </a:moveTo>
                  <a:lnTo>
                    <a:pt x="2624135" y="2703514"/>
                  </a:lnTo>
                  <a:lnTo>
                    <a:pt x="2624135" y="2811465"/>
                  </a:lnTo>
                  <a:lnTo>
                    <a:pt x="1652587" y="2811465"/>
                  </a:lnTo>
                  <a:lnTo>
                    <a:pt x="1652587" y="2703514"/>
                  </a:lnTo>
                  <a:close/>
                  <a:moveTo>
                    <a:pt x="3722685" y="2517776"/>
                  </a:moveTo>
                  <a:lnTo>
                    <a:pt x="4694235" y="2517776"/>
                  </a:lnTo>
                  <a:lnTo>
                    <a:pt x="4694235" y="2627315"/>
                  </a:lnTo>
                  <a:lnTo>
                    <a:pt x="3722685" y="2627315"/>
                  </a:lnTo>
                  <a:lnTo>
                    <a:pt x="3722685" y="2517776"/>
                  </a:lnTo>
                  <a:close/>
                  <a:moveTo>
                    <a:pt x="2881310" y="2517776"/>
                  </a:moveTo>
                  <a:lnTo>
                    <a:pt x="3544885" y="2517776"/>
                  </a:lnTo>
                  <a:lnTo>
                    <a:pt x="3544885" y="3181354"/>
                  </a:lnTo>
                  <a:lnTo>
                    <a:pt x="2881310" y="3181354"/>
                  </a:lnTo>
                  <a:lnTo>
                    <a:pt x="2881310" y="2517776"/>
                  </a:lnTo>
                  <a:close/>
                  <a:moveTo>
                    <a:pt x="1652587" y="2517776"/>
                  </a:moveTo>
                  <a:lnTo>
                    <a:pt x="2624135" y="2517776"/>
                  </a:lnTo>
                  <a:lnTo>
                    <a:pt x="2624135" y="2627315"/>
                  </a:lnTo>
                  <a:lnTo>
                    <a:pt x="1652587" y="2627315"/>
                  </a:lnTo>
                  <a:lnTo>
                    <a:pt x="1652587" y="2517776"/>
                  </a:lnTo>
                  <a:close/>
                  <a:moveTo>
                    <a:pt x="811212" y="2517776"/>
                  </a:moveTo>
                  <a:lnTo>
                    <a:pt x="1474787" y="2517776"/>
                  </a:lnTo>
                  <a:lnTo>
                    <a:pt x="1474787" y="3181354"/>
                  </a:lnTo>
                  <a:lnTo>
                    <a:pt x="811212" y="3181354"/>
                  </a:lnTo>
                  <a:lnTo>
                    <a:pt x="811212" y="2517776"/>
                  </a:lnTo>
                  <a:close/>
                  <a:moveTo>
                    <a:pt x="3722685" y="2163766"/>
                  </a:moveTo>
                  <a:lnTo>
                    <a:pt x="4694235" y="2163766"/>
                  </a:lnTo>
                  <a:lnTo>
                    <a:pt x="4694235" y="2273303"/>
                  </a:lnTo>
                  <a:lnTo>
                    <a:pt x="3722685" y="2273303"/>
                  </a:lnTo>
                  <a:lnTo>
                    <a:pt x="3722685" y="2163766"/>
                  </a:lnTo>
                  <a:close/>
                  <a:moveTo>
                    <a:pt x="1652588" y="2163766"/>
                  </a:moveTo>
                  <a:lnTo>
                    <a:pt x="2624135" y="2163766"/>
                  </a:lnTo>
                  <a:lnTo>
                    <a:pt x="2624135" y="2273304"/>
                  </a:lnTo>
                  <a:lnTo>
                    <a:pt x="1652588" y="2273304"/>
                  </a:lnTo>
                  <a:lnTo>
                    <a:pt x="1652588" y="2163766"/>
                  </a:lnTo>
                  <a:close/>
                  <a:moveTo>
                    <a:pt x="1652588" y="1979617"/>
                  </a:moveTo>
                  <a:lnTo>
                    <a:pt x="2624135" y="1979617"/>
                  </a:lnTo>
                  <a:lnTo>
                    <a:pt x="2624135" y="2087566"/>
                  </a:lnTo>
                  <a:lnTo>
                    <a:pt x="1652588" y="2087566"/>
                  </a:lnTo>
                  <a:lnTo>
                    <a:pt x="1652588" y="1979617"/>
                  </a:lnTo>
                  <a:close/>
                  <a:moveTo>
                    <a:pt x="3722685" y="1979616"/>
                  </a:moveTo>
                  <a:lnTo>
                    <a:pt x="4694235" y="1979616"/>
                  </a:lnTo>
                  <a:lnTo>
                    <a:pt x="4694235" y="2087566"/>
                  </a:lnTo>
                  <a:lnTo>
                    <a:pt x="3722685" y="2087566"/>
                  </a:lnTo>
                  <a:lnTo>
                    <a:pt x="3722685" y="1979616"/>
                  </a:lnTo>
                  <a:close/>
                  <a:moveTo>
                    <a:pt x="1652588" y="1793879"/>
                  </a:moveTo>
                  <a:lnTo>
                    <a:pt x="2624135" y="1793879"/>
                  </a:lnTo>
                  <a:lnTo>
                    <a:pt x="2624135" y="1903417"/>
                  </a:lnTo>
                  <a:lnTo>
                    <a:pt x="1652588" y="1903417"/>
                  </a:lnTo>
                  <a:lnTo>
                    <a:pt x="1652588" y="1793879"/>
                  </a:lnTo>
                  <a:close/>
                  <a:moveTo>
                    <a:pt x="3722685" y="1793878"/>
                  </a:moveTo>
                  <a:lnTo>
                    <a:pt x="4694235" y="1793878"/>
                  </a:lnTo>
                  <a:lnTo>
                    <a:pt x="4694235" y="1903416"/>
                  </a:lnTo>
                  <a:lnTo>
                    <a:pt x="3722685" y="1903416"/>
                  </a:lnTo>
                  <a:lnTo>
                    <a:pt x="3722685" y="1793878"/>
                  </a:lnTo>
                  <a:close/>
                  <a:moveTo>
                    <a:pt x="1652588" y="1609729"/>
                  </a:moveTo>
                  <a:lnTo>
                    <a:pt x="2624135" y="1609729"/>
                  </a:lnTo>
                  <a:lnTo>
                    <a:pt x="2624135" y="1719267"/>
                  </a:lnTo>
                  <a:lnTo>
                    <a:pt x="1652588" y="1719267"/>
                  </a:lnTo>
                  <a:lnTo>
                    <a:pt x="1652588" y="1609729"/>
                  </a:lnTo>
                  <a:close/>
                  <a:moveTo>
                    <a:pt x="811213" y="1609729"/>
                  </a:moveTo>
                  <a:lnTo>
                    <a:pt x="1474788" y="1609729"/>
                  </a:lnTo>
                  <a:lnTo>
                    <a:pt x="1474788" y="2273303"/>
                  </a:lnTo>
                  <a:lnTo>
                    <a:pt x="811213" y="2273303"/>
                  </a:lnTo>
                  <a:lnTo>
                    <a:pt x="811213" y="1609729"/>
                  </a:lnTo>
                  <a:close/>
                  <a:moveTo>
                    <a:pt x="3722685" y="1609728"/>
                  </a:moveTo>
                  <a:lnTo>
                    <a:pt x="4694235" y="1609728"/>
                  </a:lnTo>
                  <a:lnTo>
                    <a:pt x="4694235" y="1719266"/>
                  </a:lnTo>
                  <a:lnTo>
                    <a:pt x="3722685" y="1719266"/>
                  </a:lnTo>
                  <a:lnTo>
                    <a:pt x="3722685" y="1609728"/>
                  </a:lnTo>
                  <a:close/>
                  <a:moveTo>
                    <a:pt x="2881310" y="1609728"/>
                  </a:moveTo>
                  <a:lnTo>
                    <a:pt x="3544885" y="1609728"/>
                  </a:lnTo>
                  <a:lnTo>
                    <a:pt x="3544885" y="2273303"/>
                  </a:lnTo>
                  <a:lnTo>
                    <a:pt x="2881310" y="2273303"/>
                  </a:lnTo>
                  <a:lnTo>
                    <a:pt x="2881310" y="1609728"/>
                  </a:lnTo>
                  <a:close/>
                  <a:moveTo>
                    <a:pt x="550863" y="830266"/>
                  </a:moveTo>
                  <a:lnTo>
                    <a:pt x="550863" y="6173788"/>
                  </a:lnTo>
                  <a:lnTo>
                    <a:pt x="3970893" y="6173788"/>
                  </a:lnTo>
                  <a:lnTo>
                    <a:pt x="3972506" y="6175293"/>
                  </a:lnTo>
                  <a:lnTo>
                    <a:pt x="3973909" y="6173788"/>
                  </a:lnTo>
                  <a:lnTo>
                    <a:pt x="3981237" y="6173788"/>
                  </a:lnTo>
                  <a:lnTo>
                    <a:pt x="3981447" y="6173561"/>
                  </a:lnTo>
                  <a:lnTo>
                    <a:pt x="3981447" y="6165704"/>
                  </a:lnTo>
                  <a:lnTo>
                    <a:pt x="4728059" y="5365062"/>
                  </a:lnTo>
                  <a:lnTo>
                    <a:pt x="4609280" y="5493722"/>
                  </a:lnTo>
                  <a:lnTo>
                    <a:pt x="4732169" y="5360654"/>
                  </a:lnTo>
                  <a:lnTo>
                    <a:pt x="4954584" y="5122143"/>
                  </a:lnTo>
                  <a:lnTo>
                    <a:pt x="4953428" y="5121066"/>
                  </a:lnTo>
                  <a:lnTo>
                    <a:pt x="4954585" y="5119813"/>
                  </a:lnTo>
                  <a:lnTo>
                    <a:pt x="4954585" y="5119688"/>
                  </a:lnTo>
                  <a:lnTo>
                    <a:pt x="4954585" y="830266"/>
                  </a:lnTo>
                  <a:lnTo>
                    <a:pt x="3916359" y="830266"/>
                  </a:lnTo>
                  <a:lnTo>
                    <a:pt x="3916359" y="990601"/>
                  </a:lnTo>
                  <a:lnTo>
                    <a:pt x="1639884" y="990601"/>
                  </a:lnTo>
                  <a:lnTo>
                    <a:pt x="1639884" y="830266"/>
                  </a:lnTo>
                  <a:lnTo>
                    <a:pt x="550863" y="830266"/>
                  </a:lnTo>
                  <a:close/>
                  <a:moveTo>
                    <a:pt x="3581397" y="465138"/>
                  </a:moveTo>
                  <a:lnTo>
                    <a:pt x="3575396" y="465456"/>
                  </a:lnTo>
                  <a:lnTo>
                    <a:pt x="3569396" y="465775"/>
                  </a:lnTo>
                  <a:lnTo>
                    <a:pt x="3563079" y="466730"/>
                  </a:lnTo>
                  <a:lnTo>
                    <a:pt x="3557395" y="467685"/>
                  </a:lnTo>
                  <a:lnTo>
                    <a:pt x="3551394" y="468958"/>
                  </a:lnTo>
                  <a:lnTo>
                    <a:pt x="3546025" y="470550"/>
                  </a:lnTo>
                  <a:lnTo>
                    <a:pt x="3540656" y="472460"/>
                  </a:lnTo>
                  <a:lnTo>
                    <a:pt x="3534972" y="474688"/>
                  </a:lnTo>
                  <a:lnTo>
                    <a:pt x="3529919" y="477235"/>
                  </a:lnTo>
                  <a:lnTo>
                    <a:pt x="3524550" y="479782"/>
                  </a:lnTo>
                  <a:lnTo>
                    <a:pt x="3519813" y="482329"/>
                  </a:lnTo>
                  <a:lnTo>
                    <a:pt x="3514760" y="485831"/>
                  </a:lnTo>
                  <a:lnTo>
                    <a:pt x="3510338" y="489014"/>
                  </a:lnTo>
                  <a:lnTo>
                    <a:pt x="3505917" y="492516"/>
                  </a:lnTo>
                  <a:lnTo>
                    <a:pt x="3501495" y="496654"/>
                  </a:lnTo>
                  <a:lnTo>
                    <a:pt x="3497390" y="500474"/>
                  </a:lnTo>
                  <a:lnTo>
                    <a:pt x="3493284" y="504294"/>
                  </a:lnTo>
                  <a:lnTo>
                    <a:pt x="3489494" y="509070"/>
                  </a:lnTo>
                  <a:lnTo>
                    <a:pt x="3486020" y="513526"/>
                  </a:lnTo>
                  <a:lnTo>
                    <a:pt x="3482862" y="517983"/>
                  </a:lnTo>
                  <a:lnTo>
                    <a:pt x="3479388" y="523077"/>
                  </a:lnTo>
                  <a:lnTo>
                    <a:pt x="3476862" y="527852"/>
                  </a:lnTo>
                  <a:lnTo>
                    <a:pt x="3474335" y="533264"/>
                  </a:lnTo>
                  <a:lnTo>
                    <a:pt x="3471809" y="538357"/>
                  </a:lnTo>
                  <a:lnTo>
                    <a:pt x="3469598" y="544087"/>
                  </a:lnTo>
                  <a:lnTo>
                    <a:pt x="3467703" y="549499"/>
                  </a:lnTo>
                  <a:lnTo>
                    <a:pt x="3466124" y="555229"/>
                  </a:lnTo>
                  <a:lnTo>
                    <a:pt x="3464861" y="560960"/>
                  </a:lnTo>
                  <a:lnTo>
                    <a:pt x="3463913" y="567008"/>
                  </a:lnTo>
                  <a:lnTo>
                    <a:pt x="3462966" y="572738"/>
                  </a:lnTo>
                  <a:lnTo>
                    <a:pt x="3462650" y="579105"/>
                  </a:lnTo>
                  <a:lnTo>
                    <a:pt x="3462334" y="585154"/>
                  </a:lnTo>
                  <a:lnTo>
                    <a:pt x="3462650" y="591521"/>
                  </a:lnTo>
                  <a:lnTo>
                    <a:pt x="3462966" y="597251"/>
                  </a:lnTo>
                  <a:lnTo>
                    <a:pt x="3463913" y="603618"/>
                  </a:lnTo>
                  <a:lnTo>
                    <a:pt x="3464861" y="609348"/>
                  </a:lnTo>
                  <a:lnTo>
                    <a:pt x="3466124" y="615397"/>
                  </a:lnTo>
                  <a:lnTo>
                    <a:pt x="3467703" y="620808"/>
                  </a:lnTo>
                  <a:lnTo>
                    <a:pt x="3469598" y="626539"/>
                  </a:lnTo>
                  <a:lnTo>
                    <a:pt x="3471809" y="631950"/>
                  </a:lnTo>
                  <a:lnTo>
                    <a:pt x="3474335" y="637362"/>
                  </a:lnTo>
                  <a:lnTo>
                    <a:pt x="3476862" y="642456"/>
                  </a:lnTo>
                  <a:lnTo>
                    <a:pt x="3479388" y="647231"/>
                  </a:lnTo>
                  <a:lnTo>
                    <a:pt x="3482862" y="652324"/>
                  </a:lnTo>
                  <a:lnTo>
                    <a:pt x="3486020" y="656781"/>
                  </a:lnTo>
                  <a:lnTo>
                    <a:pt x="3489494" y="661556"/>
                  </a:lnTo>
                  <a:lnTo>
                    <a:pt x="3493284" y="665695"/>
                  </a:lnTo>
                  <a:lnTo>
                    <a:pt x="3497390" y="669833"/>
                  </a:lnTo>
                  <a:lnTo>
                    <a:pt x="3501495" y="673972"/>
                  </a:lnTo>
                  <a:lnTo>
                    <a:pt x="3505917" y="677792"/>
                  </a:lnTo>
                  <a:lnTo>
                    <a:pt x="3510338" y="681294"/>
                  </a:lnTo>
                  <a:lnTo>
                    <a:pt x="3514760" y="684795"/>
                  </a:lnTo>
                  <a:lnTo>
                    <a:pt x="3519813" y="687661"/>
                  </a:lnTo>
                  <a:lnTo>
                    <a:pt x="3524550" y="690526"/>
                  </a:lnTo>
                  <a:lnTo>
                    <a:pt x="3529919" y="693072"/>
                  </a:lnTo>
                  <a:lnTo>
                    <a:pt x="3534972" y="695938"/>
                  </a:lnTo>
                  <a:lnTo>
                    <a:pt x="3540656" y="697848"/>
                  </a:lnTo>
                  <a:lnTo>
                    <a:pt x="3546025" y="699758"/>
                  </a:lnTo>
                  <a:lnTo>
                    <a:pt x="3551394" y="701349"/>
                  </a:lnTo>
                  <a:lnTo>
                    <a:pt x="3557395" y="702623"/>
                  </a:lnTo>
                  <a:lnTo>
                    <a:pt x="3563079" y="703578"/>
                  </a:lnTo>
                  <a:lnTo>
                    <a:pt x="3569396" y="704533"/>
                  </a:lnTo>
                  <a:lnTo>
                    <a:pt x="3575396" y="704851"/>
                  </a:lnTo>
                  <a:lnTo>
                    <a:pt x="3581397" y="704851"/>
                  </a:lnTo>
                  <a:lnTo>
                    <a:pt x="3587713" y="704851"/>
                  </a:lnTo>
                  <a:lnTo>
                    <a:pt x="3593713" y="704533"/>
                  </a:lnTo>
                  <a:lnTo>
                    <a:pt x="3599714" y="703578"/>
                  </a:lnTo>
                  <a:lnTo>
                    <a:pt x="3605399" y="702623"/>
                  </a:lnTo>
                  <a:lnTo>
                    <a:pt x="3611399" y="701349"/>
                  </a:lnTo>
                  <a:lnTo>
                    <a:pt x="3616768" y="699758"/>
                  </a:lnTo>
                  <a:lnTo>
                    <a:pt x="3622453" y="697848"/>
                  </a:lnTo>
                  <a:lnTo>
                    <a:pt x="3627822" y="695938"/>
                  </a:lnTo>
                  <a:lnTo>
                    <a:pt x="3632875" y="693072"/>
                  </a:lnTo>
                  <a:lnTo>
                    <a:pt x="3638243" y="690526"/>
                  </a:lnTo>
                  <a:lnTo>
                    <a:pt x="3642981" y="687661"/>
                  </a:lnTo>
                  <a:lnTo>
                    <a:pt x="3648034" y="684795"/>
                  </a:lnTo>
                  <a:lnTo>
                    <a:pt x="3652455" y="681294"/>
                  </a:lnTo>
                  <a:lnTo>
                    <a:pt x="3657192" y="677792"/>
                  </a:lnTo>
                  <a:lnTo>
                    <a:pt x="3661614" y="673972"/>
                  </a:lnTo>
                  <a:lnTo>
                    <a:pt x="3665404" y="669833"/>
                  </a:lnTo>
                  <a:lnTo>
                    <a:pt x="3669509" y="665695"/>
                  </a:lnTo>
                  <a:lnTo>
                    <a:pt x="3673299" y="661556"/>
                  </a:lnTo>
                  <a:lnTo>
                    <a:pt x="3676773" y="656781"/>
                  </a:lnTo>
                  <a:lnTo>
                    <a:pt x="3680247" y="652324"/>
                  </a:lnTo>
                  <a:lnTo>
                    <a:pt x="3683405" y="647231"/>
                  </a:lnTo>
                  <a:lnTo>
                    <a:pt x="3685932" y="642456"/>
                  </a:lnTo>
                  <a:lnTo>
                    <a:pt x="3688458" y="637362"/>
                  </a:lnTo>
                  <a:lnTo>
                    <a:pt x="3691300" y="631950"/>
                  </a:lnTo>
                  <a:lnTo>
                    <a:pt x="3693195" y="626539"/>
                  </a:lnTo>
                  <a:lnTo>
                    <a:pt x="3695090" y="620808"/>
                  </a:lnTo>
                  <a:lnTo>
                    <a:pt x="3696669" y="615397"/>
                  </a:lnTo>
                  <a:lnTo>
                    <a:pt x="3697933" y="609348"/>
                  </a:lnTo>
                  <a:lnTo>
                    <a:pt x="3698880" y="603618"/>
                  </a:lnTo>
                  <a:lnTo>
                    <a:pt x="3699828" y="597251"/>
                  </a:lnTo>
                  <a:lnTo>
                    <a:pt x="3700143" y="591521"/>
                  </a:lnTo>
                  <a:lnTo>
                    <a:pt x="3700459" y="585154"/>
                  </a:lnTo>
                  <a:lnTo>
                    <a:pt x="3700143" y="579105"/>
                  </a:lnTo>
                  <a:lnTo>
                    <a:pt x="3699828" y="572738"/>
                  </a:lnTo>
                  <a:lnTo>
                    <a:pt x="3698880" y="567008"/>
                  </a:lnTo>
                  <a:lnTo>
                    <a:pt x="3697933" y="560960"/>
                  </a:lnTo>
                  <a:lnTo>
                    <a:pt x="3696669" y="555229"/>
                  </a:lnTo>
                  <a:lnTo>
                    <a:pt x="3695090" y="549499"/>
                  </a:lnTo>
                  <a:lnTo>
                    <a:pt x="3693195" y="544087"/>
                  </a:lnTo>
                  <a:lnTo>
                    <a:pt x="3691300" y="538357"/>
                  </a:lnTo>
                  <a:lnTo>
                    <a:pt x="3688458" y="533264"/>
                  </a:lnTo>
                  <a:lnTo>
                    <a:pt x="3685932" y="527852"/>
                  </a:lnTo>
                  <a:lnTo>
                    <a:pt x="3683405" y="523077"/>
                  </a:lnTo>
                  <a:lnTo>
                    <a:pt x="3680247" y="517983"/>
                  </a:lnTo>
                  <a:lnTo>
                    <a:pt x="3676773" y="513526"/>
                  </a:lnTo>
                  <a:lnTo>
                    <a:pt x="3673299" y="509070"/>
                  </a:lnTo>
                  <a:lnTo>
                    <a:pt x="3669509" y="504294"/>
                  </a:lnTo>
                  <a:lnTo>
                    <a:pt x="3665404" y="500474"/>
                  </a:lnTo>
                  <a:lnTo>
                    <a:pt x="3661614" y="496654"/>
                  </a:lnTo>
                  <a:lnTo>
                    <a:pt x="3657192" y="492516"/>
                  </a:lnTo>
                  <a:lnTo>
                    <a:pt x="3652455" y="489014"/>
                  </a:lnTo>
                  <a:lnTo>
                    <a:pt x="3648034" y="485831"/>
                  </a:lnTo>
                  <a:lnTo>
                    <a:pt x="3642981" y="482329"/>
                  </a:lnTo>
                  <a:lnTo>
                    <a:pt x="3638243" y="479782"/>
                  </a:lnTo>
                  <a:lnTo>
                    <a:pt x="3632875" y="477235"/>
                  </a:lnTo>
                  <a:lnTo>
                    <a:pt x="3627822" y="474688"/>
                  </a:lnTo>
                  <a:lnTo>
                    <a:pt x="3622453" y="472460"/>
                  </a:lnTo>
                  <a:lnTo>
                    <a:pt x="3616768" y="470550"/>
                  </a:lnTo>
                  <a:lnTo>
                    <a:pt x="3611399" y="468958"/>
                  </a:lnTo>
                  <a:lnTo>
                    <a:pt x="3605399" y="467685"/>
                  </a:lnTo>
                  <a:lnTo>
                    <a:pt x="3599714" y="466730"/>
                  </a:lnTo>
                  <a:lnTo>
                    <a:pt x="3593713" y="465775"/>
                  </a:lnTo>
                  <a:lnTo>
                    <a:pt x="3587713" y="465456"/>
                  </a:lnTo>
                  <a:lnTo>
                    <a:pt x="3581397" y="465138"/>
                  </a:lnTo>
                  <a:close/>
                  <a:moveTo>
                    <a:pt x="1975323" y="465138"/>
                  </a:moveTo>
                  <a:lnTo>
                    <a:pt x="1969282" y="465457"/>
                  </a:lnTo>
                  <a:lnTo>
                    <a:pt x="1963242" y="465775"/>
                  </a:lnTo>
                  <a:lnTo>
                    <a:pt x="1957201" y="466730"/>
                  </a:lnTo>
                  <a:lnTo>
                    <a:pt x="1951161" y="467685"/>
                  </a:lnTo>
                  <a:lnTo>
                    <a:pt x="1945756" y="468958"/>
                  </a:lnTo>
                  <a:lnTo>
                    <a:pt x="1939716" y="470550"/>
                  </a:lnTo>
                  <a:lnTo>
                    <a:pt x="1934311" y="472460"/>
                  </a:lnTo>
                  <a:lnTo>
                    <a:pt x="1928588" y="474689"/>
                  </a:lnTo>
                  <a:lnTo>
                    <a:pt x="1923502" y="477235"/>
                  </a:lnTo>
                  <a:lnTo>
                    <a:pt x="1918415" y="479782"/>
                  </a:lnTo>
                  <a:lnTo>
                    <a:pt x="1913328" y="482329"/>
                  </a:lnTo>
                  <a:lnTo>
                    <a:pt x="1908559" y="485831"/>
                  </a:lnTo>
                  <a:lnTo>
                    <a:pt x="1903790" y="489014"/>
                  </a:lnTo>
                  <a:lnTo>
                    <a:pt x="1899340" y="492516"/>
                  </a:lnTo>
                  <a:lnTo>
                    <a:pt x="1895206" y="496654"/>
                  </a:lnTo>
                  <a:lnTo>
                    <a:pt x="1890756" y="500474"/>
                  </a:lnTo>
                  <a:lnTo>
                    <a:pt x="1886941" y="504294"/>
                  </a:lnTo>
                  <a:lnTo>
                    <a:pt x="1882808" y="509070"/>
                  </a:lnTo>
                  <a:lnTo>
                    <a:pt x="1879310" y="513527"/>
                  </a:lnTo>
                  <a:lnTo>
                    <a:pt x="1876131" y="517983"/>
                  </a:lnTo>
                  <a:lnTo>
                    <a:pt x="1873270" y="523077"/>
                  </a:lnTo>
                  <a:lnTo>
                    <a:pt x="1870091" y="527852"/>
                  </a:lnTo>
                  <a:lnTo>
                    <a:pt x="1867547" y="533264"/>
                  </a:lnTo>
                  <a:lnTo>
                    <a:pt x="1865004" y="538357"/>
                  </a:lnTo>
                  <a:lnTo>
                    <a:pt x="1863097" y="544088"/>
                  </a:lnTo>
                  <a:lnTo>
                    <a:pt x="1861189" y="549499"/>
                  </a:lnTo>
                  <a:lnTo>
                    <a:pt x="1859281" y="555230"/>
                  </a:lnTo>
                  <a:lnTo>
                    <a:pt x="1858010" y="560960"/>
                  </a:lnTo>
                  <a:lnTo>
                    <a:pt x="1857056" y="567008"/>
                  </a:lnTo>
                  <a:lnTo>
                    <a:pt x="1856102" y="572739"/>
                  </a:lnTo>
                  <a:lnTo>
                    <a:pt x="1855784" y="579105"/>
                  </a:lnTo>
                  <a:lnTo>
                    <a:pt x="1855784" y="585154"/>
                  </a:lnTo>
                  <a:lnTo>
                    <a:pt x="1855784" y="591521"/>
                  </a:lnTo>
                  <a:lnTo>
                    <a:pt x="1856102" y="597251"/>
                  </a:lnTo>
                  <a:lnTo>
                    <a:pt x="1857056" y="603618"/>
                  </a:lnTo>
                  <a:lnTo>
                    <a:pt x="1858010" y="609348"/>
                  </a:lnTo>
                  <a:lnTo>
                    <a:pt x="1859281" y="615397"/>
                  </a:lnTo>
                  <a:lnTo>
                    <a:pt x="1861189" y="620808"/>
                  </a:lnTo>
                  <a:lnTo>
                    <a:pt x="1863097" y="626539"/>
                  </a:lnTo>
                  <a:lnTo>
                    <a:pt x="1865004" y="631951"/>
                  </a:lnTo>
                  <a:lnTo>
                    <a:pt x="1867547" y="637362"/>
                  </a:lnTo>
                  <a:lnTo>
                    <a:pt x="1870091" y="642456"/>
                  </a:lnTo>
                  <a:lnTo>
                    <a:pt x="1873270" y="647231"/>
                  </a:lnTo>
                  <a:lnTo>
                    <a:pt x="1876131" y="652324"/>
                  </a:lnTo>
                  <a:lnTo>
                    <a:pt x="1879310" y="656781"/>
                  </a:lnTo>
                  <a:lnTo>
                    <a:pt x="1882808" y="661556"/>
                  </a:lnTo>
                  <a:lnTo>
                    <a:pt x="1886941" y="665695"/>
                  </a:lnTo>
                  <a:lnTo>
                    <a:pt x="1890756" y="669833"/>
                  </a:lnTo>
                  <a:lnTo>
                    <a:pt x="1895206" y="673972"/>
                  </a:lnTo>
                  <a:lnTo>
                    <a:pt x="1899340" y="677792"/>
                  </a:lnTo>
                  <a:lnTo>
                    <a:pt x="1903790" y="681294"/>
                  </a:lnTo>
                  <a:lnTo>
                    <a:pt x="1908559" y="684796"/>
                  </a:lnTo>
                  <a:lnTo>
                    <a:pt x="1913328" y="687661"/>
                  </a:lnTo>
                  <a:lnTo>
                    <a:pt x="1918415" y="690526"/>
                  </a:lnTo>
                  <a:lnTo>
                    <a:pt x="1923502" y="693073"/>
                  </a:lnTo>
                  <a:lnTo>
                    <a:pt x="1928588" y="695938"/>
                  </a:lnTo>
                  <a:lnTo>
                    <a:pt x="1934311" y="697848"/>
                  </a:lnTo>
                  <a:lnTo>
                    <a:pt x="1939716" y="699758"/>
                  </a:lnTo>
                  <a:lnTo>
                    <a:pt x="1945756" y="701349"/>
                  </a:lnTo>
                  <a:lnTo>
                    <a:pt x="1951161" y="702623"/>
                  </a:lnTo>
                  <a:lnTo>
                    <a:pt x="1957201" y="703578"/>
                  </a:lnTo>
                  <a:lnTo>
                    <a:pt x="1963242" y="704533"/>
                  </a:lnTo>
                  <a:lnTo>
                    <a:pt x="1969282" y="704851"/>
                  </a:lnTo>
                  <a:lnTo>
                    <a:pt x="1975323" y="704851"/>
                  </a:lnTo>
                  <a:lnTo>
                    <a:pt x="1981681" y="704851"/>
                  </a:lnTo>
                  <a:lnTo>
                    <a:pt x="1987722" y="704533"/>
                  </a:lnTo>
                  <a:lnTo>
                    <a:pt x="1993762" y="703578"/>
                  </a:lnTo>
                  <a:lnTo>
                    <a:pt x="1999485" y="702623"/>
                  </a:lnTo>
                  <a:lnTo>
                    <a:pt x="2005525" y="701349"/>
                  </a:lnTo>
                  <a:lnTo>
                    <a:pt x="2010930" y="699758"/>
                  </a:lnTo>
                  <a:lnTo>
                    <a:pt x="2016653" y="697848"/>
                  </a:lnTo>
                  <a:lnTo>
                    <a:pt x="2022057" y="695938"/>
                  </a:lnTo>
                  <a:lnTo>
                    <a:pt x="2027462" y="693073"/>
                  </a:lnTo>
                  <a:lnTo>
                    <a:pt x="2032549" y="690526"/>
                  </a:lnTo>
                  <a:lnTo>
                    <a:pt x="2037635" y="687661"/>
                  </a:lnTo>
                  <a:lnTo>
                    <a:pt x="2042404" y="684796"/>
                  </a:lnTo>
                  <a:lnTo>
                    <a:pt x="2047491" y="681294"/>
                  </a:lnTo>
                  <a:lnTo>
                    <a:pt x="2051624" y="677792"/>
                  </a:lnTo>
                  <a:lnTo>
                    <a:pt x="2056075" y="673972"/>
                  </a:lnTo>
                  <a:lnTo>
                    <a:pt x="2060208" y="669833"/>
                  </a:lnTo>
                  <a:lnTo>
                    <a:pt x="2064341" y="665695"/>
                  </a:lnTo>
                  <a:lnTo>
                    <a:pt x="2067838" y="661556"/>
                  </a:lnTo>
                  <a:lnTo>
                    <a:pt x="2071653" y="656781"/>
                  </a:lnTo>
                  <a:lnTo>
                    <a:pt x="2074832" y="652324"/>
                  </a:lnTo>
                  <a:lnTo>
                    <a:pt x="2078012" y="647231"/>
                  </a:lnTo>
                  <a:lnTo>
                    <a:pt x="2080873" y="642456"/>
                  </a:lnTo>
                  <a:lnTo>
                    <a:pt x="2083734" y="637362"/>
                  </a:lnTo>
                  <a:lnTo>
                    <a:pt x="2085960" y="631951"/>
                  </a:lnTo>
                  <a:lnTo>
                    <a:pt x="2088185" y="626539"/>
                  </a:lnTo>
                  <a:lnTo>
                    <a:pt x="2089775" y="620808"/>
                  </a:lnTo>
                  <a:lnTo>
                    <a:pt x="2091364" y="615397"/>
                  </a:lnTo>
                  <a:lnTo>
                    <a:pt x="2092636" y="609348"/>
                  </a:lnTo>
                  <a:lnTo>
                    <a:pt x="2094225" y="603618"/>
                  </a:lnTo>
                  <a:lnTo>
                    <a:pt x="2094861" y="597251"/>
                  </a:lnTo>
                  <a:lnTo>
                    <a:pt x="2095179" y="591521"/>
                  </a:lnTo>
                  <a:lnTo>
                    <a:pt x="2095497" y="585154"/>
                  </a:lnTo>
                  <a:lnTo>
                    <a:pt x="2095179" y="579105"/>
                  </a:lnTo>
                  <a:lnTo>
                    <a:pt x="2094861" y="572739"/>
                  </a:lnTo>
                  <a:lnTo>
                    <a:pt x="2094225" y="567008"/>
                  </a:lnTo>
                  <a:lnTo>
                    <a:pt x="2092636" y="560960"/>
                  </a:lnTo>
                  <a:lnTo>
                    <a:pt x="2091364" y="555230"/>
                  </a:lnTo>
                  <a:lnTo>
                    <a:pt x="2089775" y="549499"/>
                  </a:lnTo>
                  <a:lnTo>
                    <a:pt x="2088185" y="544088"/>
                  </a:lnTo>
                  <a:lnTo>
                    <a:pt x="2085960" y="538357"/>
                  </a:lnTo>
                  <a:lnTo>
                    <a:pt x="2083734" y="533264"/>
                  </a:lnTo>
                  <a:lnTo>
                    <a:pt x="2080873" y="527852"/>
                  </a:lnTo>
                  <a:lnTo>
                    <a:pt x="2078012" y="523077"/>
                  </a:lnTo>
                  <a:lnTo>
                    <a:pt x="2074832" y="517983"/>
                  </a:lnTo>
                  <a:lnTo>
                    <a:pt x="2071653" y="513527"/>
                  </a:lnTo>
                  <a:lnTo>
                    <a:pt x="2067838" y="509070"/>
                  </a:lnTo>
                  <a:lnTo>
                    <a:pt x="2064341" y="504294"/>
                  </a:lnTo>
                  <a:lnTo>
                    <a:pt x="2060208" y="500474"/>
                  </a:lnTo>
                  <a:lnTo>
                    <a:pt x="2056075" y="496654"/>
                  </a:lnTo>
                  <a:lnTo>
                    <a:pt x="2051624" y="492516"/>
                  </a:lnTo>
                  <a:lnTo>
                    <a:pt x="2047491" y="489014"/>
                  </a:lnTo>
                  <a:lnTo>
                    <a:pt x="2042404" y="485831"/>
                  </a:lnTo>
                  <a:lnTo>
                    <a:pt x="2037635" y="482329"/>
                  </a:lnTo>
                  <a:lnTo>
                    <a:pt x="2032549" y="479782"/>
                  </a:lnTo>
                  <a:lnTo>
                    <a:pt x="2027462" y="477235"/>
                  </a:lnTo>
                  <a:lnTo>
                    <a:pt x="2022057" y="474689"/>
                  </a:lnTo>
                  <a:lnTo>
                    <a:pt x="2016653" y="472460"/>
                  </a:lnTo>
                  <a:lnTo>
                    <a:pt x="2010930" y="470550"/>
                  </a:lnTo>
                  <a:lnTo>
                    <a:pt x="2005525" y="468958"/>
                  </a:lnTo>
                  <a:lnTo>
                    <a:pt x="1999485" y="467685"/>
                  </a:lnTo>
                  <a:lnTo>
                    <a:pt x="1993762" y="466730"/>
                  </a:lnTo>
                  <a:lnTo>
                    <a:pt x="1987722" y="465775"/>
                  </a:lnTo>
                  <a:lnTo>
                    <a:pt x="1981681" y="465457"/>
                  </a:lnTo>
                  <a:lnTo>
                    <a:pt x="1975323" y="465138"/>
                  </a:lnTo>
                  <a:close/>
                  <a:moveTo>
                    <a:pt x="2038346" y="0"/>
                  </a:moveTo>
                  <a:lnTo>
                    <a:pt x="3519484" y="0"/>
                  </a:lnTo>
                  <a:lnTo>
                    <a:pt x="3431641" y="179388"/>
                  </a:lnTo>
                  <a:lnTo>
                    <a:pt x="3916359" y="179388"/>
                  </a:lnTo>
                  <a:lnTo>
                    <a:pt x="3916359" y="295278"/>
                  </a:lnTo>
                  <a:lnTo>
                    <a:pt x="4885370" y="295278"/>
                  </a:lnTo>
                  <a:lnTo>
                    <a:pt x="4901245" y="295596"/>
                  </a:lnTo>
                  <a:lnTo>
                    <a:pt x="4917437" y="296231"/>
                  </a:lnTo>
                  <a:lnTo>
                    <a:pt x="4932995" y="297183"/>
                  </a:lnTo>
                  <a:lnTo>
                    <a:pt x="4948552" y="298771"/>
                  </a:lnTo>
                  <a:lnTo>
                    <a:pt x="4964427" y="300676"/>
                  </a:lnTo>
                  <a:lnTo>
                    <a:pt x="4979667" y="302581"/>
                  </a:lnTo>
                  <a:lnTo>
                    <a:pt x="4994907" y="305120"/>
                  </a:lnTo>
                  <a:lnTo>
                    <a:pt x="5010465" y="307977"/>
                  </a:lnTo>
                  <a:lnTo>
                    <a:pt x="5025387" y="311471"/>
                  </a:lnTo>
                  <a:lnTo>
                    <a:pt x="5040310" y="314962"/>
                  </a:lnTo>
                  <a:lnTo>
                    <a:pt x="5054915" y="318772"/>
                  </a:lnTo>
                  <a:lnTo>
                    <a:pt x="5069837" y="323534"/>
                  </a:lnTo>
                  <a:lnTo>
                    <a:pt x="5084125" y="327979"/>
                  </a:lnTo>
                  <a:lnTo>
                    <a:pt x="5098412" y="333059"/>
                  </a:lnTo>
                  <a:lnTo>
                    <a:pt x="5112700" y="338456"/>
                  </a:lnTo>
                  <a:lnTo>
                    <a:pt x="5126987" y="344171"/>
                  </a:lnTo>
                  <a:lnTo>
                    <a:pt x="5140640" y="350203"/>
                  </a:lnTo>
                  <a:lnTo>
                    <a:pt x="5154292" y="356870"/>
                  </a:lnTo>
                  <a:lnTo>
                    <a:pt x="5167627" y="363220"/>
                  </a:lnTo>
                  <a:lnTo>
                    <a:pt x="5180962" y="370522"/>
                  </a:lnTo>
                  <a:lnTo>
                    <a:pt x="5193980" y="377507"/>
                  </a:lnTo>
                  <a:lnTo>
                    <a:pt x="5206680" y="385126"/>
                  </a:lnTo>
                  <a:lnTo>
                    <a:pt x="5219380" y="393381"/>
                  </a:lnTo>
                  <a:lnTo>
                    <a:pt x="5232080" y="401318"/>
                  </a:lnTo>
                  <a:lnTo>
                    <a:pt x="5244462" y="409890"/>
                  </a:lnTo>
                  <a:lnTo>
                    <a:pt x="5256527" y="418780"/>
                  </a:lnTo>
                  <a:lnTo>
                    <a:pt x="5268275" y="427669"/>
                  </a:lnTo>
                  <a:lnTo>
                    <a:pt x="5279705" y="436876"/>
                  </a:lnTo>
                  <a:lnTo>
                    <a:pt x="5291135" y="446718"/>
                  </a:lnTo>
                  <a:lnTo>
                    <a:pt x="5302247" y="456560"/>
                  </a:lnTo>
                  <a:lnTo>
                    <a:pt x="5313360" y="466720"/>
                  </a:lnTo>
                  <a:lnTo>
                    <a:pt x="5323520" y="477197"/>
                  </a:lnTo>
                  <a:lnTo>
                    <a:pt x="5333997" y="487674"/>
                  </a:lnTo>
                  <a:lnTo>
                    <a:pt x="5344157" y="498786"/>
                  </a:lnTo>
                  <a:lnTo>
                    <a:pt x="5354000" y="509898"/>
                  </a:lnTo>
                  <a:lnTo>
                    <a:pt x="5363842" y="521327"/>
                  </a:lnTo>
                  <a:lnTo>
                    <a:pt x="5373367" y="532757"/>
                  </a:lnTo>
                  <a:lnTo>
                    <a:pt x="5381940" y="544504"/>
                  </a:lnTo>
                  <a:lnTo>
                    <a:pt x="5390830" y="556568"/>
                  </a:lnTo>
                  <a:lnTo>
                    <a:pt x="5399402" y="568950"/>
                  </a:lnTo>
                  <a:lnTo>
                    <a:pt x="5407657" y="581332"/>
                  </a:lnTo>
                  <a:lnTo>
                    <a:pt x="5415595" y="594031"/>
                  </a:lnTo>
                  <a:lnTo>
                    <a:pt x="5423215" y="606731"/>
                  </a:lnTo>
                  <a:lnTo>
                    <a:pt x="5430517" y="619747"/>
                  </a:lnTo>
                  <a:lnTo>
                    <a:pt x="5437502" y="633082"/>
                  </a:lnTo>
                  <a:lnTo>
                    <a:pt x="5444170" y="646416"/>
                  </a:lnTo>
                  <a:lnTo>
                    <a:pt x="5450520" y="660068"/>
                  </a:lnTo>
                  <a:lnTo>
                    <a:pt x="5456552" y="674037"/>
                  </a:lnTo>
                  <a:lnTo>
                    <a:pt x="5462267" y="688007"/>
                  </a:lnTo>
                  <a:lnTo>
                    <a:pt x="5467665" y="702293"/>
                  </a:lnTo>
                  <a:lnTo>
                    <a:pt x="5472745" y="716580"/>
                  </a:lnTo>
                  <a:lnTo>
                    <a:pt x="5477507" y="731184"/>
                  </a:lnTo>
                  <a:lnTo>
                    <a:pt x="5481952" y="745789"/>
                  </a:lnTo>
                  <a:lnTo>
                    <a:pt x="5485762" y="760393"/>
                  </a:lnTo>
                  <a:lnTo>
                    <a:pt x="5489572" y="775315"/>
                  </a:lnTo>
                  <a:lnTo>
                    <a:pt x="5492747" y="790554"/>
                  </a:lnTo>
                  <a:lnTo>
                    <a:pt x="5495605" y="805793"/>
                  </a:lnTo>
                  <a:lnTo>
                    <a:pt x="5498145" y="821033"/>
                  </a:lnTo>
                  <a:lnTo>
                    <a:pt x="5500367" y="836589"/>
                  </a:lnTo>
                  <a:lnTo>
                    <a:pt x="5502272" y="852146"/>
                  </a:lnTo>
                  <a:lnTo>
                    <a:pt x="5503542" y="867703"/>
                  </a:lnTo>
                  <a:lnTo>
                    <a:pt x="5504495" y="883577"/>
                  </a:lnTo>
                  <a:lnTo>
                    <a:pt x="5505130" y="899451"/>
                  </a:lnTo>
                  <a:lnTo>
                    <a:pt x="5505447" y="915326"/>
                  </a:lnTo>
                  <a:lnTo>
                    <a:pt x="5505447" y="6237953"/>
                  </a:lnTo>
                  <a:lnTo>
                    <a:pt x="5505130" y="6253827"/>
                  </a:lnTo>
                  <a:lnTo>
                    <a:pt x="5504495" y="6270019"/>
                  </a:lnTo>
                  <a:lnTo>
                    <a:pt x="5503542" y="6285575"/>
                  </a:lnTo>
                  <a:lnTo>
                    <a:pt x="5502272" y="6301132"/>
                  </a:lnTo>
                  <a:lnTo>
                    <a:pt x="5500367" y="6317006"/>
                  </a:lnTo>
                  <a:lnTo>
                    <a:pt x="5498145" y="6332246"/>
                  </a:lnTo>
                  <a:lnTo>
                    <a:pt x="5495605" y="6347485"/>
                  </a:lnTo>
                  <a:lnTo>
                    <a:pt x="5492747" y="6363042"/>
                  </a:lnTo>
                  <a:lnTo>
                    <a:pt x="5489572" y="6377963"/>
                  </a:lnTo>
                  <a:lnTo>
                    <a:pt x="5485762" y="6392885"/>
                  </a:lnTo>
                  <a:lnTo>
                    <a:pt x="5481952" y="6407490"/>
                  </a:lnTo>
                  <a:lnTo>
                    <a:pt x="5477507" y="6422411"/>
                  </a:lnTo>
                  <a:lnTo>
                    <a:pt x="5472745" y="6436698"/>
                  </a:lnTo>
                  <a:lnTo>
                    <a:pt x="5467665" y="6450985"/>
                  </a:lnTo>
                  <a:lnTo>
                    <a:pt x="5462267" y="6465272"/>
                  </a:lnTo>
                  <a:lnTo>
                    <a:pt x="5456552" y="6479241"/>
                  </a:lnTo>
                  <a:lnTo>
                    <a:pt x="5450520" y="6493210"/>
                  </a:lnTo>
                  <a:lnTo>
                    <a:pt x="5444170" y="6506862"/>
                  </a:lnTo>
                  <a:lnTo>
                    <a:pt x="5437502" y="6520197"/>
                  </a:lnTo>
                  <a:lnTo>
                    <a:pt x="5430517" y="6533531"/>
                  </a:lnTo>
                  <a:lnTo>
                    <a:pt x="5423215" y="6546548"/>
                  </a:lnTo>
                  <a:lnTo>
                    <a:pt x="5415595" y="6559247"/>
                  </a:lnTo>
                  <a:lnTo>
                    <a:pt x="5407657" y="6572264"/>
                  </a:lnTo>
                  <a:lnTo>
                    <a:pt x="5399402" y="6584646"/>
                  </a:lnTo>
                  <a:lnTo>
                    <a:pt x="5390830" y="6597028"/>
                  </a:lnTo>
                  <a:lnTo>
                    <a:pt x="5381940" y="6609092"/>
                  </a:lnTo>
                  <a:lnTo>
                    <a:pt x="5373367" y="6620839"/>
                  </a:lnTo>
                  <a:lnTo>
                    <a:pt x="5363842" y="6632269"/>
                  </a:lnTo>
                  <a:lnTo>
                    <a:pt x="5354000" y="6643698"/>
                  </a:lnTo>
                  <a:lnTo>
                    <a:pt x="5344157" y="6654810"/>
                  </a:lnTo>
                  <a:lnTo>
                    <a:pt x="5333997" y="6665922"/>
                  </a:lnTo>
                  <a:lnTo>
                    <a:pt x="5323520" y="6676082"/>
                  </a:lnTo>
                  <a:lnTo>
                    <a:pt x="5313360" y="6686559"/>
                  </a:lnTo>
                  <a:lnTo>
                    <a:pt x="5302247" y="6696718"/>
                  </a:lnTo>
                  <a:lnTo>
                    <a:pt x="5291135" y="6706560"/>
                  </a:lnTo>
                  <a:lnTo>
                    <a:pt x="5279705" y="6716402"/>
                  </a:lnTo>
                  <a:lnTo>
                    <a:pt x="5268275" y="6725609"/>
                  </a:lnTo>
                  <a:lnTo>
                    <a:pt x="5256527" y="6734499"/>
                  </a:lnTo>
                  <a:lnTo>
                    <a:pt x="5244462" y="6743388"/>
                  </a:lnTo>
                  <a:lnTo>
                    <a:pt x="5232080" y="6751960"/>
                  </a:lnTo>
                  <a:lnTo>
                    <a:pt x="5219380" y="6760215"/>
                  </a:lnTo>
                  <a:lnTo>
                    <a:pt x="5206680" y="6768152"/>
                  </a:lnTo>
                  <a:lnTo>
                    <a:pt x="5193980" y="6775772"/>
                  </a:lnTo>
                  <a:lnTo>
                    <a:pt x="5180962" y="6783074"/>
                  </a:lnTo>
                  <a:lnTo>
                    <a:pt x="5167627" y="6790059"/>
                  </a:lnTo>
                  <a:lnTo>
                    <a:pt x="5154292" y="6796726"/>
                  </a:lnTo>
                  <a:lnTo>
                    <a:pt x="5140640" y="6803075"/>
                  </a:lnTo>
                  <a:lnTo>
                    <a:pt x="5126987" y="6809108"/>
                  </a:lnTo>
                  <a:lnTo>
                    <a:pt x="5112700" y="6814822"/>
                  </a:lnTo>
                  <a:lnTo>
                    <a:pt x="5098412" y="6820220"/>
                  </a:lnTo>
                  <a:lnTo>
                    <a:pt x="5084125" y="6825299"/>
                  </a:lnTo>
                  <a:lnTo>
                    <a:pt x="5069837" y="6830062"/>
                  </a:lnTo>
                  <a:lnTo>
                    <a:pt x="5054915" y="6834506"/>
                  </a:lnTo>
                  <a:lnTo>
                    <a:pt x="5040310" y="6838316"/>
                  </a:lnTo>
                  <a:lnTo>
                    <a:pt x="5025387" y="6842126"/>
                  </a:lnTo>
                  <a:lnTo>
                    <a:pt x="5010465" y="6845301"/>
                  </a:lnTo>
                  <a:lnTo>
                    <a:pt x="4994907" y="6848158"/>
                  </a:lnTo>
                  <a:lnTo>
                    <a:pt x="4979667" y="6850698"/>
                  </a:lnTo>
                  <a:lnTo>
                    <a:pt x="4964427" y="6852920"/>
                  </a:lnTo>
                  <a:lnTo>
                    <a:pt x="4948552" y="6854825"/>
                  </a:lnTo>
                  <a:lnTo>
                    <a:pt x="4932995" y="6856095"/>
                  </a:lnTo>
                  <a:lnTo>
                    <a:pt x="4917437" y="6857048"/>
                  </a:lnTo>
                  <a:lnTo>
                    <a:pt x="4901245" y="6857683"/>
                  </a:lnTo>
                  <a:lnTo>
                    <a:pt x="4885370" y="6858000"/>
                  </a:lnTo>
                  <a:lnTo>
                    <a:pt x="619760" y="6858000"/>
                  </a:lnTo>
                  <a:lnTo>
                    <a:pt x="603885" y="6857683"/>
                  </a:lnTo>
                  <a:lnTo>
                    <a:pt x="588010" y="6857048"/>
                  </a:lnTo>
                  <a:lnTo>
                    <a:pt x="572135" y="6856095"/>
                  </a:lnTo>
                  <a:lnTo>
                    <a:pt x="556578" y="6854825"/>
                  </a:lnTo>
                  <a:lnTo>
                    <a:pt x="541020" y="6852920"/>
                  </a:lnTo>
                  <a:lnTo>
                    <a:pt x="525463" y="6850698"/>
                  </a:lnTo>
                  <a:lnTo>
                    <a:pt x="510223" y="6848158"/>
                  </a:lnTo>
                  <a:lnTo>
                    <a:pt x="494983" y="6845301"/>
                  </a:lnTo>
                  <a:lnTo>
                    <a:pt x="479743" y="6842126"/>
                  </a:lnTo>
                  <a:lnTo>
                    <a:pt x="465138" y="6838316"/>
                  </a:lnTo>
                  <a:lnTo>
                    <a:pt x="450215" y="6834506"/>
                  </a:lnTo>
                  <a:lnTo>
                    <a:pt x="435610" y="6830062"/>
                  </a:lnTo>
                  <a:lnTo>
                    <a:pt x="421005" y="6825299"/>
                  </a:lnTo>
                  <a:lnTo>
                    <a:pt x="406718" y="6820220"/>
                  </a:lnTo>
                  <a:lnTo>
                    <a:pt x="392748" y="6814822"/>
                  </a:lnTo>
                  <a:lnTo>
                    <a:pt x="378460" y="6809108"/>
                  </a:lnTo>
                  <a:lnTo>
                    <a:pt x="364808" y="6803075"/>
                  </a:lnTo>
                  <a:lnTo>
                    <a:pt x="351155" y="6796726"/>
                  </a:lnTo>
                  <a:lnTo>
                    <a:pt x="337820" y="6790059"/>
                  </a:lnTo>
                  <a:lnTo>
                    <a:pt x="324485" y="6783074"/>
                  </a:lnTo>
                  <a:lnTo>
                    <a:pt x="311468" y="6775772"/>
                  </a:lnTo>
                  <a:lnTo>
                    <a:pt x="298768" y="6768152"/>
                  </a:lnTo>
                  <a:lnTo>
                    <a:pt x="286068" y="6760215"/>
                  </a:lnTo>
                  <a:lnTo>
                    <a:pt x="273050" y="6751960"/>
                  </a:lnTo>
                  <a:lnTo>
                    <a:pt x="260985" y="6743388"/>
                  </a:lnTo>
                  <a:lnTo>
                    <a:pt x="248920" y="6734499"/>
                  </a:lnTo>
                  <a:lnTo>
                    <a:pt x="237173" y="6725609"/>
                  </a:lnTo>
                  <a:lnTo>
                    <a:pt x="225425" y="6716402"/>
                  </a:lnTo>
                  <a:lnTo>
                    <a:pt x="213995" y="6706560"/>
                  </a:lnTo>
                  <a:lnTo>
                    <a:pt x="202883" y="6696718"/>
                  </a:lnTo>
                  <a:lnTo>
                    <a:pt x="192088" y="6686559"/>
                  </a:lnTo>
                  <a:lnTo>
                    <a:pt x="181610" y="6676082"/>
                  </a:lnTo>
                  <a:lnTo>
                    <a:pt x="171450" y="6665922"/>
                  </a:lnTo>
                  <a:lnTo>
                    <a:pt x="160973" y="6654810"/>
                  </a:lnTo>
                  <a:lnTo>
                    <a:pt x="151130" y="6643698"/>
                  </a:lnTo>
                  <a:lnTo>
                    <a:pt x="141605" y="6632269"/>
                  </a:lnTo>
                  <a:lnTo>
                    <a:pt x="132080" y="6620839"/>
                  </a:lnTo>
                  <a:lnTo>
                    <a:pt x="123190" y="6609092"/>
                  </a:lnTo>
                  <a:lnTo>
                    <a:pt x="114300" y="6597028"/>
                  </a:lnTo>
                  <a:lnTo>
                    <a:pt x="105728" y="6584646"/>
                  </a:lnTo>
                  <a:lnTo>
                    <a:pt x="97473" y="6572264"/>
                  </a:lnTo>
                  <a:lnTo>
                    <a:pt x="89853" y="6559247"/>
                  </a:lnTo>
                  <a:lnTo>
                    <a:pt x="82233" y="6546548"/>
                  </a:lnTo>
                  <a:lnTo>
                    <a:pt x="74613" y="6533531"/>
                  </a:lnTo>
                  <a:lnTo>
                    <a:pt x="67945" y="6520197"/>
                  </a:lnTo>
                  <a:lnTo>
                    <a:pt x="60960" y="6506862"/>
                  </a:lnTo>
                  <a:lnTo>
                    <a:pt x="54928" y="6493210"/>
                  </a:lnTo>
                  <a:lnTo>
                    <a:pt x="48578" y="6479241"/>
                  </a:lnTo>
                  <a:lnTo>
                    <a:pt x="43180" y="6465272"/>
                  </a:lnTo>
                  <a:lnTo>
                    <a:pt x="37465" y="6450985"/>
                  </a:lnTo>
                  <a:lnTo>
                    <a:pt x="32703" y="6436698"/>
                  </a:lnTo>
                  <a:lnTo>
                    <a:pt x="27623" y="6422411"/>
                  </a:lnTo>
                  <a:lnTo>
                    <a:pt x="23495" y="6407490"/>
                  </a:lnTo>
                  <a:lnTo>
                    <a:pt x="19685" y="6392885"/>
                  </a:lnTo>
                  <a:lnTo>
                    <a:pt x="15875" y="6377963"/>
                  </a:lnTo>
                  <a:lnTo>
                    <a:pt x="12700" y="6363042"/>
                  </a:lnTo>
                  <a:lnTo>
                    <a:pt x="9843" y="6347485"/>
                  </a:lnTo>
                  <a:lnTo>
                    <a:pt x="7303" y="6332246"/>
                  </a:lnTo>
                  <a:lnTo>
                    <a:pt x="4763" y="6317006"/>
                  </a:lnTo>
                  <a:lnTo>
                    <a:pt x="3175" y="6301132"/>
                  </a:lnTo>
                  <a:lnTo>
                    <a:pt x="1905" y="6285575"/>
                  </a:lnTo>
                  <a:lnTo>
                    <a:pt x="953" y="6270019"/>
                  </a:lnTo>
                  <a:lnTo>
                    <a:pt x="318" y="6253827"/>
                  </a:lnTo>
                  <a:lnTo>
                    <a:pt x="0" y="6237953"/>
                  </a:lnTo>
                  <a:lnTo>
                    <a:pt x="0" y="915326"/>
                  </a:lnTo>
                  <a:lnTo>
                    <a:pt x="318" y="899451"/>
                  </a:lnTo>
                  <a:lnTo>
                    <a:pt x="953" y="883577"/>
                  </a:lnTo>
                  <a:lnTo>
                    <a:pt x="1905" y="867703"/>
                  </a:lnTo>
                  <a:lnTo>
                    <a:pt x="3175" y="852146"/>
                  </a:lnTo>
                  <a:lnTo>
                    <a:pt x="4763" y="836589"/>
                  </a:lnTo>
                  <a:lnTo>
                    <a:pt x="7303" y="821033"/>
                  </a:lnTo>
                  <a:lnTo>
                    <a:pt x="9843" y="805793"/>
                  </a:lnTo>
                  <a:lnTo>
                    <a:pt x="12700" y="790554"/>
                  </a:lnTo>
                  <a:lnTo>
                    <a:pt x="15875" y="775315"/>
                  </a:lnTo>
                  <a:lnTo>
                    <a:pt x="19685" y="760393"/>
                  </a:lnTo>
                  <a:lnTo>
                    <a:pt x="23495" y="745789"/>
                  </a:lnTo>
                  <a:lnTo>
                    <a:pt x="27623" y="731184"/>
                  </a:lnTo>
                  <a:lnTo>
                    <a:pt x="32703" y="716580"/>
                  </a:lnTo>
                  <a:lnTo>
                    <a:pt x="37465" y="702293"/>
                  </a:lnTo>
                  <a:lnTo>
                    <a:pt x="43180" y="688007"/>
                  </a:lnTo>
                  <a:lnTo>
                    <a:pt x="48578" y="674037"/>
                  </a:lnTo>
                  <a:lnTo>
                    <a:pt x="54928" y="660068"/>
                  </a:lnTo>
                  <a:lnTo>
                    <a:pt x="60960" y="646416"/>
                  </a:lnTo>
                  <a:lnTo>
                    <a:pt x="67945" y="633082"/>
                  </a:lnTo>
                  <a:lnTo>
                    <a:pt x="74613" y="619747"/>
                  </a:lnTo>
                  <a:lnTo>
                    <a:pt x="82233" y="606731"/>
                  </a:lnTo>
                  <a:lnTo>
                    <a:pt x="89853" y="594031"/>
                  </a:lnTo>
                  <a:lnTo>
                    <a:pt x="97473" y="581332"/>
                  </a:lnTo>
                  <a:lnTo>
                    <a:pt x="105728" y="568950"/>
                  </a:lnTo>
                  <a:lnTo>
                    <a:pt x="114300" y="556568"/>
                  </a:lnTo>
                  <a:lnTo>
                    <a:pt x="123190" y="544504"/>
                  </a:lnTo>
                  <a:lnTo>
                    <a:pt x="132080" y="532757"/>
                  </a:lnTo>
                  <a:lnTo>
                    <a:pt x="141605" y="521327"/>
                  </a:lnTo>
                  <a:lnTo>
                    <a:pt x="151130" y="509898"/>
                  </a:lnTo>
                  <a:lnTo>
                    <a:pt x="160973" y="498786"/>
                  </a:lnTo>
                  <a:lnTo>
                    <a:pt x="171450" y="487674"/>
                  </a:lnTo>
                  <a:lnTo>
                    <a:pt x="181610" y="477197"/>
                  </a:lnTo>
                  <a:lnTo>
                    <a:pt x="192088" y="466720"/>
                  </a:lnTo>
                  <a:lnTo>
                    <a:pt x="202883" y="456560"/>
                  </a:lnTo>
                  <a:lnTo>
                    <a:pt x="213995" y="446718"/>
                  </a:lnTo>
                  <a:lnTo>
                    <a:pt x="225425" y="436876"/>
                  </a:lnTo>
                  <a:lnTo>
                    <a:pt x="237173" y="427669"/>
                  </a:lnTo>
                  <a:lnTo>
                    <a:pt x="248920" y="418780"/>
                  </a:lnTo>
                  <a:lnTo>
                    <a:pt x="260985" y="409890"/>
                  </a:lnTo>
                  <a:lnTo>
                    <a:pt x="273050" y="401318"/>
                  </a:lnTo>
                  <a:lnTo>
                    <a:pt x="286068" y="393381"/>
                  </a:lnTo>
                  <a:lnTo>
                    <a:pt x="298768" y="385126"/>
                  </a:lnTo>
                  <a:lnTo>
                    <a:pt x="311468" y="377507"/>
                  </a:lnTo>
                  <a:lnTo>
                    <a:pt x="324485" y="370522"/>
                  </a:lnTo>
                  <a:lnTo>
                    <a:pt x="337820" y="363220"/>
                  </a:lnTo>
                  <a:lnTo>
                    <a:pt x="351155" y="356870"/>
                  </a:lnTo>
                  <a:lnTo>
                    <a:pt x="364808" y="350203"/>
                  </a:lnTo>
                  <a:lnTo>
                    <a:pt x="378460" y="344171"/>
                  </a:lnTo>
                  <a:lnTo>
                    <a:pt x="392748" y="338456"/>
                  </a:lnTo>
                  <a:lnTo>
                    <a:pt x="406718" y="333059"/>
                  </a:lnTo>
                  <a:lnTo>
                    <a:pt x="421005" y="327979"/>
                  </a:lnTo>
                  <a:lnTo>
                    <a:pt x="435610" y="323534"/>
                  </a:lnTo>
                  <a:lnTo>
                    <a:pt x="450215" y="318772"/>
                  </a:lnTo>
                  <a:lnTo>
                    <a:pt x="465138" y="314962"/>
                  </a:lnTo>
                  <a:lnTo>
                    <a:pt x="479743" y="311471"/>
                  </a:lnTo>
                  <a:lnTo>
                    <a:pt x="494983" y="307977"/>
                  </a:lnTo>
                  <a:lnTo>
                    <a:pt x="510223" y="305120"/>
                  </a:lnTo>
                  <a:lnTo>
                    <a:pt x="525463" y="302581"/>
                  </a:lnTo>
                  <a:lnTo>
                    <a:pt x="541020" y="300676"/>
                  </a:lnTo>
                  <a:lnTo>
                    <a:pt x="556578" y="298771"/>
                  </a:lnTo>
                  <a:lnTo>
                    <a:pt x="572135" y="297183"/>
                  </a:lnTo>
                  <a:lnTo>
                    <a:pt x="588010" y="296231"/>
                  </a:lnTo>
                  <a:lnTo>
                    <a:pt x="603885" y="295596"/>
                  </a:lnTo>
                  <a:lnTo>
                    <a:pt x="619760" y="295278"/>
                  </a:lnTo>
                  <a:lnTo>
                    <a:pt x="1639884" y="295278"/>
                  </a:lnTo>
                  <a:lnTo>
                    <a:pt x="1639884" y="179388"/>
                  </a:lnTo>
                  <a:lnTo>
                    <a:pt x="2125900" y="179388"/>
                  </a:lnTo>
                  <a:lnTo>
                    <a:pt x="2038346" y="0"/>
                  </a:lnTo>
                  <a:close/>
                </a:path>
              </a:pathLst>
            </a:custGeom>
            <a:solidFill>
              <a:srgbClr val="28283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nvGrpSpPr>
          <p:cNvPr id="38" name="组合 37"/>
          <p:cNvGrpSpPr/>
          <p:nvPr/>
        </p:nvGrpSpPr>
        <p:grpSpPr>
          <a:xfrm>
            <a:off x="6532699" y="2854452"/>
            <a:ext cx="1769807" cy="1769807"/>
            <a:chOff x="6494599" y="2930652"/>
            <a:chExt cx="1769807" cy="1769807"/>
          </a:xfrm>
        </p:grpSpPr>
        <p:sp>
          <p:nvSpPr>
            <p:cNvPr id="29" name="椭圆 28"/>
            <p:cNvSpPr/>
            <p:nvPr/>
          </p:nvSpPr>
          <p:spPr>
            <a:xfrm>
              <a:off x="6494599" y="2930652"/>
              <a:ext cx="1769807" cy="1769807"/>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KSO_Shape"/>
            <p:cNvSpPr>
              <a:spLocks/>
            </p:cNvSpPr>
            <p:nvPr/>
          </p:nvSpPr>
          <p:spPr bwMode="auto">
            <a:xfrm>
              <a:off x="6988820" y="3417577"/>
              <a:ext cx="781364" cy="795956"/>
            </a:xfrm>
            <a:custGeom>
              <a:avLst/>
              <a:gdLst>
                <a:gd name="T0" fmla="*/ 1088909 w 1944688"/>
                <a:gd name="T1" fmla="*/ 1478020 h 1979613"/>
                <a:gd name="T2" fmla="*/ 1105805 w 1944688"/>
                <a:gd name="T3" fmla="*/ 1615987 h 1979613"/>
                <a:gd name="T4" fmla="*/ 979564 w 1944688"/>
                <a:gd name="T5" fmla="*/ 1431925 h 1979613"/>
                <a:gd name="T6" fmla="*/ 811133 w 1944688"/>
                <a:gd name="T7" fmla="*/ 1321868 h 1979613"/>
                <a:gd name="T8" fmla="*/ 770571 w 1944688"/>
                <a:gd name="T9" fmla="*/ 1208449 h 1979613"/>
                <a:gd name="T10" fmla="*/ 827928 w 1944688"/>
                <a:gd name="T11" fmla="*/ 1109921 h 1979613"/>
                <a:gd name="T12" fmla="*/ 1112606 w 1944688"/>
                <a:gd name="T13" fmla="*/ 674053 h 1979613"/>
                <a:gd name="T14" fmla="*/ 1149350 w 1944688"/>
                <a:gd name="T15" fmla="*/ 766128 h 1979613"/>
                <a:gd name="T16" fmla="*/ 1085682 w 1944688"/>
                <a:gd name="T17" fmla="*/ 922338 h 1979613"/>
                <a:gd name="T18" fmla="*/ 916605 w 1944688"/>
                <a:gd name="T19" fmla="*/ 541568 h 1979613"/>
                <a:gd name="T20" fmla="*/ 864200 w 1944688"/>
                <a:gd name="T21" fmla="*/ 1004409 h 1979613"/>
                <a:gd name="T22" fmla="*/ 743510 w 1944688"/>
                <a:gd name="T23" fmla="*/ 1114247 h 1979613"/>
                <a:gd name="T24" fmla="*/ 749545 w 1944688"/>
                <a:gd name="T25" fmla="*/ 1320271 h 1979613"/>
                <a:gd name="T26" fmla="*/ 863882 w 1944688"/>
                <a:gd name="T27" fmla="*/ 1423442 h 1979613"/>
                <a:gd name="T28" fmla="*/ 1035388 w 1944688"/>
                <a:gd name="T29" fmla="*/ 1692004 h 1979613"/>
                <a:gd name="T30" fmla="*/ 1135434 w 1944688"/>
                <a:gd name="T31" fmla="*/ 1598357 h 1979613"/>
                <a:gd name="T32" fmla="*/ 1087158 w 1944688"/>
                <a:gd name="T33" fmla="*/ 1425029 h 1979613"/>
                <a:gd name="T34" fmla="*/ 1029672 w 1944688"/>
                <a:gd name="T35" fmla="*/ 1070121 h 1979613"/>
                <a:gd name="T36" fmla="*/ 1170370 w 1944688"/>
                <a:gd name="T37" fmla="*/ 968220 h 1979613"/>
                <a:gd name="T38" fmla="*/ 1219598 w 1944688"/>
                <a:gd name="T39" fmla="*/ 767275 h 1979613"/>
                <a:gd name="T40" fmla="*/ 1157348 w 1944688"/>
                <a:gd name="T41" fmla="*/ 597122 h 1979613"/>
                <a:gd name="T42" fmla="*/ 995370 w 1944688"/>
                <a:gd name="T43" fmla="*/ 529823 h 1979613"/>
                <a:gd name="T44" fmla="*/ 888020 w 1944688"/>
                <a:gd name="T45" fmla="*/ 312370 h 1979613"/>
                <a:gd name="T46" fmla="*/ 871505 w 1944688"/>
                <a:gd name="T47" fmla="*/ 408875 h 1979613"/>
                <a:gd name="T48" fmla="*/ 969327 w 1944688"/>
                <a:gd name="T49" fmla="*/ 472999 h 1979613"/>
                <a:gd name="T50" fmla="*/ 1059209 w 1944688"/>
                <a:gd name="T51" fmla="*/ 399351 h 1979613"/>
                <a:gd name="T52" fmla="*/ 1026813 w 1944688"/>
                <a:gd name="T53" fmla="*/ 299037 h 1979613"/>
                <a:gd name="T54" fmla="*/ 1190379 w 1944688"/>
                <a:gd name="T55" fmla="*/ 1270 h 1979613"/>
                <a:gd name="T56" fmla="*/ 1266286 w 1944688"/>
                <a:gd name="T57" fmla="*/ 52379 h 1979613"/>
                <a:gd name="T58" fmla="*/ 1285978 w 1944688"/>
                <a:gd name="T59" fmla="*/ 375543 h 1979613"/>
                <a:gd name="T60" fmla="*/ 1339335 w 1944688"/>
                <a:gd name="T61" fmla="*/ 412367 h 1979613"/>
                <a:gd name="T62" fmla="*/ 1627402 w 1944688"/>
                <a:gd name="T63" fmla="*/ 266975 h 1979613"/>
                <a:gd name="T64" fmla="*/ 1713155 w 1944688"/>
                <a:gd name="T65" fmla="*/ 299037 h 1979613"/>
                <a:gd name="T66" fmla="*/ 1944688 w 1944688"/>
                <a:gd name="T67" fmla="*/ 730768 h 1979613"/>
                <a:gd name="T68" fmla="*/ 1900224 w 1944688"/>
                <a:gd name="T69" fmla="*/ 811083 h 1979613"/>
                <a:gd name="T70" fmla="*/ 1646458 w 1944688"/>
                <a:gd name="T71" fmla="*/ 985997 h 1979613"/>
                <a:gd name="T72" fmla="*/ 1891013 w 1944688"/>
                <a:gd name="T73" fmla="*/ 1162499 h 1979613"/>
                <a:gd name="T74" fmla="*/ 1943735 w 1944688"/>
                <a:gd name="T75" fmla="*/ 1238369 h 1979613"/>
                <a:gd name="T76" fmla="*/ 1720142 w 1944688"/>
                <a:gd name="T77" fmla="*/ 1672640 h 1979613"/>
                <a:gd name="T78" fmla="*/ 1637883 w 1944688"/>
                <a:gd name="T79" fmla="*/ 1712956 h 1979613"/>
                <a:gd name="T80" fmla="*/ 1347910 w 1944688"/>
                <a:gd name="T81" fmla="*/ 1568199 h 1979613"/>
                <a:gd name="T82" fmla="*/ 1289471 w 1944688"/>
                <a:gd name="T83" fmla="*/ 1595817 h 1979613"/>
                <a:gd name="T84" fmla="*/ 1271050 w 1944688"/>
                <a:gd name="T85" fmla="*/ 1918028 h 1979613"/>
                <a:gd name="T86" fmla="*/ 1200542 w 1944688"/>
                <a:gd name="T87" fmla="*/ 1976121 h 1979613"/>
                <a:gd name="T88" fmla="*/ 710797 w 1944688"/>
                <a:gd name="T89" fmla="*/ 1960884 h 1979613"/>
                <a:gd name="T90" fmla="*/ 663474 w 1944688"/>
                <a:gd name="T91" fmla="*/ 1882156 h 1979613"/>
                <a:gd name="T92" fmla="*/ 638384 w 1944688"/>
                <a:gd name="T93" fmla="*/ 1574866 h 1979613"/>
                <a:gd name="T94" fmla="*/ 363339 w 1944688"/>
                <a:gd name="T95" fmla="*/ 1698353 h 1979613"/>
                <a:gd name="T96" fmla="*/ 271551 w 1944688"/>
                <a:gd name="T97" fmla="*/ 1705655 h 1979613"/>
                <a:gd name="T98" fmla="*/ 6987 w 1944688"/>
                <a:gd name="T99" fmla="*/ 1295510 h 1979613"/>
                <a:gd name="T100" fmla="*/ 13339 w 1944688"/>
                <a:gd name="T101" fmla="*/ 1204402 h 1979613"/>
                <a:gd name="T102" fmla="*/ 283303 w 1944688"/>
                <a:gd name="T103" fmla="*/ 1025361 h 1979613"/>
                <a:gd name="T104" fmla="*/ 288702 w 1944688"/>
                <a:gd name="T105" fmla="*/ 960601 h 1979613"/>
                <a:gd name="T106" fmla="*/ 18739 w 1944688"/>
                <a:gd name="T107" fmla="*/ 784100 h 1979613"/>
                <a:gd name="T108" fmla="*/ 3811 w 1944688"/>
                <a:gd name="T109" fmla="*/ 693944 h 1979613"/>
                <a:gd name="T110" fmla="*/ 261706 w 1944688"/>
                <a:gd name="T111" fmla="*/ 277768 h 1979613"/>
                <a:gd name="T112" fmla="*/ 353493 w 1944688"/>
                <a:gd name="T113" fmla="*/ 276181 h 1979613"/>
                <a:gd name="T114" fmla="*/ 632032 w 1944688"/>
                <a:gd name="T115" fmla="*/ 407922 h 1979613"/>
                <a:gd name="T116" fmla="*/ 663157 w 1944688"/>
                <a:gd name="T117" fmla="*/ 108250 h 1979613"/>
                <a:gd name="T118" fmla="*/ 702540 w 1944688"/>
                <a:gd name="T119" fmla="*/ 24761 h 1979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44688" h="1979613">
                  <a:moveTo>
                    <a:pt x="979564" y="1431925"/>
                  </a:moveTo>
                  <a:lnTo>
                    <a:pt x="987534" y="1431925"/>
                  </a:lnTo>
                  <a:lnTo>
                    <a:pt x="995504" y="1432561"/>
                  </a:lnTo>
                  <a:lnTo>
                    <a:pt x="1003474" y="1433515"/>
                  </a:lnTo>
                  <a:lnTo>
                    <a:pt x="1011443" y="1435104"/>
                  </a:lnTo>
                  <a:lnTo>
                    <a:pt x="1023238" y="1437647"/>
                  </a:lnTo>
                  <a:lnTo>
                    <a:pt x="1029614" y="1439237"/>
                  </a:lnTo>
                  <a:lnTo>
                    <a:pt x="1035352" y="1441144"/>
                  </a:lnTo>
                  <a:lnTo>
                    <a:pt x="1041091" y="1443687"/>
                  </a:lnTo>
                  <a:lnTo>
                    <a:pt x="1046829" y="1445913"/>
                  </a:lnTo>
                  <a:lnTo>
                    <a:pt x="1052886" y="1449092"/>
                  </a:lnTo>
                  <a:lnTo>
                    <a:pt x="1058305" y="1452271"/>
                  </a:lnTo>
                  <a:lnTo>
                    <a:pt x="1063725" y="1455450"/>
                  </a:lnTo>
                  <a:lnTo>
                    <a:pt x="1069463" y="1459264"/>
                  </a:lnTo>
                  <a:lnTo>
                    <a:pt x="1074563" y="1463397"/>
                  </a:lnTo>
                  <a:lnTo>
                    <a:pt x="1079664" y="1467847"/>
                  </a:lnTo>
                  <a:lnTo>
                    <a:pt x="1084127" y="1472616"/>
                  </a:lnTo>
                  <a:lnTo>
                    <a:pt x="1088909" y="1478020"/>
                  </a:lnTo>
                  <a:lnTo>
                    <a:pt x="1093372" y="1484060"/>
                  </a:lnTo>
                  <a:lnTo>
                    <a:pt x="1097198" y="1489782"/>
                  </a:lnTo>
                  <a:lnTo>
                    <a:pt x="1101023" y="1496458"/>
                  </a:lnTo>
                  <a:lnTo>
                    <a:pt x="1104848" y="1503770"/>
                  </a:lnTo>
                  <a:lnTo>
                    <a:pt x="1107399" y="1511081"/>
                  </a:lnTo>
                  <a:lnTo>
                    <a:pt x="1110268" y="1519029"/>
                  </a:lnTo>
                  <a:lnTo>
                    <a:pt x="1112499" y="1526658"/>
                  </a:lnTo>
                  <a:lnTo>
                    <a:pt x="1114093" y="1535559"/>
                  </a:lnTo>
                  <a:lnTo>
                    <a:pt x="1115687" y="1544142"/>
                  </a:lnTo>
                  <a:lnTo>
                    <a:pt x="1116962" y="1553043"/>
                  </a:lnTo>
                  <a:lnTo>
                    <a:pt x="1117600" y="1561627"/>
                  </a:lnTo>
                  <a:lnTo>
                    <a:pt x="1117600" y="1570210"/>
                  </a:lnTo>
                  <a:lnTo>
                    <a:pt x="1117281" y="1578475"/>
                  </a:lnTo>
                  <a:lnTo>
                    <a:pt x="1116006" y="1586740"/>
                  </a:lnTo>
                  <a:lnTo>
                    <a:pt x="1114412" y="1594688"/>
                  </a:lnTo>
                  <a:lnTo>
                    <a:pt x="1112181" y="1601999"/>
                  </a:lnTo>
                  <a:lnTo>
                    <a:pt x="1109311" y="1609311"/>
                  </a:lnTo>
                  <a:lnTo>
                    <a:pt x="1105805" y="1615987"/>
                  </a:lnTo>
                  <a:lnTo>
                    <a:pt x="1102298" y="1622027"/>
                  </a:lnTo>
                  <a:lnTo>
                    <a:pt x="1098154" y="1628385"/>
                  </a:lnTo>
                  <a:lnTo>
                    <a:pt x="1093372" y="1633789"/>
                  </a:lnTo>
                  <a:lnTo>
                    <a:pt x="1088590" y="1638875"/>
                  </a:lnTo>
                  <a:lnTo>
                    <a:pt x="1083490" y="1643644"/>
                  </a:lnTo>
                  <a:lnTo>
                    <a:pt x="1078389" y="1648094"/>
                  </a:lnTo>
                  <a:lnTo>
                    <a:pt x="1072970" y="1651909"/>
                  </a:lnTo>
                  <a:lnTo>
                    <a:pt x="1067231" y="1655406"/>
                  </a:lnTo>
                  <a:lnTo>
                    <a:pt x="1061812" y="1658903"/>
                  </a:lnTo>
                  <a:lnTo>
                    <a:pt x="1056074" y="1662082"/>
                  </a:lnTo>
                  <a:lnTo>
                    <a:pt x="1044279" y="1667486"/>
                  </a:lnTo>
                  <a:lnTo>
                    <a:pt x="1032483" y="1672254"/>
                  </a:lnTo>
                  <a:lnTo>
                    <a:pt x="1020051" y="1676705"/>
                  </a:lnTo>
                  <a:lnTo>
                    <a:pt x="1005067" y="1680520"/>
                  </a:lnTo>
                  <a:lnTo>
                    <a:pt x="990084" y="1683698"/>
                  </a:lnTo>
                  <a:lnTo>
                    <a:pt x="975420" y="1685924"/>
                  </a:lnTo>
                  <a:lnTo>
                    <a:pt x="960437" y="1687513"/>
                  </a:lnTo>
                  <a:lnTo>
                    <a:pt x="979564" y="1431925"/>
                  </a:lnTo>
                  <a:close/>
                  <a:moveTo>
                    <a:pt x="913172" y="1082675"/>
                  </a:moveTo>
                  <a:lnTo>
                    <a:pt x="935037" y="1374775"/>
                  </a:lnTo>
                  <a:lnTo>
                    <a:pt x="923312" y="1373508"/>
                  </a:lnTo>
                  <a:lnTo>
                    <a:pt x="911587" y="1371924"/>
                  </a:lnTo>
                  <a:lnTo>
                    <a:pt x="899545" y="1369706"/>
                  </a:lnTo>
                  <a:lnTo>
                    <a:pt x="887820" y="1366538"/>
                  </a:lnTo>
                  <a:lnTo>
                    <a:pt x="875778" y="1363053"/>
                  </a:lnTo>
                  <a:lnTo>
                    <a:pt x="864370" y="1358301"/>
                  </a:lnTo>
                  <a:lnTo>
                    <a:pt x="858349" y="1355767"/>
                  </a:lnTo>
                  <a:lnTo>
                    <a:pt x="852962" y="1353232"/>
                  </a:lnTo>
                  <a:lnTo>
                    <a:pt x="847258" y="1350064"/>
                  </a:lnTo>
                  <a:lnTo>
                    <a:pt x="841554" y="1346896"/>
                  </a:lnTo>
                  <a:lnTo>
                    <a:pt x="836484" y="1343411"/>
                  </a:lnTo>
                  <a:lnTo>
                    <a:pt x="831097" y="1339609"/>
                  </a:lnTo>
                  <a:lnTo>
                    <a:pt x="826027" y="1335491"/>
                  </a:lnTo>
                  <a:lnTo>
                    <a:pt x="820956" y="1331372"/>
                  </a:lnTo>
                  <a:lnTo>
                    <a:pt x="816203" y="1326620"/>
                  </a:lnTo>
                  <a:lnTo>
                    <a:pt x="811133" y="1321868"/>
                  </a:lnTo>
                  <a:lnTo>
                    <a:pt x="806696" y="1316482"/>
                  </a:lnTo>
                  <a:lnTo>
                    <a:pt x="802577" y="1311413"/>
                  </a:lnTo>
                  <a:lnTo>
                    <a:pt x="798140" y="1305394"/>
                  </a:lnTo>
                  <a:lnTo>
                    <a:pt x="794338" y="1299691"/>
                  </a:lnTo>
                  <a:lnTo>
                    <a:pt x="790535" y="1293355"/>
                  </a:lnTo>
                  <a:lnTo>
                    <a:pt x="787366" y="1287019"/>
                  </a:lnTo>
                  <a:lnTo>
                    <a:pt x="784197" y="1280365"/>
                  </a:lnTo>
                  <a:lnTo>
                    <a:pt x="781028" y="1273396"/>
                  </a:lnTo>
                  <a:lnTo>
                    <a:pt x="778176" y="1266426"/>
                  </a:lnTo>
                  <a:lnTo>
                    <a:pt x="775958" y="1259456"/>
                  </a:lnTo>
                  <a:lnTo>
                    <a:pt x="774057" y="1251852"/>
                  </a:lnTo>
                  <a:lnTo>
                    <a:pt x="772472" y="1244566"/>
                  </a:lnTo>
                  <a:lnTo>
                    <a:pt x="771205" y="1236962"/>
                  </a:lnTo>
                  <a:lnTo>
                    <a:pt x="770571" y="1230943"/>
                  </a:lnTo>
                  <a:lnTo>
                    <a:pt x="770571" y="1228408"/>
                  </a:lnTo>
                  <a:lnTo>
                    <a:pt x="769937" y="1224290"/>
                  </a:lnTo>
                  <a:lnTo>
                    <a:pt x="769937" y="1216370"/>
                  </a:lnTo>
                  <a:lnTo>
                    <a:pt x="770571" y="1208449"/>
                  </a:lnTo>
                  <a:lnTo>
                    <a:pt x="771205" y="1201163"/>
                  </a:lnTo>
                  <a:lnTo>
                    <a:pt x="772472" y="1193559"/>
                  </a:lnTo>
                  <a:lnTo>
                    <a:pt x="773740" y="1186589"/>
                  </a:lnTo>
                  <a:lnTo>
                    <a:pt x="775641" y="1179936"/>
                  </a:lnTo>
                  <a:lnTo>
                    <a:pt x="777542" y="1173283"/>
                  </a:lnTo>
                  <a:lnTo>
                    <a:pt x="779761" y="1166947"/>
                  </a:lnTo>
                  <a:lnTo>
                    <a:pt x="782296" y="1160928"/>
                  </a:lnTo>
                  <a:lnTo>
                    <a:pt x="785465" y="1154908"/>
                  </a:lnTo>
                  <a:lnTo>
                    <a:pt x="788317" y="1149522"/>
                  </a:lnTo>
                  <a:lnTo>
                    <a:pt x="792119" y="1144137"/>
                  </a:lnTo>
                  <a:lnTo>
                    <a:pt x="795922" y="1139068"/>
                  </a:lnTo>
                  <a:lnTo>
                    <a:pt x="799725" y="1134315"/>
                  </a:lnTo>
                  <a:lnTo>
                    <a:pt x="804161" y="1129563"/>
                  </a:lnTo>
                  <a:lnTo>
                    <a:pt x="808281" y="1124811"/>
                  </a:lnTo>
                  <a:lnTo>
                    <a:pt x="813034" y="1121009"/>
                  </a:lnTo>
                  <a:lnTo>
                    <a:pt x="818104" y="1116891"/>
                  </a:lnTo>
                  <a:lnTo>
                    <a:pt x="822858" y="1113406"/>
                  </a:lnTo>
                  <a:lnTo>
                    <a:pt x="827928" y="1109921"/>
                  </a:lnTo>
                  <a:lnTo>
                    <a:pt x="833315" y="1106753"/>
                  </a:lnTo>
                  <a:lnTo>
                    <a:pt x="844089" y="1101367"/>
                  </a:lnTo>
                  <a:lnTo>
                    <a:pt x="854864" y="1096298"/>
                  </a:lnTo>
                  <a:lnTo>
                    <a:pt x="866272" y="1092496"/>
                  </a:lnTo>
                  <a:lnTo>
                    <a:pt x="877680" y="1089011"/>
                  </a:lnTo>
                  <a:lnTo>
                    <a:pt x="889405" y="1086160"/>
                  </a:lnTo>
                  <a:lnTo>
                    <a:pt x="901130" y="1084259"/>
                  </a:lnTo>
                  <a:lnTo>
                    <a:pt x="913172" y="1082675"/>
                  </a:lnTo>
                  <a:close/>
                  <a:moveTo>
                    <a:pt x="1039752" y="628650"/>
                  </a:moveTo>
                  <a:lnTo>
                    <a:pt x="1050839" y="632778"/>
                  </a:lnTo>
                  <a:lnTo>
                    <a:pt x="1061292" y="637858"/>
                  </a:lnTo>
                  <a:lnTo>
                    <a:pt x="1072695" y="643890"/>
                  </a:lnTo>
                  <a:lnTo>
                    <a:pt x="1083148" y="650240"/>
                  </a:lnTo>
                  <a:lnTo>
                    <a:pt x="1093601" y="657225"/>
                  </a:lnTo>
                  <a:lnTo>
                    <a:pt x="1098986" y="661035"/>
                  </a:lnTo>
                  <a:lnTo>
                    <a:pt x="1103420" y="665163"/>
                  </a:lnTo>
                  <a:lnTo>
                    <a:pt x="1108172" y="669290"/>
                  </a:lnTo>
                  <a:lnTo>
                    <a:pt x="1112606" y="674053"/>
                  </a:lnTo>
                  <a:lnTo>
                    <a:pt x="1116724" y="678498"/>
                  </a:lnTo>
                  <a:lnTo>
                    <a:pt x="1121159" y="682943"/>
                  </a:lnTo>
                  <a:lnTo>
                    <a:pt x="1124960" y="687705"/>
                  </a:lnTo>
                  <a:lnTo>
                    <a:pt x="1128444" y="692785"/>
                  </a:lnTo>
                  <a:lnTo>
                    <a:pt x="1131612" y="697865"/>
                  </a:lnTo>
                  <a:lnTo>
                    <a:pt x="1134779" y="703580"/>
                  </a:lnTo>
                  <a:lnTo>
                    <a:pt x="1137630" y="708660"/>
                  </a:lnTo>
                  <a:lnTo>
                    <a:pt x="1139847" y="714058"/>
                  </a:lnTo>
                  <a:lnTo>
                    <a:pt x="1141748" y="719455"/>
                  </a:lnTo>
                  <a:lnTo>
                    <a:pt x="1143332" y="724853"/>
                  </a:lnTo>
                  <a:lnTo>
                    <a:pt x="1144915" y="730885"/>
                  </a:lnTo>
                  <a:lnTo>
                    <a:pt x="1146499" y="736600"/>
                  </a:lnTo>
                  <a:lnTo>
                    <a:pt x="1147449" y="742950"/>
                  </a:lnTo>
                  <a:lnTo>
                    <a:pt x="1148083" y="749300"/>
                  </a:lnTo>
                  <a:lnTo>
                    <a:pt x="1148716" y="755968"/>
                  </a:lnTo>
                  <a:lnTo>
                    <a:pt x="1148716" y="759143"/>
                  </a:lnTo>
                  <a:lnTo>
                    <a:pt x="1149350" y="763270"/>
                  </a:lnTo>
                  <a:lnTo>
                    <a:pt x="1149350" y="766128"/>
                  </a:lnTo>
                  <a:lnTo>
                    <a:pt x="1149350" y="767715"/>
                  </a:lnTo>
                  <a:lnTo>
                    <a:pt x="1149350" y="770890"/>
                  </a:lnTo>
                  <a:lnTo>
                    <a:pt x="1149350" y="778193"/>
                  </a:lnTo>
                  <a:lnTo>
                    <a:pt x="1148400" y="793115"/>
                  </a:lnTo>
                  <a:lnTo>
                    <a:pt x="1146816" y="807721"/>
                  </a:lnTo>
                  <a:lnTo>
                    <a:pt x="1145866" y="814706"/>
                  </a:lnTo>
                  <a:lnTo>
                    <a:pt x="1144282" y="821691"/>
                  </a:lnTo>
                  <a:lnTo>
                    <a:pt x="1142698" y="828358"/>
                  </a:lnTo>
                  <a:lnTo>
                    <a:pt x="1140798" y="835026"/>
                  </a:lnTo>
                  <a:lnTo>
                    <a:pt x="1136363" y="848043"/>
                  </a:lnTo>
                  <a:lnTo>
                    <a:pt x="1131295" y="860426"/>
                  </a:lnTo>
                  <a:lnTo>
                    <a:pt x="1128444" y="866458"/>
                  </a:lnTo>
                  <a:lnTo>
                    <a:pt x="1125277" y="872173"/>
                  </a:lnTo>
                  <a:lnTo>
                    <a:pt x="1118625" y="883603"/>
                  </a:lnTo>
                  <a:lnTo>
                    <a:pt x="1111339" y="894081"/>
                  </a:lnTo>
                  <a:lnTo>
                    <a:pt x="1103420" y="904558"/>
                  </a:lnTo>
                  <a:lnTo>
                    <a:pt x="1094868" y="913766"/>
                  </a:lnTo>
                  <a:lnTo>
                    <a:pt x="1085682" y="922338"/>
                  </a:lnTo>
                  <a:lnTo>
                    <a:pt x="1076179" y="930593"/>
                  </a:lnTo>
                  <a:lnTo>
                    <a:pt x="1066360" y="938213"/>
                  </a:lnTo>
                  <a:lnTo>
                    <a:pt x="1060025" y="942341"/>
                  </a:lnTo>
                  <a:lnTo>
                    <a:pt x="1054006" y="946786"/>
                  </a:lnTo>
                  <a:lnTo>
                    <a:pt x="1047671" y="950596"/>
                  </a:lnTo>
                  <a:lnTo>
                    <a:pt x="1041019" y="954088"/>
                  </a:lnTo>
                  <a:lnTo>
                    <a:pt x="1027716" y="960756"/>
                  </a:lnTo>
                  <a:lnTo>
                    <a:pt x="1014412" y="966788"/>
                  </a:lnTo>
                  <a:lnTo>
                    <a:pt x="1039752" y="628650"/>
                  </a:lnTo>
                  <a:close/>
                  <a:moveTo>
                    <a:pt x="953447" y="529505"/>
                  </a:moveTo>
                  <a:lnTo>
                    <a:pt x="947094" y="530140"/>
                  </a:lnTo>
                  <a:lnTo>
                    <a:pt x="941060" y="531410"/>
                  </a:lnTo>
                  <a:lnTo>
                    <a:pt x="935026" y="532997"/>
                  </a:lnTo>
                  <a:lnTo>
                    <a:pt x="929309" y="535220"/>
                  </a:lnTo>
                  <a:lnTo>
                    <a:pt x="928038" y="535220"/>
                  </a:lnTo>
                  <a:lnTo>
                    <a:pt x="928038" y="535537"/>
                  </a:lnTo>
                  <a:lnTo>
                    <a:pt x="922004" y="538394"/>
                  </a:lnTo>
                  <a:lnTo>
                    <a:pt x="916605" y="541568"/>
                  </a:lnTo>
                  <a:lnTo>
                    <a:pt x="911523" y="545060"/>
                  </a:lnTo>
                  <a:lnTo>
                    <a:pt x="906441" y="548870"/>
                  </a:lnTo>
                  <a:lnTo>
                    <a:pt x="901677" y="553314"/>
                  </a:lnTo>
                  <a:lnTo>
                    <a:pt x="897866" y="557441"/>
                  </a:lnTo>
                  <a:lnTo>
                    <a:pt x="894055" y="562520"/>
                  </a:lnTo>
                  <a:lnTo>
                    <a:pt x="890561" y="567917"/>
                  </a:lnTo>
                  <a:lnTo>
                    <a:pt x="887385" y="573313"/>
                  </a:lnTo>
                  <a:lnTo>
                    <a:pt x="884527" y="579027"/>
                  </a:lnTo>
                  <a:lnTo>
                    <a:pt x="882303" y="585059"/>
                  </a:lnTo>
                  <a:lnTo>
                    <a:pt x="880715" y="590773"/>
                  </a:lnTo>
                  <a:lnTo>
                    <a:pt x="879127" y="597122"/>
                  </a:lnTo>
                  <a:lnTo>
                    <a:pt x="878174" y="603789"/>
                  </a:lnTo>
                  <a:lnTo>
                    <a:pt x="877857" y="610455"/>
                  </a:lnTo>
                  <a:lnTo>
                    <a:pt x="878174" y="617121"/>
                  </a:lnTo>
                  <a:lnTo>
                    <a:pt x="906124" y="992029"/>
                  </a:lnTo>
                  <a:lnTo>
                    <a:pt x="891831" y="995521"/>
                  </a:lnTo>
                  <a:lnTo>
                    <a:pt x="877539" y="999965"/>
                  </a:lnTo>
                  <a:lnTo>
                    <a:pt x="864200" y="1004409"/>
                  </a:lnTo>
                  <a:lnTo>
                    <a:pt x="851178" y="1010123"/>
                  </a:lnTo>
                  <a:lnTo>
                    <a:pt x="838156" y="1015838"/>
                  </a:lnTo>
                  <a:lnTo>
                    <a:pt x="831487" y="1019329"/>
                  </a:lnTo>
                  <a:lnTo>
                    <a:pt x="825452" y="1022821"/>
                  </a:lnTo>
                  <a:lnTo>
                    <a:pt x="818783" y="1026948"/>
                  </a:lnTo>
                  <a:lnTo>
                    <a:pt x="812430" y="1031075"/>
                  </a:lnTo>
                  <a:lnTo>
                    <a:pt x="806078" y="1035519"/>
                  </a:lnTo>
                  <a:lnTo>
                    <a:pt x="799726" y="1040599"/>
                  </a:lnTo>
                  <a:lnTo>
                    <a:pt x="793692" y="1045678"/>
                  </a:lnTo>
                  <a:lnTo>
                    <a:pt x="787340" y="1051074"/>
                  </a:lnTo>
                  <a:lnTo>
                    <a:pt x="780988" y="1057106"/>
                  </a:lnTo>
                  <a:lnTo>
                    <a:pt x="775271" y="1063772"/>
                  </a:lnTo>
                  <a:lnTo>
                    <a:pt x="769236" y="1070756"/>
                  </a:lnTo>
                  <a:lnTo>
                    <a:pt x="763837" y="1078058"/>
                  </a:lnTo>
                  <a:lnTo>
                    <a:pt x="757803" y="1086311"/>
                  </a:lnTo>
                  <a:lnTo>
                    <a:pt x="752721" y="1095200"/>
                  </a:lnTo>
                  <a:lnTo>
                    <a:pt x="747639" y="1104406"/>
                  </a:lnTo>
                  <a:lnTo>
                    <a:pt x="743510" y="1114247"/>
                  </a:lnTo>
                  <a:lnTo>
                    <a:pt x="739064" y="1124723"/>
                  </a:lnTo>
                  <a:lnTo>
                    <a:pt x="735253" y="1136151"/>
                  </a:lnTo>
                  <a:lnTo>
                    <a:pt x="732077" y="1147896"/>
                  </a:lnTo>
                  <a:lnTo>
                    <a:pt x="729218" y="1159959"/>
                  </a:lnTo>
                  <a:lnTo>
                    <a:pt x="727313" y="1172340"/>
                  </a:lnTo>
                  <a:lnTo>
                    <a:pt x="726042" y="1185038"/>
                  </a:lnTo>
                  <a:lnTo>
                    <a:pt x="725407" y="1197736"/>
                  </a:lnTo>
                  <a:lnTo>
                    <a:pt x="725089" y="1210751"/>
                  </a:lnTo>
                  <a:lnTo>
                    <a:pt x="725089" y="1223132"/>
                  </a:lnTo>
                  <a:lnTo>
                    <a:pt x="725407" y="1229481"/>
                  </a:lnTo>
                  <a:lnTo>
                    <a:pt x="725725" y="1236782"/>
                  </a:lnTo>
                  <a:lnTo>
                    <a:pt x="727630" y="1251385"/>
                  </a:lnTo>
                  <a:lnTo>
                    <a:pt x="730171" y="1263765"/>
                  </a:lnTo>
                  <a:lnTo>
                    <a:pt x="733347" y="1276146"/>
                  </a:lnTo>
                  <a:lnTo>
                    <a:pt x="736841" y="1287891"/>
                  </a:lnTo>
                  <a:lnTo>
                    <a:pt x="740652" y="1299002"/>
                  </a:lnTo>
                  <a:lnTo>
                    <a:pt x="745098" y="1310113"/>
                  </a:lnTo>
                  <a:lnTo>
                    <a:pt x="749545" y="1320271"/>
                  </a:lnTo>
                  <a:lnTo>
                    <a:pt x="754309" y="1330112"/>
                  </a:lnTo>
                  <a:lnTo>
                    <a:pt x="760026" y="1339636"/>
                  </a:lnTo>
                  <a:lnTo>
                    <a:pt x="765425" y="1348524"/>
                  </a:lnTo>
                  <a:lnTo>
                    <a:pt x="771142" y="1356778"/>
                  </a:lnTo>
                  <a:lnTo>
                    <a:pt x="777176" y="1364079"/>
                  </a:lnTo>
                  <a:lnTo>
                    <a:pt x="783529" y="1371698"/>
                  </a:lnTo>
                  <a:lnTo>
                    <a:pt x="789563" y="1378364"/>
                  </a:lnTo>
                  <a:lnTo>
                    <a:pt x="796233" y="1384396"/>
                  </a:lnTo>
                  <a:lnTo>
                    <a:pt x="802902" y="1390110"/>
                  </a:lnTo>
                  <a:lnTo>
                    <a:pt x="809572" y="1395189"/>
                  </a:lnTo>
                  <a:lnTo>
                    <a:pt x="816242" y="1400268"/>
                  </a:lnTo>
                  <a:lnTo>
                    <a:pt x="822911" y="1404395"/>
                  </a:lnTo>
                  <a:lnTo>
                    <a:pt x="829581" y="1408522"/>
                  </a:lnTo>
                  <a:lnTo>
                    <a:pt x="836251" y="1412014"/>
                  </a:lnTo>
                  <a:lnTo>
                    <a:pt x="843238" y="1415506"/>
                  </a:lnTo>
                  <a:lnTo>
                    <a:pt x="849908" y="1418363"/>
                  </a:lnTo>
                  <a:lnTo>
                    <a:pt x="856577" y="1420903"/>
                  </a:lnTo>
                  <a:lnTo>
                    <a:pt x="863882" y="1423442"/>
                  </a:lnTo>
                  <a:lnTo>
                    <a:pt x="870552" y="1425347"/>
                  </a:lnTo>
                  <a:lnTo>
                    <a:pt x="877222" y="1427252"/>
                  </a:lnTo>
                  <a:lnTo>
                    <a:pt x="884209" y="1428839"/>
                  </a:lnTo>
                  <a:lnTo>
                    <a:pt x="897548" y="1431061"/>
                  </a:lnTo>
                  <a:lnTo>
                    <a:pt x="910888" y="1432648"/>
                  </a:lnTo>
                  <a:lnTo>
                    <a:pt x="925180" y="1433601"/>
                  </a:lnTo>
                  <a:lnTo>
                    <a:pt x="939472" y="1433601"/>
                  </a:lnTo>
                  <a:lnTo>
                    <a:pt x="958528" y="1687877"/>
                  </a:lnTo>
                  <a:lnTo>
                    <a:pt x="956305" y="1687877"/>
                  </a:lnTo>
                  <a:lnTo>
                    <a:pt x="956623" y="1698353"/>
                  </a:lnTo>
                  <a:lnTo>
                    <a:pt x="959481" y="1698671"/>
                  </a:lnTo>
                  <a:lnTo>
                    <a:pt x="959799" y="1703115"/>
                  </a:lnTo>
                  <a:lnTo>
                    <a:pt x="960116" y="1698671"/>
                  </a:lnTo>
                  <a:lnTo>
                    <a:pt x="975996" y="1698671"/>
                  </a:lnTo>
                  <a:lnTo>
                    <a:pt x="991559" y="1698353"/>
                  </a:lnTo>
                  <a:lnTo>
                    <a:pt x="1007122" y="1697083"/>
                  </a:lnTo>
                  <a:lnTo>
                    <a:pt x="1023002" y="1694861"/>
                  </a:lnTo>
                  <a:lnTo>
                    <a:pt x="1035388" y="1692004"/>
                  </a:lnTo>
                  <a:lnTo>
                    <a:pt x="1048410" y="1688830"/>
                  </a:lnTo>
                  <a:lnTo>
                    <a:pt x="1054762" y="1686608"/>
                  </a:lnTo>
                  <a:lnTo>
                    <a:pt x="1060797" y="1684385"/>
                  </a:lnTo>
                  <a:lnTo>
                    <a:pt x="1067149" y="1681528"/>
                  </a:lnTo>
                  <a:lnTo>
                    <a:pt x="1073501" y="1678671"/>
                  </a:lnTo>
                  <a:lnTo>
                    <a:pt x="1079853" y="1675179"/>
                  </a:lnTo>
                  <a:lnTo>
                    <a:pt x="1085570" y="1671370"/>
                  </a:lnTo>
                  <a:lnTo>
                    <a:pt x="1091922" y="1667243"/>
                  </a:lnTo>
                  <a:lnTo>
                    <a:pt x="1097639" y="1662799"/>
                  </a:lnTo>
                  <a:lnTo>
                    <a:pt x="1103673" y="1657085"/>
                  </a:lnTo>
                  <a:lnTo>
                    <a:pt x="1109072" y="1651371"/>
                  </a:lnTo>
                  <a:lnTo>
                    <a:pt x="1114472" y="1644704"/>
                  </a:lnTo>
                  <a:lnTo>
                    <a:pt x="1120189" y="1637086"/>
                  </a:lnTo>
                  <a:lnTo>
                    <a:pt x="1124953" y="1628514"/>
                  </a:lnTo>
                  <a:lnTo>
                    <a:pt x="1129082" y="1619308"/>
                  </a:lnTo>
                  <a:lnTo>
                    <a:pt x="1132575" y="1609467"/>
                  </a:lnTo>
                  <a:lnTo>
                    <a:pt x="1134163" y="1604071"/>
                  </a:lnTo>
                  <a:lnTo>
                    <a:pt x="1135434" y="1598357"/>
                  </a:lnTo>
                  <a:lnTo>
                    <a:pt x="1136704" y="1592643"/>
                  </a:lnTo>
                  <a:lnTo>
                    <a:pt x="1137657" y="1586611"/>
                  </a:lnTo>
                  <a:lnTo>
                    <a:pt x="1138927" y="1574866"/>
                  </a:lnTo>
                  <a:lnTo>
                    <a:pt x="1139245" y="1562802"/>
                  </a:lnTo>
                  <a:lnTo>
                    <a:pt x="1138927" y="1551057"/>
                  </a:lnTo>
                  <a:lnTo>
                    <a:pt x="1137974" y="1539311"/>
                  </a:lnTo>
                  <a:lnTo>
                    <a:pt x="1136704" y="1527566"/>
                  </a:lnTo>
                  <a:lnTo>
                    <a:pt x="1134481" y="1516137"/>
                  </a:lnTo>
                  <a:lnTo>
                    <a:pt x="1131940" y="1504709"/>
                  </a:lnTo>
                  <a:lnTo>
                    <a:pt x="1128764" y="1493916"/>
                  </a:lnTo>
                  <a:lnTo>
                    <a:pt x="1125270" y="1482805"/>
                  </a:lnTo>
                  <a:lnTo>
                    <a:pt x="1120824" y="1472647"/>
                  </a:lnTo>
                  <a:lnTo>
                    <a:pt x="1115742" y="1463441"/>
                  </a:lnTo>
                  <a:lnTo>
                    <a:pt x="1110660" y="1454235"/>
                  </a:lnTo>
                  <a:lnTo>
                    <a:pt x="1105261" y="1445981"/>
                  </a:lnTo>
                  <a:lnTo>
                    <a:pt x="1099227" y="1438362"/>
                  </a:lnTo>
                  <a:lnTo>
                    <a:pt x="1093510" y="1431061"/>
                  </a:lnTo>
                  <a:lnTo>
                    <a:pt x="1087158" y="1425029"/>
                  </a:lnTo>
                  <a:lnTo>
                    <a:pt x="1080806" y="1418998"/>
                  </a:lnTo>
                  <a:lnTo>
                    <a:pt x="1074771" y="1413919"/>
                  </a:lnTo>
                  <a:lnTo>
                    <a:pt x="1068102" y="1409157"/>
                  </a:lnTo>
                  <a:lnTo>
                    <a:pt x="1061750" y="1404395"/>
                  </a:lnTo>
                  <a:lnTo>
                    <a:pt x="1055080" y="1400586"/>
                  </a:lnTo>
                  <a:lnTo>
                    <a:pt x="1048410" y="1397094"/>
                  </a:lnTo>
                  <a:lnTo>
                    <a:pt x="1041740" y="1393602"/>
                  </a:lnTo>
                  <a:lnTo>
                    <a:pt x="1035071" y="1390745"/>
                  </a:lnTo>
                  <a:lnTo>
                    <a:pt x="1028401" y="1388205"/>
                  </a:lnTo>
                  <a:lnTo>
                    <a:pt x="1021731" y="1385666"/>
                  </a:lnTo>
                  <a:lnTo>
                    <a:pt x="1015062" y="1383761"/>
                  </a:lnTo>
                  <a:lnTo>
                    <a:pt x="1007122" y="1381539"/>
                  </a:lnTo>
                  <a:lnTo>
                    <a:pt x="999499" y="1379952"/>
                  </a:lnTo>
                  <a:lnTo>
                    <a:pt x="991877" y="1378364"/>
                  </a:lnTo>
                  <a:lnTo>
                    <a:pt x="983937" y="1377095"/>
                  </a:lnTo>
                  <a:lnTo>
                    <a:pt x="1006804" y="1075201"/>
                  </a:lnTo>
                  <a:lnTo>
                    <a:pt x="1018238" y="1072661"/>
                  </a:lnTo>
                  <a:lnTo>
                    <a:pt x="1029672" y="1070121"/>
                  </a:lnTo>
                  <a:lnTo>
                    <a:pt x="1040788" y="1066947"/>
                  </a:lnTo>
                  <a:lnTo>
                    <a:pt x="1051904" y="1062820"/>
                  </a:lnTo>
                  <a:lnTo>
                    <a:pt x="1063338" y="1058376"/>
                  </a:lnTo>
                  <a:lnTo>
                    <a:pt x="1074771" y="1053297"/>
                  </a:lnTo>
                  <a:lnTo>
                    <a:pt x="1085570" y="1047265"/>
                  </a:lnTo>
                  <a:lnTo>
                    <a:pt x="1096686" y="1040916"/>
                  </a:lnTo>
                  <a:lnTo>
                    <a:pt x="1103356" y="1036789"/>
                  </a:lnTo>
                  <a:lnTo>
                    <a:pt x="1109390" y="1032027"/>
                  </a:lnTo>
                  <a:lnTo>
                    <a:pt x="1116060" y="1027266"/>
                  </a:lnTo>
                  <a:lnTo>
                    <a:pt x="1122412" y="1022187"/>
                  </a:lnTo>
                  <a:lnTo>
                    <a:pt x="1128764" y="1016790"/>
                  </a:lnTo>
                  <a:lnTo>
                    <a:pt x="1135116" y="1010758"/>
                  </a:lnTo>
                  <a:lnTo>
                    <a:pt x="1141150" y="1005044"/>
                  </a:lnTo>
                  <a:lnTo>
                    <a:pt x="1147185" y="998378"/>
                  </a:lnTo>
                  <a:lnTo>
                    <a:pt x="1152902" y="991394"/>
                  </a:lnTo>
                  <a:lnTo>
                    <a:pt x="1158936" y="984093"/>
                  </a:lnTo>
                  <a:lnTo>
                    <a:pt x="1164336" y="976474"/>
                  </a:lnTo>
                  <a:lnTo>
                    <a:pt x="1170370" y="968220"/>
                  </a:lnTo>
                  <a:lnTo>
                    <a:pt x="1175452" y="959966"/>
                  </a:lnTo>
                  <a:lnTo>
                    <a:pt x="1180533" y="950760"/>
                  </a:lnTo>
                  <a:lnTo>
                    <a:pt x="1185615" y="941554"/>
                  </a:lnTo>
                  <a:lnTo>
                    <a:pt x="1190379" y="931714"/>
                  </a:lnTo>
                  <a:lnTo>
                    <a:pt x="1194508" y="921555"/>
                  </a:lnTo>
                  <a:lnTo>
                    <a:pt x="1198954" y="910444"/>
                  </a:lnTo>
                  <a:lnTo>
                    <a:pt x="1202766" y="899651"/>
                  </a:lnTo>
                  <a:lnTo>
                    <a:pt x="1206259" y="887906"/>
                  </a:lnTo>
                  <a:lnTo>
                    <a:pt x="1209435" y="876160"/>
                  </a:lnTo>
                  <a:lnTo>
                    <a:pt x="1212294" y="863779"/>
                  </a:lnTo>
                  <a:lnTo>
                    <a:pt x="1214517" y="851399"/>
                  </a:lnTo>
                  <a:lnTo>
                    <a:pt x="1216422" y="838701"/>
                  </a:lnTo>
                  <a:lnTo>
                    <a:pt x="1217693" y="826003"/>
                  </a:lnTo>
                  <a:lnTo>
                    <a:pt x="1218963" y="812988"/>
                  </a:lnTo>
                  <a:lnTo>
                    <a:pt x="1219598" y="799972"/>
                  </a:lnTo>
                  <a:lnTo>
                    <a:pt x="1219916" y="787274"/>
                  </a:lnTo>
                  <a:lnTo>
                    <a:pt x="1219916" y="774259"/>
                  </a:lnTo>
                  <a:lnTo>
                    <a:pt x="1219598" y="767275"/>
                  </a:lnTo>
                  <a:lnTo>
                    <a:pt x="1219598" y="763783"/>
                  </a:lnTo>
                  <a:lnTo>
                    <a:pt x="1219281" y="760926"/>
                  </a:lnTo>
                  <a:lnTo>
                    <a:pt x="1219281" y="754894"/>
                  </a:lnTo>
                  <a:lnTo>
                    <a:pt x="1218328" y="747910"/>
                  </a:lnTo>
                  <a:lnTo>
                    <a:pt x="1218010" y="740927"/>
                  </a:lnTo>
                  <a:lnTo>
                    <a:pt x="1217058" y="734260"/>
                  </a:lnTo>
                  <a:lnTo>
                    <a:pt x="1214834" y="720292"/>
                  </a:lnTo>
                  <a:lnTo>
                    <a:pt x="1212294" y="706325"/>
                  </a:lnTo>
                  <a:lnTo>
                    <a:pt x="1208800" y="692674"/>
                  </a:lnTo>
                  <a:lnTo>
                    <a:pt x="1204671" y="679341"/>
                  </a:lnTo>
                  <a:lnTo>
                    <a:pt x="1199907" y="666643"/>
                  </a:lnTo>
                  <a:lnTo>
                    <a:pt x="1194826" y="654263"/>
                  </a:lnTo>
                  <a:lnTo>
                    <a:pt x="1189426" y="642835"/>
                  </a:lnTo>
                  <a:lnTo>
                    <a:pt x="1183709" y="632359"/>
                  </a:lnTo>
                  <a:lnTo>
                    <a:pt x="1177357" y="622201"/>
                  </a:lnTo>
                  <a:lnTo>
                    <a:pt x="1170688" y="613312"/>
                  </a:lnTo>
                  <a:lnTo>
                    <a:pt x="1164018" y="605058"/>
                  </a:lnTo>
                  <a:lnTo>
                    <a:pt x="1157348" y="597122"/>
                  </a:lnTo>
                  <a:lnTo>
                    <a:pt x="1150361" y="590138"/>
                  </a:lnTo>
                  <a:lnTo>
                    <a:pt x="1143691" y="583789"/>
                  </a:lnTo>
                  <a:lnTo>
                    <a:pt x="1136704" y="578075"/>
                  </a:lnTo>
                  <a:lnTo>
                    <a:pt x="1129399" y="572996"/>
                  </a:lnTo>
                  <a:lnTo>
                    <a:pt x="1122412" y="567917"/>
                  </a:lnTo>
                  <a:lnTo>
                    <a:pt x="1115742" y="563472"/>
                  </a:lnTo>
                  <a:lnTo>
                    <a:pt x="1108755" y="559663"/>
                  </a:lnTo>
                  <a:lnTo>
                    <a:pt x="1101768" y="555536"/>
                  </a:lnTo>
                  <a:lnTo>
                    <a:pt x="1094463" y="552044"/>
                  </a:lnTo>
                  <a:lnTo>
                    <a:pt x="1088111" y="549505"/>
                  </a:lnTo>
                  <a:lnTo>
                    <a:pt x="1080806" y="546330"/>
                  </a:lnTo>
                  <a:lnTo>
                    <a:pt x="1073818" y="543791"/>
                  </a:lnTo>
                  <a:lnTo>
                    <a:pt x="1060162" y="539664"/>
                  </a:lnTo>
                  <a:lnTo>
                    <a:pt x="1046504" y="536172"/>
                  </a:lnTo>
                  <a:lnTo>
                    <a:pt x="1033165" y="533315"/>
                  </a:lnTo>
                  <a:lnTo>
                    <a:pt x="1019508" y="531093"/>
                  </a:lnTo>
                  <a:lnTo>
                    <a:pt x="1007122" y="530140"/>
                  </a:lnTo>
                  <a:lnTo>
                    <a:pt x="995370" y="529823"/>
                  </a:lnTo>
                  <a:lnTo>
                    <a:pt x="983301" y="529823"/>
                  </a:lnTo>
                  <a:lnTo>
                    <a:pt x="971550" y="530140"/>
                  </a:lnTo>
                  <a:lnTo>
                    <a:pt x="967104" y="529823"/>
                  </a:lnTo>
                  <a:lnTo>
                    <a:pt x="962657" y="529505"/>
                  </a:lnTo>
                  <a:lnTo>
                    <a:pt x="953447" y="529505"/>
                  </a:lnTo>
                  <a:close/>
                  <a:moveTo>
                    <a:pt x="958846" y="276181"/>
                  </a:moveTo>
                  <a:lnTo>
                    <a:pt x="953764" y="276816"/>
                  </a:lnTo>
                  <a:lnTo>
                    <a:pt x="949318" y="277451"/>
                  </a:lnTo>
                  <a:lnTo>
                    <a:pt x="944236" y="278403"/>
                  </a:lnTo>
                  <a:lnTo>
                    <a:pt x="939472" y="279356"/>
                  </a:lnTo>
                  <a:lnTo>
                    <a:pt x="934708" y="280625"/>
                  </a:lnTo>
                  <a:lnTo>
                    <a:pt x="930262" y="282213"/>
                  </a:lnTo>
                  <a:lnTo>
                    <a:pt x="925815" y="284117"/>
                  </a:lnTo>
                  <a:lnTo>
                    <a:pt x="916922" y="288562"/>
                  </a:lnTo>
                  <a:lnTo>
                    <a:pt x="908982" y="293006"/>
                  </a:lnTo>
                  <a:lnTo>
                    <a:pt x="901360" y="299037"/>
                  </a:lnTo>
                  <a:lnTo>
                    <a:pt x="894372" y="305386"/>
                  </a:lnTo>
                  <a:lnTo>
                    <a:pt x="888020" y="312370"/>
                  </a:lnTo>
                  <a:lnTo>
                    <a:pt x="882621" y="319672"/>
                  </a:lnTo>
                  <a:lnTo>
                    <a:pt x="877539" y="327925"/>
                  </a:lnTo>
                  <a:lnTo>
                    <a:pt x="873093" y="336496"/>
                  </a:lnTo>
                  <a:lnTo>
                    <a:pt x="871505" y="340941"/>
                  </a:lnTo>
                  <a:lnTo>
                    <a:pt x="869917" y="345702"/>
                  </a:lnTo>
                  <a:lnTo>
                    <a:pt x="868964" y="350464"/>
                  </a:lnTo>
                  <a:lnTo>
                    <a:pt x="867694" y="354908"/>
                  </a:lnTo>
                  <a:lnTo>
                    <a:pt x="866741" y="359670"/>
                  </a:lnTo>
                  <a:lnTo>
                    <a:pt x="866106" y="364749"/>
                  </a:lnTo>
                  <a:lnTo>
                    <a:pt x="865788" y="369511"/>
                  </a:lnTo>
                  <a:lnTo>
                    <a:pt x="865788" y="374590"/>
                  </a:lnTo>
                  <a:lnTo>
                    <a:pt x="865788" y="379669"/>
                  </a:lnTo>
                  <a:lnTo>
                    <a:pt x="866106" y="384749"/>
                  </a:lnTo>
                  <a:lnTo>
                    <a:pt x="866741" y="389828"/>
                  </a:lnTo>
                  <a:lnTo>
                    <a:pt x="867694" y="394590"/>
                  </a:lnTo>
                  <a:lnTo>
                    <a:pt x="868964" y="399351"/>
                  </a:lnTo>
                  <a:lnTo>
                    <a:pt x="869917" y="404113"/>
                  </a:lnTo>
                  <a:lnTo>
                    <a:pt x="871505" y="408875"/>
                  </a:lnTo>
                  <a:lnTo>
                    <a:pt x="873093" y="413002"/>
                  </a:lnTo>
                  <a:lnTo>
                    <a:pt x="877539" y="421573"/>
                  </a:lnTo>
                  <a:lnTo>
                    <a:pt x="882621" y="429826"/>
                  </a:lnTo>
                  <a:lnTo>
                    <a:pt x="888020" y="437445"/>
                  </a:lnTo>
                  <a:lnTo>
                    <a:pt x="894372" y="444429"/>
                  </a:lnTo>
                  <a:lnTo>
                    <a:pt x="901360" y="450778"/>
                  </a:lnTo>
                  <a:lnTo>
                    <a:pt x="908982" y="456492"/>
                  </a:lnTo>
                  <a:lnTo>
                    <a:pt x="916922" y="461254"/>
                  </a:lnTo>
                  <a:lnTo>
                    <a:pt x="925815" y="465381"/>
                  </a:lnTo>
                  <a:lnTo>
                    <a:pt x="930262" y="466968"/>
                  </a:lnTo>
                  <a:lnTo>
                    <a:pt x="934708" y="468555"/>
                  </a:lnTo>
                  <a:lnTo>
                    <a:pt x="939472" y="470142"/>
                  </a:lnTo>
                  <a:lnTo>
                    <a:pt x="944236" y="471095"/>
                  </a:lnTo>
                  <a:lnTo>
                    <a:pt x="949318" y="472047"/>
                  </a:lnTo>
                  <a:lnTo>
                    <a:pt x="953764" y="472682"/>
                  </a:lnTo>
                  <a:lnTo>
                    <a:pt x="958846" y="472999"/>
                  </a:lnTo>
                  <a:lnTo>
                    <a:pt x="964245" y="473317"/>
                  </a:lnTo>
                  <a:lnTo>
                    <a:pt x="969327" y="472999"/>
                  </a:lnTo>
                  <a:lnTo>
                    <a:pt x="974408" y="472682"/>
                  </a:lnTo>
                  <a:lnTo>
                    <a:pt x="978855" y="472047"/>
                  </a:lnTo>
                  <a:lnTo>
                    <a:pt x="983937" y="471095"/>
                  </a:lnTo>
                  <a:lnTo>
                    <a:pt x="988701" y="470142"/>
                  </a:lnTo>
                  <a:lnTo>
                    <a:pt x="993465" y="468555"/>
                  </a:lnTo>
                  <a:lnTo>
                    <a:pt x="997911" y="466968"/>
                  </a:lnTo>
                  <a:lnTo>
                    <a:pt x="1002358" y="465381"/>
                  </a:lnTo>
                  <a:lnTo>
                    <a:pt x="1011250" y="461254"/>
                  </a:lnTo>
                  <a:lnTo>
                    <a:pt x="1018873" y="456492"/>
                  </a:lnTo>
                  <a:lnTo>
                    <a:pt x="1026813" y="450778"/>
                  </a:lnTo>
                  <a:lnTo>
                    <a:pt x="1033800" y="444429"/>
                  </a:lnTo>
                  <a:lnTo>
                    <a:pt x="1040152" y="437445"/>
                  </a:lnTo>
                  <a:lnTo>
                    <a:pt x="1045552" y="429826"/>
                  </a:lnTo>
                  <a:lnTo>
                    <a:pt x="1050633" y="421573"/>
                  </a:lnTo>
                  <a:lnTo>
                    <a:pt x="1055080" y="413002"/>
                  </a:lnTo>
                  <a:lnTo>
                    <a:pt x="1056668" y="408875"/>
                  </a:lnTo>
                  <a:lnTo>
                    <a:pt x="1058256" y="404113"/>
                  </a:lnTo>
                  <a:lnTo>
                    <a:pt x="1059209" y="399351"/>
                  </a:lnTo>
                  <a:lnTo>
                    <a:pt x="1060479" y="394590"/>
                  </a:lnTo>
                  <a:lnTo>
                    <a:pt x="1061432" y="389828"/>
                  </a:lnTo>
                  <a:lnTo>
                    <a:pt x="1062067" y="384749"/>
                  </a:lnTo>
                  <a:lnTo>
                    <a:pt x="1062385" y="379669"/>
                  </a:lnTo>
                  <a:lnTo>
                    <a:pt x="1062385" y="374590"/>
                  </a:lnTo>
                  <a:lnTo>
                    <a:pt x="1062385" y="369511"/>
                  </a:lnTo>
                  <a:lnTo>
                    <a:pt x="1062067" y="364749"/>
                  </a:lnTo>
                  <a:lnTo>
                    <a:pt x="1061432" y="359670"/>
                  </a:lnTo>
                  <a:lnTo>
                    <a:pt x="1060479" y="354908"/>
                  </a:lnTo>
                  <a:lnTo>
                    <a:pt x="1059209" y="350464"/>
                  </a:lnTo>
                  <a:lnTo>
                    <a:pt x="1058256" y="345702"/>
                  </a:lnTo>
                  <a:lnTo>
                    <a:pt x="1056668" y="340941"/>
                  </a:lnTo>
                  <a:lnTo>
                    <a:pt x="1055080" y="336496"/>
                  </a:lnTo>
                  <a:lnTo>
                    <a:pt x="1050633" y="327925"/>
                  </a:lnTo>
                  <a:lnTo>
                    <a:pt x="1045552" y="319672"/>
                  </a:lnTo>
                  <a:lnTo>
                    <a:pt x="1040152" y="312370"/>
                  </a:lnTo>
                  <a:lnTo>
                    <a:pt x="1033800" y="305386"/>
                  </a:lnTo>
                  <a:lnTo>
                    <a:pt x="1026813" y="299037"/>
                  </a:lnTo>
                  <a:lnTo>
                    <a:pt x="1018873" y="293006"/>
                  </a:lnTo>
                  <a:lnTo>
                    <a:pt x="1011250" y="288562"/>
                  </a:lnTo>
                  <a:lnTo>
                    <a:pt x="1002358" y="284117"/>
                  </a:lnTo>
                  <a:lnTo>
                    <a:pt x="997911" y="282213"/>
                  </a:lnTo>
                  <a:lnTo>
                    <a:pt x="993465" y="280625"/>
                  </a:lnTo>
                  <a:lnTo>
                    <a:pt x="988701" y="279356"/>
                  </a:lnTo>
                  <a:lnTo>
                    <a:pt x="983937" y="278403"/>
                  </a:lnTo>
                  <a:lnTo>
                    <a:pt x="978855" y="277451"/>
                  </a:lnTo>
                  <a:lnTo>
                    <a:pt x="974408" y="276816"/>
                  </a:lnTo>
                  <a:lnTo>
                    <a:pt x="969327" y="276181"/>
                  </a:lnTo>
                  <a:lnTo>
                    <a:pt x="964245" y="276181"/>
                  </a:lnTo>
                  <a:lnTo>
                    <a:pt x="958846" y="276181"/>
                  </a:lnTo>
                  <a:close/>
                  <a:moveTo>
                    <a:pt x="765743" y="0"/>
                  </a:moveTo>
                  <a:lnTo>
                    <a:pt x="771142" y="0"/>
                  </a:lnTo>
                  <a:lnTo>
                    <a:pt x="1173864" y="0"/>
                  </a:lnTo>
                  <a:lnTo>
                    <a:pt x="1179263" y="0"/>
                  </a:lnTo>
                  <a:lnTo>
                    <a:pt x="1184662" y="635"/>
                  </a:lnTo>
                  <a:lnTo>
                    <a:pt x="1190379" y="1270"/>
                  </a:lnTo>
                  <a:lnTo>
                    <a:pt x="1195461" y="2222"/>
                  </a:lnTo>
                  <a:lnTo>
                    <a:pt x="1200542" y="3810"/>
                  </a:lnTo>
                  <a:lnTo>
                    <a:pt x="1205624" y="4762"/>
                  </a:lnTo>
                  <a:lnTo>
                    <a:pt x="1210706" y="6667"/>
                  </a:lnTo>
                  <a:lnTo>
                    <a:pt x="1215787" y="8889"/>
                  </a:lnTo>
                  <a:lnTo>
                    <a:pt x="1220551" y="10794"/>
                  </a:lnTo>
                  <a:lnTo>
                    <a:pt x="1224998" y="13016"/>
                  </a:lnTo>
                  <a:lnTo>
                    <a:pt x="1229444" y="15873"/>
                  </a:lnTo>
                  <a:lnTo>
                    <a:pt x="1234208" y="18412"/>
                  </a:lnTo>
                  <a:lnTo>
                    <a:pt x="1238337" y="21587"/>
                  </a:lnTo>
                  <a:lnTo>
                    <a:pt x="1242466" y="24761"/>
                  </a:lnTo>
                  <a:lnTo>
                    <a:pt x="1246277" y="28253"/>
                  </a:lnTo>
                  <a:lnTo>
                    <a:pt x="1250088" y="31745"/>
                  </a:lnTo>
                  <a:lnTo>
                    <a:pt x="1253900" y="35872"/>
                  </a:lnTo>
                  <a:lnTo>
                    <a:pt x="1256758" y="39681"/>
                  </a:lnTo>
                  <a:lnTo>
                    <a:pt x="1260570" y="43491"/>
                  </a:lnTo>
                  <a:lnTo>
                    <a:pt x="1263110" y="47935"/>
                  </a:lnTo>
                  <a:lnTo>
                    <a:pt x="1266286" y="52379"/>
                  </a:lnTo>
                  <a:lnTo>
                    <a:pt x="1268510" y="56824"/>
                  </a:lnTo>
                  <a:lnTo>
                    <a:pt x="1271050" y="61585"/>
                  </a:lnTo>
                  <a:lnTo>
                    <a:pt x="1273274" y="66347"/>
                  </a:lnTo>
                  <a:lnTo>
                    <a:pt x="1275179" y="71109"/>
                  </a:lnTo>
                  <a:lnTo>
                    <a:pt x="1276767" y="76188"/>
                  </a:lnTo>
                  <a:lnTo>
                    <a:pt x="1278355" y="81267"/>
                  </a:lnTo>
                  <a:lnTo>
                    <a:pt x="1279626" y="86664"/>
                  </a:lnTo>
                  <a:lnTo>
                    <a:pt x="1280261" y="91743"/>
                  </a:lnTo>
                  <a:lnTo>
                    <a:pt x="1281214" y="97140"/>
                  </a:lnTo>
                  <a:lnTo>
                    <a:pt x="1281531" y="102854"/>
                  </a:lnTo>
                  <a:lnTo>
                    <a:pt x="1281849" y="108250"/>
                  </a:lnTo>
                  <a:lnTo>
                    <a:pt x="1281849" y="345702"/>
                  </a:lnTo>
                  <a:lnTo>
                    <a:pt x="1281849" y="351099"/>
                  </a:lnTo>
                  <a:lnTo>
                    <a:pt x="1282484" y="356496"/>
                  </a:lnTo>
                  <a:lnTo>
                    <a:pt x="1282802" y="361575"/>
                  </a:lnTo>
                  <a:lnTo>
                    <a:pt x="1284072" y="366337"/>
                  </a:lnTo>
                  <a:lnTo>
                    <a:pt x="1284707" y="371098"/>
                  </a:lnTo>
                  <a:lnTo>
                    <a:pt x="1285978" y="375543"/>
                  </a:lnTo>
                  <a:lnTo>
                    <a:pt x="1287566" y="379669"/>
                  </a:lnTo>
                  <a:lnTo>
                    <a:pt x="1289471" y="383796"/>
                  </a:lnTo>
                  <a:lnTo>
                    <a:pt x="1291059" y="387288"/>
                  </a:lnTo>
                  <a:lnTo>
                    <a:pt x="1293283" y="390780"/>
                  </a:lnTo>
                  <a:lnTo>
                    <a:pt x="1295188" y="393955"/>
                  </a:lnTo>
                  <a:lnTo>
                    <a:pt x="1298047" y="396812"/>
                  </a:lnTo>
                  <a:lnTo>
                    <a:pt x="1300270" y="399669"/>
                  </a:lnTo>
                  <a:lnTo>
                    <a:pt x="1303446" y="402208"/>
                  </a:lnTo>
                  <a:lnTo>
                    <a:pt x="1306304" y="404430"/>
                  </a:lnTo>
                  <a:lnTo>
                    <a:pt x="1309480" y="406335"/>
                  </a:lnTo>
                  <a:lnTo>
                    <a:pt x="1312656" y="407922"/>
                  </a:lnTo>
                  <a:lnTo>
                    <a:pt x="1316150" y="409510"/>
                  </a:lnTo>
                  <a:lnTo>
                    <a:pt x="1319644" y="410779"/>
                  </a:lnTo>
                  <a:lnTo>
                    <a:pt x="1323137" y="411414"/>
                  </a:lnTo>
                  <a:lnTo>
                    <a:pt x="1326949" y="412367"/>
                  </a:lnTo>
                  <a:lnTo>
                    <a:pt x="1331078" y="412684"/>
                  </a:lnTo>
                  <a:lnTo>
                    <a:pt x="1335206" y="412684"/>
                  </a:lnTo>
                  <a:lnTo>
                    <a:pt x="1339335" y="412367"/>
                  </a:lnTo>
                  <a:lnTo>
                    <a:pt x="1343464" y="411732"/>
                  </a:lnTo>
                  <a:lnTo>
                    <a:pt x="1347910" y="411097"/>
                  </a:lnTo>
                  <a:lnTo>
                    <a:pt x="1352039" y="409827"/>
                  </a:lnTo>
                  <a:lnTo>
                    <a:pt x="1356803" y="408875"/>
                  </a:lnTo>
                  <a:lnTo>
                    <a:pt x="1361568" y="406653"/>
                  </a:lnTo>
                  <a:lnTo>
                    <a:pt x="1366332" y="404748"/>
                  </a:lnTo>
                  <a:lnTo>
                    <a:pt x="1371096" y="402526"/>
                  </a:lnTo>
                  <a:lnTo>
                    <a:pt x="1375542" y="399986"/>
                  </a:lnTo>
                  <a:lnTo>
                    <a:pt x="1581349" y="281260"/>
                  </a:lnTo>
                  <a:lnTo>
                    <a:pt x="1586113" y="278721"/>
                  </a:lnTo>
                  <a:lnTo>
                    <a:pt x="1591195" y="276181"/>
                  </a:lnTo>
                  <a:lnTo>
                    <a:pt x="1596277" y="273959"/>
                  </a:lnTo>
                  <a:lnTo>
                    <a:pt x="1601358" y="272372"/>
                  </a:lnTo>
                  <a:lnTo>
                    <a:pt x="1606440" y="270784"/>
                  </a:lnTo>
                  <a:lnTo>
                    <a:pt x="1611522" y="269197"/>
                  </a:lnTo>
                  <a:lnTo>
                    <a:pt x="1617238" y="268562"/>
                  </a:lnTo>
                  <a:lnTo>
                    <a:pt x="1622320" y="267610"/>
                  </a:lnTo>
                  <a:lnTo>
                    <a:pt x="1627402" y="266975"/>
                  </a:lnTo>
                  <a:lnTo>
                    <a:pt x="1632801" y="266975"/>
                  </a:lnTo>
                  <a:lnTo>
                    <a:pt x="1637883" y="266975"/>
                  </a:lnTo>
                  <a:lnTo>
                    <a:pt x="1642964" y="266975"/>
                  </a:lnTo>
                  <a:lnTo>
                    <a:pt x="1648364" y="267610"/>
                  </a:lnTo>
                  <a:lnTo>
                    <a:pt x="1653445" y="268562"/>
                  </a:lnTo>
                  <a:lnTo>
                    <a:pt x="1658527" y="269197"/>
                  </a:lnTo>
                  <a:lnTo>
                    <a:pt x="1663609" y="270467"/>
                  </a:lnTo>
                  <a:lnTo>
                    <a:pt x="1668373" y="272054"/>
                  </a:lnTo>
                  <a:lnTo>
                    <a:pt x="1673454" y="273641"/>
                  </a:lnTo>
                  <a:lnTo>
                    <a:pt x="1678218" y="275546"/>
                  </a:lnTo>
                  <a:lnTo>
                    <a:pt x="1682982" y="277768"/>
                  </a:lnTo>
                  <a:lnTo>
                    <a:pt x="1687746" y="280308"/>
                  </a:lnTo>
                  <a:lnTo>
                    <a:pt x="1692193" y="282530"/>
                  </a:lnTo>
                  <a:lnTo>
                    <a:pt x="1696640" y="285704"/>
                  </a:lnTo>
                  <a:lnTo>
                    <a:pt x="1701086" y="288562"/>
                  </a:lnTo>
                  <a:lnTo>
                    <a:pt x="1705215" y="292053"/>
                  </a:lnTo>
                  <a:lnTo>
                    <a:pt x="1709344" y="295545"/>
                  </a:lnTo>
                  <a:lnTo>
                    <a:pt x="1713155" y="299037"/>
                  </a:lnTo>
                  <a:lnTo>
                    <a:pt x="1716648" y="302847"/>
                  </a:lnTo>
                  <a:lnTo>
                    <a:pt x="1720142" y="307291"/>
                  </a:lnTo>
                  <a:lnTo>
                    <a:pt x="1723318" y="311418"/>
                  </a:lnTo>
                  <a:lnTo>
                    <a:pt x="1726494" y="315862"/>
                  </a:lnTo>
                  <a:lnTo>
                    <a:pt x="1729670" y="320624"/>
                  </a:lnTo>
                  <a:lnTo>
                    <a:pt x="1930713" y="668866"/>
                  </a:lnTo>
                  <a:lnTo>
                    <a:pt x="1933254" y="673945"/>
                  </a:lnTo>
                  <a:lnTo>
                    <a:pt x="1935795" y="678707"/>
                  </a:lnTo>
                  <a:lnTo>
                    <a:pt x="1937701" y="683786"/>
                  </a:lnTo>
                  <a:lnTo>
                    <a:pt x="1939606" y="688865"/>
                  </a:lnTo>
                  <a:lnTo>
                    <a:pt x="1941194" y="693944"/>
                  </a:lnTo>
                  <a:lnTo>
                    <a:pt x="1942465" y="699341"/>
                  </a:lnTo>
                  <a:lnTo>
                    <a:pt x="1943735" y="704420"/>
                  </a:lnTo>
                  <a:lnTo>
                    <a:pt x="1944370" y="709499"/>
                  </a:lnTo>
                  <a:lnTo>
                    <a:pt x="1944688" y="715213"/>
                  </a:lnTo>
                  <a:lnTo>
                    <a:pt x="1944688" y="720292"/>
                  </a:lnTo>
                  <a:lnTo>
                    <a:pt x="1944688" y="725372"/>
                  </a:lnTo>
                  <a:lnTo>
                    <a:pt x="1944688" y="730768"/>
                  </a:lnTo>
                  <a:lnTo>
                    <a:pt x="1944370" y="735847"/>
                  </a:lnTo>
                  <a:lnTo>
                    <a:pt x="1943735" y="740927"/>
                  </a:lnTo>
                  <a:lnTo>
                    <a:pt x="1942465" y="746006"/>
                  </a:lnTo>
                  <a:lnTo>
                    <a:pt x="1941194" y="751085"/>
                  </a:lnTo>
                  <a:lnTo>
                    <a:pt x="1939606" y="756164"/>
                  </a:lnTo>
                  <a:lnTo>
                    <a:pt x="1938018" y="760926"/>
                  </a:lnTo>
                  <a:lnTo>
                    <a:pt x="1936113" y="766005"/>
                  </a:lnTo>
                  <a:lnTo>
                    <a:pt x="1933890" y="770767"/>
                  </a:lnTo>
                  <a:lnTo>
                    <a:pt x="1931349" y="775529"/>
                  </a:lnTo>
                  <a:lnTo>
                    <a:pt x="1929125" y="779655"/>
                  </a:lnTo>
                  <a:lnTo>
                    <a:pt x="1925949" y="784100"/>
                  </a:lnTo>
                  <a:lnTo>
                    <a:pt x="1923091" y="788226"/>
                  </a:lnTo>
                  <a:lnTo>
                    <a:pt x="1919597" y="792671"/>
                  </a:lnTo>
                  <a:lnTo>
                    <a:pt x="1916104" y="796480"/>
                  </a:lnTo>
                  <a:lnTo>
                    <a:pt x="1912610" y="800607"/>
                  </a:lnTo>
                  <a:lnTo>
                    <a:pt x="1908799" y="804099"/>
                  </a:lnTo>
                  <a:lnTo>
                    <a:pt x="1904352" y="807591"/>
                  </a:lnTo>
                  <a:lnTo>
                    <a:pt x="1900224" y="811083"/>
                  </a:lnTo>
                  <a:lnTo>
                    <a:pt x="1895777" y="813940"/>
                  </a:lnTo>
                  <a:lnTo>
                    <a:pt x="1891013" y="816797"/>
                  </a:lnTo>
                  <a:lnTo>
                    <a:pt x="1684888" y="935523"/>
                  </a:lnTo>
                  <a:lnTo>
                    <a:pt x="1680124" y="938380"/>
                  </a:lnTo>
                  <a:lnTo>
                    <a:pt x="1675995" y="941554"/>
                  </a:lnTo>
                  <a:lnTo>
                    <a:pt x="1671866" y="944094"/>
                  </a:lnTo>
                  <a:lnTo>
                    <a:pt x="1668055" y="947269"/>
                  </a:lnTo>
                  <a:lnTo>
                    <a:pt x="1664562" y="950760"/>
                  </a:lnTo>
                  <a:lnTo>
                    <a:pt x="1661385" y="953935"/>
                  </a:lnTo>
                  <a:lnTo>
                    <a:pt x="1658527" y="957427"/>
                  </a:lnTo>
                  <a:lnTo>
                    <a:pt x="1655986" y="960601"/>
                  </a:lnTo>
                  <a:lnTo>
                    <a:pt x="1654080" y="964093"/>
                  </a:lnTo>
                  <a:lnTo>
                    <a:pt x="1651857" y="967585"/>
                  </a:lnTo>
                  <a:lnTo>
                    <a:pt x="1649952" y="971395"/>
                  </a:lnTo>
                  <a:lnTo>
                    <a:pt x="1648681" y="975204"/>
                  </a:lnTo>
                  <a:lnTo>
                    <a:pt x="1647728" y="978696"/>
                  </a:lnTo>
                  <a:lnTo>
                    <a:pt x="1646776" y="982188"/>
                  </a:lnTo>
                  <a:lnTo>
                    <a:pt x="1646458" y="985997"/>
                  </a:lnTo>
                  <a:lnTo>
                    <a:pt x="1646458" y="989807"/>
                  </a:lnTo>
                  <a:lnTo>
                    <a:pt x="1646458" y="993616"/>
                  </a:lnTo>
                  <a:lnTo>
                    <a:pt x="1646776" y="997108"/>
                  </a:lnTo>
                  <a:lnTo>
                    <a:pt x="1647728" y="1000600"/>
                  </a:lnTo>
                  <a:lnTo>
                    <a:pt x="1648681" y="1004409"/>
                  </a:lnTo>
                  <a:lnTo>
                    <a:pt x="1649952" y="1008219"/>
                  </a:lnTo>
                  <a:lnTo>
                    <a:pt x="1651857" y="1011711"/>
                  </a:lnTo>
                  <a:lnTo>
                    <a:pt x="1654080" y="1015203"/>
                  </a:lnTo>
                  <a:lnTo>
                    <a:pt x="1656304" y="1018695"/>
                  </a:lnTo>
                  <a:lnTo>
                    <a:pt x="1658527" y="1022187"/>
                  </a:lnTo>
                  <a:lnTo>
                    <a:pt x="1661385" y="1025361"/>
                  </a:lnTo>
                  <a:lnTo>
                    <a:pt x="1664562" y="1028853"/>
                  </a:lnTo>
                  <a:lnTo>
                    <a:pt x="1668055" y="1032027"/>
                  </a:lnTo>
                  <a:lnTo>
                    <a:pt x="1671866" y="1035202"/>
                  </a:lnTo>
                  <a:lnTo>
                    <a:pt x="1675995" y="1038376"/>
                  </a:lnTo>
                  <a:lnTo>
                    <a:pt x="1680442" y="1040916"/>
                  </a:lnTo>
                  <a:lnTo>
                    <a:pt x="1684888" y="1043773"/>
                  </a:lnTo>
                  <a:lnTo>
                    <a:pt x="1891013" y="1162499"/>
                  </a:lnTo>
                  <a:lnTo>
                    <a:pt x="1895777" y="1165674"/>
                  </a:lnTo>
                  <a:lnTo>
                    <a:pt x="1900224" y="1168848"/>
                  </a:lnTo>
                  <a:lnTo>
                    <a:pt x="1904352" y="1171705"/>
                  </a:lnTo>
                  <a:lnTo>
                    <a:pt x="1908799" y="1175514"/>
                  </a:lnTo>
                  <a:lnTo>
                    <a:pt x="1912610" y="1179006"/>
                  </a:lnTo>
                  <a:lnTo>
                    <a:pt x="1916104" y="1182816"/>
                  </a:lnTo>
                  <a:lnTo>
                    <a:pt x="1919597" y="1186625"/>
                  </a:lnTo>
                  <a:lnTo>
                    <a:pt x="1923091" y="1191069"/>
                  </a:lnTo>
                  <a:lnTo>
                    <a:pt x="1925949" y="1195196"/>
                  </a:lnTo>
                  <a:lnTo>
                    <a:pt x="1929125" y="1199641"/>
                  </a:lnTo>
                  <a:lnTo>
                    <a:pt x="1931349" y="1204402"/>
                  </a:lnTo>
                  <a:lnTo>
                    <a:pt x="1933890" y="1209164"/>
                  </a:lnTo>
                  <a:lnTo>
                    <a:pt x="1936113" y="1213608"/>
                  </a:lnTo>
                  <a:lnTo>
                    <a:pt x="1938018" y="1218370"/>
                  </a:lnTo>
                  <a:lnTo>
                    <a:pt x="1939606" y="1223449"/>
                  </a:lnTo>
                  <a:lnTo>
                    <a:pt x="1941194" y="1228211"/>
                  </a:lnTo>
                  <a:lnTo>
                    <a:pt x="1942465" y="1233290"/>
                  </a:lnTo>
                  <a:lnTo>
                    <a:pt x="1943735" y="1238369"/>
                  </a:lnTo>
                  <a:lnTo>
                    <a:pt x="1944370" y="1243449"/>
                  </a:lnTo>
                  <a:lnTo>
                    <a:pt x="1944688" y="1249163"/>
                  </a:lnTo>
                  <a:lnTo>
                    <a:pt x="1944688" y="1254242"/>
                  </a:lnTo>
                  <a:lnTo>
                    <a:pt x="1944688" y="1259321"/>
                  </a:lnTo>
                  <a:lnTo>
                    <a:pt x="1944688" y="1264718"/>
                  </a:lnTo>
                  <a:lnTo>
                    <a:pt x="1944370" y="1269797"/>
                  </a:lnTo>
                  <a:lnTo>
                    <a:pt x="1943735" y="1274876"/>
                  </a:lnTo>
                  <a:lnTo>
                    <a:pt x="1942465" y="1280273"/>
                  </a:lnTo>
                  <a:lnTo>
                    <a:pt x="1941194" y="1285352"/>
                  </a:lnTo>
                  <a:lnTo>
                    <a:pt x="1939606" y="1290431"/>
                  </a:lnTo>
                  <a:lnTo>
                    <a:pt x="1937701" y="1295510"/>
                  </a:lnTo>
                  <a:lnTo>
                    <a:pt x="1935795" y="1300589"/>
                  </a:lnTo>
                  <a:lnTo>
                    <a:pt x="1933254" y="1305351"/>
                  </a:lnTo>
                  <a:lnTo>
                    <a:pt x="1930713" y="1310430"/>
                  </a:lnTo>
                  <a:lnTo>
                    <a:pt x="1729670" y="1658672"/>
                  </a:lnTo>
                  <a:lnTo>
                    <a:pt x="1726494" y="1663434"/>
                  </a:lnTo>
                  <a:lnTo>
                    <a:pt x="1723318" y="1668196"/>
                  </a:lnTo>
                  <a:lnTo>
                    <a:pt x="1720142" y="1672640"/>
                  </a:lnTo>
                  <a:lnTo>
                    <a:pt x="1716648" y="1676449"/>
                  </a:lnTo>
                  <a:lnTo>
                    <a:pt x="1713155" y="1680259"/>
                  </a:lnTo>
                  <a:lnTo>
                    <a:pt x="1709344" y="1684385"/>
                  </a:lnTo>
                  <a:lnTo>
                    <a:pt x="1705215" y="1687243"/>
                  </a:lnTo>
                  <a:lnTo>
                    <a:pt x="1701086" y="1691052"/>
                  </a:lnTo>
                  <a:lnTo>
                    <a:pt x="1696640" y="1693909"/>
                  </a:lnTo>
                  <a:lnTo>
                    <a:pt x="1692193" y="1696766"/>
                  </a:lnTo>
                  <a:lnTo>
                    <a:pt x="1687746" y="1699623"/>
                  </a:lnTo>
                  <a:lnTo>
                    <a:pt x="1682982" y="1701845"/>
                  </a:lnTo>
                  <a:lnTo>
                    <a:pt x="1678218" y="1703750"/>
                  </a:lnTo>
                  <a:lnTo>
                    <a:pt x="1673454" y="1705655"/>
                  </a:lnTo>
                  <a:lnTo>
                    <a:pt x="1668373" y="1707242"/>
                  </a:lnTo>
                  <a:lnTo>
                    <a:pt x="1663609" y="1708829"/>
                  </a:lnTo>
                  <a:lnTo>
                    <a:pt x="1658527" y="1710099"/>
                  </a:lnTo>
                  <a:lnTo>
                    <a:pt x="1653445" y="1711369"/>
                  </a:lnTo>
                  <a:lnTo>
                    <a:pt x="1648364" y="1712004"/>
                  </a:lnTo>
                  <a:lnTo>
                    <a:pt x="1642964" y="1712321"/>
                  </a:lnTo>
                  <a:lnTo>
                    <a:pt x="1637883" y="1712956"/>
                  </a:lnTo>
                  <a:lnTo>
                    <a:pt x="1632801" y="1712956"/>
                  </a:lnTo>
                  <a:lnTo>
                    <a:pt x="1627402" y="1712321"/>
                  </a:lnTo>
                  <a:lnTo>
                    <a:pt x="1622320" y="1712004"/>
                  </a:lnTo>
                  <a:lnTo>
                    <a:pt x="1617238" y="1711369"/>
                  </a:lnTo>
                  <a:lnTo>
                    <a:pt x="1611522" y="1710099"/>
                  </a:lnTo>
                  <a:lnTo>
                    <a:pt x="1606440" y="1708829"/>
                  </a:lnTo>
                  <a:lnTo>
                    <a:pt x="1601358" y="1707242"/>
                  </a:lnTo>
                  <a:lnTo>
                    <a:pt x="1596277" y="1705337"/>
                  </a:lnTo>
                  <a:lnTo>
                    <a:pt x="1591195" y="1703432"/>
                  </a:lnTo>
                  <a:lnTo>
                    <a:pt x="1586113" y="1701210"/>
                  </a:lnTo>
                  <a:lnTo>
                    <a:pt x="1581349" y="1698353"/>
                  </a:lnTo>
                  <a:lnTo>
                    <a:pt x="1375542" y="1579627"/>
                  </a:lnTo>
                  <a:lnTo>
                    <a:pt x="1371096" y="1576770"/>
                  </a:lnTo>
                  <a:lnTo>
                    <a:pt x="1366332" y="1574548"/>
                  </a:lnTo>
                  <a:lnTo>
                    <a:pt x="1361568" y="1572643"/>
                  </a:lnTo>
                  <a:lnTo>
                    <a:pt x="1356803" y="1571056"/>
                  </a:lnTo>
                  <a:lnTo>
                    <a:pt x="1352039" y="1569469"/>
                  </a:lnTo>
                  <a:lnTo>
                    <a:pt x="1347910" y="1568199"/>
                  </a:lnTo>
                  <a:lnTo>
                    <a:pt x="1343464" y="1567564"/>
                  </a:lnTo>
                  <a:lnTo>
                    <a:pt x="1339335" y="1567247"/>
                  </a:lnTo>
                  <a:lnTo>
                    <a:pt x="1335206" y="1566612"/>
                  </a:lnTo>
                  <a:lnTo>
                    <a:pt x="1331078" y="1566612"/>
                  </a:lnTo>
                  <a:lnTo>
                    <a:pt x="1326949" y="1567247"/>
                  </a:lnTo>
                  <a:lnTo>
                    <a:pt x="1323137" y="1567882"/>
                  </a:lnTo>
                  <a:lnTo>
                    <a:pt x="1319644" y="1568517"/>
                  </a:lnTo>
                  <a:lnTo>
                    <a:pt x="1316150" y="1569786"/>
                  </a:lnTo>
                  <a:lnTo>
                    <a:pt x="1312656" y="1571374"/>
                  </a:lnTo>
                  <a:lnTo>
                    <a:pt x="1309480" y="1572961"/>
                  </a:lnTo>
                  <a:lnTo>
                    <a:pt x="1306304" y="1574866"/>
                  </a:lnTo>
                  <a:lnTo>
                    <a:pt x="1303446" y="1577405"/>
                  </a:lnTo>
                  <a:lnTo>
                    <a:pt x="1300270" y="1579627"/>
                  </a:lnTo>
                  <a:lnTo>
                    <a:pt x="1298047" y="1582484"/>
                  </a:lnTo>
                  <a:lnTo>
                    <a:pt x="1295188" y="1585659"/>
                  </a:lnTo>
                  <a:lnTo>
                    <a:pt x="1293283" y="1588516"/>
                  </a:lnTo>
                  <a:lnTo>
                    <a:pt x="1291059" y="1592325"/>
                  </a:lnTo>
                  <a:lnTo>
                    <a:pt x="1289471" y="1595817"/>
                  </a:lnTo>
                  <a:lnTo>
                    <a:pt x="1287566" y="1599944"/>
                  </a:lnTo>
                  <a:lnTo>
                    <a:pt x="1285978" y="1604071"/>
                  </a:lnTo>
                  <a:lnTo>
                    <a:pt x="1284707" y="1608198"/>
                  </a:lnTo>
                  <a:lnTo>
                    <a:pt x="1284072" y="1612959"/>
                  </a:lnTo>
                  <a:lnTo>
                    <a:pt x="1282802" y="1618039"/>
                  </a:lnTo>
                  <a:lnTo>
                    <a:pt x="1282484" y="1622800"/>
                  </a:lnTo>
                  <a:lnTo>
                    <a:pt x="1281849" y="1628197"/>
                  </a:lnTo>
                  <a:lnTo>
                    <a:pt x="1281849" y="1633594"/>
                  </a:lnTo>
                  <a:lnTo>
                    <a:pt x="1281849" y="1871046"/>
                  </a:lnTo>
                  <a:lnTo>
                    <a:pt x="1281531" y="1877077"/>
                  </a:lnTo>
                  <a:lnTo>
                    <a:pt x="1281214" y="1882156"/>
                  </a:lnTo>
                  <a:lnTo>
                    <a:pt x="1280261" y="1887553"/>
                  </a:lnTo>
                  <a:lnTo>
                    <a:pt x="1279626" y="1892950"/>
                  </a:lnTo>
                  <a:lnTo>
                    <a:pt x="1278355" y="1898029"/>
                  </a:lnTo>
                  <a:lnTo>
                    <a:pt x="1276767" y="1903108"/>
                  </a:lnTo>
                  <a:lnTo>
                    <a:pt x="1275179" y="1908187"/>
                  </a:lnTo>
                  <a:lnTo>
                    <a:pt x="1273274" y="1913266"/>
                  </a:lnTo>
                  <a:lnTo>
                    <a:pt x="1271050" y="1918028"/>
                  </a:lnTo>
                  <a:lnTo>
                    <a:pt x="1268510" y="1922790"/>
                  </a:lnTo>
                  <a:lnTo>
                    <a:pt x="1266286" y="1927234"/>
                  </a:lnTo>
                  <a:lnTo>
                    <a:pt x="1263110" y="1931361"/>
                  </a:lnTo>
                  <a:lnTo>
                    <a:pt x="1260570" y="1935805"/>
                  </a:lnTo>
                  <a:lnTo>
                    <a:pt x="1256758" y="1939932"/>
                  </a:lnTo>
                  <a:lnTo>
                    <a:pt x="1253900" y="1944059"/>
                  </a:lnTo>
                  <a:lnTo>
                    <a:pt x="1250088" y="1947551"/>
                  </a:lnTo>
                  <a:lnTo>
                    <a:pt x="1246277" y="1951360"/>
                  </a:lnTo>
                  <a:lnTo>
                    <a:pt x="1242466" y="1954535"/>
                  </a:lnTo>
                  <a:lnTo>
                    <a:pt x="1238337" y="1958027"/>
                  </a:lnTo>
                  <a:lnTo>
                    <a:pt x="1234208" y="1960884"/>
                  </a:lnTo>
                  <a:lnTo>
                    <a:pt x="1229444" y="1963423"/>
                  </a:lnTo>
                  <a:lnTo>
                    <a:pt x="1224998" y="1966280"/>
                  </a:lnTo>
                  <a:lnTo>
                    <a:pt x="1220551" y="1968502"/>
                  </a:lnTo>
                  <a:lnTo>
                    <a:pt x="1215787" y="1971042"/>
                  </a:lnTo>
                  <a:lnTo>
                    <a:pt x="1210706" y="1972947"/>
                  </a:lnTo>
                  <a:lnTo>
                    <a:pt x="1205624" y="1974534"/>
                  </a:lnTo>
                  <a:lnTo>
                    <a:pt x="1200542" y="1976121"/>
                  </a:lnTo>
                  <a:lnTo>
                    <a:pt x="1195461" y="1977391"/>
                  </a:lnTo>
                  <a:lnTo>
                    <a:pt x="1190379" y="1978026"/>
                  </a:lnTo>
                  <a:lnTo>
                    <a:pt x="1184662" y="1978978"/>
                  </a:lnTo>
                  <a:lnTo>
                    <a:pt x="1179263" y="1979296"/>
                  </a:lnTo>
                  <a:lnTo>
                    <a:pt x="1173864" y="1979613"/>
                  </a:lnTo>
                  <a:lnTo>
                    <a:pt x="771142" y="1979613"/>
                  </a:lnTo>
                  <a:lnTo>
                    <a:pt x="765743" y="1979296"/>
                  </a:lnTo>
                  <a:lnTo>
                    <a:pt x="760344" y="1978978"/>
                  </a:lnTo>
                  <a:lnTo>
                    <a:pt x="754944" y="1978026"/>
                  </a:lnTo>
                  <a:lnTo>
                    <a:pt x="749545" y="1977391"/>
                  </a:lnTo>
                  <a:lnTo>
                    <a:pt x="744146" y="1976121"/>
                  </a:lnTo>
                  <a:lnTo>
                    <a:pt x="739064" y="1974534"/>
                  </a:lnTo>
                  <a:lnTo>
                    <a:pt x="733982" y="1972947"/>
                  </a:lnTo>
                  <a:lnTo>
                    <a:pt x="729218" y="1971042"/>
                  </a:lnTo>
                  <a:lnTo>
                    <a:pt x="724772" y="1968502"/>
                  </a:lnTo>
                  <a:lnTo>
                    <a:pt x="720008" y="1966280"/>
                  </a:lnTo>
                  <a:lnTo>
                    <a:pt x="715244" y="1963423"/>
                  </a:lnTo>
                  <a:lnTo>
                    <a:pt x="710797" y="1960884"/>
                  </a:lnTo>
                  <a:lnTo>
                    <a:pt x="706668" y="1958027"/>
                  </a:lnTo>
                  <a:lnTo>
                    <a:pt x="702540" y="1954535"/>
                  </a:lnTo>
                  <a:lnTo>
                    <a:pt x="698728" y="1951360"/>
                  </a:lnTo>
                  <a:lnTo>
                    <a:pt x="694917" y="1947551"/>
                  </a:lnTo>
                  <a:lnTo>
                    <a:pt x="691423" y="1944059"/>
                  </a:lnTo>
                  <a:lnTo>
                    <a:pt x="687930" y="1939932"/>
                  </a:lnTo>
                  <a:lnTo>
                    <a:pt x="684754" y="1935805"/>
                  </a:lnTo>
                  <a:lnTo>
                    <a:pt x="681578" y="1931361"/>
                  </a:lnTo>
                  <a:lnTo>
                    <a:pt x="678719" y="1927234"/>
                  </a:lnTo>
                  <a:lnTo>
                    <a:pt x="675861" y="1922790"/>
                  </a:lnTo>
                  <a:lnTo>
                    <a:pt x="673638" y="1918028"/>
                  </a:lnTo>
                  <a:lnTo>
                    <a:pt x="671732" y="1913266"/>
                  </a:lnTo>
                  <a:lnTo>
                    <a:pt x="669826" y="1908187"/>
                  </a:lnTo>
                  <a:lnTo>
                    <a:pt x="667921" y="1903108"/>
                  </a:lnTo>
                  <a:lnTo>
                    <a:pt x="666650" y="1898029"/>
                  </a:lnTo>
                  <a:lnTo>
                    <a:pt x="665380" y="1892950"/>
                  </a:lnTo>
                  <a:lnTo>
                    <a:pt x="664110" y="1887553"/>
                  </a:lnTo>
                  <a:lnTo>
                    <a:pt x="663474" y="1882156"/>
                  </a:lnTo>
                  <a:lnTo>
                    <a:pt x="663157" y="1877077"/>
                  </a:lnTo>
                  <a:lnTo>
                    <a:pt x="663157" y="1871046"/>
                  </a:lnTo>
                  <a:lnTo>
                    <a:pt x="663157" y="1633594"/>
                  </a:lnTo>
                  <a:lnTo>
                    <a:pt x="663157" y="1628197"/>
                  </a:lnTo>
                  <a:lnTo>
                    <a:pt x="662839" y="1623118"/>
                  </a:lnTo>
                  <a:lnTo>
                    <a:pt x="661886" y="1618039"/>
                  </a:lnTo>
                  <a:lnTo>
                    <a:pt x="661251" y="1612959"/>
                  </a:lnTo>
                  <a:lnTo>
                    <a:pt x="659981" y="1608515"/>
                  </a:lnTo>
                  <a:lnTo>
                    <a:pt x="658710" y="1604071"/>
                  </a:lnTo>
                  <a:lnTo>
                    <a:pt x="657122" y="1599944"/>
                  </a:lnTo>
                  <a:lnTo>
                    <a:pt x="655534" y="1596135"/>
                  </a:lnTo>
                  <a:lnTo>
                    <a:pt x="653629" y="1592325"/>
                  </a:lnTo>
                  <a:lnTo>
                    <a:pt x="651723" y="1588516"/>
                  </a:lnTo>
                  <a:lnTo>
                    <a:pt x="649500" y="1585659"/>
                  </a:lnTo>
                  <a:lnTo>
                    <a:pt x="646959" y="1582484"/>
                  </a:lnTo>
                  <a:lnTo>
                    <a:pt x="644418" y="1579627"/>
                  </a:lnTo>
                  <a:lnTo>
                    <a:pt x="641560" y="1577405"/>
                  </a:lnTo>
                  <a:lnTo>
                    <a:pt x="638384" y="1574866"/>
                  </a:lnTo>
                  <a:lnTo>
                    <a:pt x="635525" y="1572961"/>
                  </a:lnTo>
                  <a:lnTo>
                    <a:pt x="632032" y="1571374"/>
                  </a:lnTo>
                  <a:lnTo>
                    <a:pt x="628538" y="1569786"/>
                  </a:lnTo>
                  <a:lnTo>
                    <a:pt x="625044" y="1568517"/>
                  </a:lnTo>
                  <a:lnTo>
                    <a:pt x="621551" y="1567882"/>
                  </a:lnTo>
                  <a:lnTo>
                    <a:pt x="617739" y="1567247"/>
                  </a:lnTo>
                  <a:lnTo>
                    <a:pt x="613610" y="1566612"/>
                  </a:lnTo>
                  <a:lnTo>
                    <a:pt x="609799" y="1566612"/>
                  </a:lnTo>
                  <a:lnTo>
                    <a:pt x="605353" y="1567247"/>
                  </a:lnTo>
                  <a:lnTo>
                    <a:pt x="601224" y="1567564"/>
                  </a:lnTo>
                  <a:lnTo>
                    <a:pt x="596778" y="1568199"/>
                  </a:lnTo>
                  <a:lnTo>
                    <a:pt x="592649" y="1569469"/>
                  </a:lnTo>
                  <a:lnTo>
                    <a:pt x="587885" y="1571056"/>
                  </a:lnTo>
                  <a:lnTo>
                    <a:pt x="583438" y="1572643"/>
                  </a:lnTo>
                  <a:lnTo>
                    <a:pt x="578674" y="1574548"/>
                  </a:lnTo>
                  <a:lnTo>
                    <a:pt x="574228" y="1576770"/>
                  </a:lnTo>
                  <a:lnTo>
                    <a:pt x="569146" y="1579627"/>
                  </a:lnTo>
                  <a:lnTo>
                    <a:pt x="363339" y="1698353"/>
                  </a:lnTo>
                  <a:lnTo>
                    <a:pt x="358575" y="1701210"/>
                  </a:lnTo>
                  <a:lnTo>
                    <a:pt x="353493" y="1703432"/>
                  </a:lnTo>
                  <a:lnTo>
                    <a:pt x="348411" y="1705337"/>
                  </a:lnTo>
                  <a:lnTo>
                    <a:pt x="343330" y="1707242"/>
                  </a:lnTo>
                  <a:lnTo>
                    <a:pt x="338248" y="1708829"/>
                  </a:lnTo>
                  <a:lnTo>
                    <a:pt x="333166" y="1710099"/>
                  </a:lnTo>
                  <a:lnTo>
                    <a:pt x="328085" y="1711369"/>
                  </a:lnTo>
                  <a:lnTo>
                    <a:pt x="323003" y="1712004"/>
                  </a:lnTo>
                  <a:lnTo>
                    <a:pt x="317286" y="1712321"/>
                  </a:lnTo>
                  <a:lnTo>
                    <a:pt x="312205" y="1712956"/>
                  </a:lnTo>
                  <a:lnTo>
                    <a:pt x="306805" y="1712956"/>
                  </a:lnTo>
                  <a:lnTo>
                    <a:pt x="301724" y="1712321"/>
                  </a:lnTo>
                  <a:lnTo>
                    <a:pt x="296642" y="1712004"/>
                  </a:lnTo>
                  <a:lnTo>
                    <a:pt x="291560" y="1711369"/>
                  </a:lnTo>
                  <a:lnTo>
                    <a:pt x="286479" y="1710099"/>
                  </a:lnTo>
                  <a:lnTo>
                    <a:pt x="281397" y="1708829"/>
                  </a:lnTo>
                  <a:lnTo>
                    <a:pt x="276315" y="1707242"/>
                  </a:lnTo>
                  <a:lnTo>
                    <a:pt x="271551" y="1705655"/>
                  </a:lnTo>
                  <a:lnTo>
                    <a:pt x="266470" y="1703750"/>
                  </a:lnTo>
                  <a:lnTo>
                    <a:pt x="261706" y="1701845"/>
                  </a:lnTo>
                  <a:lnTo>
                    <a:pt x="256941" y="1699623"/>
                  </a:lnTo>
                  <a:lnTo>
                    <a:pt x="252813" y="1696766"/>
                  </a:lnTo>
                  <a:lnTo>
                    <a:pt x="248049" y="1693909"/>
                  </a:lnTo>
                  <a:lnTo>
                    <a:pt x="243602" y="1691052"/>
                  </a:lnTo>
                  <a:lnTo>
                    <a:pt x="239791" y="1687243"/>
                  </a:lnTo>
                  <a:lnTo>
                    <a:pt x="235980" y="1684385"/>
                  </a:lnTo>
                  <a:lnTo>
                    <a:pt x="231851" y="1680259"/>
                  </a:lnTo>
                  <a:lnTo>
                    <a:pt x="228040" y="1676449"/>
                  </a:lnTo>
                  <a:lnTo>
                    <a:pt x="224863" y="1672640"/>
                  </a:lnTo>
                  <a:lnTo>
                    <a:pt x="221370" y="1668196"/>
                  </a:lnTo>
                  <a:lnTo>
                    <a:pt x="218194" y="1663434"/>
                  </a:lnTo>
                  <a:lnTo>
                    <a:pt x="215335" y="1658672"/>
                  </a:lnTo>
                  <a:lnTo>
                    <a:pt x="14292" y="1310430"/>
                  </a:lnTo>
                  <a:lnTo>
                    <a:pt x="11751" y="1305351"/>
                  </a:lnTo>
                  <a:lnTo>
                    <a:pt x="9211" y="1300589"/>
                  </a:lnTo>
                  <a:lnTo>
                    <a:pt x="6987" y="1295510"/>
                  </a:lnTo>
                  <a:lnTo>
                    <a:pt x="5399" y="1290431"/>
                  </a:lnTo>
                  <a:lnTo>
                    <a:pt x="3811" y="1285352"/>
                  </a:lnTo>
                  <a:lnTo>
                    <a:pt x="2541" y="1280273"/>
                  </a:lnTo>
                  <a:lnTo>
                    <a:pt x="1588" y="1274876"/>
                  </a:lnTo>
                  <a:lnTo>
                    <a:pt x="635" y="1269797"/>
                  </a:lnTo>
                  <a:lnTo>
                    <a:pt x="318" y="1264718"/>
                  </a:lnTo>
                  <a:lnTo>
                    <a:pt x="0" y="1259321"/>
                  </a:lnTo>
                  <a:lnTo>
                    <a:pt x="0" y="1254242"/>
                  </a:lnTo>
                  <a:lnTo>
                    <a:pt x="318" y="1249163"/>
                  </a:lnTo>
                  <a:lnTo>
                    <a:pt x="635" y="1243449"/>
                  </a:lnTo>
                  <a:lnTo>
                    <a:pt x="1588" y="1238369"/>
                  </a:lnTo>
                  <a:lnTo>
                    <a:pt x="2223" y="1233290"/>
                  </a:lnTo>
                  <a:lnTo>
                    <a:pt x="3494" y="1228211"/>
                  </a:lnTo>
                  <a:lnTo>
                    <a:pt x="5082" y="1223449"/>
                  </a:lnTo>
                  <a:lnTo>
                    <a:pt x="6987" y="1218370"/>
                  </a:lnTo>
                  <a:lnTo>
                    <a:pt x="8893" y="1213608"/>
                  </a:lnTo>
                  <a:lnTo>
                    <a:pt x="10799" y="1209164"/>
                  </a:lnTo>
                  <a:lnTo>
                    <a:pt x="13339" y="1204402"/>
                  </a:lnTo>
                  <a:lnTo>
                    <a:pt x="15880" y="1199641"/>
                  </a:lnTo>
                  <a:lnTo>
                    <a:pt x="18739" y="1195196"/>
                  </a:lnTo>
                  <a:lnTo>
                    <a:pt x="21915" y="1191069"/>
                  </a:lnTo>
                  <a:lnTo>
                    <a:pt x="25091" y="1186625"/>
                  </a:lnTo>
                  <a:lnTo>
                    <a:pt x="28584" y="1182816"/>
                  </a:lnTo>
                  <a:lnTo>
                    <a:pt x="32396" y="1179006"/>
                  </a:lnTo>
                  <a:lnTo>
                    <a:pt x="36207" y="1175514"/>
                  </a:lnTo>
                  <a:lnTo>
                    <a:pt x="40336" y="1171705"/>
                  </a:lnTo>
                  <a:lnTo>
                    <a:pt x="44465" y="1168848"/>
                  </a:lnTo>
                  <a:lnTo>
                    <a:pt x="49229" y="1165674"/>
                  </a:lnTo>
                  <a:lnTo>
                    <a:pt x="53993" y="1162499"/>
                  </a:lnTo>
                  <a:lnTo>
                    <a:pt x="259800" y="1043773"/>
                  </a:lnTo>
                  <a:lnTo>
                    <a:pt x="264564" y="1040916"/>
                  </a:lnTo>
                  <a:lnTo>
                    <a:pt x="268693" y="1038376"/>
                  </a:lnTo>
                  <a:lnTo>
                    <a:pt x="272822" y="1035202"/>
                  </a:lnTo>
                  <a:lnTo>
                    <a:pt x="276633" y="1032027"/>
                  </a:lnTo>
                  <a:lnTo>
                    <a:pt x="280127" y="1028853"/>
                  </a:lnTo>
                  <a:lnTo>
                    <a:pt x="283303" y="1025361"/>
                  </a:lnTo>
                  <a:lnTo>
                    <a:pt x="286161" y="1022187"/>
                  </a:lnTo>
                  <a:lnTo>
                    <a:pt x="288702" y="1018695"/>
                  </a:lnTo>
                  <a:lnTo>
                    <a:pt x="291243" y="1015203"/>
                  </a:lnTo>
                  <a:lnTo>
                    <a:pt x="293148" y="1011711"/>
                  </a:lnTo>
                  <a:lnTo>
                    <a:pt x="294736" y="1008219"/>
                  </a:lnTo>
                  <a:lnTo>
                    <a:pt x="295689" y="1004409"/>
                  </a:lnTo>
                  <a:lnTo>
                    <a:pt x="296960" y="1000600"/>
                  </a:lnTo>
                  <a:lnTo>
                    <a:pt x="297912" y="997108"/>
                  </a:lnTo>
                  <a:lnTo>
                    <a:pt x="298230" y="993616"/>
                  </a:lnTo>
                  <a:lnTo>
                    <a:pt x="298230" y="989807"/>
                  </a:lnTo>
                  <a:lnTo>
                    <a:pt x="298230" y="985997"/>
                  </a:lnTo>
                  <a:lnTo>
                    <a:pt x="297912" y="982188"/>
                  </a:lnTo>
                  <a:lnTo>
                    <a:pt x="296960" y="978696"/>
                  </a:lnTo>
                  <a:lnTo>
                    <a:pt x="295689" y="975204"/>
                  </a:lnTo>
                  <a:lnTo>
                    <a:pt x="294736" y="971395"/>
                  </a:lnTo>
                  <a:lnTo>
                    <a:pt x="293148" y="967585"/>
                  </a:lnTo>
                  <a:lnTo>
                    <a:pt x="291243" y="964093"/>
                  </a:lnTo>
                  <a:lnTo>
                    <a:pt x="288702" y="960601"/>
                  </a:lnTo>
                  <a:lnTo>
                    <a:pt x="286161" y="957427"/>
                  </a:lnTo>
                  <a:lnTo>
                    <a:pt x="283303" y="953935"/>
                  </a:lnTo>
                  <a:lnTo>
                    <a:pt x="280127" y="950760"/>
                  </a:lnTo>
                  <a:lnTo>
                    <a:pt x="276633" y="947269"/>
                  </a:lnTo>
                  <a:lnTo>
                    <a:pt x="272822" y="944094"/>
                  </a:lnTo>
                  <a:lnTo>
                    <a:pt x="268693" y="941554"/>
                  </a:lnTo>
                  <a:lnTo>
                    <a:pt x="264564" y="938380"/>
                  </a:lnTo>
                  <a:lnTo>
                    <a:pt x="259800" y="935523"/>
                  </a:lnTo>
                  <a:lnTo>
                    <a:pt x="53993" y="816797"/>
                  </a:lnTo>
                  <a:lnTo>
                    <a:pt x="49229" y="813940"/>
                  </a:lnTo>
                  <a:lnTo>
                    <a:pt x="44465" y="811083"/>
                  </a:lnTo>
                  <a:lnTo>
                    <a:pt x="40336" y="807591"/>
                  </a:lnTo>
                  <a:lnTo>
                    <a:pt x="36207" y="804099"/>
                  </a:lnTo>
                  <a:lnTo>
                    <a:pt x="32396" y="800607"/>
                  </a:lnTo>
                  <a:lnTo>
                    <a:pt x="28584" y="796480"/>
                  </a:lnTo>
                  <a:lnTo>
                    <a:pt x="25091" y="792671"/>
                  </a:lnTo>
                  <a:lnTo>
                    <a:pt x="21915" y="788226"/>
                  </a:lnTo>
                  <a:lnTo>
                    <a:pt x="18739" y="784100"/>
                  </a:lnTo>
                  <a:lnTo>
                    <a:pt x="15880" y="779655"/>
                  </a:lnTo>
                  <a:lnTo>
                    <a:pt x="13339" y="775529"/>
                  </a:lnTo>
                  <a:lnTo>
                    <a:pt x="10799" y="770767"/>
                  </a:lnTo>
                  <a:lnTo>
                    <a:pt x="8893" y="766005"/>
                  </a:lnTo>
                  <a:lnTo>
                    <a:pt x="6987" y="760926"/>
                  </a:lnTo>
                  <a:lnTo>
                    <a:pt x="5082" y="756164"/>
                  </a:lnTo>
                  <a:lnTo>
                    <a:pt x="3494" y="751085"/>
                  </a:lnTo>
                  <a:lnTo>
                    <a:pt x="2223" y="746006"/>
                  </a:lnTo>
                  <a:lnTo>
                    <a:pt x="1588" y="740927"/>
                  </a:lnTo>
                  <a:lnTo>
                    <a:pt x="635" y="735847"/>
                  </a:lnTo>
                  <a:lnTo>
                    <a:pt x="318" y="730768"/>
                  </a:lnTo>
                  <a:lnTo>
                    <a:pt x="0" y="725372"/>
                  </a:lnTo>
                  <a:lnTo>
                    <a:pt x="0" y="720292"/>
                  </a:lnTo>
                  <a:lnTo>
                    <a:pt x="318" y="715213"/>
                  </a:lnTo>
                  <a:lnTo>
                    <a:pt x="635" y="709499"/>
                  </a:lnTo>
                  <a:lnTo>
                    <a:pt x="1588" y="704420"/>
                  </a:lnTo>
                  <a:lnTo>
                    <a:pt x="2541" y="699341"/>
                  </a:lnTo>
                  <a:lnTo>
                    <a:pt x="3811" y="693944"/>
                  </a:lnTo>
                  <a:lnTo>
                    <a:pt x="5399" y="688865"/>
                  </a:lnTo>
                  <a:lnTo>
                    <a:pt x="6987" y="683786"/>
                  </a:lnTo>
                  <a:lnTo>
                    <a:pt x="9211" y="678707"/>
                  </a:lnTo>
                  <a:lnTo>
                    <a:pt x="11751" y="673945"/>
                  </a:lnTo>
                  <a:lnTo>
                    <a:pt x="14292" y="668866"/>
                  </a:lnTo>
                  <a:lnTo>
                    <a:pt x="215335" y="320624"/>
                  </a:lnTo>
                  <a:lnTo>
                    <a:pt x="218194" y="315862"/>
                  </a:lnTo>
                  <a:lnTo>
                    <a:pt x="221370" y="311418"/>
                  </a:lnTo>
                  <a:lnTo>
                    <a:pt x="224863" y="307291"/>
                  </a:lnTo>
                  <a:lnTo>
                    <a:pt x="228040" y="302847"/>
                  </a:lnTo>
                  <a:lnTo>
                    <a:pt x="231851" y="299037"/>
                  </a:lnTo>
                  <a:lnTo>
                    <a:pt x="235980" y="295545"/>
                  </a:lnTo>
                  <a:lnTo>
                    <a:pt x="239791" y="292053"/>
                  </a:lnTo>
                  <a:lnTo>
                    <a:pt x="243602" y="288562"/>
                  </a:lnTo>
                  <a:lnTo>
                    <a:pt x="248049" y="285704"/>
                  </a:lnTo>
                  <a:lnTo>
                    <a:pt x="252813" y="282530"/>
                  </a:lnTo>
                  <a:lnTo>
                    <a:pt x="256941" y="280308"/>
                  </a:lnTo>
                  <a:lnTo>
                    <a:pt x="261706" y="277768"/>
                  </a:lnTo>
                  <a:lnTo>
                    <a:pt x="266470" y="275546"/>
                  </a:lnTo>
                  <a:lnTo>
                    <a:pt x="271551" y="273641"/>
                  </a:lnTo>
                  <a:lnTo>
                    <a:pt x="276315" y="272054"/>
                  </a:lnTo>
                  <a:lnTo>
                    <a:pt x="281397" y="270467"/>
                  </a:lnTo>
                  <a:lnTo>
                    <a:pt x="286479" y="269197"/>
                  </a:lnTo>
                  <a:lnTo>
                    <a:pt x="291560" y="268562"/>
                  </a:lnTo>
                  <a:lnTo>
                    <a:pt x="296642" y="267610"/>
                  </a:lnTo>
                  <a:lnTo>
                    <a:pt x="301724" y="266975"/>
                  </a:lnTo>
                  <a:lnTo>
                    <a:pt x="306805" y="266975"/>
                  </a:lnTo>
                  <a:lnTo>
                    <a:pt x="312205" y="266975"/>
                  </a:lnTo>
                  <a:lnTo>
                    <a:pt x="317286" y="266975"/>
                  </a:lnTo>
                  <a:lnTo>
                    <a:pt x="323003" y="267610"/>
                  </a:lnTo>
                  <a:lnTo>
                    <a:pt x="328085" y="268562"/>
                  </a:lnTo>
                  <a:lnTo>
                    <a:pt x="333166" y="269197"/>
                  </a:lnTo>
                  <a:lnTo>
                    <a:pt x="338248" y="270784"/>
                  </a:lnTo>
                  <a:lnTo>
                    <a:pt x="343330" y="272372"/>
                  </a:lnTo>
                  <a:lnTo>
                    <a:pt x="348411" y="273959"/>
                  </a:lnTo>
                  <a:lnTo>
                    <a:pt x="353493" y="276181"/>
                  </a:lnTo>
                  <a:lnTo>
                    <a:pt x="358575" y="278721"/>
                  </a:lnTo>
                  <a:lnTo>
                    <a:pt x="363339" y="281260"/>
                  </a:lnTo>
                  <a:lnTo>
                    <a:pt x="569146" y="399986"/>
                  </a:lnTo>
                  <a:lnTo>
                    <a:pt x="574228" y="402526"/>
                  </a:lnTo>
                  <a:lnTo>
                    <a:pt x="578674" y="404748"/>
                  </a:lnTo>
                  <a:lnTo>
                    <a:pt x="583438" y="406653"/>
                  </a:lnTo>
                  <a:lnTo>
                    <a:pt x="587885" y="408875"/>
                  </a:lnTo>
                  <a:lnTo>
                    <a:pt x="592649" y="409827"/>
                  </a:lnTo>
                  <a:lnTo>
                    <a:pt x="596778" y="411097"/>
                  </a:lnTo>
                  <a:lnTo>
                    <a:pt x="601224" y="411732"/>
                  </a:lnTo>
                  <a:lnTo>
                    <a:pt x="605353" y="412367"/>
                  </a:lnTo>
                  <a:lnTo>
                    <a:pt x="609799" y="412684"/>
                  </a:lnTo>
                  <a:lnTo>
                    <a:pt x="613610" y="412684"/>
                  </a:lnTo>
                  <a:lnTo>
                    <a:pt x="617739" y="412367"/>
                  </a:lnTo>
                  <a:lnTo>
                    <a:pt x="621551" y="411414"/>
                  </a:lnTo>
                  <a:lnTo>
                    <a:pt x="625044" y="410779"/>
                  </a:lnTo>
                  <a:lnTo>
                    <a:pt x="628538" y="409510"/>
                  </a:lnTo>
                  <a:lnTo>
                    <a:pt x="632032" y="407922"/>
                  </a:lnTo>
                  <a:lnTo>
                    <a:pt x="635525" y="406335"/>
                  </a:lnTo>
                  <a:lnTo>
                    <a:pt x="638384" y="404430"/>
                  </a:lnTo>
                  <a:lnTo>
                    <a:pt x="641560" y="402208"/>
                  </a:lnTo>
                  <a:lnTo>
                    <a:pt x="644418" y="399669"/>
                  </a:lnTo>
                  <a:lnTo>
                    <a:pt x="646959" y="396812"/>
                  </a:lnTo>
                  <a:lnTo>
                    <a:pt x="649500" y="393955"/>
                  </a:lnTo>
                  <a:lnTo>
                    <a:pt x="651723" y="390780"/>
                  </a:lnTo>
                  <a:lnTo>
                    <a:pt x="653629" y="387288"/>
                  </a:lnTo>
                  <a:lnTo>
                    <a:pt x="655534" y="383796"/>
                  </a:lnTo>
                  <a:lnTo>
                    <a:pt x="657122" y="379669"/>
                  </a:lnTo>
                  <a:lnTo>
                    <a:pt x="658710" y="375543"/>
                  </a:lnTo>
                  <a:lnTo>
                    <a:pt x="659981" y="371098"/>
                  </a:lnTo>
                  <a:lnTo>
                    <a:pt x="661251" y="366337"/>
                  </a:lnTo>
                  <a:lnTo>
                    <a:pt x="661886" y="361575"/>
                  </a:lnTo>
                  <a:lnTo>
                    <a:pt x="662839" y="356496"/>
                  </a:lnTo>
                  <a:lnTo>
                    <a:pt x="663157" y="351099"/>
                  </a:lnTo>
                  <a:lnTo>
                    <a:pt x="663157" y="345702"/>
                  </a:lnTo>
                  <a:lnTo>
                    <a:pt x="663157" y="108250"/>
                  </a:lnTo>
                  <a:lnTo>
                    <a:pt x="663157" y="102854"/>
                  </a:lnTo>
                  <a:lnTo>
                    <a:pt x="663474" y="97140"/>
                  </a:lnTo>
                  <a:lnTo>
                    <a:pt x="664110" y="91743"/>
                  </a:lnTo>
                  <a:lnTo>
                    <a:pt x="665380" y="86664"/>
                  </a:lnTo>
                  <a:lnTo>
                    <a:pt x="666650" y="81267"/>
                  </a:lnTo>
                  <a:lnTo>
                    <a:pt x="667921" y="76188"/>
                  </a:lnTo>
                  <a:lnTo>
                    <a:pt x="669826" y="71109"/>
                  </a:lnTo>
                  <a:lnTo>
                    <a:pt x="671732" y="66347"/>
                  </a:lnTo>
                  <a:lnTo>
                    <a:pt x="673638" y="61585"/>
                  </a:lnTo>
                  <a:lnTo>
                    <a:pt x="675861" y="56824"/>
                  </a:lnTo>
                  <a:lnTo>
                    <a:pt x="678719" y="52379"/>
                  </a:lnTo>
                  <a:lnTo>
                    <a:pt x="681578" y="47935"/>
                  </a:lnTo>
                  <a:lnTo>
                    <a:pt x="684754" y="43491"/>
                  </a:lnTo>
                  <a:lnTo>
                    <a:pt x="687930" y="39681"/>
                  </a:lnTo>
                  <a:lnTo>
                    <a:pt x="691423" y="35872"/>
                  </a:lnTo>
                  <a:lnTo>
                    <a:pt x="694917" y="31745"/>
                  </a:lnTo>
                  <a:lnTo>
                    <a:pt x="698728" y="28253"/>
                  </a:lnTo>
                  <a:lnTo>
                    <a:pt x="702540" y="24761"/>
                  </a:lnTo>
                  <a:lnTo>
                    <a:pt x="706668" y="21587"/>
                  </a:lnTo>
                  <a:lnTo>
                    <a:pt x="710797" y="18412"/>
                  </a:lnTo>
                  <a:lnTo>
                    <a:pt x="715244" y="15873"/>
                  </a:lnTo>
                  <a:lnTo>
                    <a:pt x="720008" y="13016"/>
                  </a:lnTo>
                  <a:lnTo>
                    <a:pt x="724772" y="10794"/>
                  </a:lnTo>
                  <a:lnTo>
                    <a:pt x="729218" y="8889"/>
                  </a:lnTo>
                  <a:lnTo>
                    <a:pt x="733982" y="6667"/>
                  </a:lnTo>
                  <a:lnTo>
                    <a:pt x="739064" y="4762"/>
                  </a:lnTo>
                  <a:lnTo>
                    <a:pt x="744146" y="3810"/>
                  </a:lnTo>
                  <a:lnTo>
                    <a:pt x="749545" y="2222"/>
                  </a:lnTo>
                  <a:lnTo>
                    <a:pt x="754944" y="1270"/>
                  </a:lnTo>
                  <a:lnTo>
                    <a:pt x="760344" y="635"/>
                  </a:lnTo>
                  <a:lnTo>
                    <a:pt x="765743" y="0"/>
                  </a:lnTo>
                  <a:close/>
                </a:path>
              </a:pathLst>
            </a:custGeom>
            <a:solidFill>
              <a:srgbClr val="28283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nvGrpSpPr>
          <p:cNvPr id="39" name="组合 38"/>
          <p:cNvGrpSpPr/>
          <p:nvPr/>
        </p:nvGrpSpPr>
        <p:grpSpPr>
          <a:xfrm>
            <a:off x="9158305" y="2854452"/>
            <a:ext cx="1769807" cy="1769807"/>
            <a:chOff x="8776009" y="2930652"/>
            <a:chExt cx="1769807" cy="1769807"/>
          </a:xfrm>
        </p:grpSpPr>
        <p:sp>
          <p:nvSpPr>
            <p:cNvPr id="31" name="椭圆 30"/>
            <p:cNvSpPr/>
            <p:nvPr/>
          </p:nvSpPr>
          <p:spPr>
            <a:xfrm>
              <a:off x="8776009" y="2930652"/>
              <a:ext cx="1769807" cy="1769807"/>
            </a:xfrm>
            <a:prstGeom prst="ellipse">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KSO_Shape"/>
            <p:cNvSpPr>
              <a:spLocks/>
            </p:cNvSpPr>
            <p:nvPr/>
          </p:nvSpPr>
          <p:spPr bwMode="auto">
            <a:xfrm>
              <a:off x="9349755" y="3417487"/>
              <a:ext cx="622314" cy="796137"/>
            </a:xfrm>
            <a:custGeom>
              <a:avLst/>
              <a:gdLst>
                <a:gd name="T0" fmla="*/ 1139504 w 1546226"/>
                <a:gd name="T1" fmla="*/ 1893571 h 1979613"/>
                <a:gd name="T2" fmla="*/ 1117260 w 1546226"/>
                <a:gd name="T3" fmla="*/ 1969136 h 1979613"/>
                <a:gd name="T4" fmla="*/ 423882 w 1546226"/>
                <a:gd name="T5" fmla="*/ 1965643 h 1979613"/>
                <a:gd name="T6" fmla="*/ 408946 w 1546226"/>
                <a:gd name="T7" fmla="*/ 1888173 h 1979613"/>
                <a:gd name="T8" fmla="*/ 965201 w 1546226"/>
                <a:gd name="T9" fmla="*/ 1608456 h 1979613"/>
                <a:gd name="T10" fmla="*/ 1020446 w 1546226"/>
                <a:gd name="T11" fmla="*/ 1663701 h 1979613"/>
                <a:gd name="T12" fmla="*/ 977266 w 1546226"/>
                <a:gd name="T13" fmla="*/ 1729106 h 1979613"/>
                <a:gd name="T14" fmla="*/ 536258 w 1546226"/>
                <a:gd name="T15" fmla="*/ 1704658 h 1979613"/>
                <a:gd name="T16" fmla="*/ 543878 w 1546226"/>
                <a:gd name="T17" fmla="*/ 1626236 h 1979613"/>
                <a:gd name="T18" fmla="*/ 859473 w 1546226"/>
                <a:gd name="T19" fmla="*/ 1366838 h 1979613"/>
                <a:gd name="T20" fmla="*/ 895986 w 1546226"/>
                <a:gd name="T21" fmla="*/ 1436370 h 1979613"/>
                <a:gd name="T22" fmla="*/ 835026 w 1546226"/>
                <a:gd name="T23" fmla="*/ 1485900 h 1979613"/>
                <a:gd name="T24" fmla="*/ 652463 w 1546226"/>
                <a:gd name="T25" fmla="*/ 1442403 h 1979613"/>
                <a:gd name="T26" fmla="*/ 681991 w 1546226"/>
                <a:gd name="T27" fmla="*/ 1369695 h 1979613"/>
                <a:gd name="T28" fmla="*/ 1304222 w 1546226"/>
                <a:gd name="T29" fmla="*/ 1188236 h 1979613"/>
                <a:gd name="T30" fmla="*/ 1445365 w 1546226"/>
                <a:gd name="T31" fmla="*/ 1409543 h 1979613"/>
                <a:gd name="T32" fmla="*/ 1521804 w 1546226"/>
                <a:gd name="T33" fmla="*/ 1643532 h 1979613"/>
                <a:gd name="T34" fmla="*/ 1542420 w 1546226"/>
                <a:gd name="T35" fmla="*/ 1979613 h 1979613"/>
                <a:gd name="T36" fmla="*/ 1276311 w 1546226"/>
                <a:gd name="T37" fmla="*/ 1712016 h 1979613"/>
                <a:gd name="T38" fmla="*/ 1209387 w 1546226"/>
                <a:gd name="T39" fmla="*/ 1506880 h 1979613"/>
                <a:gd name="T40" fmla="*/ 1061267 w 1546226"/>
                <a:gd name="T41" fmla="*/ 1303011 h 1979613"/>
                <a:gd name="T42" fmla="*/ 1032087 w 1546226"/>
                <a:gd name="T43" fmla="*/ 1155896 h 1979613"/>
                <a:gd name="T44" fmla="*/ 847726 w 1546226"/>
                <a:gd name="T45" fmla="*/ 496570 h 1979613"/>
                <a:gd name="T46" fmla="*/ 896938 w 1546226"/>
                <a:gd name="T47" fmla="*/ 557212 h 1979613"/>
                <a:gd name="T48" fmla="*/ 847726 w 1546226"/>
                <a:gd name="T49" fmla="*/ 617855 h 1979613"/>
                <a:gd name="T50" fmla="*/ 656908 w 1546226"/>
                <a:gd name="T51" fmla="*/ 586740 h 1979613"/>
                <a:gd name="T52" fmla="*/ 672148 w 1546226"/>
                <a:gd name="T53" fmla="*/ 509270 h 1979613"/>
                <a:gd name="T54" fmla="*/ 988378 w 1546226"/>
                <a:gd name="T55" fmla="*/ 255587 h 1979613"/>
                <a:gd name="T56" fmla="*/ 1017588 w 1546226"/>
                <a:gd name="T57" fmla="*/ 328295 h 1979613"/>
                <a:gd name="T58" fmla="*/ 587375 w 1546226"/>
                <a:gd name="T59" fmla="*/ 371475 h 1979613"/>
                <a:gd name="T60" fmla="*/ 527050 w 1546226"/>
                <a:gd name="T61" fmla="*/ 322262 h 1979613"/>
                <a:gd name="T62" fmla="*/ 563563 w 1546226"/>
                <a:gd name="T63" fmla="*/ 252730 h 1979613"/>
                <a:gd name="T64" fmla="*/ 1543686 w 1546226"/>
                <a:gd name="T65" fmla="*/ 172057 h 1979613"/>
                <a:gd name="T66" fmla="*/ 1479895 w 1546226"/>
                <a:gd name="T67" fmla="*/ 486332 h 1979613"/>
                <a:gd name="T68" fmla="*/ 1310737 w 1546226"/>
                <a:gd name="T69" fmla="*/ 784417 h 1979613"/>
                <a:gd name="T70" fmla="*/ 1144435 w 1546226"/>
                <a:gd name="T71" fmla="*/ 941872 h 1979613"/>
                <a:gd name="T72" fmla="*/ 913707 w 1546226"/>
                <a:gd name="T73" fmla="*/ 1072978 h 1979613"/>
                <a:gd name="T74" fmla="*/ 591894 w 1546226"/>
                <a:gd name="T75" fmla="*/ 1216782 h 1979613"/>
                <a:gd name="T76" fmla="*/ 376083 w 1546226"/>
                <a:gd name="T77" fmla="*/ 1436140 h 1979613"/>
                <a:gd name="T78" fmla="*/ 278650 w 1546226"/>
                <a:gd name="T79" fmla="*/ 1673275 h 1979613"/>
                <a:gd name="T80" fmla="*/ 256752 w 1546226"/>
                <a:gd name="T81" fmla="*/ 1943107 h 1979613"/>
                <a:gd name="T82" fmla="*/ 11425 w 1546226"/>
                <a:gd name="T83" fmla="*/ 1721210 h 1979613"/>
                <a:gd name="T84" fmla="*/ 94893 w 1546226"/>
                <a:gd name="T85" fmla="*/ 1422807 h 1979613"/>
                <a:gd name="T86" fmla="*/ 266908 w 1546226"/>
                <a:gd name="T87" fmla="*/ 1159959 h 1979613"/>
                <a:gd name="T88" fmla="*/ 445904 w 1546226"/>
                <a:gd name="T89" fmla="*/ 1007266 h 1979613"/>
                <a:gd name="T90" fmla="*/ 691866 w 1546226"/>
                <a:gd name="T91" fmla="*/ 883143 h 1979613"/>
                <a:gd name="T92" fmla="*/ 1012409 w 1546226"/>
                <a:gd name="T93" fmla="*/ 720292 h 1979613"/>
                <a:gd name="T94" fmla="*/ 1199340 w 1546226"/>
                <a:gd name="T95" fmla="*/ 492998 h 1979613"/>
                <a:gd name="T96" fmla="*/ 1277730 w 1546226"/>
                <a:gd name="T97" fmla="*/ 259356 h 1979613"/>
                <a:gd name="T98" fmla="*/ 463603 w 1546226"/>
                <a:gd name="T99" fmla="*/ 0 h 1979613"/>
                <a:gd name="T100" fmla="*/ 1141411 w 1546226"/>
                <a:gd name="T101" fmla="*/ 43609 h 1979613"/>
                <a:gd name="T102" fmla="*/ 1112176 w 1546226"/>
                <a:gd name="T103" fmla="*/ 116504 h 1979613"/>
                <a:gd name="T104" fmla="*/ 419433 w 1546226"/>
                <a:gd name="T105" fmla="*/ 105681 h 1979613"/>
                <a:gd name="T106" fmla="*/ 412124 w 1546226"/>
                <a:gd name="T107" fmla="*/ 27693 h 1979613"/>
                <a:gd name="T108" fmla="*/ 256779 w 1546226"/>
                <a:gd name="T109" fmla="*/ 31137 h 1979613"/>
                <a:gd name="T110" fmla="*/ 279287 w 1546226"/>
                <a:gd name="T111" fmla="*/ 311049 h 1979613"/>
                <a:gd name="T112" fmla="*/ 361076 w 1546226"/>
                <a:gd name="T113" fmla="*/ 519156 h 1979613"/>
                <a:gd name="T114" fmla="*/ 530043 w 1546226"/>
                <a:gd name="T115" fmla="*/ 718050 h 1979613"/>
                <a:gd name="T116" fmla="*/ 466323 w 1546226"/>
                <a:gd name="T117" fmla="*/ 850539 h 1979613"/>
                <a:gd name="T118" fmla="*/ 255828 w 1546226"/>
                <a:gd name="T119" fmla="*/ 808600 h 1979613"/>
                <a:gd name="T120" fmla="*/ 108418 w 1546226"/>
                <a:gd name="T121" fmla="*/ 587149 h 1979613"/>
                <a:gd name="T122" fmla="*/ 28214 w 1546226"/>
                <a:gd name="T123" fmla="*/ 353306 h 1979613"/>
                <a:gd name="T124" fmla="*/ 2853 w 1546226"/>
                <a:gd name="T125" fmla="*/ 15886 h 1979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46226" h="1979613">
                  <a:moveTo>
                    <a:pt x="463603" y="1855788"/>
                  </a:moveTo>
                  <a:lnTo>
                    <a:pt x="1082623" y="1855788"/>
                  </a:lnTo>
                  <a:lnTo>
                    <a:pt x="1088978" y="1856106"/>
                  </a:lnTo>
                  <a:lnTo>
                    <a:pt x="1095016" y="1857058"/>
                  </a:lnTo>
                  <a:lnTo>
                    <a:pt x="1101054" y="1858646"/>
                  </a:lnTo>
                  <a:lnTo>
                    <a:pt x="1106773" y="1860551"/>
                  </a:lnTo>
                  <a:lnTo>
                    <a:pt x="1112176" y="1863091"/>
                  </a:lnTo>
                  <a:lnTo>
                    <a:pt x="1117260" y="1866266"/>
                  </a:lnTo>
                  <a:lnTo>
                    <a:pt x="1122026" y="1869758"/>
                  </a:lnTo>
                  <a:lnTo>
                    <a:pt x="1126157" y="1873886"/>
                  </a:lnTo>
                  <a:lnTo>
                    <a:pt x="1130606" y="1878013"/>
                  </a:lnTo>
                  <a:lnTo>
                    <a:pt x="1134102" y="1883093"/>
                  </a:lnTo>
                  <a:lnTo>
                    <a:pt x="1137279" y="1888173"/>
                  </a:lnTo>
                  <a:lnTo>
                    <a:pt x="1139504" y="1893571"/>
                  </a:lnTo>
                  <a:lnTo>
                    <a:pt x="1141411" y="1899286"/>
                  </a:lnTo>
                  <a:lnTo>
                    <a:pt x="1142999" y="1905318"/>
                  </a:lnTo>
                  <a:lnTo>
                    <a:pt x="1144270" y="1911351"/>
                  </a:lnTo>
                  <a:lnTo>
                    <a:pt x="1144588" y="1917701"/>
                  </a:lnTo>
                  <a:lnTo>
                    <a:pt x="1144270" y="1924051"/>
                  </a:lnTo>
                  <a:lnTo>
                    <a:pt x="1142999" y="1930401"/>
                  </a:lnTo>
                  <a:lnTo>
                    <a:pt x="1141411" y="1936116"/>
                  </a:lnTo>
                  <a:lnTo>
                    <a:pt x="1139504" y="1941513"/>
                  </a:lnTo>
                  <a:lnTo>
                    <a:pt x="1137279" y="1947228"/>
                  </a:lnTo>
                  <a:lnTo>
                    <a:pt x="1134102" y="1952308"/>
                  </a:lnTo>
                  <a:lnTo>
                    <a:pt x="1130606" y="1956753"/>
                  </a:lnTo>
                  <a:lnTo>
                    <a:pt x="1126157" y="1961198"/>
                  </a:lnTo>
                  <a:lnTo>
                    <a:pt x="1122026" y="1965643"/>
                  </a:lnTo>
                  <a:lnTo>
                    <a:pt x="1117260" y="1969136"/>
                  </a:lnTo>
                  <a:lnTo>
                    <a:pt x="1112176" y="1972311"/>
                  </a:lnTo>
                  <a:lnTo>
                    <a:pt x="1106773" y="1974533"/>
                  </a:lnTo>
                  <a:lnTo>
                    <a:pt x="1101054" y="1976756"/>
                  </a:lnTo>
                  <a:lnTo>
                    <a:pt x="1095016" y="1978026"/>
                  </a:lnTo>
                  <a:lnTo>
                    <a:pt x="1088978" y="1979296"/>
                  </a:lnTo>
                  <a:lnTo>
                    <a:pt x="1082623" y="1979613"/>
                  </a:lnTo>
                  <a:lnTo>
                    <a:pt x="463603" y="1979613"/>
                  </a:lnTo>
                  <a:lnTo>
                    <a:pt x="457248" y="1979296"/>
                  </a:lnTo>
                  <a:lnTo>
                    <a:pt x="450892" y="1978026"/>
                  </a:lnTo>
                  <a:lnTo>
                    <a:pt x="445172" y="1976756"/>
                  </a:lnTo>
                  <a:lnTo>
                    <a:pt x="439135" y="1974533"/>
                  </a:lnTo>
                  <a:lnTo>
                    <a:pt x="433733" y="1972311"/>
                  </a:lnTo>
                  <a:lnTo>
                    <a:pt x="428648" y="1969136"/>
                  </a:lnTo>
                  <a:lnTo>
                    <a:pt x="423882" y="1965643"/>
                  </a:lnTo>
                  <a:lnTo>
                    <a:pt x="419433" y="1961198"/>
                  </a:lnTo>
                  <a:lnTo>
                    <a:pt x="415620" y="1956753"/>
                  </a:lnTo>
                  <a:lnTo>
                    <a:pt x="412124" y="1952308"/>
                  </a:lnTo>
                  <a:lnTo>
                    <a:pt x="408946" y="1947228"/>
                  </a:lnTo>
                  <a:lnTo>
                    <a:pt x="406087" y="1941513"/>
                  </a:lnTo>
                  <a:lnTo>
                    <a:pt x="404180" y="1936116"/>
                  </a:lnTo>
                  <a:lnTo>
                    <a:pt x="402591" y="1930401"/>
                  </a:lnTo>
                  <a:lnTo>
                    <a:pt x="401956" y="1924051"/>
                  </a:lnTo>
                  <a:lnTo>
                    <a:pt x="401638" y="1917701"/>
                  </a:lnTo>
                  <a:lnTo>
                    <a:pt x="401956" y="1911351"/>
                  </a:lnTo>
                  <a:lnTo>
                    <a:pt x="402591" y="1905318"/>
                  </a:lnTo>
                  <a:lnTo>
                    <a:pt x="404180" y="1899286"/>
                  </a:lnTo>
                  <a:lnTo>
                    <a:pt x="406087" y="1893571"/>
                  </a:lnTo>
                  <a:lnTo>
                    <a:pt x="408946" y="1888173"/>
                  </a:lnTo>
                  <a:lnTo>
                    <a:pt x="412124" y="1883093"/>
                  </a:lnTo>
                  <a:lnTo>
                    <a:pt x="415620" y="1878013"/>
                  </a:lnTo>
                  <a:lnTo>
                    <a:pt x="419433" y="1873886"/>
                  </a:lnTo>
                  <a:lnTo>
                    <a:pt x="423882" y="1869758"/>
                  </a:lnTo>
                  <a:lnTo>
                    <a:pt x="428648" y="1866266"/>
                  </a:lnTo>
                  <a:lnTo>
                    <a:pt x="433733" y="1863091"/>
                  </a:lnTo>
                  <a:lnTo>
                    <a:pt x="439135" y="1860551"/>
                  </a:lnTo>
                  <a:lnTo>
                    <a:pt x="445172" y="1858646"/>
                  </a:lnTo>
                  <a:lnTo>
                    <a:pt x="450892" y="1857058"/>
                  </a:lnTo>
                  <a:lnTo>
                    <a:pt x="457248" y="1856106"/>
                  </a:lnTo>
                  <a:lnTo>
                    <a:pt x="463603" y="1855788"/>
                  </a:lnTo>
                  <a:close/>
                  <a:moveTo>
                    <a:pt x="587375" y="1608138"/>
                  </a:moveTo>
                  <a:lnTo>
                    <a:pt x="958851" y="1608138"/>
                  </a:lnTo>
                  <a:lnTo>
                    <a:pt x="965201" y="1608456"/>
                  </a:lnTo>
                  <a:lnTo>
                    <a:pt x="971551" y="1609408"/>
                  </a:lnTo>
                  <a:lnTo>
                    <a:pt x="977266" y="1610996"/>
                  </a:lnTo>
                  <a:lnTo>
                    <a:pt x="982981" y="1612901"/>
                  </a:lnTo>
                  <a:lnTo>
                    <a:pt x="988378" y="1615758"/>
                  </a:lnTo>
                  <a:lnTo>
                    <a:pt x="993458" y="1618616"/>
                  </a:lnTo>
                  <a:lnTo>
                    <a:pt x="998221" y="1622426"/>
                  </a:lnTo>
                  <a:lnTo>
                    <a:pt x="1002348" y="1626236"/>
                  </a:lnTo>
                  <a:lnTo>
                    <a:pt x="1006793" y="1630998"/>
                  </a:lnTo>
                  <a:lnTo>
                    <a:pt x="1010286" y="1635761"/>
                  </a:lnTo>
                  <a:lnTo>
                    <a:pt x="1013461" y="1640841"/>
                  </a:lnTo>
                  <a:lnTo>
                    <a:pt x="1015683" y="1646238"/>
                  </a:lnTo>
                  <a:lnTo>
                    <a:pt x="1017588" y="1651636"/>
                  </a:lnTo>
                  <a:lnTo>
                    <a:pt x="1019176" y="1657668"/>
                  </a:lnTo>
                  <a:lnTo>
                    <a:pt x="1020446" y="1663701"/>
                  </a:lnTo>
                  <a:lnTo>
                    <a:pt x="1020763" y="1670051"/>
                  </a:lnTo>
                  <a:lnTo>
                    <a:pt x="1020446" y="1676401"/>
                  </a:lnTo>
                  <a:lnTo>
                    <a:pt x="1019176" y="1682751"/>
                  </a:lnTo>
                  <a:lnTo>
                    <a:pt x="1017588" y="1688466"/>
                  </a:lnTo>
                  <a:lnTo>
                    <a:pt x="1015683" y="1694498"/>
                  </a:lnTo>
                  <a:lnTo>
                    <a:pt x="1013461" y="1699578"/>
                  </a:lnTo>
                  <a:lnTo>
                    <a:pt x="1010286" y="1704658"/>
                  </a:lnTo>
                  <a:lnTo>
                    <a:pt x="1006793" y="1709738"/>
                  </a:lnTo>
                  <a:lnTo>
                    <a:pt x="1002348" y="1713866"/>
                  </a:lnTo>
                  <a:lnTo>
                    <a:pt x="998221" y="1717993"/>
                  </a:lnTo>
                  <a:lnTo>
                    <a:pt x="993458" y="1721486"/>
                  </a:lnTo>
                  <a:lnTo>
                    <a:pt x="988378" y="1724661"/>
                  </a:lnTo>
                  <a:lnTo>
                    <a:pt x="982981" y="1727201"/>
                  </a:lnTo>
                  <a:lnTo>
                    <a:pt x="977266" y="1729106"/>
                  </a:lnTo>
                  <a:lnTo>
                    <a:pt x="971551" y="1730693"/>
                  </a:lnTo>
                  <a:lnTo>
                    <a:pt x="965201" y="1731646"/>
                  </a:lnTo>
                  <a:lnTo>
                    <a:pt x="958851" y="1731963"/>
                  </a:lnTo>
                  <a:lnTo>
                    <a:pt x="587375" y="1731963"/>
                  </a:lnTo>
                  <a:lnTo>
                    <a:pt x="581343" y="1731646"/>
                  </a:lnTo>
                  <a:lnTo>
                    <a:pt x="575310" y="1730693"/>
                  </a:lnTo>
                  <a:lnTo>
                    <a:pt x="568960" y="1729106"/>
                  </a:lnTo>
                  <a:lnTo>
                    <a:pt x="563563" y="1727201"/>
                  </a:lnTo>
                  <a:lnTo>
                    <a:pt x="558165" y="1724661"/>
                  </a:lnTo>
                  <a:lnTo>
                    <a:pt x="553085" y="1721486"/>
                  </a:lnTo>
                  <a:lnTo>
                    <a:pt x="548323" y="1717993"/>
                  </a:lnTo>
                  <a:lnTo>
                    <a:pt x="543878" y="1713866"/>
                  </a:lnTo>
                  <a:lnTo>
                    <a:pt x="539750" y="1709738"/>
                  </a:lnTo>
                  <a:lnTo>
                    <a:pt x="536258" y="1704658"/>
                  </a:lnTo>
                  <a:lnTo>
                    <a:pt x="533083" y="1699578"/>
                  </a:lnTo>
                  <a:lnTo>
                    <a:pt x="530543" y="1694498"/>
                  </a:lnTo>
                  <a:lnTo>
                    <a:pt x="528320" y="1688466"/>
                  </a:lnTo>
                  <a:lnTo>
                    <a:pt x="527050" y="1682751"/>
                  </a:lnTo>
                  <a:lnTo>
                    <a:pt x="526098" y="1676401"/>
                  </a:lnTo>
                  <a:lnTo>
                    <a:pt x="525463" y="1670051"/>
                  </a:lnTo>
                  <a:lnTo>
                    <a:pt x="526098" y="1663701"/>
                  </a:lnTo>
                  <a:lnTo>
                    <a:pt x="527050" y="1657668"/>
                  </a:lnTo>
                  <a:lnTo>
                    <a:pt x="528320" y="1651636"/>
                  </a:lnTo>
                  <a:lnTo>
                    <a:pt x="530543" y="1646238"/>
                  </a:lnTo>
                  <a:lnTo>
                    <a:pt x="533083" y="1640841"/>
                  </a:lnTo>
                  <a:lnTo>
                    <a:pt x="536258" y="1635761"/>
                  </a:lnTo>
                  <a:lnTo>
                    <a:pt x="539750" y="1630998"/>
                  </a:lnTo>
                  <a:lnTo>
                    <a:pt x="543878" y="1626236"/>
                  </a:lnTo>
                  <a:lnTo>
                    <a:pt x="548323" y="1622426"/>
                  </a:lnTo>
                  <a:lnTo>
                    <a:pt x="553085" y="1618616"/>
                  </a:lnTo>
                  <a:lnTo>
                    <a:pt x="558165" y="1615758"/>
                  </a:lnTo>
                  <a:lnTo>
                    <a:pt x="563563" y="1612901"/>
                  </a:lnTo>
                  <a:lnTo>
                    <a:pt x="568960" y="1610996"/>
                  </a:lnTo>
                  <a:lnTo>
                    <a:pt x="575310" y="1609408"/>
                  </a:lnTo>
                  <a:lnTo>
                    <a:pt x="581343" y="1608456"/>
                  </a:lnTo>
                  <a:lnTo>
                    <a:pt x="587375" y="1608138"/>
                  </a:lnTo>
                  <a:close/>
                  <a:moveTo>
                    <a:pt x="711201" y="1362075"/>
                  </a:moveTo>
                  <a:lnTo>
                    <a:pt x="835026" y="1362075"/>
                  </a:lnTo>
                  <a:lnTo>
                    <a:pt x="841376" y="1362710"/>
                  </a:lnTo>
                  <a:lnTo>
                    <a:pt x="847726" y="1363345"/>
                  </a:lnTo>
                  <a:lnTo>
                    <a:pt x="853441" y="1364933"/>
                  </a:lnTo>
                  <a:lnTo>
                    <a:pt x="859473" y="1366838"/>
                  </a:lnTo>
                  <a:lnTo>
                    <a:pt x="864553" y="1369695"/>
                  </a:lnTo>
                  <a:lnTo>
                    <a:pt x="869633" y="1372870"/>
                  </a:lnTo>
                  <a:lnTo>
                    <a:pt x="874713" y="1376363"/>
                  </a:lnTo>
                  <a:lnTo>
                    <a:pt x="879158" y="1380173"/>
                  </a:lnTo>
                  <a:lnTo>
                    <a:pt x="882968" y="1384618"/>
                  </a:lnTo>
                  <a:lnTo>
                    <a:pt x="886461" y="1389380"/>
                  </a:lnTo>
                  <a:lnTo>
                    <a:pt x="889636" y="1394460"/>
                  </a:lnTo>
                  <a:lnTo>
                    <a:pt x="892493" y="1399858"/>
                  </a:lnTo>
                  <a:lnTo>
                    <a:pt x="894398" y="1405573"/>
                  </a:lnTo>
                  <a:lnTo>
                    <a:pt x="895986" y="1411605"/>
                  </a:lnTo>
                  <a:lnTo>
                    <a:pt x="896621" y="1417320"/>
                  </a:lnTo>
                  <a:lnTo>
                    <a:pt x="896938" y="1423670"/>
                  </a:lnTo>
                  <a:lnTo>
                    <a:pt x="896621" y="1430338"/>
                  </a:lnTo>
                  <a:lnTo>
                    <a:pt x="895986" y="1436370"/>
                  </a:lnTo>
                  <a:lnTo>
                    <a:pt x="894398" y="1442403"/>
                  </a:lnTo>
                  <a:lnTo>
                    <a:pt x="892493" y="1448118"/>
                  </a:lnTo>
                  <a:lnTo>
                    <a:pt x="889636" y="1453515"/>
                  </a:lnTo>
                  <a:lnTo>
                    <a:pt x="886461" y="1458595"/>
                  </a:lnTo>
                  <a:lnTo>
                    <a:pt x="882968" y="1463358"/>
                  </a:lnTo>
                  <a:lnTo>
                    <a:pt x="879158" y="1467485"/>
                  </a:lnTo>
                  <a:lnTo>
                    <a:pt x="874713" y="1471930"/>
                  </a:lnTo>
                  <a:lnTo>
                    <a:pt x="869633" y="1475423"/>
                  </a:lnTo>
                  <a:lnTo>
                    <a:pt x="864553" y="1478598"/>
                  </a:lnTo>
                  <a:lnTo>
                    <a:pt x="859473" y="1480820"/>
                  </a:lnTo>
                  <a:lnTo>
                    <a:pt x="853441" y="1483360"/>
                  </a:lnTo>
                  <a:lnTo>
                    <a:pt x="847726" y="1484313"/>
                  </a:lnTo>
                  <a:lnTo>
                    <a:pt x="841376" y="1485583"/>
                  </a:lnTo>
                  <a:lnTo>
                    <a:pt x="835026" y="1485900"/>
                  </a:lnTo>
                  <a:lnTo>
                    <a:pt x="711201" y="1485900"/>
                  </a:lnTo>
                  <a:lnTo>
                    <a:pt x="705168" y="1485583"/>
                  </a:lnTo>
                  <a:lnTo>
                    <a:pt x="698818" y="1484313"/>
                  </a:lnTo>
                  <a:lnTo>
                    <a:pt x="692786" y="1483360"/>
                  </a:lnTo>
                  <a:lnTo>
                    <a:pt x="687388" y="1480820"/>
                  </a:lnTo>
                  <a:lnTo>
                    <a:pt x="681991" y="1478598"/>
                  </a:lnTo>
                  <a:lnTo>
                    <a:pt x="676911" y="1475423"/>
                  </a:lnTo>
                  <a:lnTo>
                    <a:pt x="672148" y="1471930"/>
                  </a:lnTo>
                  <a:lnTo>
                    <a:pt x="667703" y="1467485"/>
                  </a:lnTo>
                  <a:lnTo>
                    <a:pt x="663576" y="1463358"/>
                  </a:lnTo>
                  <a:lnTo>
                    <a:pt x="660083" y="1458595"/>
                  </a:lnTo>
                  <a:lnTo>
                    <a:pt x="656908" y="1453515"/>
                  </a:lnTo>
                  <a:lnTo>
                    <a:pt x="654368" y="1448118"/>
                  </a:lnTo>
                  <a:lnTo>
                    <a:pt x="652463" y="1442403"/>
                  </a:lnTo>
                  <a:lnTo>
                    <a:pt x="650876" y="1436370"/>
                  </a:lnTo>
                  <a:lnTo>
                    <a:pt x="649923" y="1430338"/>
                  </a:lnTo>
                  <a:lnTo>
                    <a:pt x="649288" y="1423670"/>
                  </a:lnTo>
                  <a:lnTo>
                    <a:pt x="649923" y="1417320"/>
                  </a:lnTo>
                  <a:lnTo>
                    <a:pt x="650876" y="1411605"/>
                  </a:lnTo>
                  <a:lnTo>
                    <a:pt x="652463" y="1405573"/>
                  </a:lnTo>
                  <a:lnTo>
                    <a:pt x="654368" y="1399858"/>
                  </a:lnTo>
                  <a:lnTo>
                    <a:pt x="656908" y="1394460"/>
                  </a:lnTo>
                  <a:lnTo>
                    <a:pt x="660083" y="1389380"/>
                  </a:lnTo>
                  <a:lnTo>
                    <a:pt x="663576" y="1384618"/>
                  </a:lnTo>
                  <a:lnTo>
                    <a:pt x="667703" y="1380173"/>
                  </a:lnTo>
                  <a:lnTo>
                    <a:pt x="672148" y="1376363"/>
                  </a:lnTo>
                  <a:lnTo>
                    <a:pt x="676911" y="1372870"/>
                  </a:lnTo>
                  <a:lnTo>
                    <a:pt x="681991" y="1369695"/>
                  </a:lnTo>
                  <a:lnTo>
                    <a:pt x="687388" y="1366838"/>
                  </a:lnTo>
                  <a:lnTo>
                    <a:pt x="692786" y="1364933"/>
                  </a:lnTo>
                  <a:lnTo>
                    <a:pt x="698818" y="1363345"/>
                  </a:lnTo>
                  <a:lnTo>
                    <a:pt x="705168" y="1362710"/>
                  </a:lnTo>
                  <a:lnTo>
                    <a:pt x="711201" y="1362075"/>
                  </a:lnTo>
                  <a:close/>
                  <a:moveTo>
                    <a:pt x="1181793" y="1068388"/>
                  </a:moveTo>
                  <a:lnTo>
                    <a:pt x="1199238" y="1082973"/>
                  </a:lnTo>
                  <a:lnTo>
                    <a:pt x="1215731" y="1097240"/>
                  </a:lnTo>
                  <a:lnTo>
                    <a:pt x="1231590" y="1112142"/>
                  </a:lnTo>
                  <a:lnTo>
                    <a:pt x="1247448" y="1127044"/>
                  </a:lnTo>
                  <a:lnTo>
                    <a:pt x="1262038" y="1142262"/>
                  </a:lnTo>
                  <a:lnTo>
                    <a:pt x="1276628" y="1157164"/>
                  </a:lnTo>
                  <a:lnTo>
                    <a:pt x="1290267" y="1172700"/>
                  </a:lnTo>
                  <a:lnTo>
                    <a:pt x="1304222" y="1188236"/>
                  </a:lnTo>
                  <a:lnTo>
                    <a:pt x="1316909" y="1203772"/>
                  </a:lnTo>
                  <a:lnTo>
                    <a:pt x="1329596" y="1219308"/>
                  </a:lnTo>
                  <a:lnTo>
                    <a:pt x="1341332" y="1235160"/>
                  </a:lnTo>
                  <a:lnTo>
                    <a:pt x="1353067" y="1250696"/>
                  </a:lnTo>
                  <a:lnTo>
                    <a:pt x="1363851" y="1266866"/>
                  </a:lnTo>
                  <a:lnTo>
                    <a:pt x="1374952" y="1282402"/>
                  </a:lnTo>
                  <a:lnTo>
                    <a:pt x="1385102" y="1298572"/>
                  </a:lnTo>
                  <a:lnTo>
                    <a:pt x="1394934" y="1314425"/>
                  </a:lnTo>
                  <a:lnTo>
                    <a:pt x="1404132" y="1330278"/>
                  </a:lnTo>
                  <a:lnTo>
                    <a:pt x="1413330" y="1346131"/>
                  </a:lnTo>
                  <a:lnTo>
                    <a:pt x="1421894" y="1362301"/>
                  </a:lnTo>
                  <a:lnTo>
                    <a:pt x="1430141" y="1377837"/>
                  </a:lnTo>
                  <a:lnTo>
                    <a:pt x="1438070" y="1394007"/>
                  </a:lnTo>
                  <a:lnTo>
                    <a:pt x="1445365" y="1409543"/>
                  </a:lnTo>
                  <a:lnTo>
                    <a:pt x="1452343" y="1425079"/>
                  </a:lnTo>
                  <a:lnTo>
                    <a:pt x="1459003" y="1440931"/>
                  </a:lnTo>
                  <a:lnTo>
                    <a:pt x="1465664" y="1456467"/>
                  </a:lnTo>
                  <a:lnTo>
                    <a:pt x="1471690" y="1471686"/>
                  </a:lnTo>
                  <a:lnTo>
                    <a:pt x="1477399" y="1486905"/>
                  </a:lnTo>
                  <a:lnTo>
                    <a:pt x="1483109" y="1502124"/>
                  </a:lnTo>
                  <a:lnTo>
                    <a:pt x="1488183" y="1517025"/>
                  </a:lnTo>
                  <a:lnTo>
                    <a:pt x="1492624" y="1531927"/>
                  </a:lnTo>
                  <a:lnTo>
                    <a:pt x="1501822" y="1561413"/>
                  </a:lnTo>
                  <a:lnTo>
                    <a:pt x="1506579" y="1577901"/>
                  </a:lnTo>
                  <a:lnTo>
                    <a:pt x="1510703" y="1594705"/>
                  </a:lnTo>
                  <a:lnTo>
                    <a:pt x="1514509" y="1611192"/>
                  </a:lnTo>
                  <a:lnTo>
                    <a:pt x="1518315" y="1627045"/>
                  </a:lnTo>
                  <a:lnTo>
                    <a:pt x="1521804" y="1643532"/>
                  </a:lnTo>
                  <a:lnTo>
                    <a:pt x="1524976" y="1659067"/>
                  </a:lnTo>
                  <a:lnTo>
                    <a:pt x="1530685" y="1690773"/>
                  </a:lnTo>
                  <a:lnTo>
                    <a:pt x="1535125" y="1721528"/>
                  </a:lnTo>
                  <a:lnTo>
                    <a:pt x="1538931" y="1751014"/>
                  </a:lnTo>
                  <a:lnTo>
                    <a:pt x="1541786" y="1780184"/>
                  </a:lnTo>
                  <a:lnTo>
                    <a:pt x="1543689" y="1807451"/>
                  </a:lnTo>
                  <a:lnTo>
                    <a:pt x="1545275" y="1834084"/>
                  </a:lnTo>
                  <a:lnTo>
                    <a:pt x="1545909" y="1859448"/>
                  </a:lnTo>
                  <a:lnTo>
                    <a:pt x="1546226" y="1883228"/>
                  </a:lnTo>
                  <a:lnTo>
                    <a:pt x="1546226" y="1905739"/>
                  </a:lnTo>
                  <a:lnTo>
                    <a:pt x="1545592" y="1926665"/>
                  </a:lnTo>
                  <a:lnTo>
                    <a:pt x="1544640" y="1946005"/>
                  </a:lnTo>
                  <a:lnTo>
                    <a:pt x="1543689" y="1963443"/>
                  </a:lnTo>
                  <a:lnTo>
                    <a:pt x="1542420" y="1979613"/>
                  </a:lnTo>
                  <a:lnTo>
                    <a:pt x="1286461" y="1979613"/>
                  </a:lnTo>
                  <a:lnTo>
                    <a:pt x="1288681" y="1961224"/>
                  </a:lnTo>
                  <a:lnTo>
                    <a:pt x="1289632" y="1948859"/>
                  </a:lnTo>
                  <a:lnTo>
                    <a:pt x="1290901" y="1934591"/>
                  </a:lnTo>
                  <a:lnTo>
                    <a:pt x="1291535" y="1919055"/>
                  </a:lnTo>
                  <a:lnTo>
                    <a:pt x="1291853" y="1900983"/>
                  </a:lnTo>
                  <a:lnTo>
                    <a:pt x="1292487" y="1881642"/>
                  </a:lnTo>
                  <a:lnTo>
                    <a:pt x="1291853" y="1861033"/>
                  </a:lnTo>
                  <a:lnTo>
                    <a:pt x="1291218" y="1839156"/>
                  </a:lnTo>
                  <a:lnTo>
                    <a:pt x="1289950" y="1815694"/>
                  </a:lnTo>
                  <a:lnTo>
                    <a:pt x="1287729" y="1791281"/>
                  </a:lnTo>
                  <a:lnTo>
                    <a:pt x="1284875" y="1765916"/>
                  </a:lnTo>
                  <a:lnTo>
                    <a:pt x="1281069" y="1739283"/>
                  </a:lnTo>
                  <a:lnTo>
                    <a:pt x="1276311" y="1712016"/>
                  </a:lnTo>
                  <a:lnTo>
                    <a:pt x="1273456" y="1698383"/>
                  </a:lnTo>
                  <a:lnTo>
                    <a:pt x="1270919" y="1684115"/>
                  </a:lnTo>
                  <a:lnTo>
                    <a:pt x="1267430" y="1669847"/>
                  </a:lnTo>
                  <a:lnTo>
                    <a:pt x="1263624" y="1655263"/>
                  </a:lnTo>
                  <a:lnTo>
                    <a:pt x="1259818" y="1640678"/>
                  </a:lnTo>
                  <a:lnTo>
                    <a:pt x="1256012" y="1626410"/>
                  </a:lnTo>
                  <a:lnTo>
                    <a:pt x="1251254" y="1611509"/>
                  </a:lnTo>
                  <a:lnTo>
                    <a:pt x="1246497" y="1596607"/>
                  </a:lnTo>
                  <a:lnTo>
                    <a:pt x="1241105" y="1581705"/>
                  </a:lnTo>
                  <a:lnTo>
                    <a:pt x="1235713" y="1566803"/>
                  </a:lnTo>
                  <a:lnTo>
                    <a:pt x="1229686" y="1551902"/>
                  </a:lnTo>
                  <a:lnTo>
                    <a:pt x="1223343" y="1536683"/>
                  </a:lnTo>
                  <a:lnTo>
                    <a:pt x="1216365" y="1521781"/>
                  </a:lnTo>
                  <a:lnTo>
                    <a:pt x="1209387" y="1506880"/>
                  </a:lnTo>
                  <a:lnTo>
                    <a:pt x="1201775" y="1491661"/>
                  </a:lnTo>
                  <a:lnTo>
                    <a:pt x="1194163" y="1476759"/>
                  </a:lnTo>
                  <a:lnTo>
                    <a:pt x="1185599" y="1461540"/>
                  </a:lnTo>
                  <a:lnTo>
                    <a:pt x="1176718" y="1446638"/>
                  </a:lnTo>
                  <a:lnTo>
                    <a:pt x="1167520" y="1431737"/>
                  </a:lnTo>
                  <a:lnTo>
                    <a:pt x="1157688" y="1416835"/>
                  </a:lnTo>
                  <a:lnTo>
                    <a:pt x="1147538" y="1402567"/>
                  </a:lnTo>
                  <a:lnTo>
                    <a:pt x="1136437" y="1387666"/>
                  </a:lnTo>
                  <a:lnTo>
                    <a:pt x="1125653" y="1373081"/>
                  </a:lnTo>
                  <a:lnTo>
                    <a:pt x="1113918" y="1359130"/>
                  </a:lnTo>
                  <a:lnTo>
                    <a:pt x="1101231" y="1344545"/>
                  </a:lnTo>
                  <a:lnTo>
                    <a:pt x="1088861" y="1330595"/>
                  </a:lnTo>
                  <a:lnTo>
                    <a:pt x="1075540" y="1316961"/>
                  </a:lnTo>
                  <a:lnTo>
                    <a:pt x="1061267" y="1303011"/>
                  </a:lnTo>
                  <a:lnTo>
                    <a:pt x="1046994" y="1289377"/>
                  </a:lnTo>
                  <a:lnTo>
                    <a:pt x="1032087" y="1276061"/>
                  </a:lnTo>
                  <a:lnTo>
                    <a:pt x="1016228" y="1263062"/>
                  </a:lnTo>
                  <a:lnTo>
                    <a:pt x="1000052" y="1250379"/>
                  </a:lnTo>
                  <a:lnTo>
                    <a:pt x="983242" y="1237697"/>
                  </a:lnTo>
                  <a:lnTo>
                    <a:pt x="965798" y="1225332"/>
                  </a:lnTo>
                  <a:lnTo>
                    <a:pt x="947402" y="1213283"/>
                  </a:lnTo>
                  <a:lnTo>
                    <a:pt x="928688" y="1201552"/>
                  </a:lnTo>
                  <a:lnTo>
                    <a:pt x="946767" y="1194260"/>
                  </a:lnTo>
                  <a:lnTo>
                    <a:pt x="964212" y="1186968"/>
                  </a:lnTo>
                  <a:lnTo>
                    <a:pt x="981973" y="1179358"/>
                  </a:lnTo>
                  <a:lnTo>
                    <a:pt x="998784" y="1171749"/>
                  </a:lnTo>
                  <a:lnTo>
                    <a:pt x="1015594" y="1163822"/>
                  </a:lnTo>
                  <a:lnTo>
                    <a:pt x="1032087" y="1155896"/>
                  </a:lnTo>
                  <a:lnTo>
                    <a:pt x="1048580" y="1147652"/>
                  </a:lnTo>
                  <a:lnTo>
                    <a:pt x="1064122" y="1139726"/>
                  </a:lnTo>
                  <a:lnTo>
                    <a:pt x="1079663" y="1130848"/>
                  </a:lnTo>
                  <a:lnTo>
                    <a:pt x="1095522" y="1122288"/>
                  </a:lnTo>
                  <a:lnTo>
                    <a:pt x="1110429" y="1113727"/>
                  </a:lnTo>
                  <a:lnTo>
                    <a:pt x="1125336" y="1105167"/>
                  </a:lnTo>
                  <a:lnTo>
                    <a:pt x="1139609" y="1096289"/>
                  </a:lnTo>
                  <a:lnTo>
                    <a:pt x="1154199" y="1087094"/>
                  </a:lnTo>
                  <a:lnTo>
                    <a:pt x="1168155" y="1077900"/>
                  </a:lnTo>
                  <a:lnTo>
                    <a:pt x="1181793" y="1068388"/>
                  </a:lnTo>
                  <a:close/>
                  <a:moveTo>
                    <a:pt x="711201" y="495300"/>
                  </a:moveTo>
                  <a:lnTo>
                    <a:pt x="835026" y="495300"/>
                  </a:lnTo>
                  <a:lnTo>
                    <a:pt x="841376" y="495617"/>
                  </a:lnTo>
                  <a:lnTo>
                    <a:pt x="847726" y="496570"/>
                  </a:lnTo>
                  <a:lnTo>
                    <a:pt x="853441" y="498157"/>
                  </a:lnTo>
                  <a:lnTo>
                    <a:pt x="859473" y="500062"/>
                  </a:lnTo>
                  <a:lnTo>
                    <a:pt x="864553" y="502602"/>
                  </a:lnTo>
                  <a:lnTo>
                    <a:pt x="869633" y="505777"/>
                  </a:lnTo>
                  <a:lnTo>
                    <a:pt x="874713" y="509270"/>
                  </a:lnTo>
                  <a:lnTo>
                    <a:pt x="879158" y="513397"/>
                  </a:lnTo>
                  <a:lnTo>
                    <a:pt x="882968" y="518160"/>
                  </a:lnTo>
                  <a:lnTo>
                    <a:pt x="886461" y="522605"/>
                  </a:lnTo>
                  <a:lnTo>
                    <a:pt x="889636" y="527685"/>
                  </a:lnTo>
                  <a:lnTo>
                    <a:pt x="892493" y="533400"/>
                  </a:lnTo>
                  <a:lnTo>
                    <a:pt x="894398" y="538797"/>
                  </a:lnTo>
                  <a:lnTo>
                    <a:pt x="895986" y="544512"/>
                  </a:lnTo>
                  <a:lnTo>
                    <a:pt x="896621" y="550862"/>
                  </a:lnTo>
                  <a:lnTo>
                    <a:pt x="896938" y="557212"/>
                  </a:lnTo>
                  <a:lnTo>
                    <a:pt x="896621" y="563562"/>
                  </a:lnTo>
                  <a:lnTo>
                    <a:pt x="895986" y="569595"/>
                  </a:lnTo>
                  <a:lnTo>
                    <a:pt x="894398" y="575627"/>
                  </a:lnTo>
                  <a:lnTo>
                    <a:pt x="892493" y="581342"/>
                  </a:lnTo>
                  <a:lnTo>
                    <a:pt x="889636" y="586740"/>
                  </a:lnTo>
                  <a:lnTo>
                    <a:pt x="886461" y="591820"/>
                  </a:lnTo>
                  <a:lnTo>
                    <a:pt x="882968" y="596265"/>
                  </a:lnTo>
                  <a:lnTo>
                    <a:pt x="879158" y="601027"/>
                  </a:lnTo>
                  <a:lnTo>
                    <a:pt x="874713" y="605155"/>
                  </a:lnTo>
                  <a:lnTo>
                    <a:pt x="869633" y="608647"/>
                  </a:lnTo>
                  <a:lnTo>
                    <a:pt x="864553" y="611822"/>
                  </a:lnTo>
                  <a:lnTo>
                    <a:pt x="859473" y="614045"/>
                  </a:lnTo>
                  <a:lnTo>
                    <a:pt x="853441" y="616267"/>
                  </a:lnTo>
                  <a:lnTo>
                    <a:pt x="847726" y="617855"/>
                  </a:lnTo>
                  <a:lnTo>
                    <a:pt x="841376" y="618807"/>
                  </a:lnTo>
                  <a:lnTo>
                    <a:pt x="835026" y="619125"/>
                  </a:lnTo>
                  <a:lnTo>
                    <a:pt x="711201" y="619125"/>
                  </a:lnTo>
                  <a:lnTo>
                    <a:pt x="705168" y="618807"/>
                  </a:lnTo>
                  <a:lnTo>
                    <a:pt x="698818" y="617855"/>
                  </a:lnTo>
                  <a:lnTo>
                    <a:pt x="692786" y="616267"/>
                  </a:lnTo>
                  <a:lnTo>
                    <a:pt x="687388" y="614045"/>
                  </a:lnTo>
                  <a:lnTo>
                    <a:pt x="681991" y="611822"/>
                  </a:lnTo>
                  <a:lnTo>
                    <a:pt x="676911" y="608647"/>
                  </a:lnTo>
                  <a:lnTo>
                    <a:pt x="672148" y="605155"/>
                  </a:lnTo>
                  <a:lnTo>
                    <a:pt x="667703" y="601027"/>
                  </a:lnTo>
                  <a:lnTo>
                    <a:pt x="663576" y="596265"/>
                  </a:lnTo>
                  <a:lnTo>
                    <a:pt x="660083" y="591820"/>
                  </a:lnTo>
                  <a:lnTo>
                    <a:pt x="656908" y="586740"/>
                  </a:lnTo>
                  <a:lnTo>
                    <a:pt x="654368" y="581342"/>
                  </a:lnTo>
                  <a:lnTo>
                    <a:pt x="652463" y="575627"/>
                  </a:lnTo>
                  <a:lnTo>
                    <a:pt x="650876" y="569595"/>
                  </a:lnTo>
                  <a:lnTo>
                    <a:pt x="649923" y="563562"/>
                  </a:lnTo>
                  <a:lnTo>
                    <a:pt x="649288" y="557212"/>
                  </a:lnTo>
                  <a:lnTo>
                    <a:pt x="649923" y="550862"/>
                  </a:lnTo>
                  <a:lnTo>
                    <a:pt x="650876" y="544512"/>
                  </a:lnTo>
                  <a:lnTo>
                    <a:pt x="652463" y="538797"/>
                  </a:lnTo>
                  <a:lnTo>
                    <a:pt x="654368" y="533400"/>
                  </a:lnTo>
                  <a:lnTo>
                    <a:pt x="656908" y="527685"/>
                  </a:lnTo>
                  <a:lnTo>
                    <a:pt x="660083" y="522605"/>
                  </a:lnTo>
                  <a:lnTo>
                    <a:pt x="663576" y="518160"/>
                  </a:lnTo>
                  <a:lnTo>
                    <a:pt x="667703" y="513397"/>
                  </a:lnTo>
                  <a:lnTo>
                    <a:pt x="672148" y="509270"/>
                  </a:lnTo>
                  <a:lnTo>
                    <a:pt x="676911" y="505777"/>
                  </a:lnTo>
                  <a:lnTo>
                    <a:pt x="681991" y="502602"/>
                  </a:lnTo>
                  <a:lnTo>
                    <a:pt x="687388" y="500062"/>
                  </a:lnTo>
                  <a:lnTo>
                    <a:pt x="692786" y="498157"/>
                  </a:lnTo>
                  <a:lnTo>
                    <a:pt x="698818" y="496570"/>
                  </a:lnTo>
                  <a:lnTo>
                    <a:pt x="705168" y="495617"/>
                  </a:lnTo>
                  <a:lnTo>
                    <a:pt x="711201" y="495300"/>
                  </a:lnTo>
                  <a:close/>
                  <a:moveTo>
                    <a:pt x="587375" y="247650"/>
                  </a:moveTo>
                  <a:lnTo>
                    <a:pt x="958851" y="247650"/>
                  </a:lnTo>
                  <a:lnTo>
                    <a:pt x="965201" y="247967"/>
                  </a:lnTo>
                  <a:lnTo>
                    <a:pt x="971551" y="249237"/>
                  </a:lnTo>
                  <a:lnTo>
                    <a:pt x="977266" y="250507"/>
                  </a:lnTo>
                  <a:lnTo>
                    <a:pt x="982981" y="252730"/>
                  </a:lnTo>
                  <a:lnTo>
                    <a:pt x="988378" y="255587"/>
                  </a:lnTo>
                  <a:lnTo>
                    <a:pt x="993458" y="258127"/>
                  </a:lnTo>
                  <a:lnTo>
                    <a:pt x="998221" y="262255"/>
                  </a:lnTo>
                  <a:lnTo>
                    <a:pt x="1002348" y="266065"/>
                  </a:lnTo>
                  <a:lnTo>
                    <a:pt x="1006793" y="270510"/>
                  </a:lnTo>
                  <a:lnTo>
                    <a:pt x="1010286" y="274955"/>
                  </a:lnTo>
                  <a:lnTo>
                    <a:pt x="1013461" y="280352"/>
                  </a:lnTo>
                  <a:lnTo>
                    <a:pt x="1015683" y="285750"/>
                  </a:lnTo>
                  <a:lnTo>
                    <a:pt x="1017588" y="291465"/>
                  </a:lnTo>
                  <a:lnTo>
                    <a:pt x="1019176" y="297497"/>
                  </a:lnTo>
                  <a:lnTo>
                    <a:pt x="1020446" y="303212"/>
                  </a:lnTo>
                  <a:lnTo>
                    <a:pt x="1020763" y="309880"/>
                  </a:lnTo>
                  <a:lnTo>
                    <a:pt x="1020446" y="316230"/>
                  </a:lnTo>
                  <a:lnTo>
                    <a:pt x="1019176" y="322262"/>
                  </a:lnTo>
                  <a:lnTo>
                    <a:pt x="1017588" y="328295"/>
                  </a:lnTo>
                  <a:lnTo>
                    <a:pt x="1015683" y="334010"/>
                  </a:lnTo>
                  <a:lnTo>
                    <a:pt x="1013461" y="339407"/>
                  </a:lnTo>
                  <a:lnTo>
                    <a:pt x="1010286" y="344487"/>
                  </a:lnTo>
                  <a:lnTo>
                    <a:pt x="1006793" y="349250"/>
                  </a:lnTo>
                  <a:lnTo>
                    <a:pt x="1002348" y="353377"/>
                  </a:lnTo>
                  <a:lnTo>
                    <a:pt x="998221" y="357505"/>
                  </a:lnTo>
                  <a:lnTo>
                    <a:pt x="993458" y="360997"/>
                  </a:lnTo>
                  <a:lnTo>
                    <a:pt x="988378" y="364172"/>
                  </a:lnTo>
                  <a:lnTo>
                    <a:pt x="982981" y="366712"/>
                  </a:lnTo>
                  <a:lnTo>
                    <a:pt x="977266" y="368617"/>
                  </a:lnTo>
                  <a:lnTo>
                    <a:pt x="971551" y="370205"/>
                  </a:lnTo>
                  <a:lnTo>
                    <a:pt x="965201" y="371475"/>
                  </a:lnTo>
                  <a:lnTo>
                    <a:pt x="958851" y="371475"/>
                  </a:lnTo>
                  <a:lnTo>
                    <a:pt x="587375" y="371475"/>
                  </a:lnTo>
                  <a:lnTo>
                    <a:pt x="581343" y="371475"/>
                  </a:lnTo>
                  <a:lnTo>
                    <a:pt x="575310" y="370205"/>
                  </a:lnTo>
                  <a:lnTo>
                    <a:pt x="568960" y="368617"/>
                  </a:lnTo>
                  <a:lnTo>
                    <a:pt x="563563" y="366712"/>
                  </a:lnTo>
                  <a:lnTo>
                    <a:pt x="558165" y="364172"/>
                  </a:lnTo>
                  <a:lnTo>
                    <a:pt x="553085" y="360997"/>
                  </a:lnTo>
                  <a:lnTo>
                    <a:pt x="548323" y="357505"/>
                  </a:lnTo>
                  <a:lnTo>
                    <a:pt x="543878" y="353377"/>
                  </a:lnTo>
                  <a:lnTo>
                    <a:pt x="539750" y="349250"/>
                  </a:lnTo>
                  <a:lnTo>
                    <a:pt x="536258" y="344487"/>
                  </a:lnTo>
                  <a:lnTo>
                    <a:pt x="533083" y="339407"/>
                  </a:lnTo>
                  <a:lnTo>
                    <a:pt x="530543" y="334010"/>
                  </a:lnTo>
                  <a:lnTo>
                    <a:pt x="528320" y="328295"/>
                  </a:lnTo>
                  <a:lnTo>
                    <a:pt x="527050" y="322262"/>
                  </a:lnTo>
                  <a:lnTo>
                    <a:pt x="526098" y="316230"/>
                  </a:lnTo>
                  <a:lnTo>
                    <a:pt x="525463" y="309880"/>
                  </a:lnTo>
                  <a:lnTo>
                    <a:pt x="526098" y="303212"/>
                  </a:lnTo>
                  <a:lnTo>
                    <a:pt x="527050" y="297497"/>
                  </a:lnTo>
                  <a:lnTo>
                    <a:pt x="528320" y="291465"/>
                  </a:lnTo>
                  <a:lnTo>
                    <a:pt x="530543" y="285750"/>
                  </a:lnTo>
                  <a:lnTo>
                    <a:pt x="533083" y="280352"/>
                  </a:lnTo>
                  <a:lnTo>
                    <a:pt x="536258" y="274955"/>
                  </a:lnTo>
                  <a:lnTo>
                    <a:pt x="539750" y="270510"/>
                  </a:lnTo>
                  <a:lnTo>
                    <a:pt x="543878" y="266065"/>
                  </a:lnTo>
                  <a:lnTo>
                    <a:pt x="548323" y="262255"/>
                  </a:lnTo>
                  <a:lnTo>
                    <a:pt x="553085" y="258127"/>
                  </a:lnTo>
                  <a:lnTo>
                    <a:pt x="558165" y="255587"/>
                  </a:lnTo>
                  <a:lnTo>
                    <a:pt x="563563" y="252730"/>
                  </a:lnTo>
                  <a:lnTo>
                    <a:pt x="568960" y="250507"/>
                  </a:lnTo>
                  <a:lnTo>
                    <a:pt x="575310" y="249237"/>
                  </a:lnTo>
                  <a:lnTo>
                    <a:pt x="581343" y="247967"/>
                  </a:lnTo>
                  <a:lnTo>
                    <a:pt x="587375" y="247650"/>
                  </a:lnTo>
                  <a:close/>
                  <a:moveTo>
                    <a:pt x="1286299" y="0"/>
                  </a:moveTo>
                  <a:lnTo>
                    <a:pt x="1542417" y="0"/>
                  </a:lnTo>
                  <a:lnTo>
                    <a:pt x="1543686" y="15872"/>
                  </a:lnTo>
                  <a:lnTo>
                    <a:pt x="1544638" y="33332"/>
                  </a:lnTo>
                  <a:lnTo>
                    <a:pt x="1545590" y="53014"/>
                  </a:lnTo>
                  <a:lnTo>
                    <a:pt x="1546225" y="73648"/>
                  </a:lnTo>
                  <a:lnTo>
                    <a:pt x="1546225" y="96504"/>
                  </a:lnTo>
                  <a:lnTo>
                    <a:pt x="1545908" y="120313"/>
                  </a:lnTo>
                  <a:lnTo>
                    <a:pt x="1545273" y="145709"/>
                  </a:lnTo>
                  <a:lnTo>
                    <a:pt x="1543686" y="172057"/>
                  </a:lnTo>
                  <a:lnTo>
                    <a:pt x="1541782" y="199993"/>
                  </a:lnTo>
                  <a:lnTo>
                    <a:pt x="1538926" y="228881"/>
                  </a:lnTo>
                  <a:lnTo>
                    <a:pt x="1535117" y="258721"/>
                  </a:lnTo>
                  <a:lnTo>
                    <a:pt x="1530674" y="289196"/>
                  </a:lnTo>
                  <a:lnTo>
                    <a:pt x="1524961" y="320941"/>
                  </a:lnTo>
                  <a:lnTo>
                    <a:pt x="1521788" y="336496"/>
                  </a:lnTo>
                  <a:lnTo>
                    <a:pt x="1518297" y="353003"/>
                  </a:lnTo>
                  <a:lnTo>
                    <a:pt x="1514488" y="369193"/>
                  </a:lnTo>
                  <a:lnTo>
                    <a:pt x="1510680" y="385701"/>
                  </a:lnTo>
                  <a:lnTo>
                    <a:pt x="1506554" y="402525"/>
                  </a:lnTo>
                  <a:lnTo>
                    <a:pt x="1501793" y="419033"/>
                  </a:lnTo>
                  <a:lnTo>
                    <a:pt x="1495129" y="441254"/>
                  </a:lnTo>
                  <a:lnTo>
                    <a:pt x="1488147" y="463476"/>
                  </a:lnTo>
                  <a:lnTo>
                    <a:pt x="1479895" y="486332"/>
                  </a:lnTo>
                  <a:lnTo>
                    <a:pt x="1471009" y="509506"/>
                  </a:lnTo>
                  <a:lnTo>
                    <a:pt x="1461805" y="532997"/>
                  </a:lnTo>
                  <a:lnTo>
                    <a:pt x="1451966" y="556806"/>
                  </a:lnTo>
                  <a:lnTo>
                    <a:pt x="1440858" y="580297"/>
                  </a:lnTo>
                  <a:lnTo>
                    <a:pt x="1428798" y="604741"/>
                  </a:lnTo>
                  <a:lnTo>
                    <a:pt x="1416421" y="628549"/>
                  </a:lnTo>
                  <a:lnTo>
                    <a:pt x="1402774" y="652675"/>
                  </a:lnTo>
                  <a:lnTo>
                    <a:pt x="1388175" y="677119"/>
                  </a:lnTo>
                  <a:lnTo>
                    <a:pt x="1372941" y="700928"/>
                  </a:lnTo>
                  <a:lnTo>
                    <a:pt x="1356438" y="725371"/>
                  </a:lnTo>
                  <a:lnTo>
                    <a:pt x="1338665" y="749180"/>
                  </a:lnTo>
                  <a:lnTo>
                    <a:pt x="1329779" y="760925"/>
                  </a:lnTo>
                  <a:lnTo>
                    <a:pt x="1320258" y="772671"/>
                  </a:lnTo>
                  <a:lnTo>
                    <a:pt x="1310737" y="784417"/>
                  </a:lnTo>
                  <a:lnTo>
                    <a:pt x="1300898" y="796480"/>
                  </a:lnTo>
                  <a:lnTo>
                    <a:pt x="1290743" y="807908"/>
                  </a:lnTo>
                  <a:lnTo>
                    <a:pt x="1279952" y="819654"/>
                  </a:lnTo>
                  <a:lnTo>
                    <a:pt x="1269161" y="831399"/>
                  </a:lnTo>
                  <a:lnTo>
                    <a:pt x="1258054" y="842827"/>
                  </a:lnTo>
                  <a:lnTo>
                    <a:pt x="1246628" y="854256"/>
                  </a:lnTo>
                  <a:lnTo>
                    <a:pt x="1234886" y="865366"/>
                  </a:lnTo>
                  <a:lnTo>
                    <a:pt x="1222826" y="876794"/>
                  </a:lnTo>
                  <a:lnTo>
                    <a:pt x="1210765" y="887905"/>
                  </a:lnTo>
                  <a:lnTo>
                    <a:pt x="1198071" y="898698"/>
                  </a:lnTo>
                  <a:lnTo>
                    <a:pt x="1185376" y="909809"/>
                  </a:lnTo>
                  <a:lnTo>
                    <a:pt x="1172046" y="920285"/>
                  </a:lnTo>
                  <a:lnTo>
                    <a:pt x="1158082" y="931396"/>
                  </a:lnTo>
                  <a:lnTo>
                    <a:pt x="1144435" y="941872"/>
                  </a:lnTo>
                  <a:lnTo>
                    <a:pt x="1130154" y="952030"/>
                  </a:lnTo>
                  <a:lnTo>
                    <a:pt x="1115555" y="962188"/>
                  </a:lnTo>
                  <a:lnTo>
                    <a:pt x="1100638" y="972347"/>
                  </a:lnTo>
                  <a:lnTo>
                    <a:pt x="1085404" y="982505"/>
                  </a:lnTo>
                  <a:lnTo>
                    <a:pt x="1070171" y="992346"/>
                  </a:lnTo>
                  <a:lnTo>
                    <a:pt x="1053985" y="1001869"/>
                  </a:lnTo>
                  <a:lnTo>
                    <a:pt x="1037482" y="1011710"/>
                  </a:lnTo>
                  <a:lnTo>
                    <a:pt x="1021296" y="1020916"/>
                  </a:lnTo>
                  <a:lnTo>
                    <a:pt x="1004158" y="1030122"/>
                  </a:lnTo>
                  <a:lnTo>
                    <a:pt x="986703" y="1039011"/>
                  </a:lnTo>
                  <a:lnTo>
                    <a:pt x="968930" y="1047582"/>
                  </a:lnTo>
                  <a:lnTo>
                    <a:pt x="951157" y="1056153"/>
                  </a:lnTo>
                  <a:lnTo>
                    <a:pt x="932750" y="1065042"/>
                  </a:lnTo>
                  <a:lnTo>
                    <a:pt x="913707" y="1072978"/>
                  </a:lnTo>
                  <a:lnTo>
                    <a:pt x="894665" y="1080914"/>
                  </a:lnTo>
                  <a:lnTo>
                    <a:pt x="874671" y="1088850"/>
                  </a:lnTo>
                  <a:lnTo>
                    <a:pt x="854677" y="1096152"/>
                  </a:lnTo>
                  <a:lnTo>
                    <a:pt x="834365" y="1103771"/>
                  </a:lnTo>
                  <a:lnTo>
                    <a:pt x="813419" y="1110754"/>
                  </a:lnTo>
                  <a:lnTo>
                    <a:pt x="785490" y="1120595"/>
                  </a:lnTo>
                  <a:lnTo>
                    <a:pt x="757879" y="1131071"/>
                  </a:lnTo>
                  <a:lnTo>
                    <a:pt x="731855" y="1142182"/>
                  </a:lnTo>
                  <a:lnTo>
                    <a:pt x="706148" y="1153293"/>
                  </a:lnTo>
                  <a:lnTo>
                    <a:pt x="681710" y="1165038"/>
                  </a:lnTo>
                  <a:lnTo>
                    <a:pt x="658225" y="1177736"/>
                  </a:lnTo>
                  <a:lnTo>
                    <a:pt x="635056" y="1190117"/>
                  </a:lnTo>
                  <a:lnTo>
                    <a:pt x="613158" y="1203450"/>
                  </a:lnTo>
                  <a:lnTo>
                    <a:pt x="591894" y="1216782"/>
                  </a:lnTo>
                  <a:lnTo>
                    <a:pt x="571900" y="1231068"/>
                  </a:lnTo>
                  <a:lnTo>
                    <a:pt x="552223" y="1245035"/>
                  </a:lnTo>
                  <a:lnTo>
                    <a:pt x="533498" y="1259638"/>
                  </a:lnTo>
                  <a:lnTo>
                    <a:pt x="516043" y="1274558"/>
                  </a:lnTo>
                  <a:lnTo>
                    <a:pt x="498588" y="1289796"/>
                  </a:lnTo>
                  <a:lnTo>
                    <a:pt x="482084" y="1305033"/>
                  </a:lnTo>
                  <a:lnTo>
                    <a:pt x="466533" y="1321223"/>
                  </a:lnTo>
                  <a:lnTo>
                    <a:pt x="451617" y="1336778"/>
                  </a:lnTo>
                  <a:lnTo>
                    <a:pt x="437653" y="1352968"/>
                  </a:lnTo>
                  <a:lnTo>
                    <a:pt x="424006" y="1369158"/>
                  </a:lnTo>
                  <a:lnTo>
                    <a:pt x="410993" y="1385666"/>
                  </a:lnTo>
                  <a:lnTo>
                    <a:pt x="398933" y="1402491"/>
                  </a:lnTo>
                  <a:lnTo>
                    <a:pt x="387191" y="1419315"/>
                  </a:lnTo>
                  <a:lnTo>
                    <a:pt x="376083" y="1436140"/>
                  </a:lnTo>
                  <a:lnTo>
                    <a:pt x="365927" y="1452965"/>
                  </a:lnTo>
                  <a:lnTo>
                    <a:pt x="356089" y="1470425"/>
                  </a:lnTo>
                  <a:lnTo>
                    <a:pt x="346567" y="1487250"/>
                  </a:lnTo>
                  <a:lnTo>
                    <a:pt x="337998" y="1504392"/>
                  </a:lnTo>
                  <a:lnTo>
                    <a:pt x="329747" y="1521534"/>
                  </a:lnTo>
                  <a:lnTo>
                    <a:pt x="322447" y="1538994"/>
                  </a:lnTo>
                  <a:lnTo>
                    <a:pt x="315465" y="1555819"/>
                  </a:lnTo>
                  <a:lnTo>
                    <a:pt x="308800" y="1572961"/>
                  </a:lnTo>
                  <a:lnTo>
                    <a:pt x="302453" y="1589786"/>
                  </a:lnTo>
                  <a:lnTo>
                    <a:pt x="297058" y="1606928"/>
                  </a:lnTo>
                  <a:lnTo>
                    <a:pt x="291345" y="1623435"/>
                  </a:lnTo>
                  <a:lnTo>
                    <a:pt x="286902" y="1640260"/>
                  </a:lnTo>
                  <a:lnTo>
                    <a:pt x="282459" y="1656767"/>
                  </a:lnTo>
                  <a:lnTo>
                    <a:pt x="278650" y="1673275"/>
                  </a:lnTo>
                  <a:lnTo>
                    <a:pt x="274525" y="1689465"/>
                  </a:lnTo>
                  <a:lnTo>
                    <a:pt x="271351" y="1705337"/>
                  </a:lnTo>
                  <a:lnTo>
                    <a:pt x="268495" y="1721210"/>
                  </a:lnTo>
                  <a:lnTo>
                    <a:pt x="265956" y="1736765"/>
                  </a:lnTo>
                  <a:lnTo>
                    <a:pt x="263734" y="1752002"/>
                  </a:lnTo>
                  <a:lnTo>
                    <a:pt x="261830" y="1766922"/>
                  </a:lnTo>
                  <a:lnTo>
                    <a:pt x="260243" y="1781525"/>
                  </a:lnTo>
                  <a:lnTo>
                    <a:pt x="257387" y="1809460"/>
                  </a:lnTo>
                  <a:lnTo>
                    <a:pt x="255482" y="1836761"/>
                  </a:lnTo>
                  <a:lnTo>
                    <a:pt x="254530" y="1861840"/>
                  </a:lnTo>
                  <a:lnTo>
                    <a:pt x="254530" y="1885331"/>
                  </a:lnTo>
                  <a:lnTo>
                    <a:pt x="254530" y="1906600"/>
                  </a:lnTo>
                  <a:lnTo>
                    <a:pt x="255482" y="1925964"/>
                  </a:lnTo>
                  <a:lnTo>
                    <a:pt x="256752" y="1943107"/>
                  </a:lnTo>
                  <a:lnTo>
                    <a:pt x="257704" y="1958027"/>
                  </a:lnTo>
                  <a:lnTo>
                    <a:pt x="260243" y="1979613"/>
                  </a:lnTo>
                  <a:lnTo>
                    <a:pt x="4126" y="1979613"/>
                  </a:lnTo>
                  <a:lnTo>
                    <a:pt x="2856" y="1963423"/>
                  </a:lnTo>
                  <a:lnTo>
                    <a:pt x="1587" y="1945964"/>
                  </a:lnTo>
                  <a:lnTo>
                    <a:pt x="952" y="1926599"/>
                  </a:lnTo>
                  <a:lnTo>
                    <a:pt x="317" y="1905648"/>
                  </a:lnTo>
                  <a:lnTo>
                    <a:pt x="0" y="1883109"/>
                  </a:lnTo>
                  <a:lnTo>
                    <a:pt x="317" y="1859300"/>
                  </a:lnTo>
                  <a:lnTo>
                    <a:pt x="1269" y="1833904"/>
                  </a:lnTo>
                  <a:lnTo>
                    <a:pt x="2856" y="1807238"/>
                  </a:lnTo>
                  <a:lnTo>
                    <a:pt x="4760" y="1779938"/>
                  </a:lnTo>
                  <a:lnTo>
                    <a:pt x="7934" y="1750732"/>
                  </a:lnTo>
                  <a:lnTo>
                    <a:pt x="11425" y="1721210"/>
                  </a:lnTo>
                  <a:lnTo>
                    <a:pt x="16186" y="1690417"/>
                  </a:lnTo>
                  <a:lnTo>
                    <a:pt x="21581" y="1658672"/>
                  </a:lnTo>
                  <a:lnTo>
                    <a:pt x="24755" y="1643117"/>
                  </a:lnTo>
                  <a:lnTo>
                    <a:pt x="28246" y="1626610"/>
                  </a:lnTo>
                  <a:lnTo>
                    <a:pt x="31737" y="1610737"/>
                  </a:lnTo>
                  <a:lnTo>
                    <a:pt x="36180" y="1594230"/>
                  </a:lnTo>
                  <a:lnTo>
                    <a:pt x="40306" y="1577405"/>
                  </a:lnTo>
                  <a:lnTo>
                    <a:pt x="45066" y="1560898"/>
                  </a:lnTo>
                  <a:lnTo>
                    <a:pt x="51414" y="1538359"/>
                  </a:lnTo>
                  <a:lnTo>
                    <a:pt x="58713" y="1516137"/>
                  </a:lnTo>
                  <a:lnTo>
                    <a:pt x="66647" y="1493599"/>
                  </a:lnTo>
                  <a:lnTo>
                    <a:pt x="75216" y="1470425"/>
                  </a:lnTo>
                  <a:lnTo>
                    <a:pt x="84737" y="1446933"/>
                  </a:lnTo>
                  <a:lnTo>
                    <a:pt x="94893" y="1422807"/>
                  </a:lnTo>
                  <a:lnTo>
                    <a:pt x="105684" y="1398999"/>
                  </a:lnTo>
                  <a:lnTo>
                    <a:pt x="117427" y="1375190"/>
                  </a:lnTo>
                  <a:lnTo>
                    <a:pt x="130121" y="1351381"/>
                  </a:lnTo>
                  <a:lnTo>
                    <a:pt x="143768" y="1326937"/>
                  </a:lnTo>
                  <a:lnTo>
                    <a:pt x="158367" y="1302811"/>
                  </a:lnTo>
                  <a:lnTo>
                    <a:pt x="173601" y="1278685"/>
                  </a:lnTo>
                  <a:lnTo>
                    <a:pt x="190422" y="1254559"/>
                  </a:lnTo>
                  <a:lnTo>
                    <a:pt x="207560" y="1230750"/>
                  </a:lnTo>
                  <a:lnTo>
                    <a:pt x="217081" y="1219005"/>
                  </a:lnTo>
                  <a:lnTo>
                    <a:pt x="226602" y="1206624"/>
                  </a:lnTo>
                  <a:lnTo>
                    <a:pt x="235805" y="1194878"/>
                  </a:lnTo>
                  <a:lnTo>
                    <a:pt x="245961" y="1183133"/>
                  </a:lnTo>
                  <a:lnTo>
                    <a:pt x="256117" y="1171387"/>
                  </a:lnTo>
                  <a:lnTo>
                    <a:pt x="266908" y="1159959"/>
                  </a:lnTo>
                  <a:lnTo>
                    <a:pt x="277381" y="1148213"/>
                  </a:lnTo>
                  <a:lnTo>
                    <a:pt x="288806" y="1137103"/>
                  </a:lnTo>
                  <a:lnTo>
                    <a:pt x="300231" y="1125675"/>
                  </a:lnTo>
                  <a:lnTo>
                    <a:pt x="311974" y="1114246"/>
                  </a:lnTo>
                  <a:lnTo>
                    <a:pt x="323717" y="1102818"/>
                  </a:lnTo>
                  <a:lnTo>
                    <a:pt x="336094" y="1092025"/>
                  </a:lnTo>
                  <a:lnTo>
                    <a:pt x="348789" y="1080914"/>
                  </a:lnTo>
                  <a:lnTo>
                    <a:pt x="361484" y="1070121"/>
                  </a:lnTo>
                  <a:lnTo>
                    <a:pt x="374813" y="1059010"/>
                  </a:lnTo>
                  <a:lnTo>
                    <a:pt x="388143" y="1048534"/>
                  </a:lnTo>
                  <a:lnTo>
                    <a:pt x="402424" y="1037741"/>
                  </a:lnTo>
                  <a:lnTo>
                    <a:pt x="416389" y="1027583"/>
                  </a:lnTo>
                  <a:lnTo>
                    <a:pt x="430988" y="1017107"/>
                  </a:lnTo>
                  <a:lnTo>
                    <a:pt x="445904" y="1007266"/>
                  </a:lnTo>
                  <a:lnTo>
                    <a:pt x="461138" y="997108"/>
                  </a:lnTo>
                  <a:lnTo>
                    <a:pt x="476689" y="987267"/>
                  </a:lnTo>
                  <a:lnTo>
                    <a:pt x="492240" y="977426"/>
                  </a:lnTo>
                  <a:lnTo>
                    <a:pt x="508743" y="968220"/>
                  </a:lnTo>
                  <a:lnTo>
                    <a:pt x="525247" y="958696"/>
                  </a:lnTo>
                  <a:lnTo>
                    <a:pt x="542385" y="949808"/>
                  </a:lnTo>
                  <a:lnTo>
                    <a:pt x="559840" y="940602"/>
                  </a:lnTo>
                  <a:lnTo>
                    <a:pt x="577295" y="931713"/>
                  </a:lnTo>
                  <a:lnTo>
                    <a:pt x="595385" y="923142"/>
                  </a:lnTo>
                  <a:lnTo>
                    <a:pt x="614110" y="914888"/>
                  </a:lnTo>
                  <a:lnTo>
                    <a:pt x="633152" y="906635"/>
                  </a:lnTo>
                  <a:lnTo>
                    <a:pt x="652195" y="898698"/>
                  </a:lnTo>
                  <a:lnTo>
                    <a:pt x="671872" y="891080"/>
                  </a:lnTo>
                  <a:lnTo>
                    <a:pt x="691866" y="883143"/>
                  </a:lnTo>
                  <a:lnTo>
                    <a:pt x="712178" y="876160"/>
                  </a:lnTo>
                  <a:lnTo>
                    <a:pt x="732807" y="868541"/>
                  </a:lnTo>
                  <a:lnTo>
                    <a:pt x="761053" y="858700"/>
                  </a:lnTo>
                  <a:lnTo>
                    <a:pt x="788346" y="848541"/>
                  </a:lnTo>
                  <a:lnTo>
                    <a:pt x="814688" y="837748"/>
                  </a:lnTo>
                  <a:lnTo>
                    <a:pt x="840078" y="826320"/>
                  </a:lnTo>
                  <a:lnTo>
                    <a:pt x="864833" y="814574"/>
                  </a:lnTo>
                  <a:lnTo>
                    <a:pt x="888318" y="801876"/>
                  </a:lnTo>
                  <a:lnTo>
                    <a:pt x="911169" y="789496"/>
                  </a:lnTo>
                  <a:lnTo>
                    <a:pt x="933067" y="776163"/>
                  </a:lnTo>
                  <a:lnTo>
                    <a:pt x="954013" y="762830"/>
                  </a:lnTo>
                  <a:lnTo>
                    <a:pt x="974642" y="749180"/>
                  </a:lnTo>
                  <a:lnTo>
                    <a:pt x="994002" y="734577"/>
                  </a:lnTo>
                  <a:lnTo>
                    <a:pt x="1012409" y="720292"/>
                  </a:lnTo>
                  <a:lnTo>
                    <a:pt x="1030500" y="705372"/>
                  </a:lnTo>
                  <a:lnTo>
                    <a:pt x="1047320" y="690134"/>
                  </a:lnTo>
                  <a:lnTo>
                    <a:pt x="1063823" y="674579"/>
                  </a:lnTo>
                  <a:lnTo>
                    <a:pt x="1079374" y="659024"/>
                  </a:lnTo>
                  <a:lnTo>
                    <a:pt x="1094291" y="642834"/>
                  </a:lnTo>
                  <a:lnTo>
                    <a:pt x="1108890" y="626962"/>
                  </a:lnTo>
                  <a:lnTo>
                    <a:pt x="1122219" y="610772"/>
                  </a:lnTo>
                  <a:lnTo>
                    <a:pt x="1135231" y="594265"/>
                  </a:lnTo>
                  <a:lnTo>
                    <a:pt x="1147292" y="577440"/>
                  </a:lnTo>
                  <a:lnTo>
                    <a:pt x="1159034" y="560615"/>
                  </a:lnTo>
                  <a:lnTo>
                    <a:pt x="1169825" y="543790"/>
                  </a:lnTo>
                  <a:lnTo>
                    <a:pt x="1180298" y="526965"/>
                  </a:lnTo>
                  <a:lnTo>
                    <a:pt x="1189819" y="510141"/>
                  </a:lnTo>
                  <a:lnTo>
                    <a:pt x="1199340" y="492998"/>
                  </a:lnTo>
                  <a:lnTo>
                    <a:pt x="1207909" y="475856"/>
                  </a:lnTo>
                  <a:lnTo>
                    <a:pt x="1216161" y="458714"/>
                  </a:lnTo>
                  <a:lnTo>
                    <a:pt x="1223778" y="441572"/>
                  </a:lnTo>
                  <a:lnTo>
                    <a:pt x="1231077" y="424429"/>
                  </a:lnTo>
                  <a:lnTo>
                    <a:pt x="1237425" y="407605"/>
                  </a:lnTo>
                  <a:lnTo>
                    <a:pt x="1243455" y="390462"/>
                  </a:lnTo>
                  <a:lnTo>
                    <a:pt x="1249485" y="373320"/>
                  </a:lnTo>
                  <a:lnTo>
                    <a:pt x="1254562" y="356495"/>
                  </a:lnTo>
                  <a:lnTo>
                    <a:pt x="1259323" y="340305"/>
                  </a:lnTo>
                  <a:lnTo>
                    <a:pt x="1264084" y="323798"/>
                  </a:lnTo>
                  <a:lnTo>
                    <a:pt x="1267892" y="307291"/>
                  </a:lnTo>
                  <a:lnTo>
                    <a:pt x="1271383" y="291101"/>
                  </a:lnTo>
                  <a:lnTo>
                    <a:pt x="1274874" y="275228"/>
                  </a:lnTo>
                  <a:lnTo>
                    <a:pt x="1277730" y="259356"/>
                  </a:lnTo>
                  <a:lnTo>
                    <a:pt x="1280269" y="243801"/>
                  </a:lnTo>
                  <a:lnTo>
                    <a:pt x="1282808" y="228563"/>
                  </a:lnTo>
                  <a:lnTo>
                    <a:pt x="1284713" y="213643"/>
                  </a:lnTo>
                  <a:lnTo>
                    <a:pt x="1286299" y="199040"/>
                  </a:lnTo>
                  <a:lnTo>
                    <a:pt x="1289156" y="170470"/>
                  </a:lnTo>
                  <a:lnTo>
                    <a:pt x="1291060" y="143804"/>
                  </a:lnTo>
                  <a:lnTo>
                    <a:pt x="1291695" y="118408"/>
                  </a:lnTo>
                  <a:lnTo>
                    <a:pt x="1292329" y="94917"/>
                  </a:lnTo>
                  <a:lnTo>
                    <a:pt x="1291695" y="73331"/>
                  </a:lnTo>
                  <a:lnTo>
                    <a:pt x="1291060" y="54284"/>
                  </a:lnTo>
                  <a:lnTo>
                    <a:pt x="1289790" y="36824"/>
                  </a:lnTo>
                  <a:lnTo>
                    <a:pt x="1288521" y="22221"/>
                  </a:lnTo>
                  <a:lnTo>
                    <a:pt x="1286299" y="0"/>
                  </a:lnTo>
                  <a:close/>
                  <a:moveTo>
                    <a:pt x="463603" y="0"/>
                  </a:moveTo>
                  <a:lnTo>
                    <a:pt x="1082623" y="0"/>
                  </a:lnTo>
                  <a:lnTo>
                    <a:pt x="1088978" y="637"/>
                  </a:lnTo>
                  <a:lnTo>
                    <a:pt x="1095016" y="1273"/>
                  </a:lnTo>
                  <a:lnTo>
                    <a:pt x="1101054" y="2865"/>
                  </a:lnTo>
                  <a:lnTo>
                    <a:pt x="1106773" y="5093"/>
                  </a:lnTo>
                  <a:lnTo>
                    <a:pt x="1112176" y="7639"/>
                  </a:lnTo>
                  <a:lnTo>
                    <a:pt x="1117260" y="10823"/>
                  </a:lnTo>
                  <a:lnTo>
                    <a:pt x="1122026" y="14324"/>
                  </a:lnTo>
                  <a:lnTo>
                    <a:pt x="1126157" y="18144"/>
                  </a:lnTo>
                  <a:lnTo>
                    <a:pt x="1130606" y="22919"/>
                  </a:lnTo>
                  <a:lnTo>
                    <a:pt x="1134102" y="27693"/>
                  </a:lnTo>
                  <a:lnTo>
                    <a:pt x="1137279" y="32786"/>
                  </a:lnTo>
                  <a:lnTo>
                    <a:pt x="1139504" y="37880"/>
                  </a:lnTo>
                  <a:lnTo>
                    <a:pt x="1141411" y="43609"/>
                  </a:lnTo>
                  <a:lnTo>
                    <a:pt x="1142999" y="49657"/>
                  </a:lnTo>
                  <a:lnTo>
                    <a:pt x="1144270" y="56024"/>
                  </a:lnTo>
                  <a:lnTo>
                    <a:pt x="1144588" y="62072"/>
                  </a:lnTo>
                  <a:lnTo>
                    <a:pt x="1144270" y="68438"/>
                  </a:lnTo>
                  <a:lnTo>
                    <a:pt x="1142999" y="74804"/>
                  </a:lnTo>
                  <a:lnTo>
                    <a:pt x="1141411" y="80534"/>
                  </a:lnTo>
                  <a:lnTo>
                    <a:pt x="1139504" y="86264"/>
                  </a:lnTo>
                  <a:lnTo>
                    <a:pt x="1137279" y="91675"/>
                  </a:lnTo>
                  <a:lnTo>
                    <a:pt x="1134102" y="96768"/>
                  </a:lnTo>
                  <a:lnTo>
                    <a:pt x="1130606" y="101543"/>
                  </a:lnTo>
                  <a:lnTo>
                    <a:pt x="1126157" y="105681"/>
                  </a:lnTo>
                  <a:lnTo>
                    <a:pt x="1122026" y="110137"/>
                  </a:lnTo>
                  <a:lnTo>
                    <a:pt x="1117260" y="113639"/>
                  </a:lnTo>
                  <a:lnTo>
                    <a:pt x="1112176" y="116504"/>
                  </a:lnTo>
                  <a:lnTo>
                    <a:pt x="1106773" y="119050"/>
                  </a:lnTo>
                  <a:lnTo>
                    <a:pt x="1101054" y="121278"/>
                  </a:lnTo>
                  <a:lnTo>
                    <a:pt x="1095016" y="122552"/>
                  </a:lnTo>
                  <a:lnTo>
                    <a:pt x="1088978" y="123825"/>
                  </a:lnTo>
                  <a:lnTo>
                    <a:pt x="1082623" y="123825"/>
                  </a:lnTo>
                  <a:lnTo>
                    <a:pt x="463603" y="123825"/>
                  </a:lnTo>
                  <a:lnTo>
                    <a:pt x="457248" y="123825"/>
                  </a:lnTo>
                  <a:lnTo>
                    <a:pt x="450892" y="122552"/>
                  </a:lnTo>
                  <a:lnTo>
                    <a:pt x="445172" y="121278"/>
                  </a:lnTo>
                  <a:lnTo>
                    <a:pt x="439135" y="119050"/>
                  </a:lnTo>
                  <a:lnTo>
                    <a:pt x="433733" y="116504"/>
                  </a:lnTo>
                  <a:lnTo>
                    <a:pt x="428648" y="113639"/>
                  </a:lnTo>
                  <a:lnTo>
                    <a:pt x="423882" y="110137"/>
                  </a:lnTo>
                  <a:lnTo>
                    <a:pt x="419433" y="105681"/>
                  </a:lnTo>
                  <a:lnTo>
                    <a:pt x="415620" y="101543"/>
                  </a:lnTo>
                  <a:lnTo>
                    <a:pt x="412124" y="96768"/>
                  </a:lnTo>
                  <a:lnTo>
                    <a:pt x="408946" y="91675"/>
                  </a:lnTo>
                  <a:lnTo>
                    <a:pt x="406087" y="86264"/>
                  </a:lnTo>
                  <a:lnTo>
                    <a:pt x="404180" y="80534"/>
                  </a:lnTo>
                  <a:lnTo>
                    <a:pt x="402591" y="74804"/>
                  </a:lnTo>
                  <a:lnTo>
                    <a:pt x="401956" y="68438"/>
                  </a:lnTo>
                  <a:lnTo>
                    <a:pt x="401638" y="62072"/>
                  </a:lnTo>
                  <a:lnTo>
                    <a:pt x="401956" y="56024"/>
                  </a:lnTo>
                  <a:lnTo>
                    <a:pt x="402591" y="49657"/>
                  </a:lnTo>
                  <a:lnTo>
                    <a:pt x="404180" y="43609"/>
                  </a:lnTo>
                  <a:lnTo>
                    <a:pt x="406087" y="37880"/>
                  </a:lnTo>
                  <a:lnTo>
                    <a:pt x="408946" y="32786"/>
                  </a:lnTo>
                  <a:lnTo>
                    <a:pt x="412124" y="27693"/>
                  </a:lnTo>
                  <a:lnTo>
                    <a:pt x="415620" y="22919"/>
                  </a:lnTo>
                  <a:lnTo>
                    <a:pt x="419433" y="18144"/>
                  </a:lnTo>
                  <a:lnTo>
                    <a:pt x="423882" y="14324"/>
                  </a:lnTo>
                  <a:lnTo>
                    <a:pt x="428648" y="10823"/>
                  </a:lnTo>
                  <a:lnTo>
                    <a:pt x="433733" y="7639"/>
                  </a:lnTo>
                  <a:lnTo>
                    <a:pt x="439135" y="5093"/>
                  </a:lnTo>
                  <a:lnTo>
                    <a:pt x="445172" y="2865"/>
                  </a:lnTo>
                  <a:lnTo>
                    <a:pt x="450892" y="1273"/>
                  </a:lnTo>
                  <a:lnTo>
                    <a:pt x="457248" y="637"/>
                  </a:lnTo>
                  <a:lnTo>
                    <a:pt x="463603" y="0"/>
                  </a:lnTo>
                  <a:close/>
                  <a:moveTo>
                    <a:pt x="4121" y="0"/>
                  </a:moveTo>
                  <a:lnTo>
                    <a:pt x="259949" y="0"/>
                  </a:lnTo>
                  <a:lnTo>
                    <a:pt x="258047" y="19063"/>
                  </a:lnTo>
                  <a:lnTo>
                    <a:pt x="256779" y="31137"/>
                  </a:lnTo>
                  <a:lnTo>
                    <a:pt x="255511" y="45752"/>
                  </a:lnTo>
                  <a:lnTo>
                    <a:pt x="254877" y="61638"/>
                  </a:lnTo>
                  <a:lnTo>
                    <a:pt x="254243" y="79430"/>
                  </a:lnTo>
                  <a:lnTo>
                    <a:pt x="254243" y="98493"/>
                  </a:lnTo>
                  <a:lnTo>
                    <a:pt x="254243" y="119463"/>
                  </a:lnTo>
                  <a:lnTo>
                    <a:pt x="255194" y="141386"/>
                  </a:lnTo>
                  <a:lnTo>
                    <a:pt x="256779" y="164897"/>
                  </a:lnTo>
                  <a:lnTo>
                    <a:pt x="258681" y="189362"/>
                  </a:lnTo>
                  <a:lnTo>
                    <a:pt x="261851" y="215097"/>
                  </a:lnTo>
                  <a:lnTo>
                    <a:pt x="265338" y="241786"/>
                  </a:lnTo>
                  <a:lnTo>
                    <a:pt x="270093" y="268792"/>
                  </a:lnTo>
                  <a:lnTo>
                    <a:pt x="272629" y="282772"/>
                  </a:lnTo>
                  <a:lnTo>
                    <a:pt x="275800" y="297069"/>
                  </a:lnTo>
                  <a:lnTo>
                    <a:pt x="279287" y="311049"/>
                  </a:lnTo>
                  <a:lnTo>
                    <a:pt x="282774" y="325664"/>
                  </a:lnTo>
                  <a:lnTo>
                    <a:pt x="286895" y="339962"/>
                  </a:lnTo>
                  <a:lnTo>
                    <a:pt x="290699" y="354577"/>
                  </a:lnTo>
                  <a:lnTo>
                    <a:pt x="295454" y="369510"/>
                  </a:lnTo>
                  <a:lnTo>
                    <a:pt x="300526" y="384443"/>
                  </a:lnTo>
                  <a:lnTo>
                    <a:pt x="305599" y="399375"/>
                  </a:lnTo>
                  <a:lnTo>
                    <a:pt x="310988" y="414308"/>
                  </a:lnTo>
                  <a:lnTo>
                    <a:pt x="317011" y="428923"/>
                  </a:lnTo>
                  <a:lnTo>
                    <a:pt x="323668" y="444492"/>
                  </a:lnTo>
                  <a:lnTo>
                    <a:pt x="330326" y="459107"/>
                  </a:lnTo>
                  <a:lnTo>
                    <a:pt x="337300" y="474040"/>
                  </a:lnTo>
                  <a:lnTo>
                    <a:pt x="344591" y="489291"/>
                  </a:lnTo>
                  <a:lnTo>
                    <a:pt x="352516" y="504223"/>
                  </a:lnTo>
                  <a:lnTo>
                    <a:pt x="361076" y="519156"/>
                  </a:lnTo>
                  <a:lnTo>
                    <a:pt x="370269" y="534089"/>
                  </a:lnTo>
                  <a:lnTo>
                    <a:pt x="379145" y="549022"/>
                  </a:lnTo>
                  <a:lnTo>
                    <a:pt x="388973" y="563955"/>
                  </a:lnTo>
                  <a:lnTo>
                    <a:pt x="399117" y="578888"/>
                  </a:lnTo>
                  <a:lnTo>
                    <a:pt x="410212" y="593503"/>
                  </a:lnTo>
                  <a:lnTo>
                    <a:pt x="420991" y="607800"/>
                  </a:lnTo>
                  <a:lnTo>
                    <a:pt x="432720" y="622416"/>
                  </a:lnTo>
                  <a:lnTo>
                    <a:pt x="445401" y="636395"/>
                  </a:lnTo>
                  <a:lnTo>
                    <a:pt x="457764" y="650693"/>
                  </a:lnTo>
                  <a:lnTo>
                    <a:pt x="471079" y="664355"/>
                  </a:lnTo>
                  <a:lnTo>
                    <a:pt x="485344" y="678017"/>
                  </a:lnTo>
                  <a:lnTo>
                    <a:pt x="499610" y="691679"/>
                  </a:lnTo>
                  <a:lnTo>
                    <a:pt x="514509" y="705023"/>
                  </a:lnTo>
                  <a:lnTo>
                    <a:pt x="530043" y="718050"/>
                  </a:lnTo>
                  <a:lnTo>
                    <a:pt x="546527" y="731076"/>
                  </a:lnTo>
                  <a:lnTo>
                    <a:pt x="563012" y="743467"/>
                  </a:lnTo>
                  <a:lnTo>
                    <a:pt x="580764" y="756176"/>
                  </a:lnTo>
                  <a:lnTo>
                    <a:pt x="598517" y="767932"/>
                  </a:lnTo>
                  <a:lnTo>
                    <a:pt x="617538" y="779688"/>
                  </a:lnTo>
                  <a:lnTo>
                    <a:pt x="599468" y="786995"/>
                  </a:lnTo>
                  <a:lnTo>
                    <a:pt x="581716" y="794621"/>
                  </a:lnTo>
                  <a:lnTo>
                    <a:pt x="564597" y="801928"/>
                  </a:lnTo>
                  <a:lnTo>
                    <a:pt x="547478" y="809871"/>
                  </a:lnTo>
                  <a:lnTo>
                    <a:pt x="530677" y="817496"/>
                  </a:lnTo>
                  <a:lnTo>
                    <a:pt x="514192" y="825440"/>
                  </a:lnTo>
                  <a:lnTo>
                    <a:pt x="498025" y="833700"/>
                  </a:lnTo>
                  <a:lnTo>
                    <a:pt x="482174" y="841961"/>
                  </a:lnTo>
                  <a:lnTo>
                    <a:pt x="466323" y="850539"/>
                  </a:lnTo>
                  <a:lnTo>
                    <a:pt x="451107" y="858800"/>
                  </a:lnTo>
                  <a:lnTo>
                    <a:pt x="435890" y="867696"/>
                  </a:lnTo>
                  <a:lnTo>
                    <a:pt x="420991" y="876275"/>
                  </a:lnTo>
                  <a:lnTo>
                    <a:pt x="406408" y="885489"/>
                  </a:lnTo>
                  <a:lnTo>
                    <a:pt x="392143" y="894385"/>
                  </a:lnTo>
                  <a:lnTo>
                    <a:pt x="377877" y="903917"/>
                  </a:lnTo>
                  <a:lnTo>
                    <a:pt x="364246" y="912813"/>
                  </a:lnTo>
                  <a:lnTo>
                    <a:pt x="347444" y="898833"/>
                  </a:lnTo>
                  <a:lnTo>
                    <a:pt x="330643" y="884218"/>
                  </a:lnTo>
                  <a:lnTo>
                    <a:pt x="314475" y="869285"/>
                  </a:lnTo>
                  <a:lnTo>
                    <a:pt x="299258" y="854352"/>
                  </a:lnTo>
                  <a:lnTo>
                    <a:pt x="284359" y="839102"/>
                  </a:lnTo>
                  <a:lnTo>
                    <a:pt x="270093" y="824169"/>
                  </a:lnTo>
                  <a:lnTo>
                    <a:pt x="255828" y="808600"/>
                  </a:lnTo>
                  <a:lnTo>
                    <a:pt x="242513" y="793350"/>
                  </a:lnTo>
                  <a:lnTo>
                    <a:pt x="229833" y="777781"/>
                  </a:lnTo>
                  <a:lnTo>
                    <a:pt x="217152" y="761895"/>
                  </a:lnTo>
                  <a:lnTo>
                    <a:pt x="205106" y="746327"/>
                  </a:lnTo>
                  <a:lnTo>
                    <a:pt x="193377" y="730441"/>
                  </a:lnTo>
                  <a:lnTo>
                    <a:pt x="182281" y="714555"/>
                  </a:lnTo>
                  <a:lnTo>
                    <a:pt x="171820" y="698669"/>
                  </a:lnTo>
                  <a:lnTo>
                    <a:pt x="161676" y="682783"/>
                  </a:lnTo>
                  <a:lnTo>
                    <a:pt x="151848" y="666579"/>
                  </a:lnTo>
                  <a:lnTo>
                    <a:pt x="142021" y="651011"/>
                  </a:lnTo>
                  <a:lnTo>
                    <a:pt x="133145" y="634807"/>
                  </a:lnTo>
                  <a:lnTo>
                    <a:pt x="124585" y="618921"/>
                  </a:lnTo>
                  <a:lnTo>
                    <a:pt x="116660" y="603035"/>
                  </a:lnTo>
                  <a:lnTo>
                    <a:pt x="108418" y="587149"/>
                  </a:lnTo>
                  <a:lnTo>
                    <a:pt x="101126" y="571263"/>
                  </a:lnTo>
                  <a:lnTo>
                    <a:pt x="93835" y="555694"/>
                  </a:lnTo>
                  <a:lnTo>
                    <a:pt x="87178" y="540126"/>
                  </a:lnTo>
                  <a:lnTo>
                    <a:pt x="81155" y="524240"/>
                  </a:lnTo>
                  <a:lnTo>
                    <a:pt x="74814" y="508989"/>
                  </a:lnTo>
                  <a:lnTo>
                    <a:pt x="68791" y="493739"/>
                  </a:lnTo>
                  <a:lnTo>
                    <a:pt x="63719" y="478488"/>
                  </a:lnTo>
                  <a:lnTo>
                    <a:pt x="58330" y="463555"/>
                  </a:lnTo>
                  <a:lnTo>
                    <a:pt x="53575" y="448622"/>
                  </a:lnTo>
                  <a:lnTo>
                    <a:pt x="45015" y="419392"/>
                  </a:lnTo>
                  <a:lnTo>
                    <a:pt x="40260" y="402870"/>
                  </a:lnTo>
                  <a:lnTo>
                    <a:pt x="36139" y="386031"/>
                  </a:lnTo>
                  <a:lnTo>
                    <a:pt x="31701" y="369510"/>
                  </a:lnTo>
                  <a:lnTo>
                    <a:pt x="28214" y="353306"/>
                  </a:lnTo>
                  <a:lnTo>
                    <a:pt x="24727" y="336784"/>
                  </a:lnTo>
                  <a:lnTo>
                    <a:pt x="21557" y="321216"/>
                  </a:lnTo>
                  <a:lnTo>
                    <a:pt x="16167" y="289444"/>
                  </a:lnTo>
                  <a:lnTo>
                    <a:pt x="11412" y="258943"/>
                  </a:lnTo>
                  <a:lnTo>
                    <a:pt x="7925" y="229077"/>
                  </a:lnTo>
                  <a:lnTo>
                    <a:pt x="4755" y="200164"/>
                  </a:lnTo>
                  <a:lnTo>
                    <a:pt x="2853" y="172205"/>
                  </a:lnTo>
                  <a:lnTo>
                    <a:pt x="1268" y="145834"/>
                  </a:lnTo>
                  <a:lnTo>
                    <a:pt x="317" y="120416"/>
                  </a:lnTo>
                  <a:lnTo>
                    <a:pt x="0" y="96587"/>
                  </a:lnTo>
                  <a:lnTo>
                    <a:pt x="317" y="73711"/>
                  </a:lnTo>
                  <a:lnTo>
                    <a:pt x="951" y="53059"/>
                  </a:lnTo>
                  <a:lnTo>
                    <a:pt x="1585" y="33361"/>
                  </a:lnTo>
                  <a:lnTo>
                    <a:pt x="2853" y="15886"/>
                  </a:lnTo>
                  <a:lnTo>
                    <a:pt x="4121" y="0"/>
                  </a:lnTo>
                  <a:close/>
                </a:path>
              </a:pathLst>
            </a:custGeom>
            <a:solidFill>
              <a:srgbClr val="28283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nvGrpSpPr>
          <p:cNvPr id="3" name="组合 2"/>
          <p:cNvGrpSpPr/>
          <p:nvPr/>
        </p:nvGrpSpPr>
        <p:grpSpPr>
          <a:xfrm>
            <a:off x="1004340" y="4927086"/>
            <a:ext cx="2324100" cy="1338995"/>
            <a:chOff x="1004340" y="4927086"/>
            <a:chExt cx="2324100" cy="1338995"/>
          </a:xfrm>
        </p:grpSpPr>
        <p:sp>
          <p:nvSpPr>
            <p:cNvPr id="40" name="文本框 39"/>
            <p:cNvSpPr txBox="1"/>
            <p:nvPr/>
          </p:nvSpPr>
          <p:spPr>
            <a:xfrm>
              <a:off x="1364643" y="4927086"/>
              <a:ext cx="1603494" cy="461665"/>
            </a:xfrm>
            <a:prstGeom prst="rect">
              <a:avLst/>
            </a:prstGeom>
            <a:noFill/>
          </p:spPr>
          <p:txBody>
            <a:bodyPr wrap="square" rtlCol="0">
              <a:spAutoFit/>
            </a:bodyPr>
            <a:lstStyle/>
            <a:p>
              <a:pPr algn="ctr"/>
              <a:r>
                <a:rPr lang="en-US" altLang="zh-CN" sz="2400" dirty="0">
                  <a:solidFill>
                    <a:schemeClr val="bg1"/>
                  </a:solidFill>
                  <a:latin typeface="Nexa Light" panose="02000000000000000000" pitchFamily="2" charset="0"/>
                </a:rPr>
                <a:t>Part One</a:t>
              </a:r>
              <a:endParaRPr lang="zh-CN" altLang="en-US" sz="2400" dirty="0">
                <a:solidFill>
                  <a:schemeClr val="bg1"/>
                </a:solidFill>
                <a:latin typeface="Nexa Light" panose="02000000000000000000" pitchFamily="2" charset="0"/>
              </a:endParaRPr>
            </a:p>
          </p:txBody>
        </p:sp>
        <p:sp>
          <p:nvSpPr>
            <p:cNvPr id="44" name="文本框 43"/>
            <p:cNvSpPr txBox="1"/>
            <p:nvPr/>
          </p:nvSpPr>
          <p:spPr>
            <a:xfrm>
              <a:off x="1004340" y="5619750"/>
              <a:ext cx="2324100" cy="646331"/>
            </a:xfrm>
            <a:prstGeom prst="rect">
              <a:avLst/>
            </a:prstGeom>
            <a:noFill/>
          </p:spPr>
          <p:txBody>
            <a:bodyPr wrap="square" rtlCol="0">
              <a:spAutoFit/>
            </a:bodyPr>
            <a:lstStyle/>
            <a:p>
              <a:pPr algn="ctr"/>
              <a:r>
                <a:rPr lang="en-US" altLang="zh-CN" sz="1200" dirty="0">
                  <a:solidFill>
                    <a:schemeClr val="bg1"/>
                  </a:solidFill>
                  <a:latin typeface="Nexa Light" panose="02000000000000000000" pitchFamily="2" charset="0"/>
                </a:rPr>
                <a:t>Use, by you or one client, in a single end product which end users are not charged for. </a:t>
              </a:r>
              <a:endParaRPr lang="zh-CN" altLang="en-US" sz="1200" dirty="0">
                <a:solidFill>
                  <a:schemeClr val="bg1"/>
                </a:solidFill>
                <a:latin typeface="Nexa Light" panose="02000000000000000000" pitchFamily="2" charset="0"/>
              </a:endParaRPr>
            </a:p>
          </p:txBody>
        </p:sp>
      </p:grpSp>
      <p:grpSp>
        <p:nvGrpSpPr>
          <p:cNvPr id="4" name="组合 3"/>
          <p:cNvGrpSpPr/>
          <p:nvPr/>
        </p:nvGrpSpPr>
        <p:grpSpPr>
          <a:xfrm>
            <a:off x="3629946" y="4927086"/>
            <a:ext cx="2324100" cy="1338995"/>
            <a:chOff x="3629946" y="4927086"/>
            <a:chExt cx="2324100" cy="1338995"/>
          </a:xfrm>
        </p:grpSpPr>
        <p:sp>
          <p:nvSpPr>
            <p:cNvPr id="41" name="文本框 40"/>
            <p:cNvSpPr txBox="1"/>
            <p:nvPr/>
          </p:nvSpPr>
          <p:spPr>
            <a:xfrm>
              <a:off x="3990249" y="4927086"/>
              <a:ext cx="1603494" cy="461665"/>
            </a:xfrm>
            <a:prstGeom prst="rect">
              <a:avLst/>
            </a:prstGeom>
            <a:noFill/>
          </p:spPr>
          <p:txBody>
            <a:bodyPr wrap="square" rtlCol="0">
              <a:spAutoFit/>
            </a:bodyPr>
            <a:lstStyle/>
            <a:p>
              <a:pPr algn="ctr"/>
              <a:r>
                <a:rPr lang="en-US" altLang="zh-CN" sz="2400" dirty="0">
                  <a:solidFill>
                    <a:schemeClr val="bg1"/>
                  </a:solidFill>
                  <a:latin typeface="Nexa Light" panose="02000000000000000000" pitchFamily="2" charset="0"/>
                </a:rPr>
                <a:t>Part Two</a:t>
              </a:r>
              <a:endParaRPr lang="zh-CN" altLang="en-US" sz="2400" dirty="0">
                <a:solidFill>
                  <a:schemeClr val="bg1"/>
                </a:solidFill>
                <a:latin typeface="Nexa Light" panose="02000000000000000000" pitchFamily="2" charset="0"/>
              </a:endParaRPr>
            </a:p>
          </p:txBody>
        </p:sp>
        <p:sp>
          <p:nvSpPr>
            <p:cNvPr id="45" name="文本框 44"/>
            <p:cNvSpPr txBox="1"/>
            <p:nvPr/>
          </p:nvSpPr>
          <p:spPr>
            <a:xfrm>
              <a:off x="3629946" y="5619750"/>
              <a:ext cx="2324100" cy="646331"/>
            </a:xfrm>
            <a:prstGeom prst="rect">
              <a:avLst/>
            </a:prstGeom>
            <a:noFill/>
          </p:spPr>
          <p:txBody>
            <a:bodyPr wrap="square" rtlCol="0">
              <a:spAutoFit/>
            </a:bodyPr>
            <a:lstStyle/>
            <a:p>
              <a:pPr algn="ctr"/>
              <a:r>
                <a:rPr lang="en-US" altLang="zh-CN" sz="1200" dirty="0">
                  <a:solidFill>
                    <a:schemeClr val="bg1"/>
                  </a:solidFill>
                  <a:latin typeface="Nexa Light" panose="02000000000000000000" pitchFamily="2" charset="0"/>
                </a:rPr>
                <a:t>Use, by you or one client, in a single end product which end users are not charged for. </a:t>
              </a:r>
              <a:endParaRPr lang="zh-CN" altLang="en-US" sz="1200" dirty="0">
                <a:solidFill>
                  <a:schemeClr val="bg1"/>
                </a:solidFill>
                <a:latin typeface="Nexa Light" panose="02000000000000000000" pitchFamily="2" charset="0"/>
              </a:endParaRPr>
            </a:p>
          </p:txBody>
        </p:sp>
      </p:grpSp>
      <p:grpSp>
        <p:nvGrpSpPr>
          <p:cNvPr id="5" name="组合 4"/>
          <p:cNvGrpSpPr/>
          <p:nvPr/>
        </p:nvGrpSpPr>
        <p:grpSpPr>
          <a:xfrm>
            <a:off x="6255552" y="4927086"/>
            <a:ext cx="2324100" cy="1338995"/>
            <a:chOff x="6255552" y="4927086"/>
            <a:chExt cx="2324100" cy="1338995"/>
          </a:xfrm>
        </p:grpSpPr>
        <p:sp>
          <p:nvSpPr>
            <p:cNvPr id="42" name="文本框 41"/>
            <p:cNvSpPr txBox="1"/>
            <p:nvPr/>
          </p:nvSpPr>
          <p:spPr>
            <a:xfrm>
              <a:off x="6615854" y="4927086"/>
              <a:ext cx="1842346" cy="461665"/>
            </a:xfrm>
            <a:prstGeom prst="rect">
              <a:avLst/>
            </a:prstGeom>
            <a:noFill/>
          </p:spPr>
          <p:txBody>
            <a:bodyPr wrap="square" rtlCol="0">
              <a:spAutoFit/>
            </a:bodyPr>
            <a:lstStyle/>
            <a:p>
              <a:pPr algn="ctr"/>
              <a:r>
                <a:rPr lang="en-US" altLang="zh-CN" sz="2400" dirty="0">
                  <a:solidFill>
                    <a:schemeClr val="bg1"/>
                  </a:solidFill>
                  <a:latin typeface="Nexa Light" panose="02000000000000000000" pitchFamily="2" charset="0"/>
                </a:rPr>
                <a:t>Part Three</a:t>
              </a:r>
              <a:endParaRPr lang="zh-CN" altLang="en-US" sz="2400" dirty="0">
                <a:solidFill>
                  <a:schemeClr val="bg1"/>
                </a:solidFill>
                <a:latin typeface="Nexa Light" panose="02000000000000000000" pitchFamily="2" charset="0"/>
              </a:endParaRPr>
            </a:p>
          </p:txBody>
        </p:sp>
        <p:sp>
          <p:nvSpPr>
            <p:cNvPr id="46" name="文本框 45"/>
            <p:cNvSpPr txBox="1"/>
            <p:nvPr/>
          </p:nvSpPr>
          <p:spPr>
            <a:xfrm>
              <a:off x="6255552" y="5619750"/>
              <a:ext cx="2324100" cy="646331"/>
            </a:xfrm>
            <a:prstGeom prst="rect">
              <a:avLst/>
            </a:prstGeom>
            <a:noFill/>
          </p:spPr>
          <p:txBody>
            <a:bodyPr wrap="square" rtlCol="0">
              <a:spAutoFit/>
            </a:bodyPr>
            <a:lstStyle/>
            <a:p>
              <a:pPr algn="ctr"/>
              <a:r>
                <a:rPr lang="en-US" altLang="zh-CN" sz="1200" dirty="0">
                  <a:solidFill>
                    <a:schemeClr val="bg1"/>
                  </a:solidFill>
                  <a:latin typeface="Nexa Light" panose="02000000000000000000" pitchFamily="2" charset="0"/>
                </a:rPr>
                <a:t>Use, by you or one client, in a single end product which end users are not charged for. </a:t>
              </a:r>
              <a:endParaRPr lang="zh-CN" altLang="en-US" sz="1200" dirty="0">
                <a:solidFill>
                  <a:schemeClr val="bg1"/>
                </a:solidFill>
                <a:latin typeface="Nexa Light" panose="02000000000000000000" pitchFamily="2" charset="0"/>
              </a:endParaRPr>
            </a:p>
          </p:txBody>
        </p:sp>
      </p:grpSp>
      <p:grpSp>
        <p:nvGrpSpPr>
          <p:cNvPr id="6" name="组合 5"/>
          <p:cNvGrpSpPr/>
          <p:nvPr/>
        </p:nvGrpSpPr>
        <p:grpSpPr>
          <a:xfrm>
            <a:off x="8881158" y="4927086"/>
            <a:ext cx="2324100" cy="1338995"/>
            <a:chOff x="8881158" y="4927086"/>
            <a:chExt cx="2324100" cy="1338995"/>
          </a:xfrm>
        </p:grpSpPr>
        <p:sp>
          <p:nvSpPr>
            <p:cNvPr id="43" name="文本框 42"/>
            <p:cNvSpPr txBox="1"/>
            <p:nvPr/>
          </p:nvSpPr>
          <p:spPr>
            <a:xfrm>
              <a:off x="9199882" y="4927086"/>
              <a:ext cx="1686651" cy="461665"/>
            </a:xfrm>
            <a:prstGeom prst="rect">
              <a:avLst/>
            </a:prstGeom>
            <a:noFill/>
          </p:spPr>
          <p:txBody>
            <a:bodyPr wrap="square" rtlCol="0">
              <a:spAutoFit/>
            </a:bodyPr>
            <a:lstStyle/>
            <a:p>
              <a:pPr algn="ctr"/>
              <a:r>
                <a:rPr lang="en-US" altLang="zh-CN" sz="2400" dirty="0">
                  <a:solidFill>
                    <a:schemeClr val="bg1"/>
                  </a:solidFill>
                  <a:latin typeface="Nexa Light" panose="02000000000000000000" pitchFamily="2" charset="0"/>
                </a:rPr>
                <a:t>Part Four</a:t>
              </a:r>
              <a:endParaRPr lang="zh-CN" altLang="en-US" sz="2400" dirty="0">
                <a:solidFill>
                  <a:schemeClr val="bg1"/>
                </a:solidFill>
                <a:latin typeface="Nexa Light" panose="02000000000000000000" pitchFamily="2" charset="0"/>
              </a:endParaRPr>
            </a:p>
          </p:txBody>
        </p:sp>
        <p:sp>
          <p:nvSpPr>
            <p:cNvPr id="47" name="文本框 46"/>
            <p:cNvSpPr txBox="1"/>
            <p:nvPr/>
          </p:nvSpPr>
          <p:spPr>
            <a:xfrm>
              <a:off x="8881158" y="5619750"/>
              <a:ext cx="2324100" cy="646331"/>
            </a:xfrm>
            <a:prstGeom prst="rect">
              <a:avLst/>
            </a:prstGeom>
            <a:noFill/>
          </p:spPr>
          <p:txBody>
            <a:bodyPr wrap="square" rtlCol="0">
              <a:spAutoFit/>
            </a:bodyPr>
            <a:lstStyle/>
            <a:p>
              <a:pPr algn="ctr"/>
              <a:r>
                <a:rPr lang="en-US" altLang="zh-CN" sz="1200" dirty="0">
                  <a:solidFill>
                    <a:schemeClr val="bg1"/>
                  </a:solidFill>
                  <a:latin typeface="Nexa Light" panose="02000000000000000000" pitchFamily="2" charset="0"/>
                </a:rPr>
                <a:t>Use, by you or one client, in a single end product which end users are not charged for. </a:t>
              </a:r>
              <a:endParaRPr lang="zh-CN" altLang="en-US" sz="1200" dirty="0">
                <a:solidFill>
                  <a:schemeClr val="bg1"/>
                </a:solidFill>
                <a:latin typeface="Nexa Light" panose="02000000000000000000" pitchFamily="2" charset="0"/>
              </a:endParaRPr>
            </a:p>
          </p:txBody>
        </p:sp>
      </p:grpSp>
    </p:spTree>
    <p:extLst>
      <p:ext uri="{BB962C8B-B14F-4D97-AF65-F5344CB8AC3E}">
        <p14:creationId xmlns:p14="http://schemas.microsoft.com/office/powerpoint/2010/main" val="44678793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37" fill="hold" grpId="0"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arn(outVertical)">
                                      <p:cBhvr>
                                        <p:cTn id="13" dur="500"/>
                                        <p:tgtEl>
                                          <p:spTgt spid="24"/>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1000"/>
                                        <p:tgtEl>
                                          <p:spTgt spid="36"/>
                                        </p:tgtEl>
                                      </p:cBhvr>
                                    </p:animEffect>
                                    <p:anim calcmode="lin" valueType="num">
                                      <p:cBhvr>
                                        <p:cTn id="18" dur="1000" fill="hold"/>
                                        <p:tgtEl>
                                          <p:spTgt spid="36"/>
                                        </p:tgtEl>
                                        <p:attrNameLst>
                                          <p:attrName>ppt_x</p:attrName>
                                        </p:attrNameLst>
                                      </p:cBhvr>
                                      <p:tavLst>
                                        <p:tav tm="0">
                                          <p:val>
                                            <p:strVal val="#ppt_x"/>
                                          </p:val>
                                        </p:tav>
                                        <p:tav tm="100000">
                                          <p:val>
                                            <p:strVal val="#ppt_x"/>
                                          </p:val>
                                        </p:tav>
                                      </p:tavLst>
                                    </p:anim>
                                    <p:anim calcmode="lin" valueType="num">
                                      <p:cBhvr>
                                        <p:cTn id="19" dur="1000" fill="hold"/>
                                        <p:tgtEl>
                                          <p:spTgt spid="36"/>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42" presetClass="entr" presetSubtype="0"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1000"/>
                                        <p:tgtEl>
                                          <p:spTgt spid="37"/>
                                        </p:tgtEl>
                                      </p:cBhvr>
                                    </p:animEffect>
                                    <p:anim calcmode="lin" valueType="num">
                                      <p:cBhvr>
                                        <p:cTn id="28" dur="1000" fill="hold"/>
                                        <p:tgtEl>
                                          <p:spTgt spid="37"/>
                                        </p:tgtEl>
                                        <p:attrNameLst>
                                          <p:attrName>ppt_x</p:attrName>
                                        </p:attrNameLst>
                                      </p:cBhvr>
                                      <p:tavLst>
                                        <p:tav tm="0">
                                          <p:val>
                                            <p:strVal val="#ppt_x"/>
                                          </p:val>
                                        </p:tav>
                                        <p:tav tm="100000">
                                          <p:val>
                                            <p:strVal val="#ppt_x"/>
                                          </p:val>
                                        </p:tav>
                                      </p:tavLst>
                                    </p:anim>
                                    <p:anim calcmode="lin" valueType="num">
                                      <p:cBhvr>
                                        <p:cTn id="29" dur="1000" fill="hold"/>
                                        <p:tgtEl>
                                          <p:spTgt spid="37"/>
                                        </p:tgtEl>
                                        <p:attrNameLst>
                                          <p:attrName>ppt_y</p:attrName>
                                        </p:attrNameLst>
                                      </p:cBhvr>
                                      <p:tavLst>
                                        <p:tav tm="0">
                                          <p:val>
                                            <p:strVal val="#ppt_y+.1"/>
                                          </p:val>
                                        </p:tav>
                                        <p:tav tm="100000">
                                          <p:val>
                                            <p:strVal val="#ppt_y"/>
                                          </p:val>
                                        </p:tav>
                                      </p:tavLst>
                                    </p:anim>
                                  </p:childTnLst>
                                </p:cTn>
                              </p:par>
                            </p:childTnLst>
                          </p:cTn>
                        </p:par>
                        <p:par>
                          <p:cTn id="30" fill="hold">
                            <p:stCondLst>
                              <p:cond delay="3500"/>
                            </p:stCondLst>
                            <p:childTnLst>
                              <p:par>
                                <p:cTn id="31" presetID="10" presetClass="entr" presetSubtype="0"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par>
                          <p:cTn id="34" fill="hold">
                            <p:stCondLst>
                              <p:cond delay="4000"/>
                            </p:stCondLst>
                            <p:childTnLst>
                              <p:par>
                                <p:cTn id="35" presetID="42" presetClass="entr" presetSubtype="0" fill="hold" nodeType="after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1000"/>
                                        <p:tgtEl>
                                          <p:spTgt spid="38"/>
                                        </p:tgtEl>
                                      </p:cBhvr>
                                    </p:animEffect>
                                    <p:anim calcmode="lin" valueType="num">
                                      <p:cBhvr>
                                        <p:cTn id="38" dur="1000" fill="hold"/>
                                        <p:tgtEl>
                                          <p:spTgt spid="38"/>
                                        </p:tgtEl>
                                        <p:attrNameLst>
                                          <p:attrName>ppt_x</p:attrName>
                                        </p:attrNameLst>
                                      </p:cBhvr>
                                      <p:tavLst>
                                        <p:tav tm="0">
                                          <p:val>
                                            <p:strVal val="#ppt_x"/>
                                          </p:val>
                                        </p:tav>
                                        <p:tav tm="100000">
                                          <p:val>
                                            <p:strVal val="#ppt_x"/>
                                          </p:val>
                                        </p:tav>
                                      </p:tavLst>
                                    </p:anim>
                                    <p:anim calcmode="lin" valueType="num">
                                      <p:cBhvr>
                                        <p:cTn id="39" dur="1000" fill="hold"/>
                                        <p:tgtEl>
                                          <p:spTgt spid="38"/>
                                        </p:tgtEl>
                                        <p:attrNameLst>
                                          <p:attrName>ppt_y</p:attrName>
                                        </p:attrNameLst>
                                      </p:cBhvr>
                                      <p:tavLst>
                                        <p:tav tm="0">
                                          <p:val>
                                            <p:strVal val="#ppt_y+.1"/>
                                          </p:val>
                                        </p:tav>
                                        <p:tav tm="100000">
                                          <p:val>
                                            <p:strVal val="#ppt_y"/>
                                          </p:val>
                                        </p:tav>
                                      </p:tavLst>
                                    </p:anim>
                                  </p:childTnLst>
                                </p:cTn>
                              </p:par>
                            </p:childTnLst>
                          </p:cTn>
                        </p:par>
                        <p:par>
                          <p:cTn id="40" fill="hold">
                            <p:stCondLst>
                              <p:cond delay="5000"/>
                            </p:stCondLst>
                            <p:childTnLst>
                              <p:par>
                                <p:cTn id="41" presetID="10" presetClass="entr" presetSubtype="0"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par>
                          <p:cTn id="44" fill="hold">
                            <p:stCondLst>
                              <p:cond delay="5500"/>
                            </p:stCondLst>
                            <p:childTnLst>
                              <p:par>
                                <p:cTn id="45" presetID="42" presetClass="entr" presetSubtype="0" fill="hold"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1000"/>
                                        <p:tgtEl>
                                          <p:spTgt spid="39"/>
                                        </p:tgtEl>
                                      </p:cBhvr>
                                    </p:animEffect>
                                    <p:anim calcmode="lin" valueType="num">
                                      <p:cBhvr>
                                        <p:cTn id="48" dur="1000" fill="hold"/>
                                        <p:tgtEl>
                                          <p:spTgt spid="39"/>
                                        </p:tgtEl>
                                        <p:attrNameLst>
                                          <p:attrName>ppt_x</p:attrName>
                                        </p:attrNameLst>
                                      </p:cBhvr>
                                      <p:tavLst>
                                        <p:tav tm="0">
                                          <p:val>
                                            <p:strVal val="#ppt_x"/>
                                          </p:val>
                                        </p:tav>
                                        <p:tav tm="100000">
                                          <p:val>
                                            <p:strVal val="#ppt_x"/>
                                          </p:val>
                                        </p:tav>
                                      </p:tavLst>
                                    </p:anim>
                                    <p:anim calcmode="lin" valueType="num">
                                      <p:cBhvr>
                                        <p:cTn id="49" dur="1000" fill="hold"/>
                                        <p:tgtEl>
                                          <p:spTgt spid="39"/>
                                        </p:tgtEl>
                                        <p:attrNameLst>
                                          <p:attrName>ppt_y</p:attrName>
                                        </p:attrNameLst>
                                      </p:cBhvr>
                                      <p:tavLst>
                                        <p:tav tm="0">
                                          <p:val>
                                            <p:strVal val="#ppt_y+.1"/>
                                          </p:val>
                                        </p:tav>
                                        <p:tav tm="100000">
                                          <p:val>
                                            <p:strVal val="#ppt_y"/>
                                          </p:val>
                                        </p:tav>
                                      </p:tavLst>
                                    </p:anim>
                                  </p:childTnLst>
                                </p:cTn>
                              </p:par>
                            </p:childTnLst>
                          </p:cTn>
                        </p:par>
                        <p:par>
                          <p:cTn id="50" fill="hold">
                            <p:stCondLst>
                              <p:cond delay="6500"/>
                            </p:stCondLst>
                            <p:childTnLst>
                              <p:par>
                                <p:cTn id="51" presetID="10" presetClass="entr" presetSubtype="0" fill="hold"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26734"/>
            <a:ext cx="6676572" cy="4604532"/>
          </a:xfrm>
          <a:prstGeom prst="rect">
            <a:avLst/>
          </a:prstGeom>
        </p:spPr>
      </p:pic>
      <p:sp>
        <p:nvSpPr>
          <p:cNvPr id="14" name="文本框 13"/>
          <p:cNvSpPr txBox="1"/>
          <p:nvPr/>
        </p:nvSpPr>
        <p:spPr>
          <a:xfrm>
            <a:off x="6960596" y="347436"/>
            <a:ext cx="3619500" cy="400110"/>
          </a:xfrm>
          <a:prstGeom prst="rect">
            <a:avLst/>
          </a:prstGeom>
          <a:noFill/>
        </p:spPr>
        <p:txBody>
          <a:bodyPr wrap="square" rtlCol="0">
            <a:spAutoFit/>
          </a:bodyPr>
          <a:lstStyle/>
          <a:p>
            <a:r>
              <a:rPr lang="en-US" altLang="zh-CN" sz="2000" dirty="0">
                <a:solidFill>
                  <a:schemeClr val="bg1"/>
                </a:solidFill>
                <a:latin typeface="Nexa Light" panose="02000000000000000000" pitchFamily="2" charset="0"/>
              </a:rPr>
              <a:t>ADD THE TITLE HERE</a:t>
            </a:r>
            <a:endParaRPr lang="zh-CN" altLang="en-US" sz="2000" dirty="0">
              <a:solidFill>
                <a:schemeClr val="bg1"/>
              </a:solidFill>
              <a:latin typeface="Nexa Light" panose="02000000000000000000" pitchFamily="2" charset="0"/>
            </a:endParaRPr>
          </a:p>
        </p:txBody>
      </p:sp>
      <p:sp>
        <p:nvSpPr>
          <p:cNvPr id="15" name="矩形 14"/>
          <p:cNvSpPr/>
          <p:nvPr/>
        </p:nvSpPr>
        <p:spPr>
          <a:xfrm>
            <a:off x="6960596" y="747546"/>
            <a:ext cx="6096000" cy="276999"/>
          </a:xfrm>
          <a:prstGeom prst="rect">
            <a:avLst/>
          </a:prstGeom>
        </p:spPr>
        <p:txBody>
          <a:bodyPr>
            <a:spAutoFit/>
          </a:bodyPr>
          <a:lstStyle/>
          <a:p>
            <a:r>
              <a:rPr lang="en-US" altLang="zh-CN" sz="1200" dirty="0">
                <a:solidFill>
                  <a:schemeClr val="bg1"/>
                </a:solidFill>
                <a:latin typeface="Nexa Light" panose="02000000000000000000" pitchFamily="2" charset="0"/>
              </a:rPr>
              <a:t>Use, by you or one client, in a single end product which</a:t>
            </a:r>
            <a:endParaRPr lang="zh-CN" altLang="en-US" sz="1200" dirty="0">
              <a:solidFill>
                <a:schemeClr val="bg1"/>
              </a:solidFill>
              <a:latin typeface="Nexa Light" panose="02000000000000000000" pitchFamily="2" charset="0"/>
            </a:endParaRPr>
          </a:p>
        </p:txBody>
      </p:sp>
      <p:grpSp>
        <p:nvGrpSpPr>
          <p:cNvPr id="34" name="组合 33"/>
          <p:cNvGrpSpPr/>
          <p:nvPr/>
        </p:nvGrpSpPr>
        <p:grpSpPr>
          <a:xfrm>
            <a:off x="7605486" y="2573338"/>
            <a:ext cx="4278449" cy="653024"/>
            <a:chOff x="7605486" y="2573338"/>
            <a:chExt cx="4278449" cy="653024"/>
          </a:xfrm>
        </p:grpSpPr>
        <p:grpSp>
          <p:nvGrpSpPr>
            <p:cNvPr id="31" name="组合 30"/>
            <p:cNvGrpSpPr/>
            <p:nvPr/>
          </p:nvGrpSpPr>
          <p:grpSpPr>
            <a:xfrm>
              <a:off x="7605486" y="2573338"/>
              <a:ext cx="601662" cy="601662"/>
              <a:chOff x="7605486" y="2573338"/>
              <a:chExt cx="601662" cy="601662"/>
            </a:xfrm>
          </p:grpSpPr>
          <p:sp>
            <p:nvSpPr>
              <p:cNvPr id="16" name="椭圆 15"/>
              <p:cNvSpPr/>
              <p:nvPr/>
            </p:nvSpPr>
            <p:spPr>
              <a:xfrm>
                <a:off x="7605486" y="2573338"/>
                <a:ext cx="601662" cy="601662"/>
              </a:xfrm>
              <a:prstGeom prst="ellipse">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7765143" y="2667000"/>
                <a:ext cx="261257" cy="461665"/>
              </a:xfrm>
              <a:prstGeom prst="rect">
                <a:avLst/>
              </a:prstGeom>
              <a:noFill/>
            </p:spPr>
            <p:txBody>
              <a:bodyPr wrap="square" rtlCol="0">
                <a:spAutoFit/>
              </a:bodyPr>
              <a:lstStyle/>
              <a:p>
                <a:r>
                  <a:rPr lang="en-US" altLang="zh-CN" sz="2400" dirty="0">
                    <a:solidFill>
                      <a:schemeClr val="bg1"/>
                    </a:solidFill>
                    <a:latin typeface="Nexa Light" panose="02000000000000000000" pitchFamily="2" charset="0"/>
                  </a:rPr>
                  <a:t>1</a:t>
                </a:r>
                <a:endParaRPr lang="zh-CN" altLang="en-US" sz="2400" dirty="0">
                  <a:solidFill>
                    <a:schemeClr val="bg1"/>
                  </a:solidFill>
                  <a:latin typeface="Nexa Light" panose="02000000000000000000" pitchFamily="2" charset="0"/>
                </a:endParaRPr>
              </a:p>
            </p:txBody>
          </p:sp>
        </p:grpSp>
        <p:sp>
          <p:nvSpPr>
            <p:cNvPr id="24" name="矩形 23"/>
            <p:cNvSpPr/>
            <p:nvPr/>
          </p:nvSpPr>
          <p:spPr>
            <a:xfrm>
              <a:off x="8366805" y="2580031"/>
              <a:ext cx="3517130" cy="646331"/>
            </a:xfrm>
            <a:prstGeom prst="rect">
              <a:avLst/>
            </a:prstGeom>
          </p:spPr>
          <p:txBody>
            <a:bodyPr wrap="square">
              <a:spAutoFit/>
            </a:bodyPr>
            <a:lstStyle/>
            <a:p>
              <a:r>
                <a:rPr lang="en-US" altLang="zh-CN" sz="1200" b="0" i="0" dirty="0">
                  <a:solidFill>
                    <a:schemeClr val="bg1"/>
                  </a:solidFill>
                  <a:effectLst/>
                  <a:latin typeface="Nexa Light" panose="02000000000000000000" pitchFamily="2" charset="0"/>
                  <a:ea typeface="Microsoft YaHei" panose="020B0503020204020204" pitchFamily="34" charset="-122"/>
                </a:rPr>
                <a:t>No matter how bad your heart has been broken, the world doesn’t stop for your grief. The sun comes right</a:t>
              </a:r>
              <a:endParaRPr lang="zh-CN" altLang="en-US" sz="1200" dirty="0">
                <a:solidFill>
                  <a:schemeClr val="bg1"/>
                </a:solidFill>
                <a:latin typeface="Nexa Light" panose="02000000000000000000" pitchFamily="2" charset="0"/>
              </a:endParaRPr>
            </a:p>
          </p:txBody>
        </p:sp>
      </p:grpSp>
      <p:grpSp>
        <p:nvGrpSpPr>
          <p:cNvPr id="35" name="组合 34"/>
          <p:cNvGrpSpPr/>
          <p:nvPr/>
        </p:nvGrpSpPr>
        <p:grpSpPr>
          <a:xfrm>
            <a:off x="7605486" y="3611111"/>
            <a:ext cx="4278449" cy="646331"/>
            <a:chOff x="7605486" y="3611111"/>
            <a:chExt cx="4278449" cy="646331"/>
          </a:xfrm>
        </p:grpSpPr>
        <p:grpSp>
          <p:nvGrpSpPr>
            <p:cNvPr id="32" name="组合 31"/>
            <p:cNvGrpSpPr/>
            <p:nvPr/>
          </p:nvGrpSpPr>
          <p:grpSpPr>
            <a:xfrm>
              <a:off x="7605486" y="3624297"/>
              <a:ext cx="601662" cy="601662"/>
              <a:chOff x="7605486" y="3580755"/>
              <a:chExt cx="601662" cy="601662"/>
            </a:xfrm>
          </p:grpSpPr>
          <p:sp>
            <p:nvSpPr>
              <p:cNvPr id="18" name="椭圆 17"/>
              <p:cNvSpPr/>
              <p:nvPr/>
            </p:nvSpPr>
            <p:spPr>
              <a:xfrm>
                <a:off x="7605486" y="3580755"/>
                <a:ext cx="601662" cy="601662"/>
              </a:xfrm>
              <a:prstGeom prst="ellipse">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7721601" y="3674417"/>
                <a:ext cx="261257" cy="461665"/>
              </a:xfrm>
              <a:prstGeom prst="rect">
                <a:avLst/>
              </a:prstGeom>
              <a:noFill/>
            </p:spPr>
            <p:txBody>
              <a:bodyPr wrap="square" rtlCol="0">
                <a:spAutoFit/>
              </a:bodyPr>
              <a:lstStyle/>
              <a:p>
                <a:r>
                  <a:rPr lang="en-US" altLang="zh-CN" sz="2400" dirty="0">
                    <a:solidFill>
                      <a:schemeClr val="bg1"/>
                    </a:solidFill>
                    <a:latin typeface="Nexa Light" panose="02000000000000000000" pitchFamily="2" charset="0"/>
                  </a:rPr>
                  <a:t>2</a:t>
                </a:r>
                <a:endParaRPr lang="zh-CN" altLang="en-US" sz="2400" dirty="0">
                  <a:solidFill>
                    <a:schemeClr val="bg1"/>
                  </a:solidFill>
                  <a:latin typeface="Nexa Light" panose="02000000000000000000" pitchFamily="2" charset="0"/>
                </a:endParaRPr>
              </a:p>
            </p:txBody>
          </p:sp>
        </p:grpSp>
        <p:sp>
          <p:nvSpPr>
            <p:cNvPr id="25" name="矩形 24"/>
            <p:cNvSpPr/>
            <p:nvPr/>
          </p:nvSpPr>
          <p:spPr>
            <a:xfrm>
              <a:off x="8366805" y="3611111"/>
              <a:ext cx="3517130" cy="646331"/>
            </a:xfrm>
            <a:prstGeom prst="rect">
              <a:avLst/>
            </a:prstGeom>
          </p:spPr>
          <p:txBody>
            <a:bodyPr wrap="square">
              <a:spAutoFit/>
            </a:bodyPr>
            <a:lstStyle/>
            <a:p>
              <a:r>
                <a:rPr lang="en-US" altLang="zh-CN" sz="1200" b="0" i="0" dirty="0">
                  <a:solidFill>
                    <a:schemeClr val="bg1"/>
                  </a:solidFill>
                  <a:effectLst/>
                  <a:latin typeface="Nexa Light" panose="02000000000000000000" pitchFamily="2" charset="0"/>
                  <a:ea typeface="Microsoft YaHei" panose="020B0503020204020204" pitchFamily="34" charset="-122"/>
                </a:rPr>
                <a:t>No matter how bad your heart has been broken, the world doesn’t stop for your grief. The sun comes right</a:t>
              </a:r>
              <a:endParaRPr lang="zh-CN" altLang="en-US" sz="1200" dirty="0">
                <a:solidFill>
                  <a:schemeClr val="bg1"/>
                </a:solidFill>
                <a:latin typeface="Nexa Light" panose="02000000000000000000" pitchFamily="2" charset="0"/>
              </a:endParaRPr>
            </a:p>
          </p:txBody>
        </p:sp>
      </p:grpSp>
      <p:grpSp>
        <p:nvGrpSpPr>
          <p:cNvPr id="36" name="组合 35"/>
          <p:cNvGrpSpPr/>
          <p:nvPr/>
        </p:nvGrpSpPr>
        <p:grpSpPr>
          <a:xfrm>
            <a:off x="7605486" y="4605825"/>
            <a:ext cx="4278449" cy="646331"/>
            <a:chOff x="7605486" y="4605825"/>
            <a:chExt cx="4278449" cy="646331"/>
          </a:xfrm>
        </p:grpSpPr>
        <p:grpSp>
          <p:nvGrpSpPr>
            <p:cNvPr id="33" name="组合 32"/>
            <p:cNvGrpSpPr/>
            <p:nvPr/>
          </p:nvGrpSpPr>
          <p:grpSpPr>
            <a:xfrm>
              <a:off x="7605486" y="4620339"/>
              <a:ext cx="601662" cy="601662"/>
              <a:chOff x="7605486" y="4576797"/>
              <a:chExt cx="601662" cy="601662"/>
            </a:xfrm>
          </p:grpSpPr>
          <p:sp>
            <p:nvSpPr>
              <p:cNvPr id="22" name="椭圆 21"/>
              <p:cNvSpPr/>
              <p:nvPr/>
            </p:nvSpPr>
            <p:spPr>
              <a:xfrm>
                <a:off x="7605486" y="4576797"/>
                <a:ext cx="601662" cy="601662"/>
              </a:xfrm>
              <a:prstGeom prst="ellipse">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7721601" y="4670459"/>
                <a:ext cx="261257" cy="461665"/>
              </a:xfrm>
              <a:prstGeom prst="rect">
                <a:avLst/>
              </a:prstGeom>
              <a:noFill/>
            </p:spPr>
            <p:txBody>
              <a:bodyPr wrap="square" rtlCol="0">
                <a:spAutoFit/>
              </a:bodyPr>
              <a:lstStyle/>
              <a:p>
                <a:r>
                  <a:rPr lang="en-US" altLang="zh-CN" sz="2400" dirty="0">
                    <a:solidFill>
                      <a:schemeClr val="bg1"/>
                    </a:solidFill>
                    <a:latin typeface="Nexa Light" panose="02000000000000000000" pitchFamily="2" charset="0"/>
                  </a:rPr>
                  <a:t>3</a:t>
                </a:r>
                <a:endParaRPr lang="zh-CN" altLang="en-US" sz="2400" dirty="0">
                  <a:solidFill>
                    <a:schemeClr val="bg1"/>
                  </a:solidFill>
                  <a:latin typeface="Nexa Light" panose="02000000000000000000" pitchFamily="2" charset="0"/>
                </a:endParaRPr>
              </a:p>
            </p:txBody>
          </p:sp>
        </p:grpSp>
        <p:sp>
          <p:nvSpPr>
            <p:cNvPr id="26" name="矩形 25"/>
            <p:cNvSpPr/>
            <p:nvPr/>
          </p:nvSpPr>
          <p:spPr>
            <a:xfrm>
              <a:off x="8366805" y="4605825"/>
              <a:ext cx="3517130" cy="646331"/>
            </a:xfrm>
            <a:prstGeom prst="rect">
              <a:avLst/>
            </a:prstGeom>
          </p:spPr>
          <p:txBody>
            <a:bodyPr wrap="square">
              <a:spAutoFit/>
            </a:bodyPr>
            <a:lstStyle/>
            <a:p>
              <a:r>
                <a:rPr lang="en-US" altLang="zh-CN" sz="1200" b="0" i="0" dirty="0">
                  <a:solidFill>
                    <a:schemeClr val="bg1"/>
                  </a:solidFill>
                  <a:effectLst/>
                  <a:latin typeface="Nexa Light" panose="02000000000000000000" pitchFamily="2" charset="0"/>
                  <a:ea typeface="Microsoft YaHei" panose="020B0503020204020204" pitchFamily="34" charset="-122"/>
                </a:rPr>
                <a:t>No matter how bad your heart has been broken, the world doesn’t stop for your grief. The sun comes right</a:t>
              </a:r>
              <a:endParaRPr lang="zh-CN" altLang="en-US" sz="1200" dirty="0">
                <a:solidFill>
                  <a:schemeClr val="bg1"/>
                </a:solidFill>
                <a:latin typeface="Nexa Light" panose="02000000000000000000" pitchFamily="2" charset="0"/>
              </a:endParaRPr>
            </a:p>
          </p:txBody>
        </p:sp>
      </p:grpSp>
      <p:grpSp>
        <p:nvGrpSpPr>
          <p:cNvPr id="30" name="组合 29"/>
          <p:cNvGrpSpPr/>
          <p:nvPr/>
        </p:nvGrpSpPr>
        <p:grpSpPr>
          <a:xfrm>
            <a:off x="11031086" y="6342743"/>
            <a:ext cx="517073" cy="188686"/>
            <a:chOff x="10885943" y="6342743"/>
            <a:chExt cx="517073" cy="188686"/>
          </a:xfrm>
          <a:solidFill>
            <a:srgbClr val="02C9F8"/>
          </a:solidFill>
        </p:grpSpPr>
        <p:sp>
          <p:nvSpPr>
            <p:cNvPr id="27" name="燕尾形 26"/>
            <p:cNvSpPr/>
            <p:nvPr/>
          </p:nvSpPr>
          <p:spPr>
            <a:xfrm>
              <a:off x="10885943" y="6342743"/>
              <a:ext cx="188686" cy="18868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燕尾形 27"/>
            <p:cNvSpPr/>
            <p:nvPr/>
          </p:nvSpPr>
          <p:spPr>
            <a:xfrm>
              <a:off x="11048322" y="6342743"/>
              <a:ext cx="188686" cy="18868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燕尾形 28"/>
            <p:cNvSpPr/>
            <p:nvPr/>
          </p:nvSpPr>
          <p:spPr>
            <a:xfrm>
              <a:off x="11214330" y="6342743"/>
              <a:ext cx="188686" cy="18868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236903453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anim calcmode="lin" valueType="num">
                                      <p:cBhvr>
                                        <p:cTn id="12" dur="1000" fill="hold"/>
                                        <p:tgtEl>
                                          <p:spTgt spid="14"/>
                                        </p:tgtEl>
                                        <p:attrNameLst>
                                          <p:attrName>ppt_x</p:attrName>
                                        </p:attrNameLst>
                                      </p:cBhvr>
                                      <p:tavLst>
                                        <p:tav tm="0">
                                          <p:val>
                                            <p:strVal val="#ppt_x"/>
                                          </p:val>
                                        </p:tav>
                                        <p:tav tm="100000">
                                          <p:val>
                                            <p:strVal val="#ppt_x"/>
                                          </p:val>
                                        </p:tav>
                                      </p:tavLst>
                                    </p:anim>
                                    <p:anim calcmode="lin" valueType="num">
                                      <p:cBhvr>
                                        <p:cTn id="13" dur="1000" fill="hold"/>
                                        <p:tgtEl>
                                          <p:spTgt spid="14"/>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additive="base">
                                        <p:cTn id="22" dur="500" fill="hold"/>
                                        <p:tgtEl>
                                          <p:spTgt spid="34"/>
                                        </p:tgtEl>
                                        <p:attrNameLst>
                                          <p:attrName>ppt_x</p:attrName>
                                        </p:attrNameLst>
                                      </p:cBhvr>
                                      <p:tavLst>
                                        <p:tav tm="0">
                                          <p:val>
                                            <p:strVal val="1+#ppt_w/2"/>
                                          </p:val>
                                        </p:tav>
                                        <p:tav tm="100000">
                                          <p:val>
                                            <p:strVal val="#ppt_x"/>
                                          </p:val>
                                        </p:tav>
                                      </p:tavLst>
                                    </p:anim>
                                    <p:anim calcmode="lin" valueType="num">
                                      <p:cBhvr additive="base">
                                        <p:cTn id="23" dur="500" fill="hold"/>
                                        <p:tgtEl>
                                          <p:spTgt spid="34"/>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1+#ppt_w/2"/>
                                          </p:val>
                                        </p:tav>
                                        <p:tav tm="100000">
                                          <p:val>
                                            <p:strVal val="#ppt_x"/>
                                          </p:val>
                                        </p:tav>
                                      </p:tavLst>
                                    </p:anim>
                                    <p:anim calcmode="lin" valueType="num">
                                      <p:cBhvr additive="base">
                                        <p:cTn id="33" dur="500" fill="hold"/>
                                        <p:tgtEl>
                                          <p:spTgt spid="36"/>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left)">
                                      <p:cBhvr>
                                        <p:cTn id="3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extLst>
              <p:ext uri="{D42A27DB-BD31-4B8C-83A1-F6EECF244321}">
                <p14:modId xmlns:p14="http://schemas.microsoft.com/office/powerpoint/2010/main" val="2015826213"/>
              </p:ext>
            </p:extLst>
          </p:nvPr>
        </p:nvGraphicFramePr>
        <p:xfrm>
          <a:off x="2989940" y="1526420"/>
          <a:ext cx="6116637" cy="46566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文本框 7"/>
          <p:cNvSpPr txBox="1"/>
          <p:nvPr/>
        </p:nvSpPr>
        <p:spPr>
          <a:xfrm>
            <a:off x="5841997" y="2452628"/>
            <a:ext cx="1204685" cy="400110"/>
          </a:xfrm>
          <a:prstGeom prst="rect">
            <a:avLst/>
          </a:prstGeom>
          <a:noFill/>
        </p:spPr>
        <p:txBody>
          <a:bodyPr wrap="square" rtlCol="0">
            <a:spAutoFit/>
          </a:bodyPr>
          <a:lstStyle/>
          <a:p>
            <a:r>
              <a:rPr lang="en-US" altLang="zh-CN" sz="2000" dirty="0">
                <a:solidFill>
                  <a:schemeClr val="bg1"/>
                </a:solidFill>
                <a:latin typeface="Nexa Light" panose="02000000000000000000" pitchFamily="2" charset="0"/>
              </a:rPr>
              <a:t>keyword</a:t>
            </a:r>
            <a:endParaRPr lang="zh-CN" altLang="en-US" sz="2000" dirty="0">
              <a:solidFill>
                <a:schemeClr val="bg1"/>
              </a:solidFill>
              <a:latin typeface="Nexa Light" panose="02000000000000000000" pitchFamily="2" charset="0"/>
            </a:endParaRPr>
          </a:p>
        </p:txBody>
      </p:sp>
      <p:sp>
        <p:nvSpPr>
          <p:cNvPr id="9" name="文本框 8"/>
          <p:cNvSpPr txBox="1"/>
          <p:nvPr/>
        </p:nvSpPr>
        <p:spPr>
          <a:xfrm>
            <a:off x="5116283" y="3749615"/>
            <a:ext cx="1204685" cy="400110"/>
          </a:xfrm>
          <a:prstGeom prst="rect">
            <a:avLst/>
          </a:prstGeom>
          <a:noFill/>
        </p:spPr>
        <p:txBody>
          <a:bodyPr wrap="square" rtlCol="0">
            <a:spAutoFit/>
          </a:bodyPr>
          <a:lstStyle/>
          <a:p>
            <a:r>
              <a:rPr lang="en-US" altLang="zh-CN" sz="2000" dirty="0">
                <a:solidFill>
                  <a:schemeClr val="bg1"/>
                </a:solidFill>
                <a:latin typeface="Nexa Light" panose="02000000000000000000" pitchFamily="2" charset="0"/>
              </a:rPr>
              <a:t>keyword</a:t>
            </a:r>
            <a:endParaRPr lang="zh-CN" altLang="en-US" sz="2000" dirty="0">
              <a:solidFill>
                <a:schemeClr val="bg1"/>
              </a:solidFill>
              <a:latin typeface="Nexa Light" panose="02000000000000000000" pitchFamily="2" charset="0"/>
            </a:endParaRPr>
          </a:p>
        </p:txBody>
      </p:sp>
      <p:sp>
        <p:nvSpPr>
          <p:cNvPr id="10" name="文本框 9"/>
          <p:cNvSpPr txBox="1"/>
          <p:nvPr/>
        </p:nvSpPr>
        <p:spPr>
          <a:xfrm>
            <a:off x="5820224" y="5046602"/>
            <a:ext cx="1204685" cy="400110"/>
          </a:xfrm>
          <a:prstGeom prst="rect">
            <a:avLst/>
          </a:prstGeom>
          <a:noFill/>
        </p:spPr>
        <p:txBody>
          <a:bodyPr wrap="square" rtlCol="0">
            <a:spAutoFit/>
          </a:bodyPr>
          <a:lstStyle/>
          <a:p>
            <a:r>
              <a:rPr lang="en-US" altLang="zh-CN" sz="2000" dirty="0">
                <a:solidFill>
                  <a:schemeClr val="bg1"/>
                </a:solidFill>
                <a:latin typeface="Nexa Light" panose="02000000000000000000" pitchFamily="2" charset="0"/>
              </a:rPr>
              <a:t>keyword</a:t>
            </a:r>
            <a:endParaRPr lang="zh-CN" altLang="en-US" sz="2000" dirty="0">
              <a:solidFill>
                <a:schemeClr val="bg1"/>
              </a:solidFill>
              <a:latin typeface="Nexa Light" panose="02000000000000000000" pitchFamily="2" charset="0"/>
            </a:endParaRPr>
          </a:p>
        </p:txBody>
      </p:sp>
      <p:sp>
        <p:nvSpPr>
          <p:cNvPr id="11" name="矩形 10"/>
          <p:cNvSpPr/>
          <p:nvPr/>
        </p:nvSpPr>
        <p:spPr>
          <a:xfrm>
            <a:off x="7968341" y="2073185"/>
            <a:ext cx="3570513" cy="1200329"/>
          </a:xfrm>
          <a:prstGeom prst="rect">
            <a:avLst/>
          </a:prstGeom>
        </p:spPr>
        <p:txBody>
          <a:bodyPr wrap="square">
            <a:spAutoFit/>
          </a:bodyPr>
          <a:lstStyle/>
          <a:p>
            <a:r>
              <a:rPr lang="en-US" altLang="zh-CN" sz="1200" dirty="0">
                <a:solidFill>
                  <a:schemeClr val="bg1"/>
                </a:solidFill>
                <a:latin typeface="Nexa Light" panose="02000000000000000000" pitchFamily="2" charset="0"/>
                <a:ea typeface="Microsoft YaHei" panose="020B0503020204020204" pitchFamily="34" charset="-122"/>
              </a:rPr>
              <a:t>No matter how bad your heart has been broken, the world doesn’t stop for your grief. The sun comes right back up the next day. No matter how bad your heart </a:t>
            </a:r>
            <a:r>
              <a:rPr lang="en-US" altLang="zh-CN" sz="1200" dirty="0" err="1">
                <a:solidFill>
                  <a:schemeClr val="bg1"/>
                </a:solidFill>
                <a:latin typeface="Nexa Light" panose="02000000000000000000" pitchFamily="2" charset="0"/>
                <a:ea typeface="Microsoft YaHei" panose="020B0503020204020204" pitchFamily="34" charset="-122"/>
              </a:rPr>
              <a:t>hasNo</a:t>
            </a:r>
            <a:r>
              <a:rPr lang="en-US" altLang="zh-CN" sz="1200" dirty="0">
                <a:solidFill>
                  <a:schemeClr val="bg1"/>
                </a:solidFill>
                <a:latin typeface="Nexa Light" panose="02000000000000000000" pitchFamily="2" charset="0"/>
                <a:ea typeface="Microsoft YaHei" panose="020B0503020204020204" pitchFamily="34" charset="-122"/>
              </a:rPr>
              <a:t> matter how bad your heart has been broken, the world doesn’t stop for your grief. </a:t>
            </a:r>
          </a:p>
        </p:txBody>
      </p:sp>
      <p:sp>
        <p:nvSpPr>
          <p:cNvPr id="14" name="矩形 13"/>
          <p:cNvSpPr/>
          <p:nvPr/>
        </p:nvSpPr>
        <p:spPr>
          <a:xfrm>
            <a:off x="522602" y="3349505"/>
            <a:ext cx="3570513" cy="1200329"/>
          </a:xfrm>
          <a:prstGeom prst="rect">
            <a:avLst/>
          </a:prstGeom>
        </p:spPr>
        <p:txBody>
          <a:bodyPr wrap="square">
            <a:spAutoFit/>
          </a:bodyPr>
          <a:lstStyle/>
          <a:p>
            <a:pPr algn="r"/>
            <a:r>
              <a:rPr lang="en-US" altLang="zh-CN" sz="1200" dirty="0">
                <a:solidFill>
                  <a:schemeClr val="bg1"/>
                </a:solidFill>
                <a:latin typeface="Nexa Light" panose="02000000000000000000" pitchFamily="2" charset="0"/>
                <a:ea typeface="Microsoft YaHei" panose="020B0503020204020204" pitchFamily="34" charset="-122"/>
              </a:rPr>
              <a:t>No matter how bad your heart has been broken, the world doesn’t stop for your grief. The sun comes right back up the next day. No matter how bad your heart </a:t>
            </a:r>
            <a:r>
              <a:rPr lang="en-US" altLang="zh-CN" sz="1200" dirty="0" err="1">
                <a:solidFill>
                  <a:schemeClr val="bg1"/>
                </a:solidFill>
                <a:latin typeface="Nexa Light" panose="02000000000000000000" pitchFamily="2" charset="0"/>
                <a:ea typeface="Microsoft YaHei" panose="020B0503020204020204" pitchFamily="34" charset="-122"/>
              </a:rPr>
              <a:t>hasNo</a:t>
            </a:r>
            <a:r>
              <a:rPr lang="en-US" altLang="zh-CN" sz="1200" dirty="0">
                <a:solidFill>
                  <a:schemeClr val="bg1"/>
                </a:solidFill>
                <a:latin typeface="Nexa Light" panose="02000000000000000000" pitchFamily="2" charset="0"/>
                <a:ea typeface="Microsoft YaHei" panose="020B0503020204020204" pitchFamily="34" charset="-122"/>
              </a:rPr>
              <a:t> matter how bad your heart has been broken, the world doesn’t stop for your grief. </a:t>
            </a:r>
          </a:p>
        </p:txBody>
      </p:sp>
      <p:sp>
        <p:nvSpPr>
          <p:cNvPr id="15" name="矩形 14"/>
          <p:cNvSpPr/>
          <p:nvPr/>
        </p:nvSpPr>
        <p:spPr>
          <a:xfrm>
            <a:off x="7968341" y="4646492"/>
            <a:ext cx="3570513" cy="1200329"/>
          </a:xfrm>
          <a:prstGeom prst="rect">
            <a:avLst/>
          </a:prstGeom>
        </p:spPr>
        <p:txBody>
          <a:bodyPr wrap="square">
            <a:spAutoFit/>
          </a:bodyPr>
          <a:lstStyle/>
          <a:p>
            <a:r>
              <a:rPr lang="en-US" altLang="zh-CN" sz="1200" dirty="0">
                <a:solidFill>
                  <a:schemeClr val="bg1"/>
                </a:solidFill>
                <a:latin typeface="Nexa Light" panose="02000000000000000000" pitchFamily="2" charset="0"/>
                <a:ea typeface="Microsoft YaHei" panose="020B0503020204020204" pitchFamily="34" charset="-122"/>
              </a:rPr>
              <a:t>No matter how bad your heart has been broken, the world doesn’t stop for your grief. The sun comes right back up the next day. No matter how bad your heart </a:t>
            </a:r>
            <a:r>
              <a:rPr lang="en-US" altLang="zh-CN" sz="1200" dirty="0" err="1">
                <a:solidFill>
                  <a:schemeClr val="bg1"/>
                </a:solidFill>
                <a:latin typeface="Nexa Light" panose="02000000000000000000" pitchFamily="2" charset="0"/>
                <a:ea typeface="Microsoft YaHei" panose="020B0503020204020204" pitchFamily="34" charset="-122"/>
              </a:rPr>
              <a:t>hasNo</a:t>
            </a:r>
            <a:r>
              <a:rPr lang="en-US" altLang="zh-CN" sz="1200" dirty="0">
                <a:solidFill>
                  <a:schemeClr val="bg1"/>
                </a:solidFill>
                <a:latin typeface="Nexa Light" panose="02000000000000000000" pitchFamily="2" charset="0"/>
                <a:ea typeface="Microsoft YaHei" panose="020B0503020204020204" pitchFamily="34" charset="-122"/>
              </a:rPr>
              <a:t> matter how bad your heart has been broken, the world doesn’t stop for your grief. </a:t>
            </a:r>
          </a:p>
        </p:txBody>
      </p:sp>
      <p:sp>
        <p:nvSpPr>
          <p:cNvPr id="17" name="文本框 16"/>
          <p:cNvSpPr txBox="1"/>
          <p:nvPr/>
        </p:nvSpPr>
        <p:spPr>
          <a:xfrm>
            <a:off x="821054" y="361950"/>
            <a:ext cx="3619500" cy="400110"/>
          </a:xfrm>
          <a:prstGeom prst="rect">
            <a:avLst/>
          </a:prstGeom>
          <a:noFill/>
        </p:spPr>
        <p:txBody>
          <a:bodyPr wrap="square" rtlCol="0">
            <a:spAutoFit/>
          </a:bodyPr>
          <a:lstStyle/>
          <a:p>
            <a:r>
              <a:rPr lang="en-US" altLang="zh-CN" sz="2000" dirty="0">
                <a:solidFill>
                  <a:schemeClr val="bg1"/>
                </a:solidFill>
                <a:latin typeface="Nexa Light" panose="02000000000000000000" pitchFamily="2" charset="0"/>
              </a:rPr>
              <a:t>ADD THE TITLE HERE</a:t>
            </a:r>
            <a:endParaRPr lang="zh-CN" altLang="en-US" sz="2000" dirty="0">
              <a:solidFill>
                <a:schemeClr val="bg1"/>
              </a:solidFill>
              <a:latin typeface="Nexa Light" panose="02000000000000000000" pitchFamily="2" charset="0"/>
            </a:endParaRPr>
          </a:p>
        </p:txBody>
      </p:sp>
      <p:sp>
        <p:nvSpPr>
          <p:cNvPr id="18" name="矩形 17"/>
          <p:cNvSpPr/>
          <p:nvPr/>
        </p:nvSpPr>
        <p:spPr>
          <a:xfrm>
            <a:off x="821054" y="762060"/>
            <a:ext cx="6096000" cy="276999"/>
          </a:xfrm>
          <a:prstGeom prst="rect">
            <a:avLst/>
          </a:prstGeom>
        </p:spPr>
        <p:txBody>
          <a:bodyPr>
            <a:spAutoFit/>
          </a:bodyPr>
          <a:lstStyle/>
          <a:p>
            <a:r>
              <a:rPr lang="en-US" altLang="zh-CN" sz="1200" dirty="0">
                <a:solidFill>
                  <a:schemeClr val="bg1"/>
                </a:solidFill>
                <a:latin typeface="Nexa Light" panose="02000000000000000000" pitchFamily="2" charset="0"/>
              </a:rPr>
              <a:t>Use, by you or one client, in a single end product which</a:t>
            </a:r>
            <a:endParaRPr lang="zh-CN" altLang="en-US" sz="1200" dirty="0">
              <a:solidFill>
                <a:schemeClr val="bg1"/>
              </a:solidFill>
              <a:latin typeface="Nexa Light" panose="02000000000000000000" pitchFamily="2" charset="0"/>
            </a:endParaRPr>
          </a:p>
        </p:txBody>
      </p:sp>
      <p:sp>
        <p:nvSpPr>
          <p:cNvPr id="19" name="矩形 18"/>
          <p:cNvSpPr/>
          <p:nvPr/>
        </p:nvSpPr>
        <p:spPr>
          <a:xfrm>
            <a:off x="0" y="412750"/>
            <a:ext cx="45719" cy="538609"/>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4299" y="412750"/>
            <a:ext cx="619125" cy="538609"/>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67889" y="412750"/>
            <a:ext cx="273844" cy="538609"/>
          </a:xfrm>
          <a:prstGeom prst="rect">
            <a:avLst/>
          </a:prstGeom>
          <a:solidFill>
            <a:srgbClr val="02C9F8"/>
          </a:solidFill>
        </p:spPr>
        <p:txBody>
          <a:bodyPr wrap="square" rtlCol="0">
            <a:spAutoFit/>
          </a:bodyPr>
          <a:lstStyle/>
          <a:p>
            <a:pPr algn="ctr"/>
            <a:r>
              <a:rPr lang="en-US" altLang="zh-CN" sz="2800" dirty="0">
                <a:solidFill>
                  <a:schemeClr val="bg1"/>
                </a:solidFill>
                <a:latin typeface="Century Gothic" panose="020B0502020202020204" pitchFamily="34" charset="0"/>
              </a:rPr>
              <a:t>4</a:t>
            </a:r>
            <a:endParaRPr lang="zh-CN" altLang="en-US" sz="28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47533566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750"/>
                                        <p:tgtEl>
                                          <p:spTgt spid="21"/>
                                        </p:tgtEl>
                                      </p:cBhvr>
                                    </p:animEffect>
                                    <p:anim calcmode="lin" valueType="num">
                                      <p:cBhvr>
                                        <p:cTn id="16" dur="750" fill="hold"/>
                                        <p:tgtEl>
                                          <p:spTgt spid="21"/>
                                        </p:tgtEl>
                                        <p:attrNameLst>
                                          <p:attrName>ppt_x</p:attrName>
                                        </p:attrNameLst>
                                      </p:cBhvr>
                                      <p:tavLst>
                                        <p:tav tm="0">
                                          <p:val>
                                            <p:strVal val="#ppt_x"/>
                                          </p:val>
                                        </p:tav>
                                        <p:tav tm="100000">
                                          <p:val>
                                            <p:strVal val="#ppt_x"/>
                                          </p:val>
                                        </p:tav>
                                      </p:tavLst>
                                    </p:anim>
                                    <p:anim calcmode="lin" valueType="num">
                                      <p:cBhvr>
                                        <p:cTn id="17" dur="750" fill="hold"/>
                                        <p:tgtEl>
                                          <p:spTgt spid="21"/>
                                        </p:tgtEl>
                                        <p:attrNameLst>
                                          <p:attrName>ppt_y</p:attrName>
                                        </p:attrNameLst>
                                      </p:cBhvr>
                                      <p:tavLst>
                                        <p:tav tm="0">
                                          <p:val>
                                            <p:strVal val="#ppt_y+.1"/>
                                          </p:val>
                                        </p:tav>
                                        <p:tav tm="100000">
                                          <p:val>
                                            <p:strVal val="#ppt_y"/>
                                          </p:val>
                                        </p:tav>
                                      </p:tavLst>
                                    </p:anim>
                                  </p:childTnLst>
                                </p:cTn>
                              </p:par>
                            </p:childTnLst>
                          </p:cTn>
                        </p:par>
                        <p:par>
                          <p:cTn id="18" fill="hold">
                            <p:stCondLst>
                              <p:cond delay="1750"/>
                            </p:stCondLst>
                            <p:childTnLst>
                              <p:par>
                                <p:cTn id="19" presetID="42" presetClass="entr" presetSubtype="0"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childTnLst>
                          </p:cTn>
                        </p:par>
                        <p:par>
                          <p:cTn id="29" fill="hold">
                            <p:stCondLst>
                              <p:cond delay="2750"/>
                            </p:stCondLst>
                            <p:childTnLst>
                              <p:par>
                                <p:cTn id="30" presetID="22" presetClass="entr" presetSubtype="1"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1000"/>
                                        <p:tgtEl>
                                          <p:spTgt spid="7"/>
                                        </p:tgtEl>
                                      </p:cBhvr>
                                    </p:animEffect>
                                  </p:childTnLst>
                                </p:cTn>
                              </p:par>
                            </p:childTnLst>
                          </p:cTn>
                        </p:par>
                        <p:par>
                          <p:cTn id="33" fill="hold">
                            <p:stCondLst>
                              <p:cond delay="3750"/>
                            </p:stCondLst>
                            <p:childTnLst>
                              <p:par>
                                <p:cTn id="34" presetID="42" presetClass="entr" presetSubtype="0"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750"/>
                                        <p:tgtEl>
                                          <p:spTgt spid="8"/>
                                        </p:tgtEl>
                                      </p:cBhvr>
                                    </p:animEffect>
                                    <p:anim calcmode="lin" valueType="num">
                                      <p:cBhvr>
                                        <p:cTn id="37" dur="750" fill="hold"/>
                                        <p:tgtEl>
                                          <p:spTgt spid="8"/>
                                        </p:tgtEl>
                                        <p:attrNameLst>
                                          <p:attrName>ppt_x</p:attrName>
                                        </p:attrNameLst>
                                      </p:cBhvr>
                                      <p:tavLst>
                                        <p:tav tm="0">
                                          <p:val>
                                            <p:strVal val="#ppt_x"/>
                                          </p:val>
                                        </p:tav>
                                        <p:tav tm="100000">
                                          <p:val>
                                            <p:strVal val="#ppt_x"/>
                                          </p:val>
                                        </p:tav>
                                      </p:tavLst>
                                    </p:anim>
                                    <p:anim calcmode="lin" valueType="num">
                                      <p:cBhvr>
                                        <p:cTn id="38" dur="750" fill="hold"/>
                                        <p:tgtEl>
                                          <p:spTgt spid="8"/>
                                        </p:tgtEl>
                                        <p:attrNameLst>
                                          <p:attrName>ppt_y</p:attrName>
                                        </p:attrNameLst>
                                      </p:cBhvr>
                                      <p:tavLst>
                                        <p:tav tm="0">
                                          <p:val>
                                            <p:strVal val="#ppt_y+.1"/>
                                          </p:val>
                                        </p:tav>
                                        <p:tav tm="100000">
                                          <p:val>
                                            <p:strVal val="#ppt_y"/>
                                          </p:val>
                                        </p:tav>
                                      </p:tavLst>
                                    </p:anim>
                                  </p:childTnLst>
                                </p:cTn>
                              </p:par>
                            </p:childTnLst>
                          </p:cTn>
                        </p:par>
                        <p:par>
                          <p:cTn id="39" fill="hold">
                            <p:stCondLst>
                              <p:cond delay="4500"/>
                            </p:stCondLst>
                            <p:childTnLst>
                              <p:par>
                                <p:cTn id="40" presetID="42"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ppt_x</p:attrName>
                                        </p:attrNameLst>
                                      </p:cBhvr>
                                      <p:tavLst>
                                        <p:tav tm="0">
                                          <p:val>
                                            <p:strVal val="#ppt_x"/>
                                          </p:val>
                                        </p:tav>
                                        <p:tav tm="100000">
                                          <p:val>
                                            <p:strVal val="#ppt_x"/>
                                          </p:val>
                                        </p:tav>
                                      </p:tavLst>
                                    </p:anim>
                                    <p:anim calcmode="lin" valueType="num">
                                      <p:cBhvr>
                                        <p:cTn id="44" dur="750" fill="hold"/>
                                        <p:tgtEl>
                                          <p:spTgt spid="9"/>
                                        </p:tgtEl>
                                        <p:attrNameLst>
                                          <p:attrName>ppt_y</p:attrName>
                                        </p:attrNameLst>
                                      </p:cBhvr>
                                      <p:tavLst>
                                        <p:tav tm="0">
                                          <p:val>
                                            <p:strVal val="#ppt_y+.1"/>
                                          </p:val>
                                        </p:tav>
                                        <p:tav tm="100000">
                                          <p:val>
                                            <p:strVal val="#ppt_y"/>
                                          </p:val>
                                        </p:tav>
                                      </p:tavLst>
                                    </p:anim>
                                  </p:childTnLst>
                                </p:cTn>
                              </p:par>
                            </p:childTnLst>
                          </p:cTn>
                        </p:par>
                        <p:par>
                          <p:cTn id="45" fill="hold">
                            <p:stCondLst>
                              <p:cond delay="5250"/>
                            </p:stCondLst>
                            <p:childTnLst>
                              <p:par>
                                <p:cTn id="46" presetID="42" presetClass="entr" presetSubtype="0"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750"/>
                                        <p:tgtEl>
                                          <p:spTgt spid="10"/>
                                        </p:tgtEl>
                                      </p:cBhvr>
                                    </p:animEffect>
                                    <p:anim calcmode="lin" valueType="num">
                                      <p:cBhvr>
                                        <p:cTn id="49" dur="750" fill="hold"/>
                                        <p:tgtEl>
                                          <p:spTgt spid="10"/>
                                        </p:tgtEl>
                                        <p:attrNameLst>
                                          <p:attrName>ppt_x</p:attrName>
                                        </p:attrNameLst>
                                      </p:cBhvr>
                                      <p:tavLst>
                                        <p:tav tm="0">
                                          <p:val>
                                            <p:strVal val="#ppt_x"/>
                                          </p:val>
                                        </p:tav>
                                        <p:tav tm="100000">
                                          <p:val>
                                            <p:strVal val="#ppt_x"/>
                                          </p:val>
                                        </p:tav>
                                      </p:tavLst>
                                    </p:anim>
                                    <p:anim calcmode="lin" valueType="num">
                                      <p:cBhvr>
                                        <p:cTn id="50" dur="750" fill="hold"/>
                                        <p:tgtEl>
                                          <p:spTgt spid="10"/>
                                        </p:tgtEl>
                                        <p:attrNameLst>
                                          <p:attrName>ppt_y</p:attrName>
                                        </p:attrNameLst>
                                      </p:cBhvr>
                                      <p:tavLst>
                                        <p:tav tm="0">
                                          <p:val>
                                            <p:strVal val="#ppt_y+.1"/>
                                          </p:val>
                                        </p:tav>
                                        <p:tav tm="100000">
                                          <p:val>
                                            <p:strVal val="#ppt_y"/>
                                          </p:val>
                                        </p:tav>
                                      </p:tavLst>
                                    </p:anim>
                                  </p:childTnLst>
                                </p:cTn>
                              </p:par>
                            </p:childTnLst>
                          </p:cTn>
                        </p:par>
                        <p:par>
                          <p:cTn id="51" fill="hold">
                            <p:stCondLst>
                              <p:cond delay="6000"/>
                            </p:stCondLst>
                            <p:childTnLst>
                              <p:par>
                                <p:cTn id="52" presetID="2" presetClass="entr" presetSubtype="2" fill="hold" grpId="0" nodeType="after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fill="hold"/>
                                        <p:tgtEl>
                                          <p:spTgt spid="11"/>
                                        </p:tgtEl>
                                        <p:attrNameLst>
                                          <p:attrName>ppt_x</p:attrName>
                                        </p:attrNameLst>
                                      </p:cBhvr>
                                      <p:tavLst>
                                        <p:tav tm="0">
                                          <p:val>
                                            <p:strVal val="1+#ppt_w/2"/>
                                          </p:val>
                                        </p:tav>
                                        <p:tav tm="100000">
                                          <p:val>
                                            <p:strVal val="#ppt_x"/>
                                          </p:val>
                                        </p:tav>
                                      </p:tavLst>
                                    </p:anim>
                                    <p:anim calcmode="lin" valueType="num">
                                      <p:cBhvr additive="base">
                                        <p:cTn id="55" dur="500" fill="hold"/>
                                        <p:tgtEl>
                                          <p:spTgt spid="11"/>
                                        </p:tgtEl>
                                        <p:attrNameLst>
                                          <p:attrName>ppt_y</p:attrName>
                                        </p:attrNameLst>
                                      </p:cBhvr>
                                      <p:tavLst>
                                        <p:tav tm="0">
                                          <p:val>
                                            <p:strVal val="#ppt_y"/>
                                          </p:val>
                                        </p:tav>
                                        <p:tav tm="100000">
                                          <p:val>
                                            <p:strVal val="#ppt_y"/>
                                          </p:val>
                                        </p:tav>
                                      </p:tavLst>
                                    </p:anim>
                                  </p:childTnLst>
                                </p:cTn>
                              </p:par>
                            </p:childTnLst>
                          </p:cTn>
                        </p:par>
                        <p:par>
                          <p:cTn id="56" fill="hold">
                            <p:stCondLst>
                              <p:cond delay="6500"/>
                            </p:stCondLst>
                            <p:childTnLst>
                              <p:par>
                                <p:cTn id="57" presetID="2" presetClass="entr" presetSubtype="8"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500" fill="hold"/>
                                        <p:tgtEl>
                                          <p:spTgt spid="14"/>
                                        </p:tgtEl>
                                        <p:attrNameLst>
                                          <p:attrName>ppt_x</p:attrName>
                                        </p:attrNameLst>
                                      </p:cBhvr>
                                      <p:tavLst>
                                        <p:tav tm="0">
                                          <p:val>
                                            <p:strVal val="0-#ppt_w/2"/>
                                          </p:val>
                                        </p:tav>
                                        <p:tav tm="100000">
                                          <p:val>
                                            <p:strVal val="#ppt_x"/>
                                          </p:val>
                                        </p:tav>
                                      </p:tavLst>
                                    </p:anim>
                                    <p:anim calcmode="lin" valueType="num">
                                      <p:cBhvr additive="base">
                                        <p:cTn id="60" dur="500" fill="hold"/>
                                        <p:tgtEl>
                                          <p:spTgt spid="14"/>
                                        </p:tgtEl>
                                        <p:attrNameLst>
                                          <p:attrName>ppt_y</p:attrName>
                                        </p:attrNameLst>
                                      </p:cBhvr>
                                      <p:tavLst>
                                        <p:tav tm="0">
                                          <p:val>
                                            <p:strVal val="#ppt_y"/>
                                          </p:val>
                                        </p:tav>
                                        <p:tav tm="100000">
                                          <p:val>
                                            <p:strVal val="#ppt_y"/>
                                          </p:val>
                                        </p:tav>
                                      </p:tavLst>
                                    </p:anim>
                                  </p:childTnLst>
                                </p:cTn>
                              </p:par>
                            </p:childTnLst>
                          </p:cTn>
                        </p:par>
                        <p:par>
                          <p:cTn id="61" fill="hold">
                            <p:stCondLst>
                              <p:cond delay="7000"/>
                            </p:stCondLst>
                            <p:childTnLst>
                              <p:par>
                                <p:cTn id="62" presetID="2" presetClass="entr" presetSubtype="2"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additive="base">
                                        <p:cTn id="64" dur="500" fill="hold"/>
                                        <p:tgtEl>
                                          <p:spTgt spid="15"/>
                                        </p:tgtEl>
                                        <p:attrNameLst>
                                          <p:attrName>ppt_x</p:attrName>
                                        </p:attrNameLst>
                                      </p:cBhvr>
                                      <p:tavLst>
                                        <p:tav tm="0">
                                          <p:val>
                                            <p:strVal val="1+#ppt_w/2"/>
                                          </p:val>
                                        </p:tav>
                                        <p:tav tm="100000">
                                          <p:val>
                                            <p:strVal val="#ppt_x"/>
                                          </p:val>
                                        </p:tav>
                                      </p:tavLst>
                                    </p:anim>
                                    <p:anim calcmode="lin" valueType="num">
                                      <p:cBhvr additive="base">
                                        <p:cTn id="65"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p:bldP spid="9" grpId="0"/>
      <p:bldP spid="10" grpId="0"/>
      <p:bldP spid="11" grpId="0"/>
      <p:bldP spid="14" grpId="0"/>
      <p:bldP spid="15" grpId="0"/>
      <p:bldP spid="17" grpId="0"/>
      <p:bldP spid="18" grpId="0"/>
      <p:bldP spid="19" grpId="0" animBg="1"/>
      <p:bldP spid="20" grpId="0" animBg="1"/>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62168" y="383458"/>
            <a:ext cx="3067664" cy="707886"/>
          </a:xfrm>
          <a:prstGeom prst="rect">
            <a:avLst/>
          </a:prstGeom>
          <a:noFill/>
        </p:spPr>
        <p:txBody>
          <a:bodyPr wrap="square" rtlCol="0">
            <a:spAutoFit/>
          </a:bodyPr>
          <a:lstStyle/>
          <a:p>
            <a:pPr algn="ctr"/>
            <a:r>
              <a:rPr lang="en-US" altLang="zh-CN" sz="4000" dirty="0">
                <a:solidFill>
                  <a:srgbClr val="02C9F8"/>
                </a:solidFill>
                <a:latin typeface="Nexa Light" panose="02000000000000000000" pitchFamily="2" charset="0"/>
              </a:rPr>
              <a:t>CONTENT</a:t>
            </a:r>
            <a:endParaRPr lang="zh-CN" altLang="en-US" sz="4000" dirty="0">
              <a:solidFill>
                <a:srgbClr val="02C9F8"/>
              </a:solidFill>
              <a:latin typeface="Nexa Light" panose="02000000000000000000" pitchFamily="2" charset="0"/>
            </a:endParaRPr>
          </a:p>
        </p:txBody>
      </p:sp>
      <p:sp>
        <p:nvSpPr>
          <p:cNvPr id="24" name="矩形 23"/>
          <p:cNvSpPr/>
          <p:nvPr/>
        </p:nvSpPr>
        <p:spPr>
          <a:xfrm>
            <a:off x="5657850" y="1091344"/>
            <a:ext cx="876300" cy="45719"/>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1281487" y="2854452"/>
            <a:ext cx="1769807" cy="1769807"/>
            <a:chOff x="1281487" y="2930652"/>
            <a:chExt cx="1769807" cy="1769807"/>
          </a:xfrm>
        </p:grpSpPr>
        <p:sp>
          <p:nvSpPr>
            <p:cNvPr id="26" name="椭圆 25"/>
            <p:cNvSpPr/>
            <p:nvPr/>
          </p:nvSpPr>
          <p:spPr>
            <a:xfrm>
              <a:off x="1281487" y="2930652"/>
              <a:ext cx="1769807" cy="1769807"/>
            </a:xfrm>
            <a:prstGeom prst="ellipse">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KSO_Shape"/>
            <p:cNvSpPr>
              <a:spLocks/>
            </p:cNvSpPr>
            <p:nvPr/>
          </p:nvSpPr>
          <p:spPr bwMode="auto">
            <a:xfrm>
              <a:off x="1793090" y="3388112"/>
              <a:ext cx="746601" cy="854886"/>
            </a:xfrm>
            <a:custGeom>
              <a:avLst/>
              <a:gdLst>
                <a:gd name="T0" fmla="*/ 2809875 w 4627563"/>
                <a:gd name="T1" fmla="*/ 4811712 h 5299074"/>
                <a:gd name="T2" fmla="*/ 2745224 w 4627563"/>
                <a:gd name="T3" fmla="*/ 4870449 h 5299074"/>
                <a:gd name="T4" fmla="*/ 2693583 w 4627563"/>
                <a:gd name="T5" fmla="*/ 4799805 h 5299074"/>
                <a:gd name="T6" fmla="*/ 3054173 w 4627563"/>
                <a:gd name="T7" fmla="*/ 4245768 h 5299074"/>
                <a:gd name="T8" fmla="*/ 3143251 w 4627563"/>
                <a:gd name="T9" fmla="*/ 4339034 h 5299074"/>
                <a:gd name="T10" fmla="*/ 3063717 w 4627563"/>
                <a:gd name="T11" fmla="*/ 4441428 h 5299074"/>
                <a:gd name="T12" fmla="*/ 2956345 w 4627563"/>
                <a:gd name="T13" fmla="*/ 4391421 h 5299074"/>
                <a:gd name="T14" fmla="*/ 2973843 w 4627563"/>
                <a:gd name="T15" fmla="*/ 4273946 h 5299074"/>
                <a:gd name="T16" fmla="*/ 3313113 w 4627563"/>
                <a:gd name="T17" fmla="*/ 3781821 h 5299074"/>
                <a:gd name="T18" fmla="*/ 3390107 w 4627563"/>
                <a:gd name="T19" fmla="*/ 3842543 h 5299074"/>
                <a:gd name="T20" fmla="*/ 3397647 w 4627563"/>
                <a:gd name="T21" fmla="*/ 3943746 h 5299074"/>
                <a:gd name="T22" fmla="*/ 3329782 w 4627563"/>
                <a:gd name="T23" fmla="*/ 4014787 h 5299074"/>
                <a:gd name="T24" fmla="*/ 3228578 w 4627563"/>
                <a:gd name="T25" fmla="*/ 4012009 h 5299074"/>
                <a:gd name="T26" fmla="*/ 3164681 w 4627563"/>
                <a:gd name="T27" fmla="*/ 3937793 h 5299074"/>
                <a:gd name="T28" fmla="*/ 3176984 w 4627563"/>
                <a:gd name="T29" fmla="*/ 3837781 h 5299074"/>
                <a:gd name="T30" fmla="*/ 3257153 w 4627563"/>
                <a:gd name="T31" fmla="*/ 3780631 h 5299074"/>
                <a:gd name="T32" fmla="*/ 2749233 w 4627563"/>
                <a:gd name="T33" fmla="*/ 3662481 h 5299074"/>
                <a:gd name="T34" fmla="*/ 2837260 w 4627563"/>
                <a:gd name="T35" fmla="*/ 3818473 h 5299074"/>
                <a:gd name="T36" fmla="*/ 2780558 w 4627563"/>
                <a:gd name="T37" fmla="*/ 3991178 h 5299074"/>
                <a:gd name="T38" fmla="*/ 2616002 w 4627563"/>
                <a:gd name="T39" fmla="*/ 4064000 h 5299074"/>
                <a:gd name="T40" fmla="*/ 2451446 w 4627563"/>
                <a:gd name="T41" fmla="*/ 3991178 h 5299074"/>
                <a:gd name="T42" fmla="*/ 2395140 w 4627563"/>
                <a:gd name="T43" fmla="*/ 3818473 h 5299074"/>
                <a:gd name="T44" fmla="*/ 2483167 w 4627563"/>
                <a:gd name="T45" fmla="*/ 3662481 h 5299074"/>
                <a:gd name="T46" fmla="*/ 2204869 w 4627563"/>
                <a:gd name="T47" fmla="*/ 3415897 h 5299074"/>
                <a:gd name="T48" fmla="*/ 2282395 w 4627563"/>
                <a:gd name="T49" fmla="*/ 3464853 h 5299074"/>
                <a:gd name="T50" fmla="*/ 2298297 w 4627563"/>
                <a:gd name="T51" fmla="*/ 3556447 h 5299074"/>
                <a:gd name="T52" fmla="*/ 2241843 w 4627563"/>
                <a:gd name="T53" fmla="*/ 3627907 h 5299074"/>
                <a:gd name="T54" fmla="*/ 2148415 w 4627563"/>
                <a:gd name="T55" fmla="*/ 3634619 h 5299074"/>
                <a:gd name="T56" fmla="*/ 2082419 w 4627563"/>
                <a:gd name="T57" fmla="*/ 3572634 h 5299074"/>
                <a:gd name="T58" fmla="*/ 2084805 w 4627563"/>
                <a:gd name="T59" fmla="*/ 3479065 h 5299074"/>
                <a:gd name="T60" fmla="*/ 2153583 w 4627563"/>
                <a:gd name="T61" fmla="*/ 3419845 h 5299074"/>
                <a:gd name="T62" fmla="*/ 2956426 w 4627563"/>
                <a:gd name="T63" fmla="*/ 3238079 h 5299074"/>
                <a:gd name="T64" fmla="*/ 3038085 w 4627563"/>
                <a:gd name="T65" fmla="*/ 3342332 h 5299074"/>
                <a:gd name="T66" fmla="*/ 3015093 w 4627563"/>
                <a:gd name="T67" fmla="*/ 3476712 h 5299074"/>
                <a:gd name="T68" fmla="*/ 2902515 w 4627563"/>
                <a:gd name="T69" fmla="*/ 3548065 h 5299074"/>
                <a:gd name="T70" fmla="*/ 2771703 w 4627563"/>
                <a:gd name="T71" fmla="*/ 3511992 h 5299074"/>
                <a:gd name="T72" fmla="*/ 2711450 w 4627563"/>
                <a:gd name="T73" fmla="*/ 3392675 h 5299074"/>
                <a:gd name="T74" fmla="*/ 2760207 w 4627563"/>
                <a:gd name="T75" fmla="*/ 3266620 h 5299074"/>
                <a:gd name="T76" fmla="*/ 1341242 w 4627563"/>
                <a:gd name="T77" fmla="*/ 3000374 h 5299074"/>
                <a:gd name="T78" fmla="*/ 403620 w 4627563"/>
                <a:gd name="T79" fmla="*/ 4688870 h 5299074"/>
                <a:gd name="T80" fmla="*/ 498850 w 4627563"/>
                <a:gd name="T81" fmla="*/ 4903704 h 5299074"/>
                <a:gd name="T82" fmla="*/ 4005310 w 4627563"/>
                <a:gd name="T83" fmla="*/ 5016085 h 5299074"/>
                <a:gd name="T84" fmla="*/ 4184661 w 4627563"/>
                <a:gd name="T85" fmla="*/ 4815944 h 5299074"/>
                <a:gd name="T86" fmla="*/ 4235053 w 4627563"/>
                <a:gd name="T87" fmla="*/ 4552265 h 5299074"/>
                <a:gd name="T88" fmla="*/ 3271841 w 4627563"/>
                <a:gd name="T89" fmla="*/ 3015685 h 5299074"/>
                <a:gd name="T90" fmla="*/ 2892903 w 4627563"/>
                <a:gd name="T91" fmla="*/ 3076933 h 5299074"/>
                <a:gd name="T92" fmla="*/ 1694982 w 4627563"/>
                <a:gd name="T93" fmla="*/ 3074149 h 5299074"/>
                <a:gd name="T94" fmla="*/ 1349374 w 4627563"/>
                <a:gd name="T95" fmla="*/ 3013299 h 5299074"/>
                <a:gd name="T96" fmla="*/ 2995870 w 4627563"/>
                <a:gd name="T97" fmla="*/ 46427 h 5299074"/>
                <a:gd name="T98" fmla="*/ 3112958 w 4627563"/>
                <a:gd name="T99" fmla="*/ 207534 h 5299074"/>
                <a:gd name="T100" fmla="*/ 3105417 w 4627563"/>
                <a:gd name="T101" fmla="*/ 379356 h 5299074"/>
                <a:gd name="T102" fmla="*/ 4604543 w 4627563"/>
                <a:gd name="T103" fmla="*/ 4495920 h 5299074"/>
                <a:gd name="T104" fmla="*/ 4621213 w 4627563"/>
                <a:gd name="T105" fmla="*/ 4792341 h 5299074"/>
                <a:gd name="T106" fmla="*/ 4525161 w 4627563"/>
                <a:gd name="T107" fmla="*/ 5066144 h 5299074"/>
                <a:gd name="T108" fmla="*/ 4255659 w 4627563"/>
                <a:gd name="T109" fmla="*/ 5299074 h 5299074"/>
                <a:gd name="T110" fmla="*/ 113119 w 4627563"/>
                <a:gd name="T111" fmla="*/ 5082016 h 5299074"/>
                <a:gd name="T112" fmla="*/ 8335 w 4627563"/>
                <a:gd name="T113" fmla="*/ 4807817 h 5299074"/>
                <a:gd name="T114" fmla="*/ 20640 w 4627563"/>
                <a:gd name="T115" fmla="*/ 4504649 h 5299074"/>
                <a:gd name="T116" fmla="*/ 1525322 w 4627563"/>
                <a:gd name="T117" fmla="*/ 390466 h 5299074"/>
                <a:gd name="T118" fmla="*/ 1512224 w 4627563"/>
                <a:gd name="T119" fmla="*/ 217058 h 5299074"/>
                <a:gd name="T120" fmla="*/ 1623358 w 4627563"/>
                <a:gd name="T121" fmla="*/ 52776 h 5299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27563" h="5299074">
                  <a:moveTo>
                    <a:pt x="2751137" y="4752974"/>
                  </a:moveTo>
                  <a:lnTo>
                    <a:pt x="2757445" y="4753371"/>
                  </a:lnTo>
                  <a:lnTo>
                    <a:pt x="2762964" y="4754165"/>
                  </a:lnTo>
                  <a:lnTo>
                    <a:pt x="2768483" y="4755355"/>
                  </a:lnTo>
                  <a:lnTo>
                    <a:pt x="2774002" y="4757340"/>
                  </a:lnTo>
                  <a:lnTo>
                    <a:pt x="2779127" y="4760118"/>
                  </a:lnTo>
                  <a:lnTo>
                    <a:pt x="2783857" y="4762896"/>
                  </a:lnTo>
                  <a:lnTo>
                    <a:pt x="2788193" y="4766071"/>
                  </a:lnTo>
                  <a:lnTo>
                    <a:pt x="2792530" y="4770040"/>
                  </a:lnTo>
                  <a:lnTo>
                    <a:pt x="2796472" y="4774009"/>
                  </a:lnTo>
                  <a:lnTo>
                    <a:pt x="2800020" y="4778771"/>
                  </a:lnTo>
                  <a:lnTo>
                    <a:pt x="2802779" y="4783534"/>
                  </a:lnTo>
                  <a:lnTo>
                    <a:pt x="2805144" y="4788693"/>
                  </a:lnTo>
                  <a:lnTo>
                    <a:pt x="2807116" y="4793852"/>
                  </a:lnTo>
                  <a:lnTo>
                    <a:pt x="2808298" y="4799805"/>
                  </a:lnTo>
                  <a:lnTo>
                    <a:pt x="2809481" y="4805759"/>
                  </a:lnTo>
                  <a:lnTo>
                    <a:pt x="2809875" y="4811712"/>
                  </a:lnTo>
                  <a:lnTo>
                    <a:pt x="2809481" y="4817665"/>
                  </a:lnTo>
                  <a:lnTo>
                    <a:pt x="2808298" y="4823618"/>
                  </a:lnTo>
                  <a:lnTo>
                    <a:pt x="2807116" y="4829174"/>
                  </a:lnTo>
                  <a:lnTo>
                    <a:pt x="2805144" y="4834730"/>
                  </a:lnTo>
                  <a:lnTo>
                    <a:pt x="2802779" y="4839890"/>
                  </a:lnTo>
                  <a:lnTo>
                    <a:pt x="2800020" y="4844652"/>
                  </a:lnTo>
                  <a:lnTo>
                    <a:pt x="2796472" y="4849415"/>
                  </a:lnTo>
                  <a:lnTo>
                    <a:pt x="2792530" y="4853384"/>
                  </a:lnTo>
                  <a:lnTo>
                    <a:pt x="2788193" y="4857352"/>
                  </a:lnTo>
                  <a:lnTo>
                    <a:pt x="2783857" y="4860527"/>
                  </a:lnTo>
                  <a:lnTo>
                    <a:pt x="2779127" y="4863305"/>
                  </a:lnTo>
                  <a:lnTo>
                    <a:pt x="2774002" y="4866084"/>
                  </a:lnTo>
                  <a:lnTo>
                    <a:pt x="2768483" y="4868068"/>
                  </a:lnTo>
                  <a:lnTo>
                    <a:pt x="2762964" y="4869655"/>
                  </a:lnTo>
                  <a:lnTo>
                    <a:pt x="2757445" y="4870449"/>
                  </a:lnTo>
                  <a:lnTo>
                    <a:pt x="2751137" y="4870449"/>
                  </a:lnTo>
                  <a:lnTo>
                    <a:pt x="2745224" y="4870449"/>
                  </a:lnTo>
                  <a:lnTo>
                    <a:pt x="2739705" y="4869655"/>
                  </a:lnTo>
                  <a:lnTo>
                    <a:pt x="2733792" y="4868068"/>
                  </a:lnTo>
                  <a:lnTo>
                    <a:pt x="2728273" y="4866084"/>
                  </a:lnTo>
                  <a:lnTo>
                    <a:pt x="2723543" y="4863305"/>
                  </a:lnTo>
                  <a:lnTo>
                    <a:pt x="2718418" y="4860527"/>
                  </a:lnTo>
                  <a:lnTo>
                    <a:pt x="2714082" y="4857352"/>
                  </a:lnTo>
                  <a:lnTo>
                    <a:pt x="2709745" y="4853384"/>
                  </a:lnTo>
                  <a:lnTo>
                    <a:pt x="2706197" y="4849415"/>
                  </a:lnTo>
                  <a:lnTo>
                    <a:pt x="2702649" y="4844652"/>
                  </a:lnTo>
                  <a:lnTo>
                    <a:pt x="2699890" y="4839890"/>
                  </a:lnTo>
                  <a:lnTo>
                    <a:pt x="2697525" y="4834730"/>
                  </a:lnTo>
                  <a:lnTo>
                    <a:pt x="2695554" y="4829174"/>
                  </a:lnTo>
                  <a:lnTo>
                    <a:pt x="2693583" y="4823618"/>
                  </a:lnTo>
                  <a:lnTo>
                    <a:pt x="2692794" y="4817665"/>
                  </a:lnTo>
                  <a:lnTo>
                    <a:pt x="2692400" y="4811712"/>
                  </a:lnTo>
                  <a:lnTo>
                    <a:pt x="2692794" y="4805759"/>
                  </a:lnTo>
                  <a:lnTo>
                    <a:pt x="2693583" y="4799805"/>
                  </a:lnTo>
                  <a:lnTo>
                    <a:pt x="2695554" y="4793852"/>
                  </a:lnTo>
                  <a:lnTo>
                    <a:pt x="2697525" y="4788693"/>
                  </a:lnTo>
                  <a:lnTo>
                    <a:pt x="2699890" y="4783534"/>
                  </a:lnTo>
                  <a:lnTo>
                    <a:pt x="2702649" y="4778771"/>
                  </a:lnTo>
                  <a:lnTo>
                    <a:pt x="2706197" y="4774009"/>
                  </a:lnTo>
                  <a:lnTo>
                    <a:pt x="2709745" y="4770040"/>
                  </a:lnTo>
                  <a:lnTo>
                    <a:pt x="2714082" y="4766071"/>
                  </a:lnTo>
                  <a:lnTo>
                    <a:pt x="2718418" y="4762896"/>
                  </a:lnTo>
                  <a:lnTo>
                    <a:pt x="2723543" y="4760118"/>
                  </a:lnTo>
                  <a:lnTo>
                    <a:pt x="2728273" y="4757340"/>
                  </a:lnTo>
                  <a:lnTo>
                    <a:pt x="2733792" y="4755355"/>
                  </a:lnTo>
                  <a:lnTo>
                    <a:pt x="2739705" y="4754165"/>
                  </a:lnTo>
                  <a:lnTo>
                    <a:pt x="2745224" y="4753371"/>
                  </a:lnTo>
                  <a:lnTo>
                    <a:pt x="2751137" y="4752974"/>
                  </a:lnTo>
                  <a:close/>
                  <a:moveTo>
                    <a:pt x="3043833" y="4244974"/>
                  </a:moveTo>
                  <a:lnTo>
                    <a:pt x="3049401" y="4245371"/>
                  </a:lnTo>
                  <a:lnTo>
                    <a:pt x="3054173" y="4245768"/>
                  </a:lnTo>
                  <a:lnTo>
                    <a:pt x="3059342" y="4246165"/>
                  </a:lnTo>
                  <a:lnTo>
                    <a:pt x="3063717" y="4246959"/>
                  </a:lnTo>
                  <a:lnTo>
                    <a:pt x="3073261" y="4249340"/>
                  </a:lnTo>
                  <a:lnTo>
                    <a:pt x="3082407" y="4252912"/>
                  </a:lnTo>
                  <a:lnTo>
                    <a:pt x="3091156" y="4256881"/>
                  </a:lnTo>
                  <a:lnTo>
                    <a:pt x="3099507" y="4262040"/>
                  </a:lnTo>
                  <a:lnTo>
                    <a:pt x="3107063" y="4267596"/>
                  </a:lnTo>
                  <a:lnTo>
                    <a:pt x="3114221" y="4273946"/>
                  </a:lnTo>
                  <a:lnTo>
                    <a:pt x="3120584" y="4281090"/>
                  </a:lnTo>
                  <a:lnTo>
                    <a:pt x="3126151" y="4289027"/>
                  </a:lnTo>
                  <a:lnTo>
                    <a:pt x="3131321" y="4296568"/>
                  </a:lnTo>
                  <a:lnTo>
                    <a:pt x="3135298" y="4305299"/>
                  </a:lnTo>
                  <a:lnTo>
                    <a:pt x="3138877" y="4314824"/>
                  </a:lnTo>
                  <a:lnTo>
                    <a:pt x="3141263" y="4324349"/>
                  </a:lnTo>
                  <a:lnTo>
                    <a:pt x="3142058" y="4329112"/>
                  </a:lnTo>
                  <a:lnTo>
                    <a:pt x="3142853" y="4334271"/>
                  </a:lnTo>
                  <a:lnTo>
                    <a:pt x="3143251" y="4339034"/>
                  </a:lnTo>
                  <a:lnTo>
                    <a:pt x="3143251" y="4344193"/>
                  </a:lnTo>
                  <a:lnTo>
                    <a:pt x="3143251" y="4348956"/>
                  </a:lnTo>
                  <a:lnTo>
                    <a:pt x="3142853" y="4354115"/>
                  </a:lnTo>
                  <a:lnTo>
                    <a:pt x="3142058" y="4359275"/>
                  </a:lnTo>
                  <a:lnTo>
                    <a:pt x="3141263" y="4364037"/>
                  </a:lnTo>
                  <a:lnTo>
                    <a:pt x="3138877" y="4373562"/>
                  </a:lnTo>
                  <a:lnTo>
                    <a:pt x="3135298" y="4382690"/>
                  </a:lnTo>
                  <a:lnTo>
                    <a:pt x="3131321" y="4391421"/>
                  </a:lnTo>
                  <a:lnTo>
                    <a:pt x="3126151" y="4399359"/>
                  </a:lnTo>
                  <a:lnTo>
                    <a:pt x="3120584" y="4407297"/>
                  </a:lnTo>
                  <a:lnTo>
                    <a:pt x="3114221" y="4414440"/>
                  </a:lnTo>
                  <a:lnTo>
                    <a:pt x="3107063" y="4420393"/>
                  </a:lnTo>
                  <a:lnTo>
                    <a:pt x="3099507" y="4426347"/>
                  </a:lnTo>
                  <a:lnTo>
                    <a:pt x="3091156" y="4431506"/>
                  </a:lnTo>
                  <a:lnTo>
                    <a:pt x="3082407" y="4435475"/>
                  </a:lnTo>
                  <a:lnTo>
                    <a:pt x="3073261" y="4438650"/>
                  </a:lnTo>
                  <a:lnTo>
                    <a:pt x="3063717" y="4441428"/>
                  </a:lnTo>
                  <a:lnTo>
                    <a:pt x="3059342" y="4442222"/>
                  </a:lnTo>
                  <a:lnTo>
                    <a:pt x="3054173" y="4442618"/>
                  </a:lnTo>
                  <a:lnTo>
                    <a:pt x="3049401" y="4443015"/>
                  </a:lnTo>
                  <a:lnTo>
                    <a:pt x="3043833" y="4443412"/>
                  </a:lnTo>
                  <a:lnTo>
                    <a:pt x="3038663" y="4443015"/>
                  </a:lnTo>
                  <a:lnTo>
                    <a:pt x="3033891" y="4442618"/>
                  </a:lnTo>
                  <a:lnTo>
                    <a:pt x="3028722" y="4442222"/>
                  </a:lnTo>
                  <a:lnTo>
                    <a:pt x="3023950" y="4441428"/>
                  </a:lnTo>
                  <a:lnTo>
                    <a:pt x="3014405" y="4438650"/>
                  </a:lnTo>
                  <a:lnTo>
                    <a:pt x="3005259" y="4435475"/>
                  </a:lnTo>
                  <a:lnTo>
                    <a:pt x="2996908" y="4431506"/>
                  </a:lnTo>
                  <a:lnTo>
                    <a:pt x="2988557" y="4426347"/>
                  </a:lnTo>
                  <a:lnTo>
                    <a:pt x="2981001" y="4420393"/>
                  </a:lnTo>
                  <a:lnTo>
                    <a:pt x="2973843" y="4414440"/>
                  </a:lnTo>
                  <a:lnTo>
                    <a:pt x="2967083" y="4407297"/>
                  </a:lnTo>
                  <a:lnTo>
                    <a:pt x="2961515" y="4399359"/>
                  </a:lnTo>
                  <a:lnTo>
                    <a:pt x="2956345" y="4391421"/>
                  </a:lnTo>
                  <a:lnTo>
                    <a:pt x="2952369" y="4382690"/>
                  </a:lnTo>
                  <a:lnTo>
                    <a:pt x="2948790" y="4373562"/>
                  </a:lnTo>
                  <a:lnTo>
                    <a:pt x="2946801" y="4364037"/>
                  </a:lnTo>
                  <a:lnTo>
                    <a:pt x="2945608" y="4359275"/>
                  </a:lnTo>
                  <a:lnTo>
                    <a:pt x="2945211" y="4354115"/>
                  </a:lnTo>
                  <a:lnTo>
                    <a:pt x="2944813" y="4348956"/>
                  </a:lnTo>
                  <a:lnTo>
                    <a:pt x="2944813" y="4344193"/>
                  </a:lnTo>
                  <a:lnTo>
                    <a:pt x="2944813" y="4339034"/>
                  </a:lnTo>
                  <a:lnTo>
                    <a:pt x="2945211" y="4334271"/>
                  </a:lnTo>
                  <a:lnTo>
                    <a:pt x="2945608" y="4329112"/>
                  </a:lnTo>
                  <a:lnTo>
                    <a:pt x="2946801" y="4324349"/>
                  </a:lnTo>
                  <a:lnTo>
                    <a:pt x="2948790" y="4314824"/>
                  </a:lnTo>
                  <a:lnTo>
                    <a:pt x="2952369" y="4305299"/>
                  </a:lnTo>
                  <a:lnTo>
                    <a:pt x="2956345" y="4296568"/>
                  </a:lnTo>
                  <a:lnTo>
                    <a:pt x="2961515" y="4289027"/>
                  </a:lnTo>
                  <a:lnTo>
                    <a:pt x="2967083" y="4281090"/>
                  </a:lnTo>
                  <a:lnTo>
                    <a:pt x="2973843" y="4273946"/>
                  </a:lnTo>
                  <a:lnTo>
                    <a:pt x="2981001" y="4267596"/>
                  </a:lnTo>
                  <a:lnTo>
                    <a:pt x="2988557" y="4262040"/>
                  </a:lnTo>
                  <a:lnTo>
                    <a:pt x="2996908" y="4256881"/>
                  </a:lnTo>
                  <a:lnTo>
                    <a:pt x="3005259" y="4252912"/>
                  </a:lnTo>
                  <a:lnTo>
                    <a:pt x="3014405" y="4249340"/>
                  </a:lnTo>
                  <a:lnTo>
                    <a:pt x="3023950" y="4246959"/>
                  </a:lnTo>
                  <a:lnTo>
                    <a:pt x="3028722" y="4246165"/>
                  </a:lnTo>
                  <a:lnTo>
                    <a:pt x="3033891" y="4245768"/>
                  </a:lnTo>
                  <a:lnTo>
                    <a:pt x="3038663" y="4245371"/>
                  </a:lnTo>
                  <a:lnTo>
                    <a:pt x="3043833" y="4244974"/>
                  </a:lnTo>
                  <a:close/>
                  <a:moveTo>
                    <a:pt x="3275806" y="3778249"/>
                  </a:moveTo>
                  <a:lnTo>
                    <a:pt x="3282157" y="3778249"/>
                  </a:lnTo>
                  <a:lnTo>
                    <a:pt x="3288507" y="3778249"/>
                  </a:lnTo>
                  <a:lnTo>
                    <a:pt x="3294460" y="3779043"/>
                  </a:lnTo>
                  <a:lnTo>
                    <a:pt x="3300810" y="3779440"/>
                  </a:lnTo>
                  <a:lnTo>
                    <a:pt x="3306763" y="3780631"/>
                  </a:lnTo>
                  <a:lnTo>
                    <a:pt x="3313113" y="3781821"/>
                  </a:lnTo>
                  <a:lnTo>
                    <a:pt x="3318669" y="3783806"/>
                  </a:lnTo>
                  <a:lnTo>
                    <a:pt x="3324622" y="3785790"/>
                  </a:lnTo>
                  <a:lnTo>
                    <a:pt x="3329782" y="3787774"/>
                  </a:lnTo>
                  <a:lnTo>
                    <a:pt x="3335338" y="3790156"/>
                  </a:lnTo>
                  <a:lnTo>
                    <a:pt x="3340894" y="3793331"/>
                  </a:lnTo>
                  <a:lnTo>
                    <a:pt x="3345657" y="3796109"/>
                  </a:lnTo>
                  <a:lnTo>
                    <a:pt x="3350816" y="3799284"/>
                  </a:lnTo>
                  <a:lnTo>
                    <a:pt x="3355579" y="3802856"/>
                  </a:lnTo>
                  <a:lnTo>
                    <a:pt x="3360341" y="3806427"/>
                  </a:lnTo>
                  <a:lnTo>
                    <a:pt x="3364707" y="3810396"/>
                  </a:lnTo>
                  <a:lnTo>
                    <a:pt x="3369072" y="3814365"/>
                  </a:lnTo>
                  <a:lnTo>
                    <a:pt x="3373041" y="3818731"/>
                  </a:lnTo>
                  <a:lnTo>
                    <a:pt x="3377010" y="3823096"/>
                  </a:lnTo>
                  <a:lnTo>
                    <a:pt x="3380582" y="3827859"/>
                  </a:lnTo>
                  <a:lnTo>
                    <a:pt x="3384154" y="3832621"/>
                  </a:lnTo>
                  <a:lnTo>
                    <a:pt x="3387329" y="3837781"/>
                  </a:lnTo>
                  <a:lnTo>
                    <a:pt x="3390107" y="3842543"/>
                  </a:lnTo>
                  <a:lnTo>
                    <a:pt x="3393282" y="3848099"/>
                  </a:lnTo>
                  <a:lnTo>
                    <a:pt x="3395663" y="3853656"/>
                  </a:lnTo>
                  <a:lnTo>
                    <a:pt x="3397647" y="3858815"/>
                  </a:lnTo>
                  <a:lnTo>
                    <a:pt x="3399235" y="3864768"/>
                  </a:lnTo>
                  <a:lnTo>
                    <a:pt x="3401219" y="3870324"/>
                  </a:lnTo>
                  <a:lnTo>
                    <a:pt x="3402807" y="3876278"/>
                  </a:lnTo>
                  <a:lnTo>
                    <a:pt x="3403601" y="3882628"/>
                  </a:lnTo>
                  <a:lnTo>
                    <a:pt x="3404394" y="3888978"/>
                  </a:lnTo>
                  <a:lnTo>
                    <a:pt x="3404791" y="3894931"/>
                  </a:lnTo>
                  <a:lnTo>
                    <a:pt x="3405188" y="3901281"/>
                  </a:lnTo>
                  <a:lnTo>
                    <a:pt x="3404791" y="3907631"/>
                  </a:lnTo>
                  <a:lnTo>
                    <a:pt x="3404394" y="3913584"/>
                  </a:lnTo>
                  <a:lnTo>
                    <a:pt x="3403601" y="3919934"/>
                  </a:lnTo>
                  <a:lnTo>
                    <a:pt x="3402807" y="3926284"/>
                  </a:lnTo>
                  <a:lnTo>
                    <a:pt x="3401219" y="3931840"/>
                  </a:lnTo>
                  <a:lnTo>
                    <a:pt x="3399235" y="3937793"/>
                  </a:lnTo>
                  <a:lnTo>
                    <a:pt x="3397647" y="3943746"/>
                  </a:lnTo>
                  <a:lnTo>
                    <a:pt x="3395663" y="3948906"/>
                  </a:lnTo>
                  <a:lnTo>
                    <a:pt x="3393282" y="3954462"/>
                  </a:lnTo>
                  <a:lnTo>
                    <a:pt x="3390107" y="3960018"/>
                  </a:lnTo>
                  <a:lnTo>
                    <a:pt x="3387329" y="3964781"/>
                  </a:lnTo>
                  <a:lnTo>
                    <a:pt x="3384154" y="3969940"/>
                  </a:lnTo>
                  <a:lnTo>
                    <a:pt x="3380582" y="3974703"/>
                  </a:lnTo>
                  <a:lnTo>
                    <a:pt x="3377010" y="3979465"/>
                  </a:lnTo>
                  <a:lnTo>
                    <a:pt x="3373041" y="3983831"/>
                  </a:lnTo>
                  <a:lnTo>
                    <a:pt x="3369072" y="3988197"/>
                  </a:lnTo>
                  <a:lnTo>
                    <a:pt x="3364707" y="3992165"/>
                  </a:lnTo>
                  <a:lnTo>
                    <a:pt x="3360341" y="3996134"/>
                  </a:lnTo>
                  <a:lnTo>
                    <a:pt x="3355579" y="3999706"/>
                  </a:lnTo>
                  <a:lnTo>
                    <a:pt x="3350816" y="4002881"/>
                  </a:lnTo>
                  <a:lnTo>
                    <a:pt x="3345657" y="4006453"/>
                  </a:lnTo>
                  <a:lnTo>
                    <a:pt x="3340894" y="4009231"/>
                  </a:lnTo>
                  <a:lnTo>
                    <a:pt x="3335338" y="4012009"/>
                  </a:lnTo>
                  <a:lnTo>
                    <a:pt x="3329782" y="4014787"/>
                  </a:lnTo>
                  <a:lnTo>
                    <a:pt x="3324622" y="4016772"/>
                  </a:lnTo>
                  <a:lnTo>
                    <a:pt x="3318669" y="4018756"/>
                  </a:lnTo>
                  <a:lnTo>
                    <a:pt x="3313113" y="4020343"/>
                  </a:lnTo>
                  <a:lnTo>
                    <a:pt x="3306763" y="4021534"/>
                  </a:lnTo>
                  <a:lnTo>
                    <a:pt x="3300810" y="4023122"/>
                  </a:lnTo>
                  <a:lnTo>
                    <a:pt x="3294460" y="4023518"/>
                  </a:lnTo>
                  <a:lnTo>
                    <a:pt x="3288507" y="4024312"/>
                  </a:lnTo>
                  <a:lnTo>
                    <a:pt x="3282157" y="4024312"/>
                  </a:lnTo>
                  <a:lnTo>
                    <a:pt x="3275806" y="4024312"/>
                  </a:lnTo>
                  <a:lnTo>
                    <a:pt x="3269853" y="4023518"/>
                  </a:lnTo>
                  <a:lnTo>
                    <a:pt x="3263503" y="4023122"/>
                  </a:lnTo>
                  <a:lnTo>
                    <a:pt x="3257153" y="4021534"/>
                  </a:lnTo>
                  <a:lnTo>
                    <a:pt x="3251597" y="4020343"/>
                  </a:lnTo>
                  <a:lnTo>
                    <a:pt x="3245644" y="4018756"/>
                  </a:lnTo>
                  <a:lnTo>
                    <a:pt x="3239691" y="4016772"/>
                  </a:lnTo>
                  <a:lnTo>
                    <a:pt x="3234531" y="4014787"/>
                  </a:lnTo>
                  <a:lnTo>
                    <a:pt x="3228578" y="4012009"/>
                  </a:lnTo>
                  <a:lnTo>
                    <a:pt x="3223419" y="4009231"/>
                  </a:lnTo>
                  <a:lnTo>
                    <a:pt x="3218259" y="4006453"/>
                  </a:lnTo>
                  <a:lnTo>
                    <a:pt x="3213100" y="4002881"/>
                  </a:lnTo>
                  <a:lnTo>
                    <a:pt x="3208734" y="3999706"/>
                  </a:lnTo>
                  <a:lnTo>
                    <a:pt x="3203972" y="3996134"/>
                  </a:lnTo>
                  <a:lnTo>
                    <a:pt x="3199606" y="3992165"/>
                  </a:lnTo>
                  <a:lnTo>
                    <a:pt x="3195241" y="3988197"/>
                  </a:lnTo>
                  <a:lnTo>
                    <a:pt x="3191272" y="3983831"/>
                  </a:lnTo>
                  <a:lnTo>
                    <a:pt x="3186906" y="3979465"/>
                  </a:lnTo>
                  <a:lnTo>
                    <a:pt x="3183731" y="3974703"/>
                  </a:lnTo>
                  <a:lnTo>
                    <a:pt x="3180159" y="3969940"/>
                  </a:lnTo>
                  <a:lnTo>
                    <a:pt x="3176984" y="3964781"/>
                  </a:lnTo>
                  <a:lnTo>
                    <a:pt x="3174206" y="3960018"/>
                  </a:lnTo>
                  <a:lnTo>
                    <a:pt x="3171428" y="3954462"/>
                  </a:lnTo>
                  <a:lnTo>
                    <a:pt x="3168650" y="3948906"/>
                  </a:lnTo>
                  <a:lnTo>
                    <a:pt x="3166666" y="3943746"/>
                  </a:lnTo>
                  <a:lnTo>
                    <a:pt x="3164681" y="3937793"/>
                  </a:lnTo>
                  <a:lnTo>
                    <a:pt x="3163094" y="3931840"/>
                  </a:lnTo>
                  <a:lnTo>
                    <a:pt x="3161506" y="3926284"/>
                  </a:lnTo>
                  <a:lnTo>
                    <a:pt x="3160316" y="3919934"/>
                  </a:lnTo>
                  <a:lnTo>
                    <a:pt x="3159522" y="3913584"/>
                  </a:lnTo>
                  <a:lnTo>
                    <a:pt x="3159125" y="3907631"/>
                  </a:lnTo>
                  <a:lnTo>
                    <a:pt x="3159125" y="3901281"/>
                  </a:lnTo>
                  <a:lnTo>
                    <a:pt x="3159125" y="3894931"/>
                  </a:lnTo>
                  <a:lnTo>
                    <a:pt x="3159522" y="3888978"/>
                  </a:lnTo>
                  <a:lnTo>
                    <a:pt x="3160316" y="3882628"/>
                  </a:lnTo>
                  <a:lnTo>
                    <a:pt x="3161506" y="3876278"/>
                  </a:lnTo>
                  <a:lnTo>
                    <a:pt x="3163094" y="3870324"/>
                  </a:lnTo>
                  <a:lnTo>
                    <a:pt x="3164681" y="3864768"/>
                  </a:lnTo>
                  <a:lnTo>
                    <a:pt x="3166666" y="3858815"/>
                  </a:lnTo>
                  <a:lnTo>
                    <a:pt x="3168650" y="3853656"/>
                  </a:lnTo>
                  <a:lnTo>
                    <a:pt x="3171428" y="3848099"/>
                  </a:lnTo>
                  <a:lnTo>
                    <a:pt x="3174206" y="3842543"/>
                  </a:lnTo>
                  <a:lnTo>
                    <a:pt x="3176984" y="3837781"/>
                  </a:lnTo>
                  <a:lnTo>
                    <a:pt x="3180159" y="3832621"/>
                  </a:lnTo>
                  <a:lnTo>
                    <a:pt x="3183731" y="3827859"/>
                  </a:lnTo>
                  <a:lnTo>
                    <a:pt x="3186906" y="3823096"/>
                  </a:lnTo>
                  <a:lnTo>
                    <a:pt x="3191272" y="3818731"/>
                  </a:lnTo>
                  <a:lnTo>
                    <a:pt x="3195241" y="3814365"/>
                  </a:lnTo>
                  <a:lnTo>
                    <a:pt x="3199606" y="3810396"/>
                  </a:lnTo>
                  <a:lnTo>
                    <a:pt x="3203972" y="3806427"/>
                  </a:lnTo>
                  <a:lnTo>
                    <a:pt x="3208734" y="3802856"/>
                  </a:lnTo>
                  <a:lnTo>
                    <a:pt x="3213100" y="3799284"/>
                  </a:lnTo>
                  <a:lnTo>
                    <a:pt x="3218259" y="3796109"/>
                  </a:lnTo>
                  <a:lnTo>
                    <a:pt x="3223419" y="3793331"/>
                  </a:lnTo>
                  <a:lnTo>
                    <a:pt x="3228578" y="3790156"/>
                  </a:lnTo>
                  <a:lnTo>
                    <a:pt x="3234531" y="3787774"/>
                  </a:lnTo>
                  <a:lnTo>
                    <a:pt x="3239691" y="3785790"/>
                  </a:lnTo>
                  <a:lnTo>
                    <a:pt x="3245644" y="3783806"/>
                  </a:lnTo>
                  <a:lnTo>
                    <a:pt x="3251597" y="3781821"/>
                  </a:lnTo>
                  <a:lnTo>
                    <a:pt x="3257153" y="3780631"/>
                  </a:lnTo>
                  <a:lnTo>
                    <a:pt x="3263503" y="3779440"/>
                  </a:lnTo>
                  <a:lnTo>
                    <a:pt x="3269853" y="3779043"/>
                  </a:lnTo>
                  <a:lnTo>
                    <a:pt x="3275806" y="3778249"/>
                  </a:lnTo>
                  <a:close/>
                  <a:moveTo>
                    <a:pt x="2616002" y="3617912"/>
                  </a:moveTo>
                  <a:lnTo>
                    <a:pt x="2627501" y="3618310"/>
                  </a:lnTo>
                  <a:lnTo>
                    <a:pt x="2638603" y="3619106"/>
                  </a:lnTo>
                  <a:lnTo>
                    <a:pt x="2650103" y="3620300"/>
                  </a:lnTo>
                  <a:lnTo>
                    <a:pt x="2660809" y="3622688"/>
                  </a:lnTo>
                  <a:lnTo>
                    <a:pt x="2671515" y="3625075"/>
                  </a:lnTo>
                  <a:lnTo>
                    <a:pt x="2682221" y="3627861"/>
                  </a:lnTo>
                  <a:lnTo>
                    <a:pt x="2692134" y="3631840"/>
                  </a:lnTo>
                  <a:lnTo>
                    <a:pt x="2702840" y="3635422"/>
                  </a:lnTo>
                  <a:lnTo>
                    <a:pt x="2712356" y="3640197"/>
                  </a:lnTo>
                  <a:lnTo>
                    <a:pt x="2722269" y="3644972"/>
                  </a:lnTo>
                  <a:lnTo>
                    <a:pt x="2731389" y="3650543"/>
                  </a:lnTo>
                  <a:lnTo>
                    <a:pt x="2740509" y="3656114"/>
                  </a:lnTo>
                  <a:lnTo>
                    <a:pt x="2749233" y="3662481"/>
                  </a:lnTo>
                  <a:lnTo>
                    <a:pt x="2757560" y="3669246"/>
                  </a:lnTo>
                  <a:lnTo>
                    <a:pt x="2765490" y="3676011"/>
                  </a:lnTo>
                  <a:lnTo>
                    <a:pt x="2773421" y="3683174"/>
                  </a:lnTo>
                  <a:lnTo>
                    <a:pt x="2780558" y="3691133"/>
                  </a:lnTo>
                  <a:lnTo>
                    <a:pt x="2787299" y="3699092"/>
                  </a:lnTo>
                  <a:lnTo>
                    <a:pt x="2794040" y="3707448"/>
                  </a:lnTo>
                  <a:lnTo>
                    <a:pt x="2800384" y="3716203"/>
                  </a:lnTo>
                  <a:lnTo>
                    <a:pt x="2805935" y="3725355"/>
                  </a:lnTo>
                  <a:lnTo>
                    <a:pt x="2811487" y="3734906"/>
                  </a:lnTo>
                  <a:lnTo>
                    <a:pt x="2816245" y="3744456"/>
                  </a:lnTo>
                  <a:lnTo>
                    <a:pt x="2821003" y="3754007"/>
                  </a:lnTo>
                  <a:lnTo>
                    <a:pt x="2824572" y="3764751"/>
                  </a:lnTo>
                  <a:lnTo>
                    <a:pt x="2828537" y="3775098"/>
                  </a:lnTo>
                  <a:lnTo>
                    <a:pt x="2831313" y="3785444"/>
                  </a:lnTo>
                  <a:lnTo>
                    <a:pt x="2833692" y="3796188"/>
                  </a:lnTo>
                  <a:lnTo>
                    <a:pt x="2835674" y="3806933"/>
                  </a:lnTo>
                  <a:lnTo>
                    <a:pt x="2837260" y="3818473"/>
                  </a:lnTo>
                  <a:lnTo>
                    <a:pt x="2838053" y="3829615"/>
                  </a:lnTo>
                  <a:lnTo>
                    <a:pt x="2838450" y="3841155"/>
                  </a:lnTo>
                  <a:lnTo>
                    <a:pt x="2838053" y="3852297"/>
                  </a:lnTo>
                  <a:lnTo>
                    <a:pt x="2837260" y="3864236"/>
                  </a:lnTo>
                  <a:lnTo>
                    <a:pt x="2835674" y="3874980"/>
                  </a:lnTo>
                  <a:lnTo>
                    <a:pt x="2833692" y="3886122"/>
                  </a:lnTo>
                  <a:lnTo>
                    <a:pt x="2831313" y="3896866"/>
                  </a:lnTo>
                  <a:lnTo>
                    <a:pt x="2828537" y="3907611"/>
                  </a:lnTo>
                  <a:lnTo>
                    <a:pt x="2824572" y="3917957"/>
                  </a:lnTo>
                  <a:lnTo>
                    <a:pt x="2821003" y="3927906"/>
                  </a:lnTo>
                  <a:lnTo>
                    <a:pt x="2816245" y="3937854"/>
                  </a:lnTo>
                  <a:lnTo>
                    <a:pt x="2811487" y="3947405"/>
                  </a:lnTo>
                  <a:lnTo>
                    <a:pt x="2805935" y="3956557"/>
                  </a:lnTo>
                  <a:lnTo>
                    <a:pt x="2800384" y="3965710"/>
                  </a:lnTo>
                  <a:lnTo>
                    <a:pt x="2794040" y="3974464"/>
                  </a:lnTo>
                  <a:lnTo>
                    <a:pt x="2787299" y="3982821"/>
                  </a:lnTo>
                  <a:lnTo>
                    <a:pt x="2780558" y="3991178"/>
                  </a:lnTo>
                  <a:lnTo>
                    <a:pt x="2773421" y="3998738"/>
                  </a:lnTo>
                  <a:lnTo>
                    <a:pt x="2765490" y="4006299"/>
                  </a:lnTo>
                  <a:lnTo>
                    <a:pt x="2757560" y="4013064"/>
                  </a:lnTo>
                  <a:lnTo>
                    <a:pt x="2749233" y="4019829"/>
                  </a:lnTo>
                  <a:lnTo>
                    <a:pt x="2740509" y="4026196"/>
                  </a:lnTo>
                  <a:lnTo>
                    <a:pt x="2731389" y="4032165"/>
                  </a:lnTo>
                  <a:lnTo>
                    <a:pt x="2722269" y="4037338"/>
                  </a:lnTo>
                  <a:lnTo>
                    <a:pt x="2712356" y="4042114"/>
                  </a:lnTo>
                  <a:lnTo>
                    <a:pt x="2702840" y="4046491"/>
                  </a:lnTo>
                  <a:lnTo>
                    <a:pt x="2692134" y="4050868"/>
                  </a:lnTo>
                  <a:lnTo>
                    <a:pt x="2682221" y="4054052"/>
                  </a:lnTo>
                  <a:lnTo>
                    <a:pt x="2671515" y="4056837"/>
                  </a:lnTo>
                  <a:lnTo>
                    <a:pt x="2660809" y="4059623"/>
                  </a:lnTo>
                  <a:lnTo>
                    <a:pt x="2650103" y="4061613"/>
                  </a:lnTo>
                  <a:lnTo>
                    <a:pt x="2638603" y="4062806"/>
                  </a:lnTo>
                  <a:lnTo>
                    <a:pt x="2627501" y="4063602"/>
                  </a:lnTo>
                  <a:lnTo>
                    <a:pt x="2616002" y="4064000"/>
                  </a:lnTo>
                  <a:lnTo>
                    <a:pt x="2604503" y="4063602"/>
                  </a:lnTo>
                  <a:lnTo>
                    <a:pt x="2593400" y="4062806"/>
                  </a:lnTo>
                  <a:lnTo>
                    <a:pt x="2582297" y="4061613"/>
                  </a:lnTo>
                  <a:lnTo>
                    <a:pt x="2571195" y="4059623"/>
                  </a:lnTo>
                  <a:lnTo>
                    <a:pt x="2560489" y="4056837"/>
                  </a:lnTo>
                  <a:lnTo>
                    <a:pt x="2549783" y="4054052"/>
                  </a:lnTo>
                  <a:lnTo>
                    <a:pt x="2539473" y="4050868"/>
                  </a:lnTo>
                  <a:lnTo>
                    <a:pt x="2529560" y="4046491"/>
                  </a:lnTo>
                  <a:lnTo>
                    <a:pt x="2519647" y="4042114"/>
                  </a:lnTo>
                  <a:lnTo>
                    <a:pt x="2510131" y="4037338"/>
                  </a:lnTo>
                  <a:lnTo>
                    <a:pt x="2501011" y="4032165"/>
                  </a:lnTo>
                  <a:lnTo>
                    <a:pt x="2491891" y="4026196"/>
                  </a:lnTo>
                  <a:lnTo>
                    <a:pt x="2483167" y="4019829"/>
                  </a:lnTo>
                  <a:lnTo>
                    <a:pt x="2474841" y="4013064"/>
                  </a:lnTo>
                  <a:lnTo>
                    <a:pt x="2466514" y="4006299"/>
                  </a:lnTo>
                  <a:lnTo>
                    <a:pt x="2458980" y="3998738"/>
                  </a:lnTo>
                  <a:lnTo>
                    <a:pt x="2451446" y="3991178"/>
                  </a:lnTo>
                  <a:lnTo>
                    <a:pt x="2444308" y="3982821"/>
                  </a:lnTo>
                  <a:lnTo>
                    <a:pt x="2437964" y="3974464"/>
                  </a:lnTo>
                  <a:lnTo>
                    <a:pt x="2431620" y="3965710"/>
                  </a:lnTo>
                  <a:lnTo>
                    <a:pt x="2425672" y="3956557"/>
                  </a:lnTo>
                  <a:lnTo>
                    <a:pt x="2420914" y="3947405"/>
                  </a:lnTo>
                  <a:lnTo>
                    <a:pt x="2415759" y="3937854"/>
                  </a:lnTo>
                  <a:lnTo>
                    <a:pt x="2411397" y="3927906"/>
                  </a:lnTo>
                  <a:lnTo>
                    <a:pt x="2407035" y="3917957"/>
                  </a:lnTo>
                  <a:lnTo>
                    <a:pt x="2403863" y="3907611"/>
                  </a:lnTo>
                  <a:lnTo>
                    <a:pt x="2400691" y="3896866"/>
                  </a:lnTo>
                  <a:lnTo>
                    <a:pt x="2398312" y="3886122"/>
                  </a:lnTo>
                  <a:lnTo>
                    <a:pt x="2396329" y="3874980"/>
                  </a:lnTo>
                  <a:lnTo>
                    <a:pt x="2395140" y="3864236"/>
                  </a:lnTo>
                  <a:lnTo>
                    <a:pt x="2394347" y="3852297"/>
                  </a:lnTo>
                  <a:lnTo>
                    <a:pt x="2393950" y="3841155"/>
                  </a:lnTo>
                  <a:lnTo>
                    <a:pt x="2394347" y="3829615"/>
                  </a:lnTo>
                  <a:lnTo>
                    <a:pt x="2395140" y="3818473"/>
                  </a:lnTo>
                  <a:lnTo>
                    <a:pt x="2396329" y="3806933"/>
                  </a:lnTo>
                  <a:lnTo>
                    <a:pt x="2398312" y="3796188"/>
                  </a:lnTo>
                  <a:lnTo>
                    <a:pt x="2400691" y="3785444"/>
                  </a:lnTo>
                  <a:lnTo>
                    <a:pt x="2403863" y="3775098"/>
                  </a:lnTo>
                  <a:lnTo>
                    <a:pt x="2407035" y="3764751"/>
                  </a:lnTo>
                  <a:lnTo>
                    <a:pt x="2411397" y="3754007"/>
                  </a:lnTo>
                  <a:lnTo>
                    <a:pt x="2415759" y="3744456"/>
                  </a:lnTo>
                  <a:lnTo>
                    <a:pt x="2420914" y="3734906"/>
                  </a:lnTo>
                  <a:lnTo>
                    <a:pt x="2425672" y="3725355"/>
                  </a:lnTo>
                  <a:lnTo>
                    <a:pt x="2431620" y="3716203"/>
                  </a:lnTo>
                  <a:lnTo>
                    <a:pt x="2437964" y="3707448"/>
                  </a:lnTo>
                  <a:lnTo>
                    <a:pt x="2444308" y="3699092"/>
                  </a:lnTo>
                  <a:lnTo>
                    <a:pt x="2451446" y="3691133"/>
                  </a:lnTo>
                  <a:lnTo>
                    <a:pt x="2458980" y="3683174"/>
                  </a:lnTo>
                  <a:lnTo>
                    <a:pt x="2466514" y="3676011"/>
                  </a:lnTo>
                  <a:lnTo>
                    <a:pt x="2474841" y="3669246"/>
                  </a:lnTo>
                  <a:lnTo>
                    <a:pt x="2483167" y="3662481"/>
                  </a:lnTo>
                  <a:lnTo>
                    <a:pt x="2491891" y="3656114"/>
                  </a:lnTo>
                  <a:lnTo>
                    <a:pt x="2501011" y="3650543"/>
                  </a:lnTo>
                  <a:lnTo>
                    <a:pt x="2510131" y="3644972"/>
                  </a:lnTo>
                  <a:lnTo>
                    <a:pt x="2519647" y="3640197"/>
                  </a:lnTo>
                  <a:lnTo>
                    <a:pt x="2529560" y="3635422"/>
                  </a:lnTo>
                  <a:lnTo>
                    <a:pt x="2539473" y="3631840"/>
                  </a:lnTo>
                  <a:lnTo>
                    <a:pt x="2549783" y="3627861"/>
                  </a:lnTo>
                  <a:lnTo>
                    <a:pt x="2560489" y="3625075"/>
                  </a:lnTo>
                  <a:lnTo>
                    <a:pt x="2571195" y="3622688"/>
                  </a:lnTo>
                  <a:lnTo>
                    <a:pt x="2582297" y="3620300"/>
                  </a:lnTo>
                  <a:lnTo>
                    <a:pt x="2593400" y="3619106"/>
                  </a:lnTo>
                  <a:lnTo>
                    <a:pt x="2604503" y="3618310"/>
                  </a:lnTo>
                  <a:lnTo>
                    <a:pt x="2616002" y="3617912"/>
                  </a:lnTo>
                  <a:close/>
                  <a:moveTo>
                    <a:pt x="2187774" y="3414712"/>
                  </a:moveTo>
                  <a:lnTo>
                    <a:pt x="2193738" y="3415107"/>
                  </a:lnTo>
                  <a:lnTo>
                    <a:pt x="2199303" y="3415502"/>
                  </a:lnTo>
                  <a:lnTo>
                    <a:pt x="2204869" y="3415897"/>
                  </a:lnTo>
                  <a:lnTo>
                    <a:pt x="2210833" y="3417081"/>
                  </a:lnTo>
                  <a:lnTo>
                    <a:pt x="2216001" y="3418265"/>
                  </a:lnTo>
                  <a:lnTo>
                    <a:pt x="2221567" y="3419845"/>
                  </a:lnTo>
                  <a:lnTo>
                    <a:pt x="2227133" y="3421819"/>
                  </a:lnTo>
                  <a:lnTo>
                    <a:pt x="2231904" y="3423793"/>
                  </a:lnTo>
                  <a:lnTo>
                    <a:pt x="2237470" y="3425767"/>
                  </a:lnTo>
                  <a:lnTo>
                    <a:pt x="2241843" y="3428530"/>
                  </a:lnTo>
                  <a:lnTo>
                    <a:pt x="2247011" y="3431294"/>
                  </a:lnTo>
                  <a:lnTo>
                    <a:pt x="2251384" y="3434058"/>
                  </a:lnTo>
                  <a:lnTo>
                    <a:pt x="2256155" y="3437611"/>
                  </a:lnTo>
                  <a:lnTo>
                    <a:pt x="2260131" y="3440769"/>
                  </a:lnTo>
                  <a:lnTo>
                    <a:pt x="2264504" y="3443928"/>
                  </a:lnTo>
                  <a:lnTo>
                    <a:pt x="2268480" y="3448271"/>
                  </a:lnTo>
                  <a:lnTo>
                    <a:pt x="2272455" y="3451824"/>
                  </a:lnTo>
                  <a:lnTo>
                    <a:pt x="2275636" y="3456167"/>
                  </a:lnTo>
                  <a:lnTo>
                    <a:pt x="2278816" y="3460115"/>
                  </a:lnTo>
                  <a:lnTo>
                    <a:pt x="2282395" y="3464853"/>
                  </a:lnTo>
                  <a:lnTo>
                    <a:pt x="2285178" y="3469195"/>
                  </a:lnTo>
                  <a:lnTo>
                    <a:pt x="2288358" y="3474328"/>
                  </a:lnTo>
                  <a:lnTo>
                    <a:pt x="2290743" y="3479065"/>
                  </a:lnTo>
                  <a:lnTo>
                    <a:pt x="2292731" y="3484198"/>
                  </a:lnTo>
                  <a:lnTo>
                    <a:pt x="2294719" y="3488936"/>
                  </a:lnTo>
                  <a:lnTo>
                    <a:pt x="2296707" y="3494463"/>
                  </a:lnTo>
                  <a:lnTo>
                    <a:pt x="2298297" y="3499990"/>
                  </a:lnTo>
                  <a:lnTo>
                    <a:pt x="2299490" y="3505123"/>
                  </a:lnTo>
                  <a:lnTo>
                    <a:pt x="2300683" y="3511045"/>
                  </a:lnTo>
                  <a:lnTo>
                    <a:pt x="2301478" y="3516967"/>
                  </a:lnTo>
                  <a:lnTo>
                    <a:pt x="2301875" y="3522494"/>
                  </a:lnTo>
                  <a:lnTo>
                    <a:pt x="2301875" y="3528416"/>
                  </a:lnTo>
                  <a:lnTo>
                    <a:pt x="2301875" y="3534338"/>
                  </a:lnTo>
                  <a:lnTo>
                    <a:pt x="2301478" y="3539866"/>
                  </a:lnTo>
                  <a:lnTo>
                    <a:pt x="2300683" y="3545393"/>
                  </a:lnTo>
                  <a:lnTo>
                    <a:pt x="2299490" y="3550920"/>
                  </a:lnTo>
                  <a:lnTo>
                    <a:pt x="2298297" y="3556447"/>
                  </a:lnTo>
                  <a:lnTo>
                    <a:pt x="2296707" y="3561975"/>
                  </a:lnTo>
                  <a:lnTo>
                    <a:pt x="2294719" y="3567107"/>
                  </a:lnTo>
                  <a:lnTo>
                    <a:pt x="2292731" y="3572634"/>
                  </a:lnTo>
                  <a:lnTo>
                    <a:pt x="2290743" y="3577372"/>
                  </a:lnTo>
                  <a:lnTo>
                    <a:pt x="2288358" y="3582504"/>
                  </a:lnTo>
                  <a:lnTo>
                    <a:pt x="2285178" y="3587242"/>
                  </a:lnTo>
                  <a:lnTo>
                    <a:pt x="2282395" y="3591585"/>
                  </a:lnTo>
                  <a:lnTo>
                    <a:pt x="2278816" y="3596323"/>
                  </a:lnTo>
                  <a:lnTo>
                    <a:pt x="2275636" y="3600271"/>
                  </a:lnTo>
                  <a:lnTo>
                    <a:pt x="2272455" y="3604614"/>
                  </a:lnTo>
                  <a:lnTo>
                    <a:pt x="2268480" y="3608562"/>
                  </a:lnTo>
                  <a:lnTo>
                    <a:pt x="2264504" y="3612115"/>
                  </a:lnTo>
                  <a:lnTo>
                    <a:pt x="2260131" y="3615668"/>
                  </a:lnTo>
                  <a:lnTo>
                    <a:pt x="2256155" y="3619221"/>
                  </a:lnTo>
                  <a:lnTo>
                    <a:pt x="2251384" y="3622380"/>
                  </a:lnTo>
                  <a:lnTo>
                    <a:pt x="2247011" y="3625143"/>
                  </a:lnTo>
                  <a:lnTo>
                    <a:pt x="2241843" y="3627907"/>
                  </a:lnTo>
                  <a:lnTo>
                    <a:pt x="2237470" y="3630276"/>
                  </a:lnTo>
                  <a:lnTo>
                    <a:pt x="2231904" y="3633040"/>
                  </a:lnTo>
                  <a:lnTo>
                    <a:pt x="2227133" y="3634619"/>
                  </a:lnTo>
                  <a:lnTo>
                    <a:pt x="2221567" y="3636593"/>
                  </a:lnTo>
                  <a:lnTo>
                    <a:pt x="2216001" y="3637777"/>
                  </a:lnTo>
                  <a:lnTo>
                    <a:pt x="2210833" y="3639751"/>
                  </a:lnTo>
                  <a:lnTo>
                    <a:pt x="2204869" y="3640541"/>
                  </a:lnTo>
                  <a:lnTo>
                    <a:pt x="2199303" y="3641330"/>
                  </a:lnTo>
                  <a:lnTo>
                    <a:pt x="2193738" y="3641725"/>
                  </a:lnTo>
                  <a:lnTo>
                    <a:pt x="2187774" y="3641725"/>
                  </a:lnTo>
                  <a:lnTo>
                    <a:pt x="2181413" y="3641725"/>
                  </a:lnTo>
                  <a:lnTo>
                    <a:pt x="2175847" y="3641330"/>
                  </a:lnTo>
                  <a:lnTo>
                    <a:pt x="2170281" y="3640541"/>
                  </a:lnTo>
                  <a:lnTo>
                    <a:pt x="2164715" y="3639751"/>
                  </a:lnTo>
                  <a:lnTo>
                    <a:pt x="2159149" y="3637777"/>
                  </a:lnTo>
                  <a:lnTo>
                    <a:pt x="2153583" y="3636593"/>
                  </a:lnTo>
                  <a:lnTo>
                    <a:pt x="2148415" y="3634619"/>
                  </a:lnTo>
                  <a:lnTo>
                    <a:pt x="2143247" y="3633040"/>
                  </a:lnTo>
                  <a:lnTo>
                    <a:pt x="2138476" y="3630276"/>
                  </a:lnTo>
                  <a:lnTo>
                    <a:pt x="2133308" y="3627907"/>
                  </a:lnTo>
                  <a:lnTo>
                    <a:pt x="2128139" y="3625143"/>
                  </a:lnTo>
                  <a:lnTo>
                    <a:pt x="2123766" y="3622380"/>
                  </a:lnTo>
                  <a:lnTo>
                    <a:pt x="2118995" y="3619221"/>
                  </a:lnTo>
                  <a:lnTo>
                    <a:pt x="2115020" y="3615668"/>
                  </a:lnTo>
                  <a:lnTo>
                    <a:pt x="2110646" y="3612115"/>
                  </a:lnTo>
                  <a:lnTo>
                    <a:pt x="2106671" y="3608562"/>
                  </a:lnTo>
                  <a:lnTo>
                    <a:pt x="2103093" y="3604614"/>
                  </a:lnTo>
                  <a:lnTo>
                    <a:pt x="2099515" y="3600271"/>
                  </a:lnTo>
                  <a:lnTo>
                    <a:pt x="2096334" y="3596323"/>
                  </a:lnTo>
                  <a:lnTo>
                    <a:pt x="2092756" y="3591585"/>
                  </a:lnTo>
                  <a:lnTo>
                    <a:pt x="2089973" y="3587242"/>
                  </a:lnTo>
                  <a:lnTo>
                    <a:pt x="2087190" y="3582504"/>
                  </a:lnTo>
                  <a:lnTo>
                    <a:pt x="2084805" y="3577372"/>
                  </a:lnTo>
                  <a:lnTo>
                    <a:pt x="2082419" y="3572634"/>
                  </a:lnTo>
                  <a:lnTo>
                    <a:pt x="2080431" y="3567107"/>
                  </a:lnTo>
                  <a:lnTo>
                    <a:pt x="2078444" y="3561975"/>
                  </a:lnTo>
                  <a:lnTo>
                    <a:pt x="2077251" y="3556447"/>
                  </a:lnTo>
                  <a:lnTo>
                    <a:pt x="2076058" y="3550920"/>
                  </a:lnTo>
                  <a:lnTo>
                    <a:pt x="2074468" y="3545393"/>
                  </a:lnTo>
                  <a:lnTo>
                    <a:pt x="2073673" y="3539866"/>
                  </a:lnTo>
                  <a:lnTo>
                    <a:pt x="2073275" y="3534338"/>
                  </a:lnTo>
                  <a:lnTo>
                    <a:pt x="2073275" y="3528416"/>
                  </a:lnTo>
                  <a:lnTo>
                    <a:pt x="2073275" y="3522494"/>
                  </a:lnTo>
                  <a:lnTo>
                    <a:pt x="2073673" y="3516967"/>
                  </a:lnTo>
                  <a:lnTo>
                    <a:pt x="2074468" y="3511045"/>
                  </a:lnTo>
                  <a:lnTo>
                    <a:pt x="2076058" y="3505123"/>
                  </a:lnTo>
                  <a:lnTo>
                    <a:pt x="2077251" y="3499990"/>
                  </a:lnTo>
                  <a:lnTo>
                    <a:pt x="2078444" y="3494463"/>
                  </a:lnTo>
                  <a:lnTo>
                    <a:pt x="2080431" y="3488936"/>
                  </a:lnTo>
                  <a:lnTo>
                    <a:pt x="2082419" y="3484198"/>
                  </a:lnTo>
                  <a:lnTo>
                    <a:pt x="2084805" y="3479065"/>
                  </a:lnTo>
                  <a:lnTo>
                    <a:pt x="2087190" y="3474328"/>
                  </a:lnTo>
                  <a:lnTo>
                    <a:pt x="2089973" y="3469195"/>
                  </a:lnTo>
                  <a:lnTo>
                    <a:pt x="2092756" y="3464853"/>
                  </a:lnTo>
                  <a:lnTo>
                    <a:pt x="2096334" y="3460115"/>
                  </a:lnTo>
                  <a:lnTo>
                    <a:pt x="2099515" y="3456167"/>
                  </a:lnTo>
                  <a:lnTo>
                    <a:pt x="2103093" y="3451824"/>
                  </a:lnTo>
                  <a:lnTo>
                    <a:pt x="2106671" y="3448271"/>
                  </a:lnTo>
                  <a:lnTo>
                    <a:pt x="2110646" y="3443928"/>
                  </a:lnTo>
                  <a:lnTo>
                    <a:pt x="2115020" y="3440769"/>
                  </a:lnTo>
                  <a:lnTo>
                    <a:pt x="2118995" y="3437611"/>
                  </a:lnTo>
                  <a:lnTo>
                    <a:pt x="2123766" y="3434058"/>
                  </a:lnTo>
                  <a:lnTo>
                    <a:pt x="2128139" y="3431294"/>
                  </a:lnTo>
                  <a:lnTo>
                    <a:pt x="2133308" y="3428530"/>
                  </a:lnTo>
                  <a:lnTo>
                    <a:pt x="2138476" y="3425767"/>
                  </a:lnTo>
                  <a:lnTo>
                    <a:pt x="2143247" y="3423793"/>
                  </a:lnTo>
                  <a:lnTo>
                    <a:pt x="2148415" y="3421819"/>
                  </a:lnTo>
                  <a:lnTo>
                    <a:pt x="2153583" y="3419845"/>
                  </a:lnTo>
                  <a:lnTo>
                    <a:pt x="2159149" y="3418265"/>
                  </a:lnTo>
                  <a:lnTo>
                    <a:pt x="2164715" y="3417081"/>
                  </a:lnTo>
                  <a:lnTo>
                    <a:pt x="2170281" y="3415897"/>
                  </a:lnTo>
                  <a:lnTo>
                    <a:pt x="2175847" y="3415502"/>
                  </a:lnTo>
                  <a:lnTo>
                    <a:pt x="2181413" y="3415107"/>
                  </a:lnTo>
                  <a:lnTo>
                    <a:pt x="2187774" y="3414712"/>
                  </a:lnTo>
                  <a:close/>
                  <a:moveTo>
                    <a:pt x="2877146" y="3217862"/>
                  </a:moveTo>
                  <a:lnTo>
                    <a:pt x="2885867" y="3218259"/>
                  </a:lnTo>
                  <a:lnTo>
                    <a:pt x="2894191" y="3219051"/>
                  </a:lnTo>
                  <a:lnTo>
                    <a:pt x="2902515" y="3219844"/>
                  </a:lnTo>
                  <a:lnTo>
                    <a:pt x="2910840" y="3221430"/>
                  </a:lnTo>
                  <a:lnTo>
                    <a:pt x="2918768" y="3223412"/>
                  </a:lnTo>
                  <a:lnTo>
                    <a:pt x="2926696" y="3225394"/>
                  </a:lnTo>
                  <a:lnTo>
                    <a:pt x="2934624" y="3228169"/>
                  </a:lnTo>
                  <a:lnTo>
                    <a:pt x="2942156" y="3230943"/>
                  </a:lnTo>
                  <a:lnTo>
                    <a:pt x="2949291" y="3234511"/>
                  </a:lnTo>
                  <a:lnTo>
                    <a:pt x="2956426" y="3238079"/>
                  </a:lnTo>
                  <a:lnTo>
                    <a:pt x="2963561" y="3242043"/>
                  </a:lnTo>
                  <a:lnTo>
                    <a:pt x="2970300" y="3246403"/>
                  </a:lnTo>
                  <a:lnTo>
                    <a:pt x="2976643" y="3251160"/>
                  </a:lnTo>
                  <a:lnTo>
                    <a:pt x="2982985" y="3255917"/>
                  </a:lnTo>
                  <a:lnTo>
                    <a:pt x="2988931" y="3261070"/>
                  </a:lnTo>
                  <a:lnTo>
                    <a:pt x="2994481" y="3266620"/>
                  </a:lnTo>
                  <a:lnTo>
                    <a:pt x="3000030" y="3272169"/>
                  </a:lnTo>
                  <a:lnTo>
                    <a:pt x="3005580" y="3278512"/>
                  </a:lnTo>
                  <a:lnTo>
                    <a:pt x="3010337" y="3284458"/>
                  </a:lnTo>
                  <a:lnTo>
                    <a:pt x="3015093" y="3291196"/>
                  </a:lnTo>
                  <a:lnTo>
                    <a:pt x="3019057" y="3297935"/>
                  </a:lnTo>
                  <a:lnTo>
                    <a:pt x="3023418" y="3305070"/>
                  </a:lnTo>
                  <a:lnTo>
                    <a:pt x="3026986" y="3312206"/>
                  </a:lnTo>
                  <a:lnTo>
                    <a:pt x="3030553" y="3319341"/>
                  </a:lnTo>
                  <a:lnTo>
                    <a:pt x="3033328" y="3326873"/>
                  </a:lnTo>
                  <a:lnTo>
                    <a:pt x="3035706" y="3334404"/>
                  </a:lnTo>
                  <a:lnTo>
                    <a:pt x="3038085" y="3342332"/>
                  </a:lnTo>
                  <a:lnTo>
                    <a:pt x="3040067" y="3350657"/>
                  </a:lnTo>
                  <a:lnTo>
                    <a:pt x="3041652" y="3358585"/>
                  </a:lnTo>
                  <a:lnTo>
                    <a:pt x="3042445" y="3366909"/>
                  </a:lnTo>
                  <a:lnTo>
                    <a:pt x="3043238" y="3375630"/>
                  </a:lnTo>
                  <a:lnTo>
                    <a:pt x="3043238" y="3383954"/>
                  </a:lnTo>
                  <a:lnTo>
                    <a:pt x="3043238" y="3392675"/>
                  </a:lnTo>
                  <a:lnTo>
                    <a:pt x="3042445" y="3401000"/>
                  </a:lnTo>
                  <a:lnTo>
                    <a:pt x="3041652" y="3408928"/>
                  </a:lnTo>
                  <a:lnTo>
                    <a:pt x="3040067" y="3417252"/>
                  </a:lnTo>
                  <a:lnTo>
                    <a:pt x="3038085" y="3425180"/>
                  </a:lnTo>
                  <a:lnTo>
                    <a:pt x="3035706" y="3433108"/>
                  </a:lnTo>
                  <a:lnTo>
                    <a:pt x="3033328" y="3441036"/>
                  </a:lnTo>
                  <a:lnTo>
                    <a:pt x="3030553" y="3448568"/>
                  </a:lnTo>
                  <a:lnTo>
                    <a:pt x="3026986" y="3456100"/>
                  </a:lnTo>
                  <a:lnTo>
                    <a:pt x="3023418" y="3463235"/>
                  </a:lnTo>
                  <a:lnTo>
                    <a:pt x="3019057" y="3469974"/>
                  </a:lnTo>
                  <a:lnTo>
                    <a:pt x="3015093" y="3476712"/>
                  </a:lnTo>
                  <a:lnTo>
                    <a:pt x="3010337" y="3483451"/>
                  </a:lnTo>
                  <a:lnTo>
                    <a:pt x="3005580" y="3489794"/>
                  </a:lnTo>
                  <a:lnTo>
                    <a:pt x="3000030" y="3495343"/>
                  </a:lnTo>
                  <a:lnTo>
                    <a:pt x="2994481" y="3501289"/>
                  </a:lnTo>
                  <a:lnTo>
                    <a:pt x="2988931" y="3506442"/>
                  </a:lnTo>
                  <a:lnTo>
                    <a:pt x="2982985" y="3511992"/>
                  </a:lnTo>
                  <a:lnTo>
                    <a:pt x="2976643" y="3517145"/>
                  </a:lnTo>
                  <a:lnTo>
                    <a:pt x="2970300" y="3521506"/>
                  </a:lnTo>
                  <a:lnTo>
                    <a:pt x="2963561" y="3525866"/>
                  </a:lnTo>
                  <a:lnTo>
                    <a:pt x="2956426" y="3529830"/>
                  </a:lnTo>
                  <a:lnTo>
                    <a:pt x="2949291" y="3533794"/>
                  </a:lnTo>
                  <a:lnTo>
                    <a:pt x="2942156" y="3536965"/>
                  </a:lnTo>
                  <a:lnTo>
                    <a:pt x="2934624" y="3539740"/>
                  </a:lnTo>
                  <a:lnTo>
                    <a:pt x="2926696" y="3542515"/>
                  </a:lnTo>
                  <a:lnTo>
                    <a:pt x="2918768" y="3544893"/>
                  </a:lnTo>
                  <a:lnTo>
                    <a:pt x="2910840" y="3546479"/>
                  </a:lnTo>
                  <a:lnTo>
                    <a:pt x="2902515" y="3548065"/>
                  </a:lnTo>
                  <a:lnTo>
                    <a:pt x="2894191" y="3548857"/>
                  </a:lnTo>
                  <a:lnTo>
                    <a:pt x="2885867" y="3549650"/>
                  </a:lnTo>
                  <a:lnTo>
                    <a:pt x="2877146" y="3549650"/>
                  </a:lnTo>
                  <a:lnTo>
                    <a:pt x="2868821" y="3549650"/>
                  </a:lnTo>
                  <a:lnTo>
                    <a:pt x="2860101" y="3548857"/>
                  </a:lnTo>
                  <a:lnTo>
                    <a:pt x="2851776" y="3548065"/>
                  </a:lnTo>
                  <a:lnTo>
                    <a:pt x="2843848" y="3546479"/>
                  </a:lnTo>
                  <a:lnTo>
                    <a:pt x="2835524" y="3544893"/>
                  </a:lnTo>
                  <a:lnTo>
                    <a:pt x="2827992" y="3542515"/>
                  </a:lnTo>
                  <a:lnTo>
                    <a:pt x="2820460" y="3539740"/>
                  </a:lnTo>
                  <a:lnTo>
                    <a:pt x="2812929" y="3536965"/>
                  </a:lnTo>
                  <a:lnTo>
                    <a:pt x="2805397" y="3533794"/>
                  </a:lnTo>
                  <a:lnTo>
                    <a:pt x="2798262" y="3529830"/>
                  </a:lnTo>
                  <a:lnTo>
                    <a:pt x="2791127" y="3525866"/>
                  </a:lnTo>
                  <a:lnTo>
                    <a:pt x="2784784" y="3521506"/>
                  </a:lnTo>
                  <a:lnTo>
                    <a:pt x="2778045" y="3517145"/>
                  </a:lnTo>
                  <a:lnTo>
                    <a:pt x="2771703" y="3511992"/>
                  </a:lnTo>
                  <a:lnTo>
                    <a:pt x="2766153" y="3506442"/>
                  </a:lnTo>
                  <a:lnTo>
                    <a:pt x="2760207" y="3501289"/>
                  </a:lnTo>
                  <a:lnTo>
                    <a:pt x="2754261" y="3495343"/>
                  </a:lnTo>
                  <a:lnTo>
                    <a:pt x="2749505" y="3489794"/>
                  </a:lnTo>
                  <a:lnTo>
                    <a:pt x="2744351" y="3483451"/>
                  </a:lnTo>
                  <a:lnTo>
                    <a:pt x="2739991" y="3476712"/>
                  </a:lnTo>
                  <a:lnTo>
                    <a:pt x="2735234" y="3469974"/>
                  </a:lnTo>
                  <a:lnTo>
                    <a:pt x="2731666" y="3463235"/>
                  </a:lnTo>
                  <a:lnTo>
                    <a:pt x="2727702" y="3456100"/>
                  </a:lnTo>
                  <a:lnTo>
                    <a:pt x="2724531" y="3448568"/>
                  </a:lnTo>
                  <a:lnTo>
                    <a:pt x="2721756" y="3441036"/>
                  </a:lnTo>
                  <a:lnTo>
                    <a:pt x="2718982" y="3433108"/>
                  </a:lnTo>
                  <a:lnTo>
                    <a:pt x="2716603" y="3425180"/>
                  </a:lnTo>
                  <a:lnTo>
                    <a:pt x="2715018" y="3417252"/>
                  </a:lnTo>
                  <a:lnTo>
                    <a:pt x="2713432" y="3408928"/>
                  </a:lnTo>
                  <a:lnTo>
                    <a:pt x="2712639" y="3401000"/>
                  </a:lnTo>
                  <a:lnTo>
                    <a:pt x="2711450" y="3392675"/>
                  </a:lnTo>
                  <a:lnTo>
                    <a:pt x="2711450" y="3383954"/>
                  </a:lnTo>
                  <a:lnTo>
                    <a:pt x="2711450" y="3375630"/>
                  </a:lnTo>
                  <a:lnTo>
                    <a:pt x="2712639" y="3366909"/>
                  </a:lnTo>
                  <a:lnTo>
                    <a:pt x="2713432" y="3358585"/>
                  </a:lnTo>
                  <a:lnTo>
                    <a:pt x="2715018" y="3350657"/>
                  </a:lnTo>
                  <a:lnTo>
                    <a:pt x="2716603" y="3342332"/>
                  </a:lnTo>
                  <a:lnTo>
                    <a:pt x="2718982" y="3334404"/>
                  </a:lnTo>
                  <a:lnTo>
                    <a:pt x="2721756" y="3326873"/>
                  </a:lnTo>
                  <a:lnTo>
                    <a:pt x="2724531" y="3319341"/>
                  </a:lnTo>
                  <a:lnTo>
                    <a:pt x="2727702" y="3312206"/>
                  </a:lnTo>
                  <a:lnTo>
                    <a:pt x="2731666" y="3305070"/>
                  </a:lnTo>
                  <a:lnTo>
                    <a:pt x="2735234" y="3297935"/>
                  </a:lnTo>
                  <a:lnTo>
                    <a:pt x="2739991" y="3291196"/>
                  </a:lnTo>
                  <a:lnTo>
                    <a:pt x="2744351" y="3284458"/>
                  </a:lnTo>
                  <a:lnTo>
                    <a:pt x="2749505" y="3278512"/>
                  </a:lnTo>
                  <a:lnTo>
                    <a:pt x="2754261" y="3272169"/>
                  </a:lnTo>
                  <a:lnTo>
                    <a:pt x="2760207" y="3266620"/>
                  </a:lnTo>
                  <a:lnTo>
                    <a:pt x="2766153" y="3261070"/>
                  </a:lnTo>
                  <a:lnTo>
                    <a:pt x="2771703" y="3255917"/>
                  </a:lnTo>
                  <a:lnTo>
                    <a:pt x="2778045" y="3251160"/>
                  </a:lnTo>
                  <a:lnTo>
                    <a:pt x="2784784" y="3246403"/>
                  </a:lnTo>
                  <a:lnTo>
                    <a:pt x="2791127" y="3242043"/>
                  </a:lnTo>
                  <a:lnTo>
                    <a:pt x="2798262" y="3238079"/>
                  </a:lnTo>
                  <a:lnTo>
                    <a:pt x="2805397" y="3234511"/>
                  </a:lnTo>
                  <a:lnTo>
                    <a:pt x="2812929" y="3230943"/>
                  </a:lnTo>
                  <a:lnTo>
                    <a:pt x="2820460" y="3228169"/>
                  </a:lnTo>
                  <a:lnTo>
                    <a:pt x="2827992" y="3225394"/>
                  </a:lnTo>
                  <a:lnTo>
                    <a:pt x="2835524" y="3223412"/>
                  </a:lnTo>
                  <a:lnTo>
                    <a:pt x="2843848" y="3221430"/>
                  </a:lnTo>
                  <a:lnTo>
                    <a:pt x="2851776" y="3219844"/>
                  </a:lnTo>
                  <a:lnTo>
                    <a:pt x="2860101" y="3219051"/>
                  </a:lnTo>
                  <a:lnTo>
                    <a:pt x="2868821" y="3218259"/>
                  </a:lnTo>
                  <a:lnTo>
                    <a:pt x="2877146" y="3217862"/>
                  </a:lnTo>
                  <a:close/>
                  <a:moveTo>
                    <a:pt x="1341242" y="3000374"/>
                  </a:moveTo>
                  <a:lnTo>
                    <a:pt x="410762" y="4429560"/>
                  </a:lnTo>
                  <a:lnTo>
                    <a:pt x="409572" y="4434325"/>
                  </a:lnTo>
                  <a:lnTo>
                    <a:pt x="406794" y="4447826"/>
                  </a:lnTo>
                  <a:lnTo>
                    <a:pt x="404414" y="4458151"/>
                  </a:lnTo>
                  <a:lnTo>
                    <a:pt x="402430" y="4469667"/>
                  </a:lnTo>
                  <a:lnTo>
                    <a:pt x="400446" y="4483169"/>
                  </a:lnTo>
                  <a:lnTo>
                    <a:pt x="398859" y="4498259"/>
                  </a:lnTo>
                  <a:lnTo>
                    <a:pt x="396875" y="4514937"/>
                  </a:lnTo>
                  <a:lnTo>
                    <a:pt x="395287" y="4533204"/>
                  </a:lnTo>
                  <a:lnTo>
                    <a:pt x="394097" y="4552265"/>
                  </a:lnTo>
                  <a:lnTo>
                    <a:pt x="393700" y="4572915"/>
                  </a:lnTo>
                  <a:lnTo>
                    <a:pt x="394097" y="4594359"/>
                  </a:lnTo>
                  <a:lnTo>
                    <a:pt x="394891" y="4616597"/>
                  </a:lnTo>
                  <a:lnTo>
                    <a:pt x="397271" y="4640026"/>
                  </a:lnTo>
                  <a:lnTo>
                    <a:pt x="400049" y="4664249"/>
                  </a:lnTo>
                  <a:lnTo>
                    <a:pt x="401636" y="4676162"/>
                  </a:lnTo>
                  <a:lnTo>
                    <a:pt x="403620" y="4688870"/>
                  </a:lnTo>
                  <a:lnTo>
                    <a:pt x="406398" y="4701180"/>
                  </a:lnTo>
                  <a:lnTo>
                    <a:pt x="409175" y="4713490"/>
                  </a:lnTo>
                  <a:lnTo>
                    <a:pt x="412350" y="4726198"/>
                  </a:lnTo>
                  <a:lnTo>
                    <a:pt x="415921" y="4738905"/>
                  </a:lnTo>
                  <a:lnTo>
                    <a:pt x="419492" y="4752010"/>
                  </a:lnTo>
                  <a:lnTo>
                    <a:pt x="423857" y="4764320"/>
                  </a:lnTo>
                  <a:lnTo>
                    <a:pt x="428221" y="4777425"/>
                  </a:lnTo>
                  <a:lnTo>
                    <a:pt x="433380" y="4790132"/>
                  </a:lnTo>
                  <a:lnTo>
                    <a:pt x="438538" y="4802839"/>
                  </a:lnTo>
                  <a:lnTo>
                    <a:pt x="444887" y="4815944"/>
                  </a:lnTo>
                  <a:lnTo>
                    <a:pt x="451235" y="4828254"/>
                  </a:lnTo>
                  <a:lnTo>
                    <a:pt x="457584" y="4841359"/>
                  </a:lnTo>
                  <a:lnTo>
                    <a:pt x="464726" y="4853669"/>
                  </a:lnTo>
                  <a:lnTo>
                    <a:pt x="472662" y="4866773"/>
                  </a:lnTo>
                  <a:lnTo>
                    <a:pt x="480995" y="4879084"/>
                  </a:lnTo>
                  <a:lnTo>
                    <a:pt x="489724" y="4891394"/>
                  </a:lnTo>
                  <a:lnTo>
                    <a:pt x="498850" y="4903704"/>
                  </a:lnTo>
                  <a:lnTo>
                    <a:pt x="508770" y="4915618"/>
                  </a:lnTo>
                  <a:lnTo>
                    <a:pt x="519087" y="4927531"/>
                  </a:lnTo>
                  <a:lnTo>
                    <a:pt x="530197" y="4939444"/>
                  </a:lnTo>
                  <a:lnTo>
                    <a:pt x="541704" y="4950960"/>
                  </a:lnTo>
                  <a:lnTo>
                    <a:pt x="553608" y="4962476"/>
                  </a:lnTo>
                  <a:lnTo>
                    <a:pt x="566702" y="4973992"/>
                  </a:lnTo>
                  <a:lnTo>
                    <a:pt x="579796" y="4984714"/>
                  </a:lnTo>
                  <a:lnTo>
                    <a:pt x="594081" y="4995436"/>
                  </a:lnTo>
                  <a:lnTo>
                    <a:pt x="609159" y="5005761"/>
                  </a:lnTo>
                  <a:lnTo>
                    <a:pt x="624237" y="5016085"/>
                  </a:lnTo>
                  <a:lnTo>
                    <a:pt x="640109" y="5026410"/>
                  </a:lnTo>
                  <a:lnTo>
                    <a:pt x="657171" y="5035941"/>
                  </a:lnTo>
                  <a:lnTo>
                    <a:pt x="674630" y="5045074"/>
                  </a:lnTo>
                  <a:lnTo>
                    <a:pt x="3954917" y="5045074"/>
                  </a:lnTo>
                  <a:lnTo>
                    <a:pt x="3972376" y="5035941"/>
                  </a:lnTo>
                  <a:lnTo>
                    <a:pt x="3989041" y="5026410"/>
                  </a:lnTo>
                  <a:lnTo>
                    <a:pt x="4005310" y="5016085"/>
                  </a:lnTo>
                  <a:lnTo>
                    <a:pt x="4020785" y="5005761"/>
                  </a:lnTo>
                  <a:lnTo>
                    <a:pt x="4035069" y="4995436"/>
                  </a:lnTo>
                  <a:lnTo>
                    <a:pt x="4049354" y="4984714"/>
                  </a:lnTo>
                  <a:lnTo>
                    <a:pt x="4062448" y="4973992"/>
                  </a:lnTo>
                  <a:lnTo>
                    <a:pt x="4075543" y="4962476"/>
                  </a:lnTo>
                  <a:lnTo>
                    <a:pt x="4087446" y="4950960"/>
                  </a:lnTo>
                  <a:lnTo>
                    <a:pt x="4098953" y="4939444"/>
                  </a:lnTo>
                  <a:lnTo>
                    <a:pt x="4110063" y="4927531"/>
                  </a:lnTo>
                  <a:lnTo>
                    <a:pt x="4120777" y="4915618"/>
                  </a:lnTo>
                  <a:lnTo>
                    <a:pt x="4130300" y="4903704"/>
                  </a:lnTo>
                  <a:lnTo>
                    <a:pt x="4139823" y="4891394"/>
                  </a:lnTo>
                  <a:lnTo>
                    <a:pt x="4148552" y="4879084"/>
                  </a:lnTo>
                  <a:lnTo>
                    <a:pt x="4156488" y="4866773"/>
                  </a:lnTo>
                  <a:lnTo>
                    <a:pt x="4164424" y="4853669"/>
                  </a:lnTo>
                  <a:lnTo>
                    <a:pt x="4171566" y="4841359"/>
                  </a:lnTo>
                  <a:lnTo>
                    <a:pt x="4178312" y="4828254"/>
                  </a:lnTo>
                  <a:lnTo>
                    <a:pt x="4184661" y="4815944"/>
                  </a:lnTo>
                  <a:lnTo>
                    <a:pt x="4190613" y="4802839"/>
                  </a:lnTo>
                  <a:lnTo>
                    <a:pt x="4195771" y="4790132"/>
                  </a:lnTo>
                  <a:lnTo>
                    <a:pt x="4200929" y="4777425"/>
                  </a:lnTo>
                  <a:lnTo>
                    <a:pt x="4205294" y="4764320"/>
                  </a:lnTo>
                  <a:lnTo>
                    <a:pt x="4209659" y="4752010"/>
                  </a:lnTo>
                  <a:lnTo>
                    <a:pt x="4213627" y="4738905"/>
                  </a:lnTo>
                  <a:lnTo>
                    <a:pt x="4217197" y="4726198"/>
                  </a:lnTo>
                  <a:lnTo>
                    <a:pt x="4219975" y="4713490"/>
                  </a:lnTo>
                  <a:lnTo>
                    <a:pt x="4222753" y="4701180"/>
                  </a:lnTo>
                  <a:lnTo>
                    <a:pt x="4225530" y="4688870"/>
                  </a:lnTo>
                  <a:lnTo>
                    <a:pt x="4227514" y="4676162"/>
                  </a:lnTo>
                  <a:lnTo>
                    <a:pt x="4229498" y="4664249"/>
                  </a:lnTo>
                  <a:lnTo>
                    <a:pt x="4232673" y="4640026"/>
                  </a:lnTo>
                  <a:lnTo>
                    <a:pt x="4234259" y="4616597"/>
                  </a:lnTo>
                  <a:lnTo>
                    <a:pt x="4235450" y="4594359"/>
                  </a:lnTo>
                  <a:lnTo>
                    <a:pt x="4235450" y="4572915"/>
                  </a:lnTo>
                  <a:lnTo>
                    <a:pt x="4235053" y="4552265"/>
                  </a:lnTo>
                  <a:lnTo>
                    <a:pt x="4234259" y="4533204"/>
                  </a:lnTo>
                  <a:lnTo>
                    <a:pt x="4232673" y="4514937"/>
                  </a:lnTo>
                  <a:lnTo>
                    <a:pt x="4230689" y="4498259"/>
                  </a:lnTo>
                  <a:lnTo>
                    <a:pt x="4228705" y="4483169"/>
                  </a:lnTo>
                  <a:lnTo>
                    <a:pt x="4226721" y="4469667"/>
                  </a:lnTo>
                  <a:lnTo>
                    <a:pt x="4224737" y="4458151"/>
                  </a:lnTo>
                  <a:lnTo>
                    <a:pt x="4222356" y="4447826"/>
                  </a:lnTo>
                  <a:lnTo>
                    <a:pt x="4219578" y="4434325"/>
                  </a:lnTo>
                  <a:lnTo>
                    <a:pt x="4218388" y="4429560"/>
                  </a:lnTo>
                  <a:lnTo>
                    <a:pt x="3282826" y="3000490"/>
                  </a:lnTo>
                  <a:lnTo>
                    <a:pt x="3282951" y="3001367"/>
                  </a:lnTo>
                  <a:lnTo>
                    <a:pt x="3282554" y="3003754"/>
                  </a:lnTo>
                  <a:lnTo>
                    <a:pt x="3281761" y="3006140"/>
                  </a:lnTo>
                  <a:lnTo>
                    <a:pt x="3280173" y="3008526"/>
                  </a:lnTo>
                  <a:lnTo>
                    <a:pt x="3278189" y="3010913"/>
                  </a:lnTo>
                  <a:lnTo>
                    <a:pt x="3275015" y="3013299"/>
                  </a:lnTo>
                  <a:lnTo>
                    <a:pt x="3271841" y="3015685"/>
                  </a:lnTo>
                  <a:lnTo>
                    <a:pt x="3267476" y="3017674"/>
                  </a:lnTo>
                  <a:lnTo>
                    <a:pt x="3263111" y="3020458"/>
                  </a:lnTo>
                  <a:lnTo>
                    <a:pt x="3252398" y="3024832"/>
                  </a:lnTo>
                  <a:lnTo>
                    <a:pt x="3239304" y="3029605"/>
                  </a:lnTo>
                  <a:lnTo>
                    <a:pt x="3223829" y="3033582"/>
                  </a:lnTo>
                  <a:lnTo>
                    <a:pt x="3206370" y="3037957"/>
                  </a:lnTo>
                  <a:lnTo>
                    <a:pt x="3186927" y="3041934"/>
                  </a:lnTo>
                  <a:lnTo>
                    <a:pt x="3165897" y="3046309"/>
                  </a:lnTo>
                  <a:lnTo>
                    <a:pt x="3142486" y="3050286"/>
                  </a:lnTo>
                  <a:lnTo>
                    <a:pt x="3117091" y="3054263"/>
                  </a:lnTo>
                  <a:lnTo>
                    <a:pt x="3090109" y="3057843"/>
                  </a:lnTo>
                  <a:lnTo>
                    <a:pt x="3061143" y="3061024"/>
                  </a:lnTo>
                  <a:lnTo>
                    <a:pt x="3030987" y="3065001"/>
                  </a:lnTo>
                  <a:lnTo>
                    <a:pt x="2998847" y="3068183"/>
                  </a:lnTo>
                  <a:lnTo>
                    <a:pt x="2964722" y="3070967"/>
                  </a:lnTo>
                  <a:lnTo>
                    <a:pt x="2929804" y="3074149"/>
                  </a:lnTo>
                  <a:lnTo>
                    <a:pt x="2892903" y="3076933"/>
                  </a:lnTo>
                  <a:lnTo>
                    <a:pt x="2855207" y="3079319"/>
                  </a:lnTo>
                  <a:lnTo>
                    <a:pt x="2815528" y="3082103"/>
                  </a:lnTo>
                  <a:lnTo>
                    <a:pt x="2775055" y="3084489"/>
                  </a:lnTo>
                  <a:lnTo>
                    <a:pt x="2690141" y="3088069"/>
                  </a:lnTo>
                  <a:lnTo>
                    <a:pt x="2600862" y="3091648"/>
                  </a:lnTo>
                  <a:lnTo>
                    <a:pt x="2507615" y="3093637"/>
                  </a:lnTo>
                  <a:lnTo>
                    <a:pt x="2411195" y="3095227"/>
                  </a:lnTo>
                  <a:lnTo>
                    <a:pt x="2312393" y="3095625"/>
                  </a:lnTo>
                  <a:lnTo>
                    <a:pt x="2213195" y="3095227"/>
                  </a:lnTo>
                  <a:lnTo>
                    <a:pt x="2116774" y="3093637"/>
                  </a:lnTo>
                  <a:lnTo>
                    <a:pt x="2023924" y="3091648"/>
                  </a:lnTo>
                  <a:lnTo>
                    <a:pt x="1934645" y="3088069"/>
                  </a:lnTo>
                  <a:lnTo>
                    <a:pt x="1849731" y="3084489"/>
                  </a:lnTo>
                  <a:lnTo>
                    <a:pt x="1808862" y="3082103"/>
                  </a:lnTo>
                  <a:lnTo>
                    <a:pt x="1769579" y="3079319"/>
                  </a:lnTo>
                  <a:lnTo>
                    <a:pt x="1731884" y="3076933"/>
                  </a:lnTo>
                  <a:lnTo>
                    <a:pt x="1694982" y="3074149"/>
                  </a:lnTo>
                  <a:lnTo>
                    <a:pt x="1659667" y="3070967"/>
                  </a:lnTo>
                  <a:lnTo>
                    <a:pt x="1626336" y="3068183"/>
                  </a:lnTo>
                  <a:lnTo>
                    <a:pt x="1593799" y="3065001"/>
                  </a:lnTo>
                  <a:lnTo>
                    <a:pt x="1563643" y="3061024"/>
                  </a:lnTo>
                  <a:lnTo>
                    <a:pt x="1534677" y="3057843"/>
                  </a:lnTo>
                  <a:lnTo>
                    <a:pt x="1507298" y="3054263"/>
                  </a:lnTo>
                  <a:lnTo>
                    <a:pt x="1482300" y="3050286"/>
                  </a:lnTo>
                  <a:lnTo>
                    <a:pt x="1458889" y="3046309"/>
                  </a:lnTo>
                  <a:lnTo>
                    <a:pt x="1437462" y="3041934"/>
                  </a:lnTo>
                  <a:lnTo>
                    <a:pt x="1418019" y="3037957"/>
                  </a:lnTo>
                  <a:lnTo>
                    <a:pt x="1400561" y="3033582"/>
                  </a:lnTo>
                  <a:lnTo>
                    <a:pt x="1385086" y="3029605"/>
                  </a:lnTo>
                  <a:lnTo>
                    <a:pt x="1372388" y="3024832"/>
                  </a:lnTo>
                  <a:lnTo>
                    <a:pt x="1361675" y="3020458"/>
                  </a:lnTo>
                  <a:lnTo>
                    <a:pt x="1356913" y="3017674"/>
                  </a:lnTo>
                  <a:lnTo>
                    <a:pt x="1352945" y="3015685"/>
                  </a:lnTo>
                  <a:lnTo>
                    <a:pt x="1349374" y="3013299"/>
                  </a:lnTo>
                  <a:lnTo>
                    <a:pt x="1346597" y="3010913"/>
                  </a:lnTo>
                  <a:lnTo>
                    <a:pt x="1344613" y="3008526"/>
                  </a:lnTo>
                  <a:lnTo>
                    <a:pt x="1343025" y="3006140"/>
                  </a:lnTo>
                  <a:lnTo>
                    <a:pt x="1341835" y="3003754"/>
                  </a:lnTo>
                  <a:lnTo>
                    <a:pt x="1341438" y="3001367"/>
                  </a:lnTo>
                  <a:lnTo>
                    <a:pt x="1341580" y="3000374"/>
                  </a:lnTo>
                  <a:lnTo>
                    <a:pt x="1341242" y="3000374"/>
                  </a:lnTo>
                  <a:close/>
                  <a:moveTo>
                    <a:pt x="1717823" y="0"/>
                  </a:moveTo>
                  <a:lnTo>
                    <a:pt x="2909343" y="0"/>
                  </a:lnTo>
                  <a:lnTo>
                    <a:pt x="2919266" y="3571"/>
                  </a:lnTo>
                  <a:lnTo>
                    <a:pt x="2927601" y="6745"/>
                  </a:lnTo>
                  <a:lnTo>
                    <a:pt x="2935937" y="11110"/>
                  </a:lnTo>
                  <a:lnTo>
                    <a:pt x="2946653" y="15872"/>
                  </a:lnTo>
                  <a:lnTo>
                    <a:pt x="2959354" y="22618"/>
                  </a:lnTo>
                  <a:lnTo>
                    <a:pt x="2972849" y="30951"/>
                  </a:lnTo>
                  <a:lnTo>
                    <a:pt x="2987931" y="40871"/>
                  </a:lnTo>
                  <a:lnTo>
                    <a:pt x="2995870" y="46427"/>
                  </a:lnTo>
                  <a:lnTo>
                    <a:pt x="3003808" y="52776"/>
                  </a:lnTo>
                  <a:lnTo>
                    <a:pt x="3011349" y="58728"/>
                  </a:lnTo>
                  <a:lnTo>
                    <a:pt x="3019684" y="65474"/>
                  </a:lnTo>
                  <a:lnTo>
                    <a:pt x="3027623" y="72616"/>
                  </a:lnTo>
                  <a:lnTo>
                    <a:pt x="3035957" y="80553"/>
                  </a:lnTo>
                  <a:lnTo>
                    <a:pt x="3043896" y="88489"/>
                  </a:lnTo>
                  <a:lnTo>
                    <a:pt x="3051834" y="97219"/>
                  </a:lnTo>
                  <a:lnTo>
                    <a:pt x="3059375" y="105949"/>
                  </a:lnTo>
                  <a:lnTo>
                    <a:pt x="3066917" y="115472"/>
                  </a:lnTo>
                  <a:lnTo>
                    <a:pt x="3074458" y="125393"/>
                  </a:lnTo>
                  <a:lnTo>
                    <a:pt x="3080808" y="135313"/>
                  </a:lnTo>
                  <a:lnTo>
                    <a:pt x="3087556" y="146027"/>
                  </a:lnTo>
                  <a:lnTo>
                    <a:pt x="3093509" y="157536"/>
                  </a:lnTo>
                  <a:lnTo>
                    <a:pt x="3099066" y="169439"/>
                  </a:lnTo>
                  <a:lnTo>
                    <a:pt x="3104226" y="181344"/>
                  </a:lnTo>
                  <a:lnTo>
                    <a:pt x="3108592" y="194439"/>
                  </a:lnTo>
                  <a:lnTo>
                    <a:pt x="3112958" y="207534"/>
                  </a:lnTo>
                  <a:lnTo>
                    <a:pt x="3115339" y="217058"/>
                  </a:lnTo>
                  <a:lnTo>
                    <a:pt x="3117324" y="226581"/>
                  </a:lnTo>
                  <a:lnTo>
                    <a:pt x="3119309" y="236502"/>
                  </a:lnTo>
                  <a:lnTo>
                    <a:pt x="3120499" y="246025"/>
                  </a:lnTo>
                  <a:lnTo>
                    <a:pt x="3121690" y="256342"/>
                  </a:lnTo>
                  <a:lnTo>
                    <a:pt x="3122087" y="266263"/>
                  </a:lnTo>
                  <a:lnTo>
                    <a:pt x="3122484" y="276184"/>
                  </a:lnTo>
                  <a:lnTo>
                    <a:pt x="3122484" y="286103"/>
                  </a:lnTo>
                  <a:lnTo>
                    <a:pt x="3121690" y="296024"/>
                  </a:lnTo>
                  <a:lnTo>
                    <a:pt x="3121293" y="306341"/>
                  </a:lnTo>
                  <a:lnTo>
                    <a:pt x="3120102" y="316659"/>
                  </a:lnTo>
                  <a:lnTo>
                    <a:pt x="3118515" y="326976"/>
                  </a:lnTo>
                  <a:lnTo>
                    <a:pt x="3116530" y="337690"/>
                  </a:lnTo>
                  <a:lnTo>
                    <a:pt x="3114149" y="348007"/>
                  </a:lnTo>
                  <a:lnTo>
                    <a:pt x="3111767" y="358325"/>
                  </a:lnTo>
                  <a:lnTo>
                    <a:pt x="3108592" y="369039"/>
                  </a:lnTo>
                  <a:lnTo>
                    <a:pt x="3105417" y="379356"/>
                  </a:lnTo>
                  <a:lnTo>
                    <a:pt x="3101845" y="390466"/>
                  </a:lnTo>
                  <a:lnTo>
                    <a:pt x="3097479" y="401180"/>
                  </a:lnTo>
                  <a:lnTo>
                    <a:pt x="3093509" y="411894"/>
                  </a:lnTo>
                  <a:lnTo>
                    <a:pt x="3088747" y="422609"/>
                  </a:lnTo>
                  <a:lnTo>
                    <a:pt x="3083587" y="434116"/>
                  </a:lnTo>
                  <a:lnTo>
                    <a:pt x="3078030" y="444830"/>
                  </a:lnTo>
                  <a:lnTo>
                    <a:pt x="3072076" y="455940"/>
                  </a:lnTo>
                  <a:lnTo>
                    <a:pt x="3066123" y="466655"/>
                  </a:lnTo>
                  <a:lnTo>
                    <a:pt x="3059772" y="477766"/>
                  </a:lnTo>
                  <a:lnTo>
                    <a:pt x="3052628" y="489274"/>
                  </a:lnTo>
                  <a:lnTo>
                    <a:pt x="3045483" y="500781"/>
                  </a:lnTo>
                  <a:lnTo>
                    <a:pt x="3037942" y="511891"/>
                  </a:lnTo>
                  <a:lnTo>
                    <a:pt x="3030401" y="523400"/>
                  </a:lnTo>
                  <a:lnTo>
                    <a:pt x="3022066" y="534908"/>
                  </a:lnTo>
                  <a:lnTo>
                    <a:pt x="3013334" y="546415"/>
                  </a:lnTo>
                  <a:lnTo>
                    <a:pt x="3013334" y="2104709"/>
                  </a:lnTo>
                  <a:lnTo>
                    <a:pt x="4604543" y="4495920"/>
                  </a:lnTo>
                  <a:lnTo>
                    <a:pt x="4606527" y="4504649"/>
                  </a:lnTo>
                  <a:lnTo>
                    <a:pt x="4608511" y="4511792"/>
                  </a:lnTo>
                  <a:lnTo>
                    <a:pt x="4612481" y="4530046"/>
                  </a:lnTo>
                  <a:lnTo>
                    <a:pt x="4614862" y="4542744"/>
                  </a:lnTo>
                  <a:lnTo>
                    <a:pt x="4617243" y="4558220"/>
                  </a:lnTo>
                  <a:lnTo>
                    <a:pt x="4619625" y="4575679"/>
                  </a:lnTo>
                  <a:lnTo>
                    <a:pt x="4622403" y="4595123"/>
                  </a:lnTo>
                  <a:lnTo>
                    <a:pt x="4624387" y="4616948"/>
                  </a:lnTo>
                  <a:lnTo>
                    <a:pt x="4625975" y="4639964"/>
                  </a:lnTo>
                  <a:lnTo>
                    <a:pt x="4627166" y="4664963"/>
                  </a:lnTo>
                  <a:lnTo>
                    <a:pt x="4627563" y="4691153"/>
                  </a:lnTo>
                  <a:lnTo>
                    <a:pt x="4627166" y="4718533"/>
                  </a:lnTo>
                  <a:lnTo>
                    <a:pt x="4626373" y="4733215"/>
                  </a:lnTo>
                  <a:lnTo>
                    <a:pt x="4625579" y="4747501"/>
                  </a:lnTo>
                  <a:lnTo>
                    <a:pt x="4624387" y="4762183"/>
                  </a:lnTo>
                  <a:lnTo>
                    <a:pt x="4623197" y="4777262"/>
                  </a:lnTo>
                  <a:lnTo>
                    <a:pt x="4621213" y="4792341"/>
                  </a:lnTo>
                  <a:lnTo>
                    <a:pt x="4618831" y="4807817"/>
                  </a:lnTo>
                  <a:lnTo>
                    <a:pt x="4616449" y="4823689"/>
                  </a:lnTo>
                  <a:lnTo>
                    <a:pt x="4614068" y="4839562"/>
                  </a:lnTo>
                  <a:lnTo>
                    <a:pt x="4610496" y="4855038"/>
                  </a:lnTo>
                  <a:lnTo>
                    <a:pt x="4606923" y="4870910"/>
                  </a:lnTo>
                  <a:lnTo>
                    <a:pt x="4602557" y="4887180"/>
                  </a:lnTo>
                  <a:lnTo>
                    <a:pt x="4598191" y="4903449"/>
                  </a:lnTo>
                  <a:lnTo>
                    <a:pt x="4593032" y="4919719"/>
                  </a:lnTo>
                  <a:lnTo>
                    <a:pt x="4587872" y="4935988"/>
                  </a:lnTo>
                  <a:lnTo>
                    <a:pt x="4581919" y="4952257"/>
                  </a:lnTo>
                  <a:lnTo>
                    <a:pt x="4575171" y="4968527"/>
                  </a:lnTo>
                  <a:lnTo>
                    <a:pt x="4568821" y="4985193"/>
                  </a:lnTo>
                  <a:lnTo>
                    <a:pt x="4560883" y="5001463"/>
                  </a:lnTo>
                  <a:lnTo>
                    <a:pt x="4552944" y="5017732"/>
                  </a:lnTo>
                  <a:lnTo>
                    <a:pt x="4544212" y="5033605"/>
                  </a:lnTo>
                  <a:lnTo>
                    <a:pt x="4535083" y="5049874"/>
                  </a:lnTo>
                  <a:lnTo>
                    <a:pt x="4525161" y="5066144"/>
                  </a:lnTo>
                  <a:lnTo>
                    <a:pt x="4514047" y="5082016"/>
                  </a:lnTo>
                  <a:lnTo>
                    <a:pt x="4503331" y="5097889"/>
                  </a:lnTo>
                  <a:lnTo>
                    <a:pt x="4491423" y="5112968"/>
                  </a:lnTo>
                  <a:lnTo>
                    <a:pt x="4478722" y="5128444"/>
                  </a:lnTo>
                  <a:lnTo>
                    <a:pt x="4465624" y="5143919"/>
                  </a:lnTo>
                  <a:lnTo>
                    <a:pt x="4451335" y="5158998"/>
                  </a:lnTo>
                  <a:lnTo>
                    <a:pt x="4437047" y="5173681"/>
                  </a:lnTo>
                  <a:lnTo>
                    <a:pt x="4421171" y="5188363"/>
                  </a:lnTo>
                  <a:lnTo>
                    <a:pt x="4404897" y="5202251"/>
                  </a:lnTo>
                  <a:lnTo>
                    <a:pt x="4387830" y="5216537"/>
                  </a:lnTo>
                  <a:lnTo>
                    <a:pt x="4369969" y="5230028"/>
                  </a:lnTo>
                  <a:lnTo>
                    <a:pt x="4351315" y="5243520"/>
                  </a:lnTo>
                  <a:lnTo>
                    <a:pt x="4331865" y="5256615"/>
                  </a:lnTo>
                  <a:lnTo>
                    <a:pt x="4311227" y="5268916"/>
                  </a:lnTo>
                  <a:lnTo>
                    <a:pt x="4290191" y="5281218"/>
                  </a:lnTo>
                  <a:lnTo>
                    <a:pt x="4267963" y="5293122"/>
                  </a:lnTo>
                  <a:lnTo>
                    <a:pt x="4255659" y="5299074"/>
                  </a:lnTo>
                  <a:lnTo>
                    <a:pt x="371507" y="5299074"/>
                  </a:lnTo>
                  <a:lnTo>
                    <a:pt x="359600" y="5293122"/>
                  </a:lnTo>
                  <a:lnTo>
                    <a:pt x="337373" y="5281218"/>
                  </a:lnTo>
                  <a:lnTo>
                    <a:pt x="315940" y="5268916"/>
                  </a:lnTo>
                  <a:lnTo>
                    <a:pt x="295301" y="5256615"/>
                  </a:lnTo>
                  <a:lnTo>
                    <a:pt x="275852" y="5243520"/>
                  </a:lnTo>
                  <a:lnTo>
                    <a:pt x="257197" y="5230028"/>
                  </a:lnTo>
                  <a:lnTo>
                    <a:pt x="239336" y="5216537"/>
                  </a:lnTo>
                  <a:lnTo>
                    <a:pt x="222269" y="5202251"/>
                  </a:lnTo>
                  <a:lnTo>
                    <a:pt x="205996" y="5188363"/>
                  </a:lnTo>
                  <a:lnTo>
                    <a:pt x="190517" y="5173681"/>
                  </a:lnTo>
                  <a:lnTo>
                    <a:pt x="175831" y="5158998"/>
                  </a:lnTo>
                  <a:lnTo>
                    <a:pt x="161939" y="5143919"/>
                  </a:lnTo>
                  <a:lnTo>
                    <a:pt x="148841" y="5128444"/>
                  </a:lnTo>
                  <a:lnTo>
                    <a:pt x="135743" y="5112968"/>
                  </a:lnTo>
                  <a:lnTo>
                    <a:pt x="124233" y="5097889"/>
                  </a:lnTo>
                  <a:lnTo>
                    <a:pt x="113119" y="5082016"/>
                  </a:lnTo>
                  <a:lnTo>
                    <a:pt x="102403" y="5066144"/>
                  </a:lnTo>
                  <a:lnTo>
                    <a:pt x="92480" y="5049874"/>
                  </a:lnTo>
                  <a:lnTo>
                    <a:pt x="82954" y="5033605"/>
                  </a:lnTo>
                  <a:lnTo>
                    <a:pt x="74222" y="5017732"/>
                  </a:lnTo>
                  <a:lnTo>
                    <a:pt x="66284" y="5001463"/>
                  </a:lnTo>
                  <a:lnTo>
                    <a:pt x="59140" y="4985193"/>
                  </a:lnTo>
                  <a:lnTo>
                    <a:pt x="51995" y="4968527"/>
                  </a:lnTo>
                  <a:lnTo>
                    <a:pt x="45248" y="4952257"/>
                  </a:lnTo>
                  <a:lnTo>
                    <a:pt x="39294" y="4935988"/>
                  </a:lnTo>
                  <a:lnTo>
                    <a:pt x="34134" y="4919719"/>
                  </a:lnTo>
                  <a:lnTo>
                    <a:pt x="28975" y="4903449"/>
                  </a:lnTo>
                  <a:lnTo>
                    <a:pt x="24609" y="4887180"/>
                  </a:lnTo>
                  <a:lnTo>
                    <a:pt x="20243" y="4870910"/>
                  </a:lnTo>
                  <a:lnTo>
                    <a:pt x="17067" y="4855038"/>
                  </a:lnTo>
                  <a:lnTo>
                    <a:pt x="13495" y="4839562"/>
                  </a:lnTo>
                  <a:lnTo>
                    <a:pt x="10717" y="4823689"/>
                  </a:lnTo>
                  <a:lnTo>
                    <a:pt x="8335" y="4807817"/>
                  </a:lnTo>
                  <a:lnTo>
                    <a:pt x="6351" y="4792341"/>
                  </a:lnTo>
                  <a:lnTo>
                    <a:pt x="4366" y="4777262"/>
                  </a:lnTo>
                  <a:lnTo>
                    <a:pt x="2779" y="4762183"/>
                  </a:lnTo>
                  <a:lnTo>
                    <a:pt x="1588" y="4747501"/>
                  </a:lnTo>
                  <a:lnTo>
                    <a:pt x="794" y="4733215"/>
                  </a:lnTo>
                  <a:lnTo>
                    <a:pt x="397" y="4718533"/>
                  </a:lnTo>
                  <a:lnTo>
                    <a:pt x="0" y="4691153"/>
                  </a:lnTo>
                  <a:lnTo>
                    <a:pt x="397" y="4664963"/>
                  </a:lnTo>
                  <a:lnTo>
                    <a:pt x="1191" y="4639964"/>
                  </a:lnTo>
                  <a:lnTo>
                    <a:pt x="2779" y="4616948"/>
                  </a:lnTo>
                  <a:lnTo>
                    <a:pt x="4763" y="4595123"/>
                  </a:lnTo>
                  <a:lnTo>
                    <a:pt x="7542" y="4575679"/>
                  </a:lnTo>
                  <a:lnTo>
                    <a:pt x="9923" y="4558220"/>
                  </a:lnTo>
                  <a:lnTo>
                    <a:pt x="12304" y="4542744"/>
                  </a:lnTo>
                  <a:lnTo>
                    <a:pt x="15083" y="4530046"/>
                  </a:lnTo>
                  <a:lnTo>
                    <a:pt x="19052" y="4511792"/>
                  </a:lnTo>
                  <a:lnTo>
                    <a:pt x="20640" y="4504649"/>
                  </a:lnTo>
                  <a:lnTo>
                    <a:pt x="23418" y="4495920"/>
                  </a:lnTo>
                  <a:lnTo>
                    <a:pt x="1614229" y="2104709"/>
                  </a:lnTo>
                  <a:lnTo>
                    <a:pt x="1614229" y="546415"/>
                  </a:lnTo>
                  <a:lnTo>
                    <a:pt x="1605497" y="534908"/>
                  </a:lnTo>
                  <a:lnTo>
                    <a:pt x="1597559" y="523400"/>
                  </a:lnTo>
                  <a:lnTo>
                    <a:pt x="1589621" y="511891"/>
                  </a:lnTo>
                  <a:lnTo>
                    <a:pt x="1582080" y="500781"/>
                  </a:lnTo>
                  <a:lnTo>
                    <a:pt x="1574539" y="489274"/>
                  </a:lnTo>
                  <a:lnTo>
                    <a:pt x="1567791" y="477766"/>
                  </a:lnTo>
                  <a:lnTo>
                    <a:pt x="1561044" y="466655"/>
                  </a:lnTo>
                  <a:lnTo>
                    <a:pt x="1555090" y="455940"/>
                  </a:lnTo>
                  <a:lnTo>
                    <a:pt x="1549136" y="444830"/>
                  </a:lnTo>
                  <a:lnTo>
                    <a:pt x="1543580" y="434116"/>
                  </a:lnTo>
                  <a:lnTo>
                    <a:pt x="1538817" y="422609"/>
                  </a:lnTo>
                  <a:lnTo>
                    <a:pt x="1534054" y="411894"/>
                  </a:lnTo>
                  <a:lnTo>
                    <a:pt x="1529688" y="401180"/>
                  </a:lnTo>
                  <a:lnTo>
                    <a:pt x="1525322" y="390466"/>
                  </a:lnTo>
                  <a:lnTo>
                    <a:pt x="1522147" y="379356"/>
                  </a:lnTo>
                  <a:lnTo>
                    <a:pt x="1518971" y="369039"/>
                  </a:lnTo>
                  <a:lnTo>
                    <a:pt x="1515796" y="358325"/>
                  </a:lnTo>
                  <a:lnTo>
                    <a:pt x="1513018" y="348007"/>
                  </a:lnTo>
                  <a:lnTo>
                    <a:pt x="1511033" y="337690"/>
                  </a:lnTo>
                  <a:lnTo>
                    <a:pt x="1509049" y="326976"/>
                  </a:lnTo>
                  <a:lnTo>
                    <a:pt x="1507461" y="316659"/>
                  </a:lnTo>
                  <a:lnTo>
                    <a:pt x="1506270" y="306341"/>
                  </a:lnTo>
                  <a:lnTo>
                    <a:pt x="1505476" y="296024"/>
                  </a:lnTo>
                  <a:lnTo>
                    <a:pt x="1505079" y="286103"/>
                  </a:lnTo>
                  <a:lnTo>
                    <a:pt x="1505079" y="276184"/>
                  </a:lnTo>
                  <a:lnTo>
                    <a:pt x="1505079" y="266263"/>
                  </a:lnTo>
                  <a:lnTo>
                    <a:pt x="1505873" y="256342"/>
                  </a:lnTo>
                  <a:lnTo>
                    <a:pt x="1506667" y="246025"/>
                  </a:lnTo>
                  <a:lnTo>
                    <a:pt x="1508255" y="236502"/>
                  </a:lnTo>
                  <a:lnTo>
                    <a:pt x="1510239" y="226581"/>
                  </a:lnTo>
                  <a:lnTo>
                    <a:pt x="1512224" y="217058"/>
                  </a:lnTo>
                  <a:lnTo>
                    <a:pt x="1514208" y="207534"/>
                  </a:lnTo>
                  <a:lnTo>
                    <a:pt x="1518574" y="194439"/>
                  </a:lnTo>
                  <a:lnTo>
                    <a:pt x="1522940" y="181344"/>
                  </a:lnTo>
                  <a:lnTo>
                    <a:pt x="1528497" y="169439"/>
                  </a:lnTo>
                  <a:lnTo>
                    <a:pt x="1533657" y="157536"/>
                  </a:lnTo>
                  <a:lnTo>
                    <a:pt x="1540007" y="146027"/>
                  </a:lnTo>
                  <a:lnTo>
                    <a:pt x="1546358" y="135313"/>
                  </a:lnTo>
                  <a:lnTo>
                    <a:pt x="1553502" y="125393"/>
                  </a:lnTo>
                  <a:lnTo>
                    <a:pt x="1560250" y="115472"/>
                  </a:lnTo>
                  <a:lnTo>
                    <a:pt x="1567791" y="105949"/>
                  </a:lnTo>
                  <a:lnTo>
                    <a:pt x="1575729" y="97219"/>
                  </a:lnTo>
                  <a:lnTo>
                    <a:pt x="1583271" y="88489"/>
                  </a:lnTo>
                  <a:lnTo>
                    <a:pt x="1591606" y="80553"/>
                  </a:lnTo>
                  <a:lnTo>
                    <a:pt x="1599544" y="72616"/>
                  </a:lnTo>
                  <a:lnTo>
                    <a:pt x="1607879" y="65474"/>
                  </a:lnTo>
                  <a:lnTo>
                    <a:pt x="1615817" y="58728"/>
                  </a:lnTo>
                  <a:lnTo>
                    <a:pt x="1623358" y="52776"/>
                  </a:lnTo>
                  <a:lnTo>
                    <a:pt x="1631693" y="46427"/>
                  </a:lnTo>
                  <a:lnTo>
                    <a:pt x="1639235" y="40871"/>
                  </a:lnTo>
                  <a:lnTo>
                    <a:pt x="1654317" y="30951"/>
                  </a:lnTo>
                  <a:lnTo>
                    <a:pt x="1668606" y="22618"/>
                  </a:lnTo>
                  <a:lnTo>
                    <a:pt x="1680910" y="15872"/>
                  </a:lnTo>
                  <a:lnTo>
                    <a:pt x="1691230" y="11110"/>
                  </a:lnTo>
                  <a:lnTo>
                    <a:pt x="1699565" y="6745"/>
                  </a:lnTo>
                  <a:lnTo>
                    <a:pt x="1708297" y="3571"/>
                  </a:lnTo>
                  <a:lnTo>
                    <a:pt x="1717823" y="0"/>
                  </a:lnTo>
                  <a:close/>
                </a:path>
              </a:pathLst>
            </a:custGeom>
            <a:solidFill>
              <a:srgbClr val="28283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nvGrpSpPr>
          <p:cNvPr id="37" name="组合 36"/>
          <p:cNvGrpSpPr/>
          <p:nvPr/>
        </p:nvGrpSpPr>
        <p:grpSpPr>
          <a:xfrm>
            <a:off x="3907093" y="2854452"/>
            <a:ext cx="1769807" cy="1769807"/>
            <a:chOff x="3888043" y="2930652"/>
            <a:chExt cx="1769807" cy="1769807"/>
          </a:xfrm>
        </p:grpSpPr>
        <p:sp>
          <p:nvSpPr>
            <p:cNvPr id="27" name="椭圆 26"/>
            <p:cNvSpPr/>
            <p:nvPr/>
          </p:nvSpPr>
          <p:spPr>
            <a:xfrm>
              <a:off x="3888043" y="2930652"/>
              <a:ext cx="1769807" cy="1769807"/>
            </a:xfrm>
            <a:prstGeom prst="ellipse">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KSO_Shape"/>
            <p:cNvSpPr>
              <a:spLocks/>
            </p:cNvSpPr>
            <p:nvPr/>
          </p:nvSpPr>
          <p:spPr bwMode="auto">
            <a:xfrm>
              <a:off x="4429567" y="3388112"/>
              <a:ext cx="686758" cy="854886"/>
            </a:xfrm>
            <a:custGeom>
              <a:avLst/>
              <a:gdLst>
                <a:gd name="T0" fmla="*/ 1652585 w 5505447"/>
                <a:gd name="T1" fmla="*/ 4997450 h 6858000"/>
                <a:gd name="T2" fmla="*/ 1652586 w 5505447"/>
                <a:gd name="T3" fmla="*/ 4335463 h 6858000"/>
                <a:gd name="T4" fmla="*/ 4694235 w 5505447"/>
                <a:gd name="T5" fmla="*/ 4089400 h 6858000"/>
                <a:gd name="T6" fmla="*/ 3722685 w 5505447"/>
                <a:gd name="T7" fmla="*/ 3795713 h 6858000"/>
                <a:gd name="T8" fmla="*/ 2624135 w 5505447"/>
                <a:gd name="T9" fmla="*/ 3611563 h 6858000"/>
                <a:gd name="T10" fmla="*/ 2881310 w 5505447"/>
                <a:gd name="T11" fmla="*/ 4089401 h 6858000"/>
                <a:gd name="T12" fmla="*/ 3722685 w 5505447"/>
                <a:gd name="T13" fmla="*/ 3071816 h 6858000"/>
                <a:gd name="T14" fmla="*/ 2624135 w 5505447"/>
                <a:gd name="T15" fmla="*/ 2995616 h 6858000"/>
                <a:gd name="T16" fmla="*/ 3722685 w 5505447"/>
                <a:gd name="T17" fmla="*/ 2703514 h 6858000"/>
                <a:gd name="T18" fmla="*/ 3544885 w 5505447"/>
                <a:gd name="T19" fmla="*/ 2517776 h 6858000"/>
                <a:gd name="T20" fmla="*/ 811212 w 5505447"/>
                <a:gd name="T21" fmla="*/ 3181354 h 6858000"/>
                <a:gd name="T22" fmla="*/ 1652588 w 5505447"/>
                <a:gd name="T23" fmla="*/ 1979617 h 6858000"/>
                <a:gd name="T24" fmla="*/ 2624135 w 5505447"/>
                <a:gd name="T25" fmla="*/ 1903417 h 6858000"/>
                <a:gd name="T26" fmla="*/ 1652588 w 5505447"/>
                <a:gd name="T27" fmla="*/ 1609729 h 6858000"/>
                <a:gd name="T28" fmla="*/ 3544885 w 5505447"/>
                <a:gd name="T29" fmla="*/ 1609728 h 6858000"/>
                <a:gd name="T30" fmla="*/ 4728059 w 5505447"/>
                <a:gd name="T31" fmla="*/ 5365062 h 6858000"/>
                <a:gd name="T32" fmla="*/ 550863 w 5505447"/>
                <a:gd name="T33" fmla="*/ 830266 h 6858000"/>
                <a:gd name="T34" fmla="*/ 3519813 w 5505447"/>
                <a:gd name="T35" fmla="*/ 482329 h 6858000"/>
                <a:gd name="T36" fmla="*/ 3474335 w 5505447"/>
                <a:gd name="T37" fmla="*/ 533264 h 6858000"/>
                <a:gd name="T38" fmla="*/ 3463913 w 5505447"/>
                <a:gd name="T39" fmla="*/ 603618 h 6858000"/>
                <a:gd name="T40" fmla="*/ 3493284 w 5505447"/>
                <a:gd name="T41" fmla="*/ 665695 h 6858000"/>
                <a:gd name="T42" fmla="*/ 3551394 w 5505447"/>
                <a:gd name="T43" fmla="*/ 701349 h 6858000"/>
                <a:gd name="T44" fmla="*/ 3622453 w 5505447"/>
                <a:gd name="T45" fmla="*/ 697848 h 6858000"/>
                <a:gd name="T46" fmla="*/ 3676773 w 5505447"/>
                <a:gd name="T47" fmla="*/ 656781 h 6858000"/>
                <a:gd name="T48" fmla="*/ 3700143 w 5505447"/>
                <a:gd name="T49" fmla="*/ 591521 h 6858000"/>
                <a:gd name="T50" fmla="*/ 3683405 w 5505447"/>
                <a:gd name="T51" fmla="*/ 523077 h 6858000"/>
                <a:gd name="T52" fmla="*/ 3632875 w 5505447"/>
                <a:gd name="T53" fmla="*/ 477235 h 6858000"/>
                <a:gd name="T54" fmla="*/ 1963242 w 5505447"/>
                <a:gd name="T55" fmla="*/ 465775 h 6858000"/>
                <a:gd name="T56" fmla="*/ 1899340 w 5505447"/>
                <a:gd name="T57" fmla="*/ 492516 h 6858000"/>
                <a:gd name="T58" fmla="*/ 1861189 w 5505447"/>
                <a:gd name="T59" fmla="*/ 549499 h 6858000"/>
                <a:gd name="T60" fmla="*/ 1861189 w 5505447"/>
                <a:gd name="T61" fmla="*/ 620808 h 6858000"/>
                <a:gd name="T62" fmla="*/ 1899340 w 5505447"/>
                <a:gd name="T63" fmla="*/ 677792 h 6858000"/>
                <a:gd name="T64" fmla="*/ 1963242 w 5505447"/>
                <a:gd name="T65" fmla="*/ 704533 h 6858000"/>
                <a:gd name="T66" fmla="*/ 2032549 w 5505447"/>
                <a:gd name="T67" fmla="*/ 690526 h 6858000"/>
                <a:gd name="T68" fmla="*/ 2080873 w 5505447"/>
                <a:gd name="T69" fmla="*/ 642456 h 6858000"/>
                <a:gd name="T70" fmla="*/ 2094861 w 5505447"/>
                <a:gd name="T71" fmla="*/ 572739 h 6858000"/>
                <a:gd name="T72" fmla="*/ 2067838 w 5505447"/>
                <a:gd name="T73" fmla="*/ 509070 h 6858000"/>
                <a:gd name="T74" fmla="*/ 2010930 w 5505447"/>
                <a:gd name="T75" fmla="*/ 470550 h 6858000"/>
                <a:gd name="T76" fmla="*/ 4885370 w 5505447"/>
                <a:gd name="T77" fmla="*/ 295278 h 6858000"/>
                <a:gd name="T78" fmla="*/ 5069837 w 5505447"/>
                <a:gd name="T79" fmla="*/ 323534 h 6858000"/>
                <a:gd name="T80" fmla="*/ 5232080 w 5505447"/>
                <a:gd name="T81" fmla="*/ 401318 h 6858000"/>
                <a:gd name="T82" fmla="*/ 5363842 w 5505447"/>
                <a:gd name="T83" fmla="*/ 521327 h 6858000"/>
                <a:gd name="T84" fmla="*/ 5456552 w 5505447"/>
                <a:gd name="T85" fmla="*/ 674037 h 6858000"/>
                <a:gd name="T86" fmla="*/ 5502272 w 5505447"/>
                <a:gd name="T87" fmla="*/ 852146 h 6858000"/>
                <a:gd name="T88" fmla="*/ 5495605 w 5505447"/>
                <a:gd name="T89" fmla="*/ 6347485 h 6858000"/>
                <a:gd name="T90" fmla="*/ 5437502 w 5505447"/>
                <a:gd name="T91" fmla="*/ 6520197 h 6858000"/>
                <a:gd name="T92" fmla="*/ 5333997 w 5505447"/>
                <a:gd name="T93" fmla="*/ 6665922 h 6858000"/>
                <a:gd name="T94" fmla="*/ 5193980 w 5505447"/>
                <a:gd name="T95" fmla="*/ 6775772 h 6858000"/>
                <a:gd name="T96" fmla="*/ 5025387 w 5505447"/>
                <a:gd name="T97" fmla="*/ 6842126 h 6858000"/>
                <a:gd name="T98" fmla="*/ 588010 w 5505447"/>
                <a:gd name="T99" fmla="*/ 6857048 h 6858000"/>
                <a:gd name="T100" fmla="*/ 406718 w 5505447"/>
                <a:gd name="T101" fmla="*/ 6820220 h 6858000"/>
                <a:gd name="T102" fmla="*/ 248920 w 5505447"/>
                <a:gd name="T103" fmla="*/ 6734499 h 6858000"/>
                <a:gd name="T104" fmla="*/ 123190 w 5505447"/>
                <a:gd name="T105" fmla="*/ 6609092 h 6858000"/>
                <a:gd name="T106" fmla="*/ 37465 w 5505447"/>
                <a:gd name="T107" fmla="*/ 6450985 h 6858000"/>
                <a:gd name="T108" fmla="*/ 953 w 5505447"/>
                <a:gd name="T109" fmla="*/ 6270019 h 6858000"/>
                <a:gd name="T110" fmla="*/ 15875 w 5505447"/>
                <a:gd name="T111" fmla="*/ 775315 h 6858000"/>
                <a:gd name="T112" fmla="*/ 82233 w 5505447"/>
                <a:gd name="T113" fmla="*/ 606731 h 6858000"/>
                <a:gd name="T114" fmla="*/ 192088 w 5505447"/>
                <a:gd name="T115" fmla="*/ 466720 h 6858000"/>
                <a:gd name="T116" fmla="*/ 337820 w 5505447"/>
                <a:gd name="T117" fmla="*/ 363220 h 6858000"/>
                <a:gd name="T118" fmla="*/ 510223 w 5505447"/>
                <a:gd name="T119" fmla="*/ 305120 h 6858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05447" h="6858000">
                  <a:moveTo>
                    <a:pt x="4951951" y="5119688"/>
                  </a:moveTo>
                  <a:lnTo>
                    <a:pt x="4954585" y="5119688"/>
                  </a:lnTo>
                  <a:lnTo>
                    <a:pt x="4953367" y="5121008"/>
                  </a:lnTo>
                  <a:lnTo>
                    <a:pt x="4951951" y="5119688"/>
                  </a:lnTo>
                  <a:close/>
                  <a:moveTo>
                    <a:pt x="3981447" y="5119688"/>
                  </a:moveTo>
                  <a:lnTo>
                    <a:pt x="4951950" y="5119688"/>
                  </a:lnTo>
                  <a:lnTo>
                    <a:pt x="3981447" y="6160425"/>
                  </a:lnTo>
                  <a:lnTo>
                    <a:pt x="3981447" y="5119688"/>
                  </a:lnTo>
                  <a:close/>
                  <a:moveTo>
                    <a:pt x="1652585" y="4889500"/>
                  </a:moveTo>
                  <a:lnTo>
                    <a:pt x="2624135" y="4889500"/>
                  </a:lnTo>
                  <a:lnTo>
                    <a:pt x="2624135" y="4997450"/>
                  </a:lnTo>
                  <a:lnTo>
                    <a:pt x="1652585" y="4997450"/>
                  </a:lnTo>
                  <a:lnTo>
                    <a:pt x="1652585" y="4889500"/>
                  </a:lnTo>
                  <a:close/>
                  <a:moveTo>
                    <a:pt x="1652585" y="4705350"/>
                  </a:moveTo>
                  <a:lnTo>
                    <a:pt x="2624135" y="4705350"/>
                  </a:lnTo>
                  <a:lnTo>
                    <a:pt x="2624135" y="4813300"/>
                  </a:lnTo>
                  <a:lnTo>
                    <a:pt x="1652585" y="4813300"/>
                  </a:lnTo>
                  <a:lnTo>
                    <a:pt x="1652585" y="4705350"/>
                  </a:lnTo>
                  <a:close/>
                  <a:moveTo>
                    <a:pt x="1652585" y="4519613"/>
                  </a:moveTo>
                  <a:lnTo>
                    <a:pt x="2624135" y="4519613"/>
                  </a:lnTo>
                  <a:lnTo>
                    <a:pt x="2624135" y="4629151"/>
                  </a:lnTo>
                  <a:lnTo>
                    <a:pt x="1652585" y="4629151"/>
                  </a:lnTo>
                  <a:lnTo>
                    <a:pt x="1652585" y="4519613"/>
                  </a:lnTo>
                  <a:close/>
                  <a:moveTo>
                    <a:pt x="1652586" y="4335463"/>
                  </a:moveTo>
                  <a:lnTo>
                    <a:pt x="2624135" y="4335463"/>
                  </a:lnTo>
                  <a:lnTo>
                    <a:pt x="2624135" y="4443413"/>
                  </a:lnTo>
                  <a:lnTo>
                    <a:pt x="1652586" y="4443413"/>
                  </a:lnTo>
                  <a:lnTo>
                    <a:pt x="1652586" y="4335463"/>
                  </a:lnTo>
                  <a:close/>
                  <a:moveTo>
                    <a:pt x="811210" y="4335463"/>
                  </a:moveTo>
                  <a:lnTo>
                    <a:pt x="1474786" y="4335463"/>
                  </a:lnTo>
                  <a:lnTo>
                    <a:pt x="1474786" y="4997451"/>
                  </a:lnTo>
                  <a:lnTo>
                    <a:pt x="811210" y="4997451"/>
                  </a:lnTo>
                  <a:lnTo>
                    <a:pt x="811210" y="4335463"/>
                  </a:lnTo>
                  <a:close/>
                  <a:moveTo>
                    <a:pt x="3722685" y="3981450"/>
                  </a:moveTo>
                  <a:lnTo>
                    <a:pt x="4694235" y="3981450"/>
                  </a:lnTo>
                  <a:lnTo>
                    <a:pt x="4694235" y="4089400"/>
                  </a:lnTo>
                  <a:lnTo>
                    <a:pt x="3722685" y="4089400"/>
                  </a:lnTo>
                  <a:lnTo>
                    <a:pt x="3722685" y="3981450"/>
                  </a:lnTo>
                  <a:close/>
                  <a:moveTo>
                    <a:pt x="1652586" y="3981450"/>
                  </a:moveTo>
                  <a:lnTo>
                    <a:pt x="2624135" y="3981450"/>
                  </a:lnTo>
                  <a:lnTo>
                    <a:pt x="2624135" y="4089400"/>
                  </a:lnTo>
                  <a:lnTo>
                    <a:pt x="1652586" y="4089400"/>
                  </a:lnTo>
                  <a:lnTo>
                    <a:pt x="1652586" y="3981450"/>
                  </a:lnTo>
                  <a:close/>
                  <a:moveTo>
                    <a:pt x="3722685" y="3795713"/>
                  </a:moveTo>
                  <a:lnTo>
                    <a:pt x="4694235" y="3795713"/>
                  </a:lnTo>
                  <a:lnTo>
                    <a:pt x="4694235" y="3905251"/>
                  </a:lnTo>
                  <a:lnTo>
                    <a:pt x="3722685" y="3905251"/>
                  </a:lnTo>
                  <a:lnTo>
                    <a:pt x="3722685" y="3795713"/>
                  </a:lnTo>
                  <a:close/>
                  <a:moveTo>
                    <a:pt x="1652586" y="3795713"/>
                  </a:moveTo>
                  <a:lnTo>
                    <a:pt x="2624135" y="3795713"/>
                  </a:lnTo>
                  <a:lnTo>
                    <a:pt x="2624135" y="3905251"/>
                  </a:lnTo>
                  <a:lnTo>
                    <a:pt x="1652586" y="3905251"/>
                  </a:lnTo>
                  <a:lnTo>
                    <a:pt x="1652586" y="3795713"/>
                  </a:lnTo>
                  <a:close/>
                  <a:moveTo>
                    <a:pt x="3722685" y="3611563"/>
                  </a:moveTo>
                  <a:lnTo>
                    <a:pt x="4694235" y="3611563"/>
                  </a:lnTo>
                  <a:lnTo>
                    <a:pt x="4694235" y="3719513"/>
                  </a:lnTo>
                  <a:lnTo>
                    <a:pt x="3722685" y="3719513"/>
                  </a:lnTo>
                  <a:lnTo>
                    <a:pt x="3722685" y="3611563"/>
                  </a:lnTo>
                  <a:close/>
                  <a:moveTo>
                    <a:pt x="1652586" y="3611563"/>
                  </a:moveTo>
                  <a:lnTo>
                    <a:pt x="2624135" y="3611563"/>
                  </a:lnTo>
                  <a:lnTo>
                    <a:pt x="2624135" y="3719513"/>
                  </a:lnTo>
                  <a:lnTo>
                    <a:pt x="1652586" y="3719513"/>
                  </a:lnTo>
                  <a:lnTo>
                    <a:pt x="1652586" y="3611563"/>
                  </a:lnTo>
                  <a:close/>
                  <a:moveTo>
                    <a:pt x="3722685" y="3427415"/>
                  </a:moveTo>
                  <a:lnTo>
                    <a:pt x="4694235" y="3427415"/>
                  </a:lnTo>
                  <a:lnTo>
                    <a:pt x="4694235" y="3535363"/>
                  </a:lnTo>
                  <a:lnTo>
                    <a:pt x="3722685" y="3535363"/>
                  </a:lnTo>
                  <a:lnTo>
                    <a:pt x="3722685" y="3427415"/>
                  </a:lnTo>
                  <a:close/>
                  <a:moveTo>
                    <a:pt x="2881310" y="3427415"/>
                  </a:moveTo>
                  <a:lnTo>
                    <a:pt x="3544885" y="3427415"/>
                  </a:lnTo>
                  <a:lnTo>
                    <a:pt x="3544885" y="4089401"/>
                  </a:lnTo>
                  <a:lnTo>
                    <a:pt x="2881310" y="4089401"/>
                  </a:lnTo>
                  <a:lnTo>
                    <a:pt x="2881310" y="3427415"/>
                  </a:lnTo>
                  <a:close/>
                  <a:moveTo>
                    <a:pt x="1652586" y="3427415"/>
                  </a:moveTo>
                  <a:lnTo>
                    <a:pt x="2624135" y="3427415"/>
                  </a:lnTo>
                  <a:lnTo>
                    <a:pt x="2624135" y="3535365"/>
                  </a:lnTo>
                  <a:lnTo>
                    <a:pt x="1652586" y="3535365"/>
                  </a:lnTo>
                  <a:lnTo>
                    <a:pt x="1652586" y="3427415"/>
                  </a:lnTo>
                  <a:close/>
                  <a:moveTo>
                    <a:pt x="811211" y="3427415"/>
                  </a:moveTo>
                  <a:lnTo>
                    <a:pt x="1474786" y="3427415"/>
                  </a:lnTo>
                  <a:lnTo>
                    <a:pt x="1474786" y="4089401"/>
                  </a:lnTo>
                  <a:lnTo>
                    <a:pt x="811211" y="4089401"/>
                  </a:lnTo>
                  <a:lnTo>
                    <a:pt x="811211" y="3427415"/>
                  </a:lnTo>
                  <a:close/>
                  <a:moveTo>
                    <a:pt x="3722685" y="3071816"/>
                  </a:moveTo>
                  <a:lnTo>
                    <a:pt x="4694235" y="3071816"/>
                  </a:lnTo>
                  <a:lnTo>
                    <a:pt x="4694235" y="3181354"/>
                  </a:lnTo>
                  <a:lnTo>
                    <a:pt x="3722685" y="3181354"/>
                  </a:lnTo>
                  <a:lnTo>
                    <a:pt x="3722685" y="3071816"/>
                  </a:lnTo>
                  <a:close/>
                  <a:moveTo>
                    <a:pt x="1652587" y="3071816"/>
                  </a:moveTo>
                  <a:lnTo>
                    <a:pt x="2624135" y="3071816"/>
                  </a:lnTo>
                  <a:lnTo>
                    <a:pt x="2624135" y="3181354"/>
                  </a:lnTo>
                  <a:lnTo>
                    <a:pt x="1652587" y="3181354"/>
                  </a:lnTo>
                  <a:lnTo>
                    <a:pt x="1652587" y="3071816"/>
                  </a:lnTo>
                  <a:close/>
                  <a:moveTo>
                    <a:pt x="1652587" y="2887666"/>
                  </a:moveTo>
                  <a:lnTo>
                    <a:pt x="2624135" y="2887666"/>
                  </a:lnTo>
                  <a:lnTo>
                    <a:pt x="2624135" y="2995616"/>
                  </a:lnTo>
                  <a:lnTo>
                    <a:pt x="1652587" y="2995616"/>
                  </a:lnTo>
                  <a:lnTo>
                    <a:pt x="1652587" y="2887666"/>
                  </a:lnTo>
                  <a:close/>
                  <a:moveTo>
                    <a:pt x="3722685" y="2887665"/>
                  </a:moveTo>
                  <a:lnTo>
                    <a:pt x="4694235" y="2887665"/>
                  </a:lnTo>
                  <a:lnTo>
                    <a:pt x="4694235" y="2995615"/>
                  </a:lnTo>
                  <a:lnTo>
                    <a:pt x="3722685" y="2995615"/>
                  </a:lnTo>
                  <a:lnTo>
                    <a:pt x="3722685" y="2887665"/>
                  </a:lnTo>
                  <a:close/>
                  <a:moveTo>
                    <a:pt x="3722685" y="2703514"/>
                  </a:moveTo>
                  <a:lnTo>
                    <a:pt x="4694235" y="2703514"/>
                  </a:lnTo>
                  <a:lnTo>
                    <a:pt x="4694235" y="2811465"/>
                  </a:lnTo>
                  <a:lnTo>
                    <a:pt x="3722685" y="2811465"/>
                  </a:lnTo>
                  <a:lnTo>
                    <a:pt x="3722685" y="2703514"/>
                  </a:lnTo>
                  <a:close/>
                  <a:moveTo>
                    <a:pt x="1652587" y="2703514"/>
                  </a:moveTo>
                  <a:lnTo>
                    <a:pt x="2624135" y="2703514"/>
                  </a:lnTo>
                  <a:lnTo>
                    <a:pt x="2624135" y="2811465"/>
                  </a:lnTo>
                  <a:lnTo>
                    <a:pt x="1652587" y="2811465"/>
                  </a:lnTo>
                  <a:lnTo>
                    <a:pt x="1652587" y="2703514"/>
                  </a:lnTo>
                  <a:close/>
                  <a:moveTo>
                    <a:pt x="3722685" y="2517776"/>
                  </a:moveTo>
                  <a:lnTo>
                    <a:pt x="4694235" y="2517776"/>
                  </a:lnTo>
                  <a:lnTo>
                    <a:pt x="4694235" y="2627315"/>
                  </a:lnTo>
                  <a:lnTo>
                    <a:pt x="3722685" y="2627315"/>
                  </a:lnTo>
                  <a:lnTo>
                    <a:pt x="3722685" y="2517776"/>
                  </a:lnTo>
                  <a:close/>
                  <a:moveTo>
                    <a:pt x="2881310" y="2517776"/>
                  </a:moveTo>
                  <a:lnTo>
                    <a:pt x="3544885" y="2517776"/>
                  </a:lnTo>
                  <a:lnTo>
                    <a:pt x="3544885" y="3181354"/>
                  </a:lnTo>
                  <a:lnTo>
                    <a:pt x="2881310" y="3181354"/>
                  </a:lnTo>
                  <a:lnTo>
                    <a:pt x="2881310" y="2517776"/>
                  </a:lnTo>
                  <a:close/>
                  <a:moveTo>
                    <a:pt x="1652587" y="2517776"/>
                  </a:moveTo>
                  <a:lnTo>
                    <a:pt x="2624135" y="2517776"/>
                  </a:lnTo>
                  <a:lnTo>
                    <a:pt x="2624135" y="2627315"/>
                  </a:lnTo>
                  <a:lnTo>
                    <a:pt x="1652587" y="2627315"/>
                  </a:lnTo>
                  <a:lnTo>
                    <a:pt x="1652587" y="2517776"/>
                  </a:lnTo>
                  <a:close/>
                  <a:moveTo>
                    <a:pt x="811212" y="2517776"/>
                  </a:moveTo>
                  <a:lnTo>
                    <a:pt x="1474787" y="2517776"/>
                  </a:lnTo>
                  <a:lnTo>
                    <a:pt x="1474787" y="3181354"/>
                  </a:lnTo>
                  <a:lnTo>
                    <a:pt x="811212" y="3181354"/>
                  </a:lnTo>
                  <a:lnTo>
                    <a:pt x="811212" y="2517776"/>
                  </a:lnTo>
                  <a:close/>
                  <a:moveTo>
                    <a:pt x="3722685" y="2163766"/>
                  </a:moveTo>
                  <a:lnTo>
                    <a:pt x="4694235" y="2163766"/>
                  </a:lnTo>
                  <a:lnTo>
                    <a:pt x="4694235" y="2273303"/>
                  </a:lnTo>
                  <a:lnTo>
                    <a:pt x="3722685" y="2273303"/>
                  </a:lnTo>
                  <a:lnTo>
                    <a:pt x="3722685" y="2163766"/>
                  </a:lnTo>
                  <a:close/>
                  <a:moveTo>
                    <a:pt x="1652588" y="2163766"/>
                  </a:moveTo>
                  <a:lnTo>
                    <a:pt x="2624135" y="2163766"/>
                  </a:lnTo>
                  <a:lnTo>
                    <a:pt x="2624135" y="2273304"/>
                  </a:lnTo>
                  <a:lnTo>
                    <a:pt x="1652588" y="2273304"/>
                  </a:lnTo>
                  <a:lnTo>
                    <a:pt x="1652588" y="2163766"/>
                  </a:lnTo>
                  <a:close/>
                  <a:moveTo>
                    <a:pt x="1652588" y="1979617"/>
                  </a:moveTo>
                  <a:lnTo>
                    <a:pt x="2624135" y="1979617"/>
                  </a:lnTo>
                  <a:lnTo>
                    <a:pt x="2624135" y="2087566"/>
                  </a:lnTo>
                  <a:lnTo>
                    <a:pt x="1652588" y="2087566"/>
                  </a:lnTo>
                  <a:lnTo>
                    <a:pt x="1652588" y="1979617"/>
                  </a:lnTo>
                  <a:close/>
                  <a:moveTo>
                    <a:pt x="3722685" y="1979616"/>
                  </a:moveTo>
                  <a:lnTo>
                    <a:pt x="4694235" y="1979616"/>
                  </a:lnTo>
                  <a:lnTo>
                    <a:pt x="4694235" y="2087566"/>
                  </a:lnTo>
                  <a:lnTo>
                    <a:pt x="3722685" y="2087566"/>
                  </a:lnTo>
                  <a:lnTo>
                    <a:pt x="3722685" y="1979616"/>
                  </a:lnTo>
                  <a:close/>
                  <a:moveTo>
                    <a:pt x="1652588" y="1793879"/>
                  </a:moveTo>
                  <a:lnTo>
                    <a:pt x="2624135" y="1793879"/>
                  </a:lnTo>
                  <a:lnTo>
                    <a:pt x="2624135" y="1903417"/>
                  </a:lnTo>
                  <a:lnTo>
                    <a:pt x="1652588" y="1903417"/>
                  </a:lnTo>
                  <a:lnTo>
                    <a:pt x="1652588" y="1793879"/>
                  </a:lnTo>
                  <a:close/>
                  <a:moveTo>
                    <a:pt x="3722685" y="1793878"/>
                  </a:moveTo>
                  <a:lnTo>
                    <a:pt x="4694235" y="1793878"/>
                  </a:lnTo>
                  <a:lnTo>
                    <a:pt x="4694235" y="1903416"/>
                  </a:lnTo>
                  <a:lnTo>
                    <a:pt x="3722685" y="1903416"/>
                  </a:lnTo>
                  <a:lnTo>
                    <a:pt x="3722685" y="1793878"/>
                  </a:lnTo>
                  <a:close/>
                  <a:moveTo>
                    <a:pt x="1652588" y="1609729"/>
                  </a:moveTo>
                  <a:lnTo>
                    <a:pt x="2624135" y="1609729"/>
                  </a:lnTo>
                  <a:lnTo>
                    <a:pt x="2624135" y="1719267"/>
                  </a:lnTo>
                  <a:lnTo>
                    <a:pt x="1652588" y="1719267"/>
                  </a:lnTo>
                  <a:lnTo>
                    <a:pt x="1652588" y="1609729"/>
                  </a:lnTo>
                  <a:close/>
                  <a:moveTo>
                    <a:pt x="811213" y="1609729"/>
                  </a:moveTo>
                  <a:lnTo>
                    <a:pt x="1474788" y="1609729"/>
                  </a:lnTo>
                  <a:lnTo>
                    <a:pt x="1474788" y="2273303"/>
                  </a:lnTo>
                  <a:lnTo>
                    <a:pt x="811213" y="2273303"/>
                  </a:lnTo>
                  <a:lnTo>
                    <a:pt x="811213" y="1609729"/>
                  </a:lnTo>
                  <a:close/>
                  <a:moveTo>
                    <a:pt x="3722685" y="1609728"/>
                  </a:moveTo>
                  <a:lnTo>
                    <a:pt x="4694235" y="1609728"/>
                  </a:lnTo>
                  <a:lnTo>
                    <a:pt x="4694235" y="1719266"/>
                  </a:lnTo>
                  <a:lnTo>
                    <a:pt x="3722685" y="1719266"/>
                  </a:lnTo>
                  <a:lnTo>
                    <a:pt x="3722685" y="1609728"/>
                  </a:lnTo>
                  <a:close/>
                  <a:moveTo>
                    <a:pt x="2881310" y="1609728"/>
                  </a:moveTo>
                  <a:lnTo>
                    <a:pt x="3544885" y="1609728"/>
                  </a:lnTo>
                  <a:lnTo>
                    <a:pt x="3544885" y="2273303"/>
                  </a:lnTo>
                  <a:lnTo>
                    <a:pt x="2881310" y="2273303"/>
                  </a:lnTo>
                  <a:lnTo>
                    <a:pt x="2881310" y="1609728"/>
                  </a:lnTo>
                  <a:close/>
                  <a:moveTo>
                    <a:pt x="550863" y="830266"/>
                  </a:moveTo>
                  <a:lnTo>
                    <a:pt x="550863" y="6173788"/>
                  </a:lnTo>
                  <a:lnTo>
                    <a:pt x="3970893" y="6173788"/>
                  </a:lnTo>
                  <a:lnTo>
                    <a:pt x="3972506" y="6175293"/>
                  </a:lnTo>
                  <a:lnTo>
                    <a:pt x="3973909" y="6173788"/>
                  </a:lnTo>
                  <a:lnTo>
                    <a:pt x="3981237" y="6173788"/>
                  </a:lnTo>
                  <a:lnTo>
                    <a:pt x="3981447" y="6173561"/>
                  </a:lnTo>
                  <a:lnTo>
                    <a:pt x="3981447" y="6165704"/>
                  </a:lnTo>
                  <a:lnTo>
                    <a:pt x="4728059" y="5365062"/>
                  </a:lnTo>
                  <a:lnTo>
                    <a:pt x="4609280" y="5493722"/>
                  </a:lnTo>
                  <a:lnTo>
                    <a:pt x="4732169" y="5360654"/>
                  </a:lnTo>
                  <a:lnTo>
                    <a:pt x="4954584" y="5122143"/>
                  </a:lnTo>
                  <a:lnTo>
                    <a:pt x="4953428" y="5121066"/>
                  </a:lnTo>
                  <a:lnTo>
                    <a:pt x="4954585" y="5119813"/>
                  </a:lnTo>
                  <a:lnTo>
                    <a:pt x="4954585" y="5119688"/>
                  </a:lnTo>
                  <a:lnTo>
                    <a:pt x="4954585" y="830266"/>
                  </a:lnTo>
                  <a:lnTo>
                    <a:pt x="3916359" y="830266"/>
                  </a:lnTo>
                  <a:lnTo>
                    <a:pt x="3916359" y="990601"/>
                  </a:lnTo>
                  <a:lnTo>
                    <a:pt x="1639884" y="990601"/>
                  </a:lnTo>
                  <a:lnTo>
                    <a:pt x="1639884" y="830266"/>
                  </a:lnTo>
                  <a:lnTo>
                    <a:pt x="550863" y="830266"/>
                  </a:lnTo>
                  <a:close/>
                  <a:moveTo>
                    <a:pt x="3581397" y="465138"/>
                  </a:moveTo>
                  <a:lnTo>
                    <a:pt x="3575396" y="465456"/>
                  </a:lnTo>
                  <a:lnTo>
                    <a:pt x="3569396" y="465775"/>
                  </a:lnTo>
                  <a:lnTo>
                    <a:pt x="3563079" y="466730"/>
                  </a:lnTo>
                  <a:lnTo>
                    <a:pt x="3557395" y="467685"/>
                  </a:lnTo>
                  <a:lnTo>
                    <a:pt x="3551394" y="468958"/>
                  </a:lnTo>
                  <a:lnTo>
                    <a:pt x="3546025" y="470550"/>
                  </a:lnTo>
                  <a:lnTo>
                    <a:pt x="3540656" y="472460"/>
                  </a:lnTo>
                  <a:lnTo>
                    <a:pt x="3534972" y="474688"/>
                  </a:lnTo>
                  <a:lnTo>
                    <a:pt x="3529919" y="477235"/>
                  </a:lnTo>
                  <a:lnTo>
                    <a:pt x="3524550" y="479782"/>
                  </a:lnTo>
                  <a:lnTo>
                    <a:pt x="3519813" y="482329"/>
                  </a:lnTo>
                  <a:lnTo>
                    <a:pt x="3514760" y="485831"/>
                  </a:lnTo>
                  <a:lnTo>
                    <a:pt x="3510338" y="489014"/>
                  </a:lnTo>
                  <a:lnTo>
                    <a:pt x="3505917" y="492516"/>
                  </a:lnTo>
                  <a:lnTo>
                    <a:pt x="3501495" y="496654"/>
                  </a:lnTo>
                  <a:lnTo>
                    <a:pt x="3497390" y="500474"/>
                  </a:lnTo>
                  <a:lnTo>
                    <a:pt x="3493284" y="504294"/>
                  </a:lnTo>
                  <a:lnTo>
                    <a:pt x="3489494" y="509070"/>
                  </a:lnTo>
                  <a:lnTo>
                    <a:pt x="3486020" y="513526"/>
                  </a:lnTo>
                  <a:lnTo>
                    <a:pt x="3482862" y="517983"/>
                  </a:lnTo>
                  <a:lnTo>
                    <a:pt x="3479388" y="523077"/>
                  </a:lnTo>
                  <a:lnTo>
                    <a:pt x="3476862" y="527852"/>
                  </a:lnTo>
                  <a:lnTo>
                    <a:pt x="3474335" y="533264"/>
                  </a:lnTo>
                  <a:lnTo>
                    <a:pt x="3471809" y="538357"/>
                  </a:lnTo>
                  <a:lnTo>
                    <a:pt x="3469598" y="544087"/>
                  </a:lnTo>
                  <a:lnTo>
                    <a:pt x="3467703" y="549499"/>
                  </a:lnTo>
                  <a:lnTo>
                    <a:pt x="3466124" y="555229"/>
                  </a:lnTo>
                  <a:lnTo>
                    <a:pt x="3464861" y="560960"/>
                  </a:lnTo>
                  <a:lnTo>
                    <a:pt x="3463913" y="567008"/>
                  </a:lnTo>
                  <a:lnTo>
                    <a:pt x="3462966" y="572738"/>
                  </a:lnTo>
                  <a:lnTo>
                    <a:pt x="3462650" y="579105"/>
                  </a:lnTo>
                  <a:lnTo>
                    <a:pt x="3462334" y="585154"/>
                  </a:lnTo>
                  <a:lnTo>
                    <a:pt x="3462650" y="591521"/>
                  </a:lnTo>
                  <a:lnTo>
                    <a:pt x="3462966" y="597251"/>
                  </a:lnTo>
                  <a:lnTo>
                    <a:pt x="3463913" y="603618"/>
                  </a:lnTo>
                  <a:lnTo>
                    <a:pt x="3464861" y="609348"/>
                  </a:lnTo>
                  <a:lnTo>
                    <a:pt x="3466124" y="615397"/>
                  </a:lnTo>
                  <a:lnTo>
                    <a:pt x="3467703" y="620808"/>
                  </a:lnTo>
                  <a:lnTo>
                    <a:pt x="3469598" y="626539"/>
                  </a:lnTo>
                  <a:lnTo>
                    <a:pt x="3471809" y="631950"/>
                  </a:lnTo>
                  <a:lnTo>
                    <a:pt x="3474335" y="637362"/>
                  </a:lnTo>
                  <a:lnTo>
                    <a:pt x="3476862" y="642456"/>
                  </a:lnTo>
                  <a:lnTo>
                    <a:pt x="3479388" y="647231"/>
                  </a:lnTo>
                  <a:lnTo>
                    <a:pt x="3482862" y="652324"/>
                  </a:lnTo>
                  <a:lnTo>
                    <a:pt x="3486020" y="656781"/>
                  </a:lnTo>
                  <a:lnTo>
                    <a:pt x="3489494" y="661556"/>
                  </a:lnTo>
                  <a:lnTo>
                    <a:pt x="3493284" y="665695"/>
                  </a:lnTo>
                  <a:lnTo>
                    <a:pt x="3497390" y="669833"/>
                  </a:lnTo>
                  <a:lnTo>
                    <a:pt x="3501495" y="673972"/>
                  </a:lnTo>
                  <a:lnTo>
                    <a:pt x="3505917" y="677792"/>
                  </a:lnTo>
                  <a:lnTo>
                    <a:pt x="3510338" y="681294"/>
                  </a:lnTo>
                  <a:lnTo>
                    <a:pt x="3514760" y="684795"/>
                  </a:lnTo>
                  <a:lnTo>
                    <a:pt x="3519813" y="687661"/>
                  </a:lnTo>
                  <a:lnTo>
                    <a:pt x="3524550" y="690526"/>
                  </a:lnTo>
                  <a:lnTo>
                    <a:pt x="3529919" y="693072"/>
                  </a:lnTo>
                  <a:lnTo>
                    <a:pt x="3534972" y="695938"/>
                  </a:lnTo>
                  <a:lnTo>
                    <a:pt x="3540656" y="697848"/>
                  </a:lnTo>
                  <a:lnTo>
                    <a:pt x="3546025" y="699758"/>
                  </a:lnTo>
                  <a:lnTo>
                    <a:pt x="3551394" y="701349"/>
                  </a:lnTo>
                  <a:lnTo>
                    <a:pt x="3557395" y="702623"/>
                  </a:lnTo>
                  <a:lnTo>
                    <a:pt x="3563079" y="703578"/>
                  </a:lnTo>
                  <a:lnTo>
                    <a:pt x="3569396" y="704533"/>
                  </a:lnTo>
                  <a:lnTo>
                    <a:pt x="3575396" y="704851"/>
                  </a:lnTo>
                  <a:lnTo>
                    <a:pt x="3581397" y="704851"/>
                  </a:lnTo>
                  <a:lnTo>
                    <a:pt x="3587713" y="704851"/>
                  </a:lnTo>
                  <a:lnTo>
                    <a:pt x="3593713" y="704533"/>
                  </a:lnTo>
                  <a:lnTo>
                    <a:pt x="3599714" y="703578"/>
                  </a:lnTo>
                  <a:lnTo>
                    <a:pt x="3605399" y="702623"/>
                  </a:lnTo>
                  <a:lnTo>
                    <a:pt x="3611399" y="701349"/>
                  </a:lnTo>
                  <a:lnTo>
                    <a:pt x="3616768" y="699758"/>
                  </a:lnTo>
                  <a:lnTo>
                    <a:pt x="3622453" y="697848"/>
                  </a:lnTo>
                  <a:lnTo>
                    <a:pt x="3627822" y="695938"/>
                  </a:lnTo>
                  <a:lnTo>
                    <a:pt x="3632875" y="693072"/>
                  </a:lnTo>
                  <a:lnTo>
                    <a:pt x="3638243" y="690526"/>
                  </a:lnTo>
                  <a:lnTo>
                    <a:pt x="3642981" y="687661"/>
                  </a:lnTo>
                  <a:lnTo>
                    <a:pt x="3648034" y="684795"/>
                  </a:lnTo>
                  <a:lnTo>
                    <a:pt x="3652455" y="681294"/>
                  </a:lnTo>
                  <a:lnTo>
                    <a:pt x="3657192" y="677792"/>
                  </a:lnTo>
                  <a:lnTo>
                    <a:pt x="3661614" y="673972"/>
                  </a:lnTo>
                  <a:lnTo>
                    <a:pt x="3665404" y="669833"/>
                  </a:lnTo>
                  <a:lnTo>
                    <a:pt x="3669509" y="665695"/>
                  </a:lnTo>
                  <a:lnTo>
                    <a:pt x="3673299" y="661556"/>
                  </a:lnTo>
                  <a:lnTo>
                    <a:pt x="3676773" y="656781"/>
                  </a:lnTo>
                  <a:lnTo>
                    <a:pt x="3680247" y="652324"/>
                  </a:lnTo>
                  <a:lnTo>
                    <a:pt x="3683405" y="647231"/>
                  </a:lnTo>
                  <a:lnTo>
                    <a:pt x="3685932" y="642456"/>
                  </a:lnTo>
                  <a:lnTo>
                    <a:pt x="3688458" y="637362"/>
                  </a:lnTo>
                  <a:lnTo>
                    <a:pt x="3691300" y="631950"/>
                  </a:lnTo>
                  <a:lnTo>
                    <a:pt x="3693195" y="626539"/>
                  </a:lnTo>
                  <a:lnTo>
                    <a:pt x="3695090" y="620808"/>
                  </a:lnTo>
                  <a:lnTo>
                    <a:pt x="3696669" y="615397"/>
                  </a:lnTo>
                  <a:lnTo>
                    <a:pt x="3697933" y="609348"/>
                  </a:lnTo>
                  <a:lnTo>
                    <a:pt x="3698880" y="603618"/>
                  </a:lnTo>
                  <a:lnTo>
                    <a:pt x="3699828" y="597251"/>
                  </a:lnTo>
                  <a:lnTo>
                    <a:pt x="3700143" y="591521"/>
                  </a:lnTo>
                  <a:lnTo>
                    <a:pt x="3700459" y="585154"/>
                  </a:lnTo>
                  <a:lnTo>
                    <a:pt x="3700143" y="579105"/>
                  </a:lnTo>
                  <a:lnTo>
                    <a:pt x="3699828" y="572738"/>
                  </a:lnTo>
                  <a:lnTo>
                    <a:pt x="3698880" y="567008"/>
                  </a:lnTo>
                  <a:lnTo>
                    <a:pt x="3697933" y="560960"/>
                  </a:lnTo>
                  <a:lnTo>
                    <a:pt x="3696669" y="555229"/>
                  </a:lnTo>
                  <a:lnTo>
                    <a:pt x="3695090" y="549499"/>
                  </a:lnTo>
                  <a:lnTo>
                    <a:pt x="3693195" y="544087"/>
                  </a:lnTo>
                  <a:lnTo>
                    <a:pt x="3691300" y="538357"/>
                  </a:lnTo>
                  <a:lnTo>
                    <a:pt x="3688458" y="533264"/>
                  </a:lnTo>
                  <a:lnTo>
                    <a:pt x="3685932" y="527852"/>
                  </a:lnTo>
                  <a:lnTo>
                    <a:pt x="3683405" y="523077"/>
                  </a:lnTo>
                  <a:lnTo>
                    <a:pt x="3680247" y="517983"/>
                  </a:lnTo>
                  <a:lnTo>
                    <a:pt x="3676773" y="513526"/>
                  </a:lnTo>
                  <a:lnTo>
                    <a:pt x="3673299" y="509070"/>
                  </a:lnTo>
                  <a:lnTo>
                    <a:pt x="3669509" y="504294"/>
                  </a:lnTo>
                  <a:lnTo>
                    <a:pt x="3665404" y="500474"/>
                  </a:lnTo>
                  <a:lnTo>
                    <a:pt x="3661614" y="496654"/>
                  </a:lnTo>
                  <a:lnTo>
                    <a:pt x="3657192" y="492516"/>
                  </a:lnTo>
                  <a:lnTo>
                    <a:pt x="3652455" y="489014"/>
                  </a:lnTo>
                  <a:lnTo>
                    <a:pt x="3648034" y="485831"/>
                  </a:lnTo>
                  <a:lnTo>
                    <a:pt x="3642981" y="482329"/>
                  </a:lnTo>
                  <a:lnTo>
                    <a:pt x="3638243" y="479782"/>
                  </a:lnTo>
                  <a:lnTo>
                    <a:pt x="3632875" y="477235"/>
                  </a:lnTo>
                  <a:lnTo>
                    <a:pt x="3627822" y="474688"/>
                  </a:lnTo>
                  <a:lnTo>
                    <a:pt x="3622453" y="472460"/>
                  </a:lnTo>
                  <a:lnTo>
                    <a:pt x="3616768" y="470550"/>
                  </a:lnTo>
                  <a:lnTo>
                    <a:pt x="3611399" y="468958"/>
                  </a:lnTo>
                  <a:lnTo>
                    <a:pt x="3605399" y="467685"/>
                  </a:lnTo>
                  <a:lnTo>
                    <a:pt x="3599714" y="466730"/>
                  </a:lnTo>
                  <a:lnTo>
                    <a:pt x="3593713" y="465775"/>
                  </a:lnTo>
                  <a:lnTo>
                    <a:pt x="3587713" y="465456"/>
                  </a:lnTo>
                  <a:lnTo>
                    <a:pt x="3581397" y="465138"/>
                  </a:lnTo>
                  <a:close/>
                  <a:moveTo>
                    <a:pt x="1975323" y="465138"/>
                  </a:moveTo>
                  <a:lnTo>
                    <a:pt x="1969282" y="465457"/>
                  </a:lnTo>
                  <a:lnTo>
                    <a:pt x="1963242" y="465775"/>
                  </a:lnTo>
                  <a:lnTo>
                    <a:pt x="1957201" y="466730"/>
                  </a:lnTo>
                  <a:lnTo>
                    <a:pt x="1951161" y="467685"/>
                  </a:lnTo>
                  <a:lnTo>
                    <a:pt x="1945756" y="468958"/>
                  </a:lnTo>
                  <a:lnTo>
                    <a:pt x="1939716" y="470550"/>
                  </a:lnTo>
                  <a:lnTo>
                    <a:pt x="1934311" y="472460"/>
                  </a:lnTo>
                  <a:lnTo>
                    <a:pt x="1928588" y="474689"/>
                  </a:lnTo>
                  <a:lnTo>
                    <a:pt x="1923502" y="477235"/>
                  </a:lnTo>
                  <a:lnTo>
                    <a:pt x="1918415" y="479782"/>
                  </a:lnTo>
                  <a:lnTo>
                    <a:pt x="1913328" y="482329"/>
                  </a:lnTo>
                  <a:lnTo>
                    <a:pt x="1908559" y="485831"/>
                  </a:lnTo>
                  <a:lnTo>
                    <a:pt x="1903790" y="489014"/>
                  </a:lnTo>
                  <a:lnTo>
                    <a:pt x="1899340" y="492516"/>
                  </a:lnTo>
                  <a:lnTo>
                    <a:pt x="1895206" y="496654"/>
                  </a:lnTo>
                  <a:lnTo>
                    <a:pt x="1890756" y="500474"/>
                  </a:lnTo>
                  <a:lnTo>
                    <a:pt x="1886941" y="504294"/>
                  </a:lnTo>
                  <a:lnTo>
                    <a:pt x="1882808" y="509070"/>
                  </a:lnTo>
                  <a:lnTo>
                    <a:pt x="1879310" y="513527"/>
                  </a:lnTo>
                  <a:lnTo>
                    <a:pt x="1876131" y="517983"/>
                  </a:lnTo>
                  <a:lnTo>
                    <a:pt x="1873270" y="523077"/>
                  </a:lnTo>
                  <a:lnTo>
                    <a:pt x="1870091" y="527852"/>
                  </a:lnTo>
                  <a:lnTo>
                    <a:pt x="1867547" y="533264"/>
                  </a:lnTo>
                  <a:lnTo>
                    <a:pt x="1865004" y="538357"/>
                  </a:lnTo>
                  <a:lnTo>
                    <a:pt x="1863097" y="544088"/>
                  </a:lnTo>
                  <a:lnTo>
                    <a:pt x="1861189" y="549499"/>
                  </a:lnTo>
                  <a:lnTo>
                    <a:pt x="1859281" y="555230"/>
                  </a:lnTo>
                  <a:lnTo>
                    <a:pt x="1858010" y="560960"/>
                  </a:lnTo>
                  <a:lnTo>
                    <a:pt x="1857056" y="567008"/>
                  </a:lnTo>
                  <a:lnTo>
                    <a:pt x="1856102" y="572739"/>
                  </a:lnTo>
                  <a:lnTo>
                    <a:pt x="1855784" y="579105"/>
                  </a:lnTo>
                  <a:lnTo>
                    <a:pt x="1855784" y="585154"/>
                  </a:lnTo>
                  <a:lnTo>
                    <a:pt x="1855784" y="591521"/>
                  </a:lnTo>
                  <a:lnTo>
                    <a:pt x="1856102" y="597251"/>
                  </a:lnTo>
                  <a:lnTo>
                    <a:pt x="1857056" y="603618"/>
                  </a:lnTo>
                  <a:lnTo>
                    <a:pt x="1858010" y="609348"/>
                  </a:lnTo>
                  <a:lnTo>
                    <a:pt x="1859281" y="615397"/>
                  </a:lnTo>
                  <a:lnTo>
                    <a:pt x="1861189" y="620808"/>
                  </a:lnTo>
                  <a:lnTo>
                    <a:pt x="1863097" y="626539"/>
                  </a:lnTo>
                  <a:lnTo>
                    <a:pt x="1865004" y="631951"/>
                  </a:lnTo>
                  <a:lnTo>
                    <a:pt x="1867547" y="637362"/>
                  </a:lnTo>
                  <a:lnTo>
                    <a:pt x="1870091" y="642456"/>
                  </a:lnTo>
                  <a:lnTo>
                    <a:pt x="1873270" y="647231"/>
                  </a:lnTo>
                  <a:lnTo>
                    <a:pt x="1876131" y="652324"/>
                  </a:lnTo>
                  <a:lnTo>
                    <a:pt x="1879310" y="656781"/>
                  </a:lnTo>
                  <a:lnTo>
                    <a:pt x="1882808" y="661556"/>
                  </a:lnTo>
                  <a:lnTo>
                    <a:pt x="1886941" y="665695"/>
                  </a:lnTo>
                  <a:lnTo>
                    <a:pt x="1890756" y="669833"/>
                  </a:lnTo>
                  <a:lnTo>
                    <a:pt x="1895206" y="673972"/>
                  </a:lnTo>
                  <a:lnTo>
                    <a:pt x="1899340" y="677792"/>
                  </a:lnTo>
                  <a:lnTo>
                    <a:pt x="1903790" y="681294"/>
                  </a:lnTo>
                  <a:lnTo>
                    <a:pt x="1908559" y="684796"/>
                  </a:lnTo>
                  <a:lnTo>
                    <a:pt x="1913328" y="687661"/>
                  </a:lnTo>
                  <a:lnTo>
                    <a:pt x="1918415" y="690526"/>
                  </a:lnTo>
                  <a:lnTo>
                    <a:pt x="1923502" y="693073"/>
                  </a:lnTo>
                  <a:lnTo>
                    <a:pt x="1928588" y="695938"/>
                  </a:lnTo>
                  <a:lnTo>
                    <a:pt x="1934311" y="697848"/>
                  </a:lnTo>
                  <a:lnTo>
                    <a:pt x="1939716" y="699758"/>
                  </a:lnTo>
                  <a:lnTo>
                    <a:pt x="1945756" y="701349"/>
                  </a:lnTo>
                  <a:lnTo>
                    <a:pt x="1951161" y="702623"/>
                  </a:lnTo>
                  <a:lnTo>
                    <a:pt x="1957201" y="703578"/>
                  </a:lnTo>
                  <a:lnTo>
                    <a:pt x="1963242" y="704533"/>
                  </a:lnTo>
                  <a:lnTo>
                    <a:pt x="1969282" y="704851"/>
                  </a:lnTo>
                  <a:lnTo>
                    <a:pt x="1975323" y="704851"/>
                  </a:lnTo>
                  <a:lnTo>
                    <a:pt x="1981681" y="704851"/>
                  </a:lnTo>
                  <a:lnTo>
                    <a:pt x="1987722" y="704533"/>
                  </a:lnTo>
                  <a:lnTo>
                    <a:pt x="1993762" y="703578"/>
                  </a:lnTo>
                  <a:lnTo>
                    <a:pt x="1999485" y="702623"/>
                  </a:lnTo>
                  <a:lnTo>
                    <a:pt x="2005525" y="701349"/>
                  </a:lnTo>
                  <a:lnTo>
                    <a:pt x="2010930" y="699758"/>
                  </a:lnTo>
                  <a:lnTo>
                    <a:pt x="2016653" y="697848"/>
                  </a:lnTo>
                  <a:lnTo>
                    <a:pt x="2022057" y="695938"/>
                  </a:lnTo>
                  <a:lnTo>
                    <a:pt x="2027462" y="693073"/>
                  </a:lnTo>
                  <a:lnTo>
                    <a:pt x="2032549" y="690526"/>
                  </a:lnTo>
                  <a:lnTo>
                    <a:pt x="2037635" y="687661"/>
                  </a:lnTo>
                  <a:lnTo>
                    <a:pt x="2042404" y="684796"/>
                  </a:lnTo>
                  <a:lnTo>
                    <a:pt x="2047491" y="681294"/>
                  </a:lnTo>
                  <a:lnTo>
                    <a:pt x="2051624" y="677792"/>
                  </a:lnTo>
                  <a:lnTo>
                    <a:pt x="2056075" y="673972"/>
                  </a:lnTo>
                  <a:lnTo>
                    <a:pt x="2060208" y="669833"/>
                  </a:lnTo>
                  <a:lnTo>
                    <a:pt x="2064341" y="665695"/>
                  </a:lnTo>
                  <a:lnTo>
                    <a:pt x="2067838" y="661556"/>
                  </a:lnTo>
                  <a:lnTo>
                    <a:pt x="2071653" y="656781"/>
                  </a:lnTo>
                  <a:lnTo>
                    <a:pt x="2074832" y="652324"/>
                  </a:lnTo>
                  <a:lnTo>
                    <a:pt x="2078012" y="647231"/>
                  </a:lnTo>
                  <a:lnTo>
                    <a:pt x="2080873" y="642456"/>
                  </a:lnTo>
                  <a:lnTo>
                    <a:pt x="2083734" y="637362"/>
                  </a:lnTo>
                  <a:lnTo>
                    <a:pt x="2085960" y="631951"/>
                  </a:lnTo>
                  <a:lnTo>
                    <a:pt x="2088185" y="626539"/>
                  </a:lnTo>
                  <a:lnTo>
                    <a:pt x="2089775" y="620808"/>
                  </a:lnTo>
                  <a:lnTo>
                    <a:pt x="2091364" y="615397"/>
                  </a:lnTo>
                  <a:lnTo>
                    <a:pt x="2092636" y="609348"/>
                  </a:lnTo>
                  <a:lnTo>
                    <a:pt x="2094225" y="603618"/>
                  </a:lnTo>
                  <a:lnTo>
                    <a:pt x="2094861" y="597251"/>
                  </a:lnTo>
                  <a:lnTo>
                    <a:pt x="2095179" y="591521"/>
                  </a:lnTo>
                  <a:lnTo>
                    <a:pt x="2095497" y="585154"/>
                  </a:lnTo>
                  <a:lnTo>
                    <a:pt x="2095179" y="579105"/>
                  </a:lnTo>
                  <a:lnTo>
                    <a:pt x="2094861" y="572739"/>
                  </a:lnTo>
                  <a:lnTo>
                    <a:pt x="2094225" y="567008"/>
                  </a:lnTo>
                  <a:lnTo>
                    <a:pt x="2092636" y="560960"/>
                  </a:lnTo>
                  <a:lnTo>
                    <a:pt x="2091364" y="555230"/>
                  </a:lnTo>
                  <a:lnTo>
                    <a:pt x="2089775" y="549499"/>
                  </a:lnTo>
                  <a:lnTo>
                    <a:pt x="2088185" y="544088"/>
                  </a:lnTo>
                  <a:lnTo>
                    <a:pt x="2085960" y="538357"/>
                  </a:lnTo>
                  <a:lnTo>
                    <a:pt x="2083734" y="533264"/>
                  </a:lnTo>
                  <a:lnTo>
                    <a:pt x="2080873" y="527852"/>
                  </a:lnTo>
                  <a:lnTo>
                    <a:pt x="2078012" y="523077"/>
                  </a:lnTo>
                  <a:lnTo>
                    <a:pt x="2074832" y="517983"/>
                  </a:lnTo>
                  <a:lnTo>
                    <a:pt x="2071653" y="513527"/>
                  </a:lnTo>
                  <a:lnTo>
                    <a:pt x="2067838" y="509070"/>
                  </a:lnTo>
                  <a:lnTo>
                    <a:pt x="2064341" y="504294"/>
                  </a:lnTo>
                  <a:lnTo>
                    <a:pt x="2060208" y="500474"/>
                  </a:lnTo>
                  <a:lnTo>
                    <a:pt x="2056075" y="496654"/>
                  </a:lnTo>
                  <a:lnTo>
                    <a:pt x="2051624" y="492516"/>
                  </a:lnTo>
                  <a:lnTo>
                    <a:pt x="2047491" y="489014"/>
                  </a:lnTo>
                  <a:lnTo>
                    <a:pt x="2042404" y="485831"/>
                  </a:lnTo>
                  <a:lnTo>
                    <a:pt x="2037635" y="482329"/>
                  </a:lnTo>
                  <a:lnTo>
                    <a:pt x="2032549" y="479782"/>
                  </a:lnTo>
                  <a:lnTo>
                    <a:pt x="2027462" y="477235"/>
                  </a:lnTo>
                  <a:lnTo>
                    <a:pt x="2022057" y="474689"/>
                  </a:lnTo>
                  <a:lnTo>
                    <a:pt x="2016653" y="472460"/>
                  </a:lnTo>
                  <a:lnTo>
                    <a:pt x="2010930" y="470550"/>
                  </a:lnTo>
                  <a:lnTo>
                    <a:pt x="2005525" y="468958"/>
                  </a:lnTo>
                  <a:lnTo>
                    <a:pt x="1999485" y="467685"/>
                  </a:lnTo>
                  <a:lnTo>
                    <a:pt x="1993762" y="466730"/>
                  </a:lnTo>
                  <a:lnTo>
                    <a:pt x="1987722" y="465775"/>
                  </a:lnTo>
                  <a:lnTo>
                    <a:pt x="1981681" y="465457"/>
                  </a:lnTo>
                  <a:lnTo>
                    <a:pt x="1975323" y="465138"/>
                  </a:lnTo>
                  <a:close/>
                  <a:moveTo>
                    <a:pt x="2038346" y="0"/>
                  </a:moveTo>
                  <a:lnTo>
                    <a:pt x="3519484" y="0"/>
                  </a:lnTo>
                  <a:lnTo>
                    <a:pt x="3431641" y="179388"/>
                  </a:lnTo>
                  <a:lnTo>
                    <a:pt x="3916359" y="179388"/>
                  </a:lnTo>
                  <a:lnTo>
                    <a:pt x="3916359" y="295278"/>
                  </a:lnTo>
                  <a:lnTo>
                    <a:pt x="4885370" y="295278"/>
                  </a:lnTo>
                  <a:lnTo>
                    <a:pt x="4901245" y="295596"/>
                  </a:lnTo>
                  <a:lnTo>
                    <a:pt x="4917437" y="296231"/>
                  </a:lnTo>
                  <a:lnTo>
                    <a:pt x="4932995" y="297183"/>
                  </a:lnTo>
                  <a:lnTo>
                    <a:pt x="4948552" y="298771"/>
                  </a:lnTo>
                  <a:lnTo>
                    <a:pt x="4964427" y="300676"/>
                  </a:lnTo>
                  <a:lnTo>
                    <a:pt x="4979667" y="302581"/>
                  </a:lnTo>
                  <a:lnTo>
                    <a:pt x="4994907" y="305120"/>
                  </a:lnTo>
                  <a:lnTo>
                    <a:pt x="5010465" y="307977"/>
                  </a:lnTo>
                  <a:lnTo>
                    <a:pt x="5025387" y="311471"/>
                  </a:lnTo>
                  <a:lnTo>
                    <a:pt x="5040310" y="314962"/>
                  </a:lnTo>
                  <a:lnTo>
                    <a:pt x="5054915" y="318772"/>
                  </a:lnTo>
                  <a:lnTo>
                    <a:pt x="5069837" y="323534"/>
                  </a:lnTo>
                  <a:lnTo>
                    <a:pt x="5084125" y="327979"/>
                  </a:lnTo>
                  <a:lnTo>
                    <a:pt x="5098412" y="333059"/>
                  </a:lnTo>
                  <a:lnTo>
                    <a:pt x="5112700" y="338456"/>
                  </a:lnTo>
                  <a:lnTo>
                    <a:pt x="5126987" y="344171"/>
                  </a:lnTo>
                  <a:lnTo>
                    <a:pt x="5140640" y="350203"/>
                  </a:lnTo>
                  <a:lnTo>
                    <a:pt x="5154292" y="356870"/>
                  </a:lnTo>
                  <a:lnTo>
                    <a:pt x="5167627" y="363220"/>
                  </a:lnTo>
                  <a:lnTo>
                    <a:pt x="5180962" y="370522"/>
                  </a:lnTo>
                  <a:lnTo>
                    <a:pt x="5193980" y="377507"/>
                  </a:lnTo>
                  <a:lnTo>
                    <a:pt x="5206680" y="385126"/>
                  </a:lnTo>
                  <a:lnTo>
                    <a:pt x="5219380" y="393381"/>
                  </a:lnTo>
                  <a:lnTo>
                    <a:pt x="5232080" y="401318"/>
                  </a:lnTo>
                  <a:lnTo>
                    <a:pt x="5244462" y="409890"/>
                  </a:lnTo>
                  <a:lnTo>
                    <a:pt x="5256527" y="418780"/>
                  </a:lnTo>
                  <a:lnTo>
                    <a:pt x="5268275" y="427669"/>
                  </a:lnTo>
                  <a:lnTo>
                    <a:pt x="5279705" y="436876"/>
                  </a:lnTo>
                  <a:lnTo>
                    <a:pt x="5291135" y="446718"/>
                  </a:lnTo>
                  <a:lnTo>
                    <a:pt x="5302247" y="456560"/>
                  </a:lnTo>
                  <a:lnTo>
                    <a:pt x="5313360" y="466720"/>
                  </a:lnTo>
                  <a:lnTo>
                    <a:pt x="5323520" y="477197"/>
                  </a:lnTo>
                  <a:lnTo>
                    <a:pt x="5333997" y="487674"/>
                  </a:lnTo>
                  <a:lnTo>
                    <a:pt x="5344157" y="498786"/>
                  </a:lnTo>
                  <a:lnTo>
                    <a:pt x="5354000" y="509898"/>
                  </a:lnTo>
                  <a:lnTo>
                    <a:pt x="5363842" y="521327"/>
                  </a:lnTo>
                  <a:lnTo>
                    <a:pt x="5373367" y="532757"/>
                  </a:lnTo>
                  <a:lnTo>
                    <a:pt x="5381940" y="544504"/>
                  </a:lnTo>
                  <a:lnTo>
                    <a:pt x="5390830" y="556568"/>
                  </a:lnTo>
                  <a:lnTo>
                    <a:pt x="5399402" y="568950"/>
                  </a:lnTo>
                  <a:lnTo>
                    <a:pt x="5407657" y="581332"/>
                  </a:lnTo>
                  <a:lnTo>
                    <a:pt x="5415595" y="594031"/>
                  </a:lnTo>
                  <a:lnTo>
                    <a:pt x="5423215" y="606731"/>
                  </a:lnTo>
                  <a:lnTo>
                    <a:pt x="5430517" y="619747"/>
                  </a:lnTo>
                  <a:lnTo>
                    <a:pt x="5437502" y="633082"/>
                  </a:lnTo>
                  <a:lnTo>
                    <a:pt x="5444170" y="646416"/>
                  </a:lnTo>
                  <a:lnTo>
                    <a:pt x="5450520" y="660068"/>
                  </a:lnTo>
                  <a:lnTo>
                    <a:pt x="5456552" y="674037"/>
                  </a:lnTo>
                  <a:lnTo>
                    <a:pt x="5462267" y="688007"/>
                  </a:lnTo>
                  <a:lnTo>
                    <a:pt x="5467665" y="702293"/>
                  </a:lnTo>
                  <a:lnTo>
                    <a:pt x="5472745" y="716580"/>
                  </a:lnTo>
                  <a:lnTo>
                    <a:pt x="5477507" y="731184"/>
                  </a:lnTo>
                  <a:lnTo>
                    <a:pt x="5481952" y="745789"/>
                  </a:lnTo>
                  <a:lnTo>
                    <a:pt x="5485762" y="760393"/>
                  </a:lnTo>
                  <a:lnTo>
                    <a:pt x="5489572" y="775315"/>
                  </a:lnTo>
                  <a:lnTo>
                    <a:pt x="5492747" y="790554"/>
                  </a:lnTo>
                  <a:lnTo>
                    <a:pt x="5495605" y="805793"/>
                  </a:lnTo>
                  <a:lnTo>
                    <a:pt x="5498145" y="821033"/>
                  </a:lnTo>
                  <a:lnTo>
                    <a:pt x="5500367" y="836589"/>
                  </a:lnTo>
                  <a:lnTo>
                    <a:pt x="5502272" y="852146"/>
                  </a:lnTo>
                  <a:lnTo>
                    <a:pt x="5503542" y="867703"/>
                  </a:lnTo>
                  <a:lnTo>
                    <a:pt x="5504495" y="883577"/>
                  </a:lnTo>
                  <a:lnTo>
                    <a:pt x="5505130" y="899451"/>
                  </a:lnTo>
                  <a:lnTo>
                    <a:pt x="5505447" y="915326"/>
                  </a:lnTo>
                  <a:lnTo>
                    <a:pt x="5505447" y="6237953"/>
                  </a:lnTo>
                  <a:lnTo>
                    <a:pt x="5505130" y="6253827"/>
                  </a:lnTo>
                  <a:lnTo>
                    <a:pt x="5504495" y="6270019"/>
                  </a:lnTo>
                  <a:lnTo>
                    <a:pt x="5503542" y="6285575"/>
                  </a:lnTo>
                  <a:lnTo>
                    <a:pt x="5502272" y="6301132"/>
                  </a:lnTo>
                  <a:lnTo>
                    <a:pt x="5500367" y="6317006"/>
                  </a:lnTo>
                  <a:lnTo>
                    <a:pt x="5498145" y="6332246"/>
                  </a:lnTo>
                  <a:lnTo>
                    <a:pt x="5495605" y="6347485"/>
                  </a:lnTo>
                  <a:lnTo>
                    <a:pt x="5492747" y="6363042"/>
                  </a:lnTo>
                  <a:lnTo>
                    <a:pt x="5489572" y="6377963"/>
                  </a:lnTo>
                  <a:lnTo>
                    <a:pt x="5485762" y="6392885"/>
                  </a:lnTo>
                  <a:lnTo>
                    <a:pt x="5481952" y="6407490"/>
                  </a:lnTo>
                  <a:lnTo>
                    <a:pt x="5477507" y="6422411"/>
                  </a:lnTo>
                  <a:lnTo>
                    <a:pt x="5472745" y="6436698"/>
                  </a:lnTo>
                  <a:lnTo>
                    <a:pt x="5467665" y="6450985"/>
                  </a:lnTo>
                  <a:lnTo>
                    <a:pt x="5462267" y="6465272"/>
                  </a:lnTo>
                  <a:lnTo>
                    <a:pt x="5456552" y="6479241"/>
                  </a:lnTo>
                  <a:lnTo>
                    <a:pt x="5450520" y="6493210"/>
                  </a:lnTo>
                  <a:lnTo>
                    <a:pt x="5444170" y="6506862"/>
                  </a:lnTo>
                  <a:lnTo>
                    <a:pt x="5437502" y="6520197"/>
                  </a:lnTo>
                  <a:lnTo>
                    <a:pt x="5430517" y="6533531"/>
                  </a:lnTo>
                  <a:lnTo>
                    <a:pt x="5423215" y="6546548"/>
                  </a:lnTo>
                  <a:lnTo>
                    <a:pt x="5415595" y="6559247"/>
                  </a:lnTo>
                  <a:lnTo>
                    <a:pt x="5407657" y="6572264"/>
                  </a:lnTo>
                  <a:lnTo>
                    <a:pt x="5399402" y="6584646"/>
                  </a:lnTo>
                  <a:lnTo>
                    <a:pt x="5390830" y="6597028"/>
                  </a:lnTo>
                  <a:lnTo>
                    <a:pt x="5381940" y="6609092"/>
                  </a:lnTo>
                  <a:lnTo>
                    <a:pt x="5373367" y="6620839"/>
                  </a:lnTo>
                  <a:lnTo>
                    <a:pt x="5363842" y="6632269"/>
                  </a:lnTo>
                  <a:lnTo>
                    <a:pt x="5354000" y="6643698"/>
                  </a:lnTo>
                  <a:lnTo>
                    <a:pt x="5344157" y="6654810"/>
                  </a:lnTo>
                  <a:lnTo>
                    <a:pt x="5333997" y="6665922"/>
                  </a:lnTo>
                  <a:lnTo>
                    <a:pt x="5323520" y="6676082"/>
                  </a:lnTo>
                  <a:lnTo>
                    <a:pt x="5313360" y="6686559"/>
                  </a:lnTo>
                  <a:lnTo>
                    <a:pt x="5302247" y="6696718"/>
                  </a:lnTo>
                  <a:lnTo>
                    <a:pt x="5291135" y="6706560"/>
                  </a:lnTo>
                  <a:lnTo>
                    <a:pt x="5279705" y="6716402"/>
                  </a:lnTo>
                  <a:lnTo>
                    <a:pt x="5268275" y="6725609"/>
                  </a:lnTo>
                  <a:lnTo>
                    <a:pt x="5256527" y="6734499"/>
                  </a:lnTo>
                  <a:lnTo>
                    <a:pt x="5244462" y="6743388"/>
                  </a:lnTo>
                  <a:lnTo>
                    <a:pt x="5232080" y="6751960"/>
                  </a:lnTo>
                  <a:lnTo>
                    <a:pt x="5219380" y="6760215"/>
                  </a:lnTo>
                  <a:lnTo>
                    <a:pt x="5206680" y="6768152"/>
                  </a:lnTo>
                  <a:lnTo>
                    <a:pt x="5193980" y="6775772"/>
                  </a:lnTo>
                  <a:lnTo>
                    <a:pt x="5180962" y="6783074"/>
                  </a:lnTo>
                  <a:lnTo>
                    <a:pt x="5167627" y="6790059"/>
                  </a:lnTo>
                  <a:lnTo>
                    <a:pt x="5154292" y="6796726"/>
                  </a:lnTo>
                  <a:lnTo>
                    <a:pt x="5140640" y="6803075"/>
                  </a:lnTo>
                  <a:lnTo>
                    <a:pt x="5126987" y="6809108"/>
                  </a:lnTo>
                  <a:lnTo>
                    <a:pt x="5112700" y="6814822"/>
                  </a:lnTo>
                  <a:lnTo>
                    <a:pt x="5098412" y="6820220"/>
                  </a:lnTo>
                  <a:lnTo>
                    <a:pt x="5084125" y="6825299"/>
                  </a:lnTo>
                  <a:lnTo>
                    <a:pt x="5069837" y="6830062"/>
                  </a:lnTo>
                  <a:lnTo>
                    <a:pt x="5054915" y="6834506"/>
                  </a:lnTo>
                  <a:lnTo>
                    <a:pt x="5040310" y="6838316"/>
                  </a:lnTo>
                  <a:lnTo>
                    <a:pt x="5025387" y="6842126"/>
                  </a:lnTo>
                  <a:lnTo>
                    <a:pt x="5010465" y="6845301"/>
                  </a:lnTo>
                  <a:lnTo>
                    <a:pt x="4994907" y="6848158"/>
                  </a:lnTo>
                  <a:lnTo>
                    <a:pt x="4979667" y="6850698"/>
                  </a:lnTo>
                  <a:lnTo>
                    <a:pt x="4964427" y="6852920"/>
                  </a:lnTo>
                  <a:lnTo>
                    <a:pt x="4948552" y="6854825"/>
                  </a:lnTo>
                  <a:lnTo>
                    <a:pt x="4932995" y="6856095"/>
                  </a:lnTo>
                  <a:lnTo>
                    <a:pt x="4917437" y="6857048"/>
                  </a:lnTo>
                  <a:lnTo>
                    <a:pt x="4901245" y="6857683"/>
                  </a:lnTo>
                  <a:lnTo>
                    <a:pt x="4885370" y="6858000"/>
                  </a:lnTo>
                  <a:lnTo>
                    <a:pt x="619760" y="6858000"/>
                  </a:lnTo>
                  <a:lnTo>
                    <a:pt x="603885" y="6857683"/>
                  </a:lnTo>
                  <a:lnTo>
                    <a:pt x="588010" y="6857048"/>
                  </a:lnTo>
                  <a:lnTo>
                    <a:pt x="572135" y="6856095"/>
                  </a:lnTo>
                  <a:lnTo>
                    <a:pt x="556578" y="6854825"/>
                  </a:lnTo>
                  <a:lnTo>
                    <a:pt x="541020" y="6852920"/>
                  </a:lnTo>
                  <a:lnTo>
                    <a:pt x="525463" y="6850698"/>
                  </a:lnTo>
                  <a:lnTo>
                    <a:pt x="510223" y="6848158"/>
                  </a:lnTo>
                  <a:lnTo>
                    <a:pt x="494983" y="6845301"/>
                  </a:lnTo>
                  <a:lnTo>
                    <a:pt x="479743" y="6842126"/>
                  </a:lnTo>
                  <a:lnTo>
                    <a:pt x="465138" y="6838316"/>
                  </a:lnTo>
                  <a:lnTo>
                    <a:pt x="450215" y="6834506"/>
                  </a:lnTo>
                  <a:lnTo>
                    <a:pt x="435610" y="6830062"/>
                  </a:lnTo>
                  <a:lnTo>
                    <a:pt x="421005" y="6825299"/>
                  </a:lnTo>
                  <a:lnTo>
                    <a:pt x="406718" y="6820220"/>
                  </a:lnTo>
                  <a:lnTo>
                    <a:pt x="392748" y="6814822"/>
                  </a:lnTo>
                  <a:lnTo>
                    <a:pt x="378460" y="6809108"/>
                  </a:lnTo>
                  <a:lnTo>
                    <a:pt x="364808" y="6803075"/>
                  </a:lnTo>
                  <a:lnTo>
                    <a:pt x="351155" y="6796726"/>
                  </a:lnTo>
                  <a:lnTo>
                    <a:pt x="337820" y="6790059"/>
                  </a:lnTo>
                  <a:lnTo>
                    <a:pt x="324485" y="6783074"/>
                  </a:lnTo>
                  <a:lnTo>
                    <a:pt x="311468" y="6775772"/>
                  </a:lnTo>
                  <a:lnTo>
                    <a:pt x="298768" y="6768152"/>
                  </a:lnTo>
                  <a:lnTo>
                    <a:pt x="286068" y="6760215"/>
                  </a:lnTo>
                  <a:lnTo>
                    <a:pt x="273050" y="6751960"/>
                  </a:lnTo>
                  <a:lnTo>
                    <a:pt x="260985" y="6743388"/>
                  </a:lnTo>
                  <a:lnTo>
                    <a:pt x="248920" y="6734499"/>
                  </a:lnTo>
                  <a:lnTo>
                    <a:pt x="237173" y="6725609"/>
                  </a:lnTo>
                  <a:lnTo>
                    <a:pt x="225425" y="6716402"/>
                  </a:lnTo>
                  <a:lnTo>
                    <a:pt x="213995" y="6706560"/>
                  </a:lnTo>
                  <a:lnTo>
                    <a:pt x="202883" y="6696718"/>
                  </a:lnTo>
                  <a:lnTo>
                    <a:pt x="192088" y="6686559"/>
                  </a:lnTo>
                  <a:lnTo>
                    <a:pt x="181610" y="6676082"/>
                  </a:lnTo>
                  <a:lnTo>
                    <a:pt x="171450" y="6665922"/>
                  </a:lnTo>
                  <a:lnTo>
                    <a:pt x="160973" y="6654810"/>
                  </a:lnTo>
                  <a:lnTo>
                    <a:pt x="151130" y="6643698"/>
                  </a:lnTo>
                  <a:lnTo>
                    <a:pt x="141605" y="6632269"/>
                  </a:lnTo>
                  <a:lnTo>
                    <a:pt x="132080" y="6620839"/>
                  </a:lnTo>
                  <a:lnTo>
                    <a:pt x="123190" y="6609092"/>
                  </a:lnTo>
                  <a:lnTo>
                    <a:pt x="114300" y="6597028"/>
                  </a:lnTo>
                  <a:lnTo>
                    <a:pt x="105728" y="6584646"/>
                  </a:lnTo>
                  <a:lnTo>
                    <a:pt x="97473" y="6572264"/>
                  </a:lnTo>
                  <a:lnTo>
                    <a:pt x="89853" y="6559247"/>
                  </a:lnTo>
                  <a:lnTo>
                    <a:pt x="82233" y="6546548"/>
                  </a:lnTo>
                  <a:lnTo>
                    <a:pt x="74613" y="6533531"/>
                  </a:lnTo>
                  <a:lnTo>
                    <a:pt x="67945" y="6520197"/>
                  </a:lnTo>
                  <a:lnTo>
                    <a:pt x="60960" y="6506862"/>
                  </a:lnTo>
                  <a:lnTo>
                    <a:pt x="54928" y="6493210"/>
                  </a:lnTo>
                  <a:lnTo>
                    <a:pt x="48578" y="6479241"/>
                  </a:lnTo>
                  <a:lnTo>
                    <a:pt x="43180" y="6465272"/>
                  </a:lnTo>
                  <a:lnTo>
                    <a:pt x="37465" y="6450985"/>
                  </a:lnTo>
                  <a:lnTo>
                    <a:pt x="32703" y="6436698"/>
                  </a:lnTo>
                  <a:lnTo>
                    <a:pt x="27623" y="6422411"/>
                  </a:lnTo>
                  <a:lnTo>
                    <a:pt x="23495" y="6407490"/>
                  </a:lnTo>
                  <a:lnTo>
                    <a:pt x="19685" y="6392885"/>
                  </a:lnTo>
                  <a:lnTo>
                    <a:pt x="15875" y="6377963"/>
                  </a:lnTo>
                  <a:lnTo>
                    <a:pt x="12700" y="6363042"/>
                  </a:lnTo>
                  <a:lnTo>
                    <a:pt x="9843" y="6347485"/>
                  </a:lnTo>
                  <a:lnTo>
                    <a:pt x="7303" y="6332246"/>
                  </a:lnTo>
                  <a:lnTo>
                    <a:pt x="4763" y="6317006"/>
                  </a:lnTo>
                  <a:lnTo>
                    <a:pt x="3175" y="6301132"/>
                  </a:lnTo>
                  <a:lnTo>
                    <a:pt x="1905" y="6285575"/>
                  </a:lnTo>
                  <a:lnTo>
                    <a:pt x="953" y="6270019"/>
                  </a:lnTo>
                  <a:lnTo>
                    <a:pt x="318" y="6253827"/>
                  </a:lnTo>
                  <a:lnTo>
                    <a:pt x="0" y="6237953"/>
                  </a:lnTo>
                  <a:lnTo>
                    <a:pt x="0" y="915326"/>
                  </a:lnTo>
                  <a:lnTo>
                    <a:pt x="318" y="899451"/>
                  </a:lnTo>
                  <a:lnTo>
                    <a:pt x="953" y="883577"/>
                  </a:lnTo>
                  <a:lnTo>
                    <a:pt x="1905" y="867703"/>
                  </a:lnTo>
                  <a:lnTo>
                    <a:pt x="3175" y="852146"/>
                  </a:lnTo>
                  <a:lnTo>
                    <a:pt x="4763" y="836589"/>
                  </a:lnTo>
                  <a:lnTo>
                    <a:pt x="7303" y="821033"/>
                  </a:lnTo>
                  <a:lnTo>
                    <a:pt x="9843" y="805793"/>
                  </a:lnTo>
                  <a:lnTo>
                    <a:pt x="12700" y="790554"/>
                  </a:lnTo>
                  <a:lnTo>
                    <a:pt x="15875" y="775315"/>
                  </a:lnTo>
                  <a:lnTo>
                    <a:pt x="19685" y="760393"/>
                  </a:lnTo>
                  <a:lnTo>
                    <a:pt x="23495" y="745789"/>
                  </a:lnTo>
                  <a:lnTo>
                    <a:pt x="27623" y="731184"/>
                  </a:lnTo>
                  <a:lnTo>
                    <a:pt x="32703" y="716580"/>
                  </a:lnTo>
                  <a:lnTo>
                    <a:pt x="37465" y="702293"/>
                  </a:lnTo>
                  <a:lnTo>
                    <a:pt x="43180" y="688007"/>
                  </a:lnTo>
                  <a:lnTo>
                    <a:pt x="48578" y="674037"/>
                  </a:lnTo>
                  <a:lnTo>
                    <a:pt x="54928" y="660068"/>
                  </a:lnTo>
                  <a:lnTo>
                    <a:pt x="60960" y="646416"/>
                  </a:lnTo>
                  <a:lnTo>
                    <a:pt x="67945" y="633082"/>
                  </a:lnTo>
                  <a:lnTo>
                    <a:pt x="74613" y="619747"/>
                  </a:lnTo>
                  <a:lnTo>
                    <a:pt x="82233" y="606731"/>
                  </a:lnTo>
                  <a:lnTo>
                    <a:pt x="89853" y="594031"/>
                  </a:lnTo>
                  <a:lnTo>
                    <a:pt x="97473" y="581332"/>
                  </a:lnTo>
                  <a:lnTo>
                    <a:pt x="105728" y="568950"/>
                  </a:lnTo>
                  <a:lnTo>
                    <a:pt x="114300" y="556568"/>
                  </a:lnTo>
                  <a:lnTo>
                    <a:pt x="123190" y="544504"/>
                  </a:lnTo>
                  <a:lnTo>
                    <a:pt x="132080" y="532757"/>
                  </a:lnTo>
                  <a:lnTo>
                    <a:pt x="141605" y="521327"/>
                  </a:lnTo>
                  <a:lnTo>
                    <a:pt x="151130" y="509898"/>
                  </a:lnTo>
                  <a:lnTo>
                    <a:pt x="160973" y="498786"/>
                  </a:lnTo>
                  <a:lnTo>
                    <a:pt x="171450" y="487674"/>
                  </a:lnTo>
                  <a:lnTo>
                    <a:pt x="181610" y="477197"/>
                  </a:lnTo>
                  <a:lnTo>
                    <a:pt x="192088" y="466720"/>
                  </a:lnTo>
                  <a:lnTo>
                    <a:pt x="202883" y="456560"/>
                  </a:lnTo>
                  <a:lnTo>
                    <a:pt x="213995" y="446718"/>
                  </a:lnTo>
                  <a:lnTo>
                    <a:pt x="225425" y="436876"/>
                  </a:lnTo>
                  <a:lnTo>
                    <a:pt x="237173" y="427669"/>
                  </a:lnTo>
                  <a:lnTo>
                    <a:pt x="248920" y="418780"/>
                  </a:lnTo>
                  <a:lnTo>
                    <a:pt x="260985" y="409890"/>
                  </a:lnTo>
                  <a:lnTo>
                    <a:pt x="273050" y="401318"/>
                  </a:lnTo>
                  <a:lnTo>
                    <a:pt x="286068" y="393381"/>
                  </a:lnTo>
                  <a:lnTo>
                    <a:pt x="298768" y="385126"/>
                  </a:lnTo>
                  <a:lnTo>
                    <a:pt x="311468" y="377507"/>
                  </a:lnTo>
                  <a:lnTo>
                    <a:pt x="324485" y="370522"/>
                  </a:lnTo>
                  <a:lnTo>
                    <a:pt x="337820" y="363220"/>
                  </a:lnTo>
                  <a:lnTo>
                    <a:pt x="351155" y="356870"/>
                  </a:lnTo>
                  <a:lnTo>
                    <a:pt x="364808" y="350203"/>
                  </a:lnTo>
                  <a:lnTo>
                    <a:pt x="378460" y="344171"/>
                  </a:lnTo>
                  <a:lnTo>
                    <a:pt x="392748" y="338456"/>
                  </a:lnTo>
                  <a:lnTo>
                    <a:pt x="406718" y="333059"/>
                  </a:lnTo>
                  <a:lnTo>
                    <a:pt x="421005" y="327979"/>
                  </a:lnTo>
                  <a:lnTo>
                    <a:pt x="435610" y="323534"/>
                  </a:lnTo>
                  <a:lnTo>
                    <a:pt x="450215" y="318772"/>
                  </a:lnTo>
                  <a:lnTo>
                    <a:pt x="465138" y="314962"/>
                  </a:lnTo>
                  <a:lnTo>
                    <a:pt x="479743" y="311471"/>
                  </a:lnTo>
                  <a:lnTo>
                    <a:pt x="494983" y="307977"/>
                  </a:lnTo>
                  <a:lnTo>
                    <a:pt x="510223" y="305120"/>
                  </a:lnTo>
                  <a:lnTo>
                    <a:pt x="525463" y="302581"/>
                  </a:lnTo>
                  <a:lnTo>
                    <a:pt x="541020" y="300676"/>
                  </a:lnTo>
                  <a:lnTo>
                    <a:pt x="556578" y="298771"/>
                  </a:lnTo>
                  <a:lnTo>
                    <a:pt x="572135" y="297183"/>
                  </a:lnTo>
                  <a:lnTo>
                    <a:pt x="588010" y="296231"/>
                  </a:lnTo>
                  <a:lnTo>
                    <a:pt x="603885" y="295596"/>
                  </a:lnTo>
                  <a:lnTo>
                    <a:pt x="619760" y="295278"/>
                  </a:lnTo>
                  <a:lnTo>
                    <a:pt x="1639884" y="295278"/>
                  </a:lnTo>
                  <a:lnTo>
                    <a:pt x="1639884" y="179388"/>
                  </a:lnTo>
                  <a:lnTo>
                    <a:pt x="2125900" y="179388"/>
                  </a:lnTo>
                  <a:lnTo>
                    <a:pt x="2038346" y="0"/>
                  </a:lnTo>
                  <a:close/>
                </a:path>
              </a:pathLst>
            </a:custGeom>
            <a:solidFill>
              <a:srgbClr val="28283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nvGrpSpPr>
          <p:cNvPr id="38" name="组合 37"/>
          <p:cNvGrpSpPr/>
          <p:nvPr/>
        </p:nvGrpSpPr>
        <p:grpSpPr>
          <a:xfrm>
            <a:off x="6532699" y="2854452"/>
            <a:ext cx="1769807" cy="1769807"/>
            <a:chOff x="6494599" y="2930652"/>
            <a:chExt cx="1769807" cy="1769807"/>
          </a:xfrm>
        </p:grpSpPr>
        <p:sp>
          <p:nvSpPr>
            <p:cNvPr id="29" name="椭圆 28"/>
            <p:cNvSpPr/>
            <p:nvPr/>
          </p:nvSpPr>
          <p:spPr>
            <a:xfrm>
              <a:off x="6494599" y="2930652"/>
              <a:ext cx="1769807" cy="1769807"/>
            </a:xfrm>
            <a:prstGeom prst="ellipse">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KSO_Shape"/>
            <p:cNvSpPr>
              <a:spLocks/>
            </p:cNvSpPr>
            <p:nvPr/>
          </p:nvSpPr>
          <p:spPr bwMode="auto">
            <a:xfrm>
              <a:off x="6988820" y="3417577"/>
              <a:ext cx="781364" cy="795956"/>
            </a:xfrm>
            <a:custGeom>
              <a:avLst/>
              <a:gdLst>
                <a:gd name="T0" fmla="*/ 1088909 w 1944688"/>
                <a:gd name="T1" fmla="*/ 1478020 h 1979613"/>
                <a:gd name="T2" fmla="*/ 1105805 w 1944688"/>
                <a:gd name="T3" fmla="*/ 1615987 h 1979613"/>
                <a:gd name="T4" fmla="*/ 979564 w 1944688"/>
                <a:gd name="T5" fmla="*/ 1431925 h 1979613"/>
                <a:gd name="T6" fmla="*/ 811133 w 1944688"/>
                <a:gd name="T7" fmla="*/ 1321868 h 1979613"/>
                <a:gd name="T8" fmla="*/ 770571 w 1944688"/>
                <a:gd name="T9" fmla="*/ 1208449 h 1979613"/>
                <a:gd name="T10" fmla="*/ 827928 w 1944688"/>
                <a:gd name="T11" fmla="*/ 1109921 h 1979613"/>
                <a:gd name="T12" fmla="*/ 1112606 w 1944688"/>
                <a:gd name="T13" fmla="*/ 674053 h 1979613"/>
                <a:gd name="T14" fmla="*/ 1149350 w 1944688"/>
                <a:gd name="T15" fmla="*/ 766128 h 1979613"/>
                <a:gd name="T16" fmla="*/ 1085682 w 1944688"/>
                <a:gd name="T17" fmla="*/ 922338 h 1979613"/>
                <a:gd name="T18" fmla="*/ 916605 w 1944688"/>
                <a:gd name="T19" fmla="*/ 541568 h 1979613"/>
                <a:gd name="T20" fmla="*/ 864200 w 1944688"/>
                <a:gd name="T21" fmla="*/ 1004409 h 1979613"/>
                <a:gd name="T22" fmla="*/ 743510 w 1944688"/>
                <a:gd name="T23" fmla="*/ 1114247 h 1979613"/>
                <a:gd name="T24" fmla="*/ 749545 w 1944688"/>
                <a:gd name="T25" fmla="*/ 1320271 h 1979613"/>
                <a:gd name="T26" fmla="*/ 863882 w 1944688"/>
                <a:gd name="T27" fmla="*/ 1423442 h 1979613"/>
                <a:gd name="T28" fmla="*/ 1035388 w 1944688"/>
                <a:gd name="T29" fmla="*/ 1692004 h 1979613"/>
                <a:gd name="T30" fmla="*/ 1135434 w 1944688"/>
                <a:gd name="T31" fmla="*/ 1598357 h 1979613"/>
                <a:gd name="T32" fmla="*/ 1087158 w 1944688"/>
                <a:gd name="T33" fmla="*/ 1425029 h 1979613"/>
                <a:gd name="T34" fmla="*/ 1029672 w 1944688"/>
                <a:gd name="T35" fmla="*/ 1070121 h 1979613"/>
                <a:gd name="T36" fmla="*/ 1170370 w 1944688"/>
                <a:gd name="T37" fmla="*/ 968220 h 1979613"/>
                <a:gd name="T38" fmla="*/ 1219598 w 1944688"/>
                <a:gd name="T39" fmla="*/ 767275 h 1979613"/>
                <a:gd name="T40" fmla="*/ 1157348 w 1944688"/>
                <a:gd name="T41" fmla="*/ 597122 h 1979613"/>
                <a:gd name="T42" fmla="*/ 995370 w 1944688"/>
                <a:gd name="T43" fmla="*/ 529823 h 1979613"/>
                <a:gd name="T44" fmla="*/ 888020 w 1944688"/>
                <a:gd name="T45" fmla="*/ 312370 h 1979613"/>
                <a:gd name="T46" fmla="*/ 871505 w 1944688"/>
                <a:gd name="T47" fmla="*/ 408875 h 1979613"/>
                <a:gd name="T48" fmla="*/ 969327 w 1944688"/>
                <a:gd name="T49" fmla="*/ 472999 h 1979613"/>
                <a:gd name="T50" fmla="*/ 1059209 w 1944688"/>
                <a:gd name="T51" fmla="*/ 399351 h 1979613"/>
                <a:gd name="T52" fmla="*/ 1026813 w 1944688"/>
                <a:gd name="T53" fmla="*/ 299037 h 1979613"/>
                <a:gd name="T54" fmla="*/ 1190379 w 1944688"/>
                <a:gd name="T55" fmla="*/ 1270 h 1979613"/>
                <a:gd name="T56" fmla="*/ 1266286 w 1944688"/>
                <a:gd name="T57" fmla="*/ 52379 h 1979613"/>
                <a:gd name="T58" fmla="*/ 1285978 w 1944688"/>
                <a:gd name="T59" fmla="*/ 375543 h 1979613"/>
                <a:gd name="T60" fmla="*/ 1339335 w 1944688"/>
                <a:gd name="T61" fmla="*/ 412367 h 1979613"/>
                <a:gd name="T62" fmla="*/ 1627402 w 1944688"/>
                <a:gd name="T63" fmla="*/ 266975 h 1979613"/>
                <a:gd name="T64" fmla="*/ 1713155 w 1944688"/>
                <a:gd name="T65" fmla="*/ 299037 h 1979613"/>
                <a:gd name="T66" fmla="*/ 1944688 w 1944688"/>
                <a:gd name="T67" fmla="*/ 730768 h 1979613"/>
                <a:gd name="T68" fmla="*/ 1900224 w 1944688"/>
                <a:gd name="T69" fmla="*/ 811083 h 1979613"/>
                <a:gd name="T70" fmla="*/ 1646458 w 1944688"/>
                <a:gd name="T71" fmla="*/ 985997 h 1979613"/>
                <a:gd name="T72" fmla="*/ 1891013 w 1944688"/>
                <a:gd name="T73" fmla="*/ 1162499 h 1979613"/>
                <a:gd name="T74" fmla="*/ 1943735 w 1944688"/>
                <a:gd name="T75" fmla="*/ 1238369 h 1979613"/>
                <a:gd name="T76" fmla="*/ 1720142 w 1944688"/>
                <a:gd name="T77" fmla="*/ 1672640 h 1979613"/>
                <a:gd name="T78" fmla="*/ 1637883 w 1944688"/>
                <a:gd name="T79" fmla="*/ 1712956 h 1979613"/>
                <a:gd name="T80" fmla="*/ 1347910 w 1944688"/>
                <a:gd name="T81" fmla="*/ 1568199 h 1979613"/>
                <a:gd name="T82" fmla="*/ 1289471 w 1944688"/>
                <a:gd name="T83" fmla="*/ 1595817 h 1979613"/>
                <a:gd name="T84" fmla="*/ 1271050 w 1944688"/>
                <a:gd name="T85" fmla="*/ 1918028 h 1979613"/>
                <a:gd name="T86" fmla="*/ 1200542 w 1944688"/>
                <a:gd name="T87" fmla="*/ 1976121 h 1979613"/>
                <a:gd name="T88" fmla="*/ 710797 w 1944688"/>
                <a:gd name="T89" fmla="*/ 1960884 h 1979613"/>
                <a:gd name="T90" fmla="*/ 663474 w 1944688"/>
                <a:gd name="T91" fmla="*/ 1882156 h 1979613"/>
                <a:gd name="T92" fmla="*/ 638384 w 1944688"/>
                <a:gd name="T93" fmla="*/ 1574866 h 1979613"/>
                <a:gd name="T94" fmla="*/ 363339 w 1944688"/>
                <a:gd name="T95" fmla="*/ 1698353 h 1979613"/>
                <a:gd name="T96" fmla="*/ 271551 w 1944688"/>
                <a:gd name="T97" fmla="*/ 1705655 h 1979613"/>
                <a:gd name="T98" fmla="*/ 6987 w 1944688"/>
                <a:gd name="T99" fmla="*/ 1295510 h 1979613"/>
                <a:gd name="T100" fmla="*/ 13339 w 1944688"/>
                <a:gd name="T101" fmla="*/ 1204402 h 1979613"/>
                <a:gd name="T102" fmla="*/ 283303 w 1944688"/>
                <a:gd name="T103" fmla="*/ 1025361 h 1979613"/>
                <a:gd name="T104" fmla="*/ 288702 w 1944688"/>
                <a:gd name="T105" fmla="*/ 960601 h 1979613"/>
                <a:gd name="T106" fmla="*/ 18739 w 1944688"/>
                <a:gd name="T107" fmla="*/ 784100 h 1979613"/>
                <a:gd name="T108" fmla="*/ 3811 w 1944688"/>
                <a:gd name="T109" fmla="*/ 693944 h 1979613"/>
                <a:gd name="T110" fmla="*/ 261706 w 1944688"/>
                <a:gd name="T111" fmla="*/ 277768 h 1979613"/>
                <a:gd name="T112" fmla="*/ 353493 w 1944688"/>
                <a:gd name="T113" fmla="*/ 276181 h 1979613"/>
                <a:gd name="T114" fmla="*/ 632032 w 1944688"/>
                <a:gd name="T115" fmla="*/ 407922 h 1979613"/>
                <a:gd name="T116" fmla="*/ 663157 w 1944688"/>
                <a:gd name="T117" fmla="*/ 108250 h 1979613"/>
                <a:gd name="T118" fmla="*/ 702540 w 1944688"/>
                <a:gd name="T119" fmla="*/ 24761 h 1979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44688" h="1979613">
                  <a:moveTo>
                    <a:pt x="979564" y="1431925"/>
                  </a:moveTo>
                  <a:lnTo>
                    <a:pt x="987534" y="1431925"/>
                  </a:lnTo>
                  <a:lnTo>
                    <a:pt x="995504" y="1432561"/>
                  </a:lnTo>
                  <a:lnTo>
                    <a:pt x="1003474" y="1433515"/>
                  </a:lnTo>
                  <a:lnTo>
                    <a:pt x="1011443" y="1435104"/>
                  </a:lnTo>
                  <a:lnTo>
                    <a:pt x="1023238" y="1437647"/>
                  </a:lnTo>
                  <a:lnTo>
                    <a:pt x="1029614" y="1439237"/>
                  </a:lnTo>
                  <a:lnTo>
                    <a:pt x="1035352" y="1441144"/>
                  </a:lnTo>
                  <a:lnTo>
                    <a:pt x="1041091" y="1443687"/>
                  </a:lnTo>
                  <a:lnTo>
                    <a:pt x="1046829" y="1445913"/>
                  </a:lnTo>
                  <a:lnTo>
                    <a:pt x="1052886" y="1449092"/>
                  </a:lnTo>
                  <a:lnTo>
                    <a:pt x="1058305" y="1452271"/>
                  </a:lnTo>
                  <a:lnTo>
                    <a:pt x="1063725" y="1455450"/>
                  </a:lnTo>
                  <a:lnTo>
                    <a:pt x="1069463" y="1459264"/>
                  </a:lnTo>
                  <a:lnTo>
                    <a:pt x="1074563" y="1463397"/>
                  </a:lnTo>
                  <a:lnTo>
                    <a:pt x="1079664" y="1467847"/>
                  </a:lnTo>
                  <a:lnTo>
                    <a:pt x="1084127" y="1472616"/>
                  </a:lnTo>
                  <a:lnTo>
                    <a:pt x="1088909" y="1478020"/>
                  </a:lnTo>
                  <a:lnTo>
                    <a:pt x="1093372" y="1484060"/>
                  </a:lnTo>
                  <a:lnTo>
                    <a:pt x="1097198" y="1489782"/>
                  </a:lnTo>
                  <a:lnTo>
                    <a:pt x="1101023" y="1496458"/>
                  </a:lnTo>
                  <a:lnTo>
                    <a:pt x="1104848" y="1503770"/>
                  </a:lnTo>
                  <a:lnTo>
                    <a:pt x="1107399" y="1511081"/>
                  </a:lnTo>
                  <a:lnTo>
                    <a:pt x="1110268" y="1519029"/>
                  </a:lnTo>
                  <a:lnTo>
                    <a:pt x="1112499" y="1526658"/>
                  </a:lnTo>
                  <a:lnTo>
                    <a:pt x="1114093" y="1535559"/>
                  </a:lnTo>
                  <a:lnTo>
                    <a:pt x="1115687" y="1544142"/>
                  </a:lnTo>
                  <a:lnTo>
                    <a:pt x="1116962" y="1553043"/>
                  </a:lnTo>
                  <a:lnTo>
                    <a:pt x="1117600" y="1561627"/>
                  </a:lnTo>
                  <a:lnTo>
                    <a:pt x="1117600" y="1570210"/>
                  </a:lnTo>
                  <a:lnTo>
                    <a:pt x="1117281" y="1578475"/>
                  </a:lnTo>
                  <a:lnTo>
                    <a:pt x="1116006" y="1586740"/>
                  </a:lnTo>
                  <a:lnTo>
                    <a:pt x="1114412" y="1594688"/>
                  </a:lnTo>
                  <a:lnTo>
                    <a:pt x="1112181" y="1601999"/>
                  </a:lnTo>
                  <a:lnTo>
                    <a:pt x="1109311" y="1609311"/>
                  </a:lnTo>
                  <a:lnTo>
                    <a:pt x="1105805" y="1615987"/>
                  </a:lnTo>
                  <a:lnTo>
                    <a:pt x="1102298" y="1622027"/>
                  </a:lnTo>
                  <a:lnTo>
                    <a:pt x="1098154" y="1628385"/>
                  </a:lnTo>
                  <a:lnTo>
                    <a:pt x="1093372" y="1633789"/>
                  </a:lnTo>
                  <a:lnTo>
                    <a:pt x="1088590" y="1638875"/>
                  </a:lnTo>
                  <a:lnTo>
                    <a:pt x="1083490" y="1643644"/>
                  </a:lnTo>
                  <a:lnTo>
                    <a:pt x="1078389" y="1648094"/>
                  </a:lnTo>
                  <a:lnTo>
                    <a:pt x="1072970" y="1651909"/>
                  </a:lnTo>
                  <a:lnTo>
                    <a:pt x="1067231" y="1655406"/>
                  </a:lnTo>
                  <a:lnTo>
                    <a:pt x="1061812" y="1658903"/>
                  </a:lnTo>
                  <a:lnTo>
                    <a:pt x="1056074" y="1662082"/>
                  </a:lnTo>
                  <a:lnTo>
                    <a:pt x="1044279" y="1667486"/>
                  </a:lnTo>
                  <a:lnTo>
                    <a:pt x="1032483" y="1672254"/>
                  </a:lnTo>
                  <a:lnTo>
                    <a:pt x="1020051" y="1676705"/>
                  </a:lnTo>
                  <a:lnTo>
                    <a:pt x="1005067" y="1680520"/>
                  </a:lnTo>
                  <a:lnTo>
                    <a:pt x="990084" y="1683698"/>
                  </a:lnTo>
                  <a:lnTo>
                    <a:pt x="975420" y="1685924"/>
                  </a:lnTo>
                  <a:lnTo>
                    <a:pt x="960437" y="1687513"/>
                  </a:lnTo>
                  <a:lnTo>
                    <a:pt x="979564" y="1431925"/>
                  </a:lnTo>
                  <a:close/>
                  <a:moveTo>
                    <a:pt x="913172" y="1082675"/>
                  </a:moveTo>
                  <a:lnTo>
                    <a:pt x="935037" y="1374775"/>
                  </a:lnTo>
                  <a:lnTo>
                    <a:pt x="923312" y="1373508"/>
                  </a:lnTo>
                  <a:lnTo>
                    <a:pt x="911587" y="1371924"/>
                  </a:lnTo>
                  <a:lnTo>
                    <a:pt x="899545" y="1369706"/>
                  </a:lnTo>
                  <a:lnTo>
                    <a:pt x="887820" y="1366538"/>
                  </a:lnTo>
                  <a:lnTo>
                    <a:pt x="875778" y="1363053"/>
                  </a:lnTo>
                  <a:lnTo>
                    <a:pt x="864370" y="1358301"/>
                  </a:lnTo>
                  <a:lnTo>
                    <a:pt x="858349" y="1355767"/>
                  </a:lnTo>
                  <a:lnTo>
                    <a:pt x="852962" y="1353232"/>
                  </a:lnTo>
                  <a:lnTo>
                    <a:pt x="847258" y="1350064"/>
                  </a:lnTo>
                  <a:lnTo>
                    <a:pt x="841554" y="1346896"/>
                  </a:lnTo>
                  <a:lnTo>
                    <a:pt x="836484" y="1343411"/>
                  </a:lnTo>
                  <a:lnTo>
                    <a:pt x="831097" y="1339609"/>
                  </a:lnTo>
                  <a:lnTo>
                    <a:pt x="826027" y="1335491"/>
                  </a:lnTo>
                  <a:lnTo>
                    <a:pt x="820956" y="1331372"/>
                  </a:lnTo>
                  <a:lnTo>
                    <a:pt x="816203" y="1326620"/>
                  </a:lnTo>
                  <a:lnTo>
                    <a:pt x="811133" y="1321868"/>
                  </a:lnTo>
                  <a:lnTo>
                    <a:pt x="806696" y="1316482"/>
                  </a:lnTo>
                  <a:lnTo>
                    <a:pt x="802577" y="1311413"/>
                  </a:lnTo>
                  <a:lnTo>
                    <a:pt x="798140" y="1305394"/>
                  </a:lnTo>
                  <a:lnTo>
                    <a:pt x="794338" y="1299691"/>
                  </a:lnTo>
                  <a:lnTo>
                    <a:pt x="790535" y="1293355"/>
                  </a:lnTo>
                  <a:lnTo>
                    <a:pt x="787366" y="1287019"/>
                  </a:lnTo>
                  <a:lnTo>
                    <a:pt x="784197" y="1280365"/>
                  </a:lnTo>
                  <a:lnTo>
                    <a:pt x="781028" y="1273396"/>
                  </a:lnTo>
                  <a:lnTo>
                    <a:pt x="778176" y="1266426"/>
                  </a:lnTo>
                  <a:lnTo>
                    <a:pt x="775958" y="1259456"/>
                  </a:lnTo>
                  <a:lnTo>
                    <a:pt x="774057" y="1251852"/>
                  </a:lnTo>
                  <a:lnTo>
                    <a:pt x="772472" y="1244566"/>
                  </a:lnTo>
                  <a:lnTo>
                    <a:pt x="771205" y="1236962"/>
                  </a:lnTo>
                  <a:lnTo>
                    <a:pt x="770571" y="1230943"/>
                  </a:lnTo>
                  <a:lnTo>
                    <a:pt x="770571" y="1228408"/>
                  </a:lnTo>
                  <a:lnTo>
                    <a:pt x="769937" y="1224290"/>
                  </a:lnTo>
                  <a:lnTo>
                    <a:pt x="769937" y="1216370"/>
                  </a:lnTo>
                  <a:lnTo>
                    <a:pt x="770571" y="1208449"/>
                  </a:lnTo>
                  <a:lnTo>
                    <a:pt x="771205" y="1201163"/>
                  </a:lnTo>
                  <a:lnTo>
                    <a:pt x="772472" y="1193559"/>
                  </a:lnTo>
                  <a:lnTo>
                    <a:pt x="773740" y="1186589"/>
                  </a:lnTo>
                  <a:lnTo>
                    <a:pt x="775641" y="1179936"/>
                  </a:lnTo>
                  <a:lnTo>
                    <a:pt x="777542" y="1173283"/>
                  </a:lnTo>
                  <a:lnTo>
                    <a:pt x="779761" y="1166947"/>
                  </a:lnTo>
                  <a:lnTo>
                    <a:pt x="782296" y="1160928"/>
                  </a:lnTo>
                  <a:lnTo>
                    <a:pt x="785465" y="1154908"/>
                  </a:lnTo>
                  <a:lnTo>
                    <a:pt x="788317" y="1149522"/>
                  </a:lnTo>
                  <a:lnTo>
                    <a:pt x="792119" y="1144137"/>
                  </a:lnTo>
                  <a:lnTo>
                    <a:pt x="795922" y="1139068"/>
                  </a:lnTo>
                  <a:lnTo>
                    <a:pt x="799725" y="1134315"/>
                  </a:lnTo>
                  <a:lnTo>
                    <a:pt x="804161" y="1129563"/>
                  </a:lnTo>
                  <a:lnTo>
                    <a:pt x="808281" y="1124811"/>
                  </a:lnTo>
                  <a:lnTo>
                    <a:pt x="813034" y="1121009"/>
                  </a:lnTo>
                  <a:lnTo>
                    <a:pt x="818104" y="1116891"/>
                  </a:lnTo>
                  <a:lnTo>
                    <a:pt x="822858" y="1113406"/>
                  </a:lnTo>
                  <a:lnTo>
                    <a:pt x="827928" y="1109921"/>
                  </a:lnTo>
                  <a:lnTo>
                    <a:pt x="833315" y="1106753"/>
                  </a:lnTo>
                  <a:lnTo>
                    <a:pt x="844089" y="1101367"/>
                  </a:lnTo>
                  <a:lnTo>
                    <a:pt x="854864" y="1096298"/>
                  </a:lnTo>
                  <a:lnTo>
                    <a:pt x="866272" y="1092496"/>
                  </a:lnTo>
                  <a:lnTo>
                    <a:pt x="877680" y="1089011"/>
                  </a:lnTo>
                  <a:lnTo>
                    <a:pt x="889405" y="1086160"/>
                  </a:lnTo>
                  <a:lnTo>
                    <a:pt x="901130" y="1084259"/>
                  </a:lnTo>
                  <a:lnTo>
                    <a:pt x="913172" y="1082675"/>
                  </a:lnTo>
                  <a:close/>
                  <a:moveTo>
                    <a:pt x="1039752" y="628650"/>
                  </a:moveTo>
                  <a:lnTo>
                    <a:pt x="1050839" y="632778"/>
                  </a:lnTo>
                  <a:lnTo>
                    <a:pt x="1061292" y="637858"/>
                  </a:lnTo>
                  <a:lnTo>
                    <a:pt x="1072695" y="643890"/>
                  </a:lnTo>
                  <a:lnTo>
                    <a:pt x="1083148" y="650240"/>
                  </a:lnTo>
                  <a:lnTo>
                    <a:pt x="1093601" y="657225"/>
                  </a:lnTo>
                  <a:lnTo>
                    <a:pt x="1098986" y="661035"/>
                  </a:lnTo>
                  <a:lnTo>
                    <a:pt x="1103420" y="665163"/>
                  </a:lnTo>
                  <a:lnTo>
                    <a:pt x="1108172" y="669290"/>
                  </a:lnTo>
                  <a:lnTo>
                    <a:pt x="1112606" y="674053"/>
                  </a:lnTo>
                  <a:lnTo>
                    <a:pt x="1116724" y="678498"/>
                  </a:lnTo>
                  <a:lnTo>
                    <a:pt x="1121159" y="682943"/>
                  </a:lnTo>
                  <a:lnTo>
                    <a:pt x="1124960" y="687705"/>
                  </a:lnTo>
                  <a:lnTo>
                    <a:pt x="1128444" y="692785"/>
                  </a:lnTo>
                  <a:lnTo>
                    <a:pt x="1131612" y="697865"/>
                  </a:lnTo>
                  <a:lnTo>
                    <a:pt x="1134779" y="703580"/>
                  </a:lnTo>
                  <a:lnTo>
                    <a:pt x="1137630" y="708660"/>
                  </a:lnTo>
                  <a:lnTo>
                    <a:pt x="1139847" y="714058"/>
                  </a:lnTo>
                  <a:lnTo>
                    <a:pt x="1141748" y="719455"/>
                  </a:lnTo>
                  <a:lnTo>
                    <a:pt x="1143332" y="724853"/>
                  </a:lnTo>
                  <a:lnTo>
                    <a:pt x="1144915" y="730885"/>
                  </a:lnTo>
                  <a:lnTo>
                    <a:pt x="1146499" y="736600"/>
                  </a:lnTo>
                  <a:lnTo>
                    <a:pt x="1147449" y="742950"/>
                  </a:lnTo>
                  <a:lnTo>
                    <a:pt x="1148083" y="749300"/>
                  </a:lnTo>
                  <a:lnTo>
                    <a:pt x="1148716" y="755968"/>
                  </a:lnTo>
                  <a:lnTo>
                    <a:pt x="1148716" y="759143"/>
                  </a:lnTo>
                  <a:lnTo>
                    <a:pt x="1149350" y="763270"/>
                  </a:lnTo>
                  <a:lnTo>
                    <a:pt x="1149350" y="766128"/>
                  </a:lnTo>
                  <a:lnTo>
                    <a:pt x="1149350" y="767715"/>
                  </a:lnTo>
                  <a:lnTo>
                    <a:pt x="1149350" y="770890"/>
                  </a:lnTo>
                  <a:lnTo>
                    <a:pt x="1149350" y="778193"/>
                  </a:lnTo>
                  <a:lnTo>
                    <a:pt x="1148400" y="793115"/>
                  </a:lnTo>
                  <a:lnTo>
                    <a:pt x="1146816" y="807721"/>
                  </a:lnTo>
                  <a:lnTo>
                    <a:pt x="1145866" y="814706"/>
                  </a:lnTo>
                  <a:lnTo>
                    <a:pt x="1144282" y="821691"/>
                  </a:lnTo>
                  <a:lnTo>
                    <a:pt x="1142698" y="828358"/>
                  </a:lnTo>
                  <a:lnTo>
                    <a:pt x="1140798" y="835026"/>
                  </a:lnTo>
                  <a:lnTo>
                    <a:pt x="1136363" y="848043"/>
                  </a:lnTo>
                  <a:lnTo>
                    <a:pt x="1131295" y="860426"/>
                  </a:lnTo>
                  <a:lnTo>
                    <a:pt x="1128444" y="866458"/>
                  </a:lnTo>
                  <a:lnTo>
                    <a:pt x="1125277" y="872173"/>
                  </a:lnTo>
                  <a:lnTo>
                    <a:pt x="1118625" y="883603"/>
                  </a:lnTo>
                  <a:lnTo>
                    <a:pt x="1111339" y="894081"/>
                  </a:lnTo>
                  <a:lnTo>
                    <a:pt x="1103420" y="904558"/>
                  </a:lnTo>
                  <a:lnTo>
                    <a:pt x="1094868" y="913766"/>
                  </a:lnTo>
                  <a:lnTo>
                    <a:pt x="1085682" y="922338"/>
                  </a:lnTo>
                  <a:lnTo>
                    <a:pt x="1076179" y="930593"/>
                  </a:lnTo>
                  <a:lnTo>
                    <a:pt x="1066360" y="938213"/>
                  </a:lnTo>
                  <a:lnTo>
                    <a:pt x="1060025" y="942341"/>
                  </a:lnTo>
                  <a:lnTo>
                    <a:pt x="1054006" y="946786"/>
                  </a:lnTo>
                  <a:lnTo>
                    <a:pt x="1047671" y="950596"/>
                  </a:lnTo>
                  <a:lnTo>
                    <a:pt x="1041019" y="954088"/>
                  </a:lnTo>
                  <a:lnTo>
                    <a:pt x="1027716" y="960756"/>
                  </a:lnTo>
                  <a:lnTo>
                    <a:pt x="1014412" y="966788"/>
                  </a:lnTo>
                  <a:lnTo>
                    <a:pt x="1039752" y="628650"/>
                  </a:lnTo>
                  <a:close/>
                  <a:moveTo>
                    <a:pt x="953447" y="529505"/>
                  </a:moveTo>
                  <a:lnTo>
                    <a:pt x="947094" y="530140"/>
                  </a:lnTo>
                  <a:lnTo>
                    <a:pt x="941060" y="531410"/>
                  </a:lnTo>
                  <a:lnTo>
                    <a:pt x="935026" y="532997"/>
                  </a:lnTo>
                  <a:lnTo>
                    <a:pt x="929309" y="535220"/>
                  </a:lnTo>
                  <a:lnTo>
                    <a:pt x="928038" y="535220"/>
                  </a:lnTo>
                  <a:lnTo>
                    <a:pt x="928038" y="535537"/>
                  </a:lnTo>
                  <a:lnTo>
                    <a:pt x="922004" y="538394"/>
                  </a:lnTo>
                  <a:lnTo>
                    <a:pt x="916605" y="541568"/>
                  </a:lnTo>
                  <a:lnTo>
                    <a:pt x="911523" y="545060"/>
                  </a:lnTo>
                  <a:lnTo>
                    <a:pt x="906441" y="548870"/>
                  </a:lnTo>
                  <a:lnTo>
                    <a:pt x="901677" y="553314"/>
                  </a:lnTo>
                  <a:lnTo>
                    <a:pt x="897866" y="557441"/>
                  </a:lnTo>
                  <a:lnTo>
                    <a:pt x="894055" y="562520"/>
                  </a:lnTo>
                  <a:lnTo>
                    <a:pt x="890561" y="567917"/>
                  </a:lnTo>
                  <a:lnTo>
                    <a:pt x="887385" y="573313"/>
                  </a:lnTo>
                  <a:lnTo>
                    <a:pt x="884527" y="579027"/>
                  </a:lnTo>
                  <a:lnTo>
                    <a:pt x="882303" y="585059"/>
                  </a:lnTo>
                  <a:lnTo>
                    <a:pt x="880715" y="590773"/>
                  </a:lnTo>
                  <a:lnTo>
                    <a:pt x="879127" y="597122"/>
                  </a:lnTo>
                  <a:lnTo>
                    <a:pt x="878174" y="603789"/>
                  </a:lnTo>
                  <a:lnTo>
                    <a:pt x="877857" y="610455"/>
                  </a:lnTo>
                  <a:lnTo>
                    <a:pt x="878174" y="617121"/>
                  </a:lnTo>
                  <a:lnTo>
                    <a:pt x="906124" y="992029"/>
                  </a:lnTo>
                  <a:lnTo>
                    <a:pt x="891831" y="995521"/>
                  </a:lnTo>
                  <a:lnTo>
                    <a:pt x="877539" y="999965"/>
                  </a:lnTo>
                  <a:lnTo>
                    <a:pt x="864200" y="1004409"/>
                  </a:lnTo>
                  <a:lnTo>
                    <a:pt x="851178" y="1010123"/>
                  </a:lnTo>
                  <a:lnTo>
                    <a:pt x="838156" y="1015838"/>
                  </a:lnTo>
                  <a:lnTo>
                    <a:pt x="831487" y="1019329"/>
                  </a:lnTo>
                  <a:lnTo>
                    <a:pt x="825452" y="1022821"/>
                  </a:lnTo>
                  <a:lnTo>
                    <a:pt x="818783" y="1026948"/>
                  </a:lnTo>
                  <a:lnTo>
                    <a:pt x="812430" y="1031075"/>
                  </a:lnTo>
                  <a:lnTo>
                    <a:pt x="806078" y="1035519"/>
                  </a:lnTo>
                  <a:lnTo>
                    <a:pt x="799726" y="1040599"/>
                  </a:lnTo>
                  <a:lnTo>
                    <a:pt x="793692" y="1045678"/>
                  </a:lnTo>
                  <a:lnTo>
                    <a:pt x="787340" y="1051074"/>
                  </a:lnTo>
                  <a:lnTo>
                    <a:pt x="780988" y="1057106"/>
                  </a:lnTo>
                  <a:lnTo>
                    <a:pt x="775271" y="1063772"/>
                  </a:lnTo>
                  <a:lnTo>
                    <a:pt x="769236" y="1070756"/>
                  </a:lnTo>
                  <a:lnTo>
                    <a:pt x="763837" y="1078058"/>
                  </a:lnTo>
                  <a:lnTo>
                    <a:pt x="757803" y="1086311"/>
                  </a:lnTo>
                  <a:lnTo>
                    <a:pt x="752721" y="1095200"/>
                  </a:lnTo>
                  <a:lnTo>
                    <a:pt x="747639" y="1104406"/>
                  </a:lnTo>
                  <a:lnTo>
                    <a:pt x="743510" y="1114247"/>
                  </a:lnTo>
                  <a:lnTo>
                    <a:pt x="739064" y="1124723"/>
                  </a:lnTo>
                  <a:lnTo>
                    <a:pt x="735253" y="1136151"/>
                  </a:lnTo>
                  <a:lnTo>
                    <a:pt x="732077" y="1147896"/>
                  </a:lnTo>
                  <a:lnTo>
                    <a:pt x="729218" y="1159959"/>
                  </a:lnTo>
                  <a:lnTo>
                    <a:pt x="727313" y="1172340"/>
                  </a:lnTo>
                  <a:lnTo>
                    <a:pt x="726042" y="1185038"/>
                  </a:lnTo>
                  <a:lnTo>
                    <a:pt x="725407" y="1197736"/>
                  </a:lnTo>
                  <a:lnTo>
                    <a:pt x="725089" y="1210751"/>
                  </a:lnTo>
                  <a:lnTo>
                    <a:pt x="725089" y="1223132"/>
                  </a:lnTo>
                  <a:lnTo>
                    <a:pt x="725407" y="1229481"/>
                  </a:lnTo>
                  <a:lnTo>
                    <a:pt x="725725" y="1236782"/>
                  </a:lnTo>
                  <a:lnTo>
                    <a:pt x="727630" y="1251385"/>
                  </a:lnTo>
                  <a:lnTo>
                    <a:pt x="730171" y="1263765"/>
                  </a:lnTo>
                  <a:lnTo>
                    <a:pt x="733347" y="1276146"/>
                  </a:lnTo>
                  <a:lnTo>
                    <a:pt x="736841" y="1287891"/>
                  </a:lnTo>
                  <a:lnTo>
                    <a:pt x="740652" y="1299002"/>
                  </a:lnTo>
                  <a:lnTo>
                    <a:pt x="745098" y="1310113"/>
                  </a:lnTo>
                  <a:lnTo>
                    <a:pt x="749545" y="1320271"/>
                  </a:lnTo>
                  <a:lnTo>
                    <a:pt x="754309" y="1330112"/>
                  </a:lnTo>
                  <a:lnTo>
                    <a:pt x="760026" y="1339636"/>
                  </a:lnTo>
                  <a:lnTo>
                    <a:pt x="765425" y="1348524"/>
                  </a:lnTo>
                  <a:lnTo>
                    <a:pt x="771142" y="1356778"/>
                  </a:lnTo>
                  <a:lnTo>
                    <a:pt x="777176" y="1364079"/>
                  </a:lnTo>
                  <a:lnTo>
                    <a:pt x="783529" y="1371698"/>
                  </a:lnTo>
                  <a:lnTo>
                    <a:pt x="789563" y="1378364"/>
                  </a:lnTo>
                  <a:lnTo>
                    <a:pt x="796233" y="1384396"/>
                  </a:lnTo>
                  <a:lnTo>
                    <a:pt x="802902" y="1390110"/>
                  </a:lnTo>
                  <a:lnTo>
                    <a:pt x="809572" y="1395189"/>
                  </a:lnTo>
                  <a:lnTo>
                    <a:pt x="816242" y="1400268"/>
                  </a:lnTo>
                  <a:lnTo>
                    <a:pt x="822911" y="1404395"/>
                  </a:lnTo>
                  <a:lnTo>
                    <a:pt x="829581" y="1408522"/>
                  </a:lnTo>
                  <a:lnTo>
                    <a:pt x="836251" y="1412014"/>
                  </a:lnTo>
                  <a:lnTo>
                    <a:pt x="843238" y="1415506"/>
                  </a:lnTo>
                  <a:lnTo>
                    <a:pt x="849908" y="1418363"/>
                  </a:lnTo>
                  <a:lnTo>
                    <a:pt x="856577" y="1420903"/>
                  </a:lnTo>
                  <a:lnTo>
                    <a:pt x="863882" y="1423442"/>
                  </a:lnTo>
                  <a:lnTo>
                    <a:pt x="870552" y="1425347"/>
                  </a:lnTo>
                  <a:lnTo>
                    <a:pt x="877222" y="1427252"/>
                  </a:lnTo>
                  <a:lnTo>
                    <a:pt x="884209" y="1428839"/>
                  </a:lnTo>
                  <a:lnTo>
                    <a:pt x="897548" y="1431061"/>
                  </a:lnTo>
                  <a:lnTo>
                    <a:pt x="910888" y="1432648"/>
                  </a:lnTo>
                  <a:lnTo>
                    <a:pt x="925180" y="1433601"/>
                  </a:lnTo>
                  <a:lnTo>
                    <a:pt x="939472" y="1433601"/>
                  </a:lnTo>
                  <a:lnTo>
                    <a:pt x="958528" y="1687877"/>
                  </a:lnTo>
                  <a:lnTo>
                    <a:pt x="956305" y="1687877"/>
                  </a:lnTo>
                  <a:lnTo>
                    <a:pt x="956623" y="1698353"/>
                  </a:lnTo>
                  <a:lnTo>
                    <a:pt x="959481" y="1698671"/>
                  </a:lnTo>
                  <a:lnTo>
                    <a:pt x="959799" y="1703115"/>
                  </a:lnTo>
                  <a:lnTo>
                    <a:pt x="960116" y="1698671"/>
                  </a:lnTo>
                  <a:lnTo>
                    <a:pt x="975996" y="1698671"/>
                  </a:lnTo>
                  <a:lnTo>
                    <a:pt x="991559" y="1698353"/>
                  </a:lnTo>
                  <a:lnTo>
                    <a:pt x="1007122" y="1697083"/>
                  </a:lnTo>
                  <a:lnTo>
                    <a:pt x="1023002" y="1694861"/>
                  </a:lnTo>
                  <a:lnTo>
                    <a:pt x="1035388" y="1692004"/>
                  </a:lnTo>
                  <a:lnTo>
                    <a:pt x="1048410" y="1688830"/>
                  </a:lnTo>
                  <a:lnTo>
                    <a:pt x="1054762" y="1686608"/>
                  </a:lnTo>
                  <a:lnTo>
                    <a:pt x="1060797" y="1684385"/>
                  </a:lnTo>
                  <a:lnTo>
                    <a:pt x="1067149" y="1681528"/>
                  </a:lnTo>
                  <a:lnTo>
                    <a:pt x="1073501" y="1678671"/>
                  </a:lnTo>
                  <a:lnTo>
                    <a:pt x="1079853" y="1675179"/>
                  </a:lnTo>
                  <a:lnTo>
                    <a:pt x="1085570" y="1671370"/>
                  </a:lnTo>
                  <a:lnTo>
                    <a:pt x="1091922" y="1667243"/>
                  </a:lnTo>
                  <a:lnTo>
                    <a:pt x="1097639" y="1662799"/>
                  </a:lnTo>
                  <a:lnTo>
                    <a:pt x="1103673" y="1657085"/>
                  </a:lnTo>
                  <a:lnTo>
                    <a:pt x="1109072" y="1651371"/>
                  </a:lnTo>
                  <a:lnTo>
                    <a:pt x="1114472" y="1644704"/>
                  </a:lnTo>
                  <a:lnTo>
                    <a:pt x="1120189" y="1637086"/>
                  </a:lnTo>
                  <a:lnTo>
                    <a:pt x="1124953" y="1628514"/>
                  </a:lnTo>
                  <a:lnTo>
                    <a:pt x="1129082" y="1619308"/>
                  </a:lnTo>
                  <a:lnTo>
                    <a:pt x="1132575" y="1609467"/>
                  </a:lnTo>
                  <a:lnTo>
                    <a:pt x="1134163" y="1604071"/>
                  </a:lnTo>
                  <a:lnTo>
                    <a:pt x="1135434" y="1598357"/>
                  </a:lnTo>
                  <a:lnTo>
                    <a:pt x="1136704" y="1592643"/>
                  </a:lnTo>
                  <a:lnTo>
                    <a:pt x="1137657" y="1586611"/>
                  </a:lnTo>
                  <a:lnTo>
                    <a:pt x="1138927" y="1574866"/>
                  </a:lnTo>
                  <a:lnTo>
                    <a:pt x="1139245" y="1562802"/>
                  </a:lnTo>
                  <a:lnTo>
                    <a:pt x="1138927" y="1551057"/>
                  </a:lnTo>
                  <a:lnTo>
                    <a:pt x="1137974" y="1539311"/>
                  </a:lnTo>
                  <a:lnTo>
                    <a:pt x="1136704" y="1527566"/>
                  </a:lnTo>
                  <a:lnTo>
                    <a:pt x="1134481" y="1516137"/>
                  </a:lnTo>
                  <a:lnTo>
                    <a:pt x="1131940" y="1504709"/>
                  </a:lnTo>
                  <a:lnTo>
                    <a:pt x="1128764" y="1493916"/>
                  </a:lnTo>
                  <a:lnTo>
                    <a:pt x="1125270" y="1482805"/>
                  </a:lnTo>
                  <a:lnTo>
                    <a:pt x="1120824" y="1472647"/>
                  </a:lnTo>
                  <a:lnTo>
                    <a:pt x="1115742" y="1463441"/>
                  </a:lnTo>
                  <a:lnTo>
                    <a:pt x="1110660" y="1454235"/>
                  </a:lnTo>
                  <a:lnTo>
                    <a:pt x="1105261" y="1445981"/>
                  </a:lnTo>
                  <a:lnTo>
                    <a:pt x="1099227" y="1438362"/>
                  </a:lnTo>
                  <a:lnTo>
                    <a:pt x="1093510" y="1431061"/>
                  </a:lnTo>
                  <a:lnTo>
                    <a:pt x="1087158" y="1425029"/>
                  </a:lnTo>
                  <a:lnTo>
                    <a:pt x="1080806" y="1418998"/>
                  </a:lnTo>
                  <a:lnTo>
                    <a:pt x="1074771" y="1413919"/>
                  </a:lnTo>
                  <a:lnTo>
                    <a:pt x="1068102" y="1409157"/>
                  </a:lnTo>
                  <a:lnTo>
                    <a:pt x="1061750" y="1404395"/>
                  </a:lnTo>
                  <a:lnTo>
                    <a:pt x="1055080" y="1400586"/>
                  </a:lnTo>
                  <a:lnTo>
                    <a:pt x="1048410" y="1397094"/>
                  </a:lnTo>
                  <a:lnTo>
                    <a:pt x="1041740" y="1393602"/>
                  </a:lnTo>
                  <a:lnTo>
                    <a:pt x="1035071" y="1390745"/>
                  </a:lnTo>
                  <a:lnTo>
                    <a:pt x="1028401" y="1388205"/>
                  </a:lnTo>
                  <a:lnTo>
                    <a:pt x="1021731" y="1385666"/>
                  </a:lnTo>
                  <a:lnTo>
                    <a:pt x="1015062" y="1383761"/>
                  </a:lnTo>
                  <a:lnTo>
                    <a:pt x="1007122" y="1381539"/>
                  </a:lnTo>
                  <a:lnTo>
                    <a:pt x="999499" y="1379952"/>
                  </a:lnTo>
                  <a:lnTo>
                    <a:pt x="991877" y="1378364"/>
                  </a:lnTo>
                  <a:lnTo>
                    <a:pt x="983937" y="1377095"/>
                  </a:lnTo>
                  <a:lnTo>
                    <a:pt x="1006804" y="1075201"/>
                  </a:lnTo>
                  <a:lnTo>
                    <a:pt x="1018238" y="1072661"/>
                  </a:lnTo>
                  <a:lnTo>
                    <a:pt x="1029672" y="1070121"/>
                  </a:lnTo>
                  <a:lnTo>
                    <a:pt x="1040788" y="1066947"/>
                  </a:lnTo>
                  <a:lnTo>
                    <a:pt x="1051904" y="1062820"/>
                  </a:lnTo>
                  <a:lnTo>
                    <a:pt x="1063338" y="1058376"/>
                  </a:lnTo>
                  <a:lnTo>
                    <a:pt x="1074771" y="1053297"/>
                  </a:lnTo>
                  <a:lnTo>
                    <a:pt x="1085570" y="1047265"/>
                  </a:lnTo>
                  <a:lnTo>
                    <a:pt x="1096686" y="1040916"/>
                  </a:lnTo>
                  <a:lnTo>
                    <a:pt x="1103356" y="1036789"/>
                  </a:lnTo>
                  <a:lnTo>
                    <a:pt x="1109390" y="1032027"/>
                  </a:lnTo>
                  <a:lnTo>
                    <a:pt x="1116060" y="1027266"/>
                  </a:lnTo>
                  <a:lnTo>
                    <a:pt x="1122412" y="1022187"/>
                  </a:lnTo>
                  <a:lnTo>
                    <a:pt x="1128764" y="1016790"/>
                  </a:lnTo>
                  <a:lnTo>
                    <a:pt x="1135116" y="1010758"/>
                  </a:lnTo>
                  <a:lnTo>
                    <a:pt x="1141150" y="1005044"/>
                  </a:lnTo>
                  <a:lnTo>
                    <a:pt x="1147185" y="998378"/>
                  </a:lnTo>
                  <a:lnTo>
                    <a:pt x="1152902" y="991394"/>
                  </a:lnTo>
                  <a:lnTo>
                    <a:pt x="1158936" y="984093"/>
                  </a:lnTo>
                  <a:lnTo>
                    <a:pt x="1164336" y="976474"/>
                  </a:lnTo>
                  <a:lnTo>
                    <a:pt x="1170370" y="968220"/>
                  </a:lnTo>
                  <a:lnTo>
                    <a:pt x="1175452" y="959966"/>
                  </a:lnTo>
                  <a:lnTo>
                    <a:pt x="1180533" y="950760"/>
                  </a:lnTo>
                  <a:lnTo>
                    <a:pt x="1185615" y="941554"/>
                  </a:lnTo>
                  <a:lnTo>
                    <a:pt x="1190379" y="931714"/>
                  </a:lnTo>
                  <a:lnTo>
                    <a:pt x="1194508" y="921555"/>
                  </a:lnTo>
                  <a:lnTo>
                    <a:pt x="1198954" y="910444"/>
                  </a:lnTo>
                  <a:lnTo>
                    <a:pt x="1202766" y="899651"/>
                  </a:lnTo>
                  <a:lnTo>
                    <a:pt x="1206259" y="887906"/>
                  </a:lnTo>
                  <a:lnTo>
                    <a:pt x="1209435" y="876160"/>
                  </a:lnTo>
                  <a:lnTo>
                    <a:pt x="1212294" y="863779"/>
                  </a:lnTo>
                  <a:lnTo>
                    <a:pt x="1214517" y="851399"/>
                  </a:lnTo>
                  <a:lnTo>
                    <a:pt x="1216422" y="838701"/>
                  </a:lnTo>
                  <a:lnTo>
                    <a:pt x="1217693" y="826003"/>
                  </a:lnTo>
                  <a:lnTo>
                    <a:pt x="1218963" y="812988"/>
                  </a:lnTo>
                  <a:lnTo>
                    <a:pt x="1219598" y="799972"/>
                  </a:lnTo>
                  <a:lnTo>
                    <a:pt x="1219916" y="787274"/>
                  </a:lnTo>
                  <a:lnTo>
                    <a:pt x="1219916" y="774259"/>
                  </a:lnTo>
                  <a:lnTo>
                    <a:pt x="1219598" y="767275"/>
                  </a:lnTo>
                  <a:lnTo>
                    <a:pt x="1219598" y="763783"/>
                  </a:lnTo>
                  <a:lnTo>
                    <a:pt x="1219281" y="760926"/>
                  </a:lnTo>
                  <a:lnTo>
                    <a:pt x="1219281" y="754894"/>
                  </a:lnTo>
                  <a:lnTo>
                    <a:pt x="1218328" y="747910"/>
                  </a:lnTo>
                  <a:lnTo>
                    <a:pt x="1218010" y="740927"/>
                  </a:lnTo>
                  <a:lnTo>
                    <a:pt x="1217058" y="734260"/>
                  </a:lnTo>
                  <a:lnTo>
                    <a:pt x="1214834" y="720292"/>
                  </a:lnTo>
                  <a:lnTo>
                    <a:pt x="1212294" y="706325"/>
                  </a:lnTo>
                  <a:lnTo>
                    <a:pt x="1208800" y="692674"/>
                  </a:lnTo>
                  <a:lnTo>
                    <a:pt x="1204671" y="679341"/>
                  </a:lnTo>
                  <a:lnTo>
                    <a:pt x="1199907" y="666643"/>
                  </a:lnTo>
                  <a:lnTo>
                    <a:pt x="1194826" y="654263"/>
                  </a:lnTo>
                  <a:lnTo>
                    <a:pt x="1189426" y="642835"/>
                  </a:lnTo>
                  <a:lnTo>
                    <a:pt x="1183709" y="632359"/>
                  </a:lnTo>
                  <a:lnTo>
                    <a:pt x="1177357" y="622201"/>
                  </a:lnTo>
                  <a:lnTo>
                    <a:pt x="1170688" y="613312"/>
                  </a:lnTo>
                  <a:lnTo>
                    <a:pt x="1164018" y="605058"/>
                  </a:lnTo>
                  <a:lnTo>
                    <a:pt x="1157348" y="597122"/>
                  </a:lnTo>
                  <a:lnTo>
                    <a:pt x="1150361" y="590138"/>
                  </a:lnTo>
                  <a:lnTo>
                    <a:pt x="1143691" y="583789"/>
                  </a:lnTo>
                  <a:lnTo>
                    <a:pt x="1136704" y="578075"/>
                  </a:lnTo>
                  <a:lnTo>
                    <a:pt x="1129399" y="572996"/>
                  </a:lnTo>
                  <a:lnTo>
                    <a:pt x="1122412" y="567917"/>
                  </a:lnTo>
                  <a:lnTo>
                    <a:pt x="1115742" y="563472"/>
                  </a:lnTo>
                  <a:lnTo>
                    <a:pt x="1108755" y="559663"/>
                  </a:lnTo>
                  <a:lnTo>
                    <a:pt x="1101768" y="555536"/>
                  </a:lnTo>
                  <a:lnTo>
                    <a:pt x="1094463" y="552044"/>
                  </a:lnTo>
                  <a:lnTo>
                    <a:pt x="1088111" y="549505"/>
                  </a:lnTo>
                  <a:lnTo>
                    <a:pt x="1080806" y="546330"/>
                  </a:lnTo>
                  <a:lnTo>
                    <a:pt x="1073818" y="543791"/>
                  </a:lnTo>
                  <a:lnTo>
                    <a:pt x="1060162" y="539664"/>
                  </a:lnTo>
                  <a:lnTo>
                    <a:pt x="1046504" y="536172"/>
                  </a:lnTo>
                  <a:lnTo>
                    <a:pt x="1033165" y="533315"/>
                  </a:lnTo>
                  <a:lnTo>
                    <a:pt x="1019508" y="531093"/>
                  </a:lnTo>
                  <a:lnTo>
                    <a:pt x="1007122" y="530140"/>
                  </a:lnTo>
                  <a:lnTo>
                    <a:pt x="995370" y="529823"/>
                  </a:lnTo>
                  <a:lnTo>
                    <a:pt x="983301" y="529823"/>
                  </a:lnTo>
                  <a:lnTo>
                    <a:pt x="971550" y="530140"/>
                  </a:lnTo>
                  <a:lnTo>
                    <a:pt x="967104" y="529823"/>
                  </a:lnTo>
                  <a:lnTo>
                    <a:pt x="962657" y="529505"/>
                  </a:lnTo>
                  <a:lnTo>
                    <a:pt x="953447" y="529505"/>
                  </a:lnTo>
                  <a:close/>
                  <a:moveTo>
                    <a:pt x="958846" y="276181"/>
                  </a:moveTo>
                  <a:lnTo>
                    <a:pt x="953764" y="276816"/>
                  </a:lnTo>
                  <a:lnTo>
                    <a:pt x="949318" y="277451"/>
                  </a:lnTo>
                  <a:lnTo>
                    <a:pt x="944236" y="278403"/>
                  </a:lnTo>
                  <a:lnTo>
                    <a:pt x="939472" y="279356"/>
                  </a:lnTo>
                  <a:lnTo>
                    <a:pt x="934708" y="280625"/>
                  </a:lnTo>
                  <a:lnTo>
                    <a:pt x="930262" y="282213"/>
                  </a:lnTo>
                  <a:lnTo>
                    <a:pt x="925815" y="284117"/>
                  </a:lnTo>
                  <a:lnTo>
                    <a:pt x="916922" y="288562"/>
                  </a:lnTo>
                  <a:lnTo>
                    <a:pt x="908982" y="293006"/>
                  </a:lnTo>
                  <a:lnTo>
                    <a:pt x="901360" y="299037"/>
                  </a:lnTo>
                  <a:lnTo>
                    <a:pt x="894372" y="305386"/>
                  </a:lnTo>
                  <a:lnTo>
                    <a:pt x="888020" y="312370"/>
                  </a:lnTo>
                  <a:lnTo>
                    <a:pt x="882621" y="319672"/>
                  </a:lnTo>
                  <a:lnTo>
                    <a:pt x="877539" y="327925"/>
                  </a:lnTo>
                  <a:lnTo>
                    <a:pt x="873093" y="336496"/>
                  </a:lnTo>
                  <a:lnTo>
                    <a:pt x="871505" y="340941"/>
                  </a:lnTo>
                  <a:lnTo>
                    <a:pt x="869917" y="345702"/>
                  </a:lnTo>
                  <a:lnTo>
                    <a:pt x="868964" y="350464"/>
                  </a:lnTo>
                  <a:lnTo>
                    <a:pt x="867694" y="354908"/>
                  </a:lnTo>
                  <a:lnTo>
                    <a:pt x="866741" y="359670"/>
                  </a:lnTo>
                  <a:lnTo>
                    <a:pt x="866106" y="364749"/>
                  </a:lnTo>
                  <a:lnTo>
                    <a:pt x="865788" y="369511"/>
                  </a:lnTo>
                  <a:lnTo>
                    <a:pt x="865788" y="374590"/>
                  </a:lnTo>
                  <a:lnTo>
                    <a:pt x="865788" y="379669"/>
                  </a:lnTo>
                  <a:lnTo>
                    <a:pt x="866106" y="384749"/>
                  </a:lnTo>
                  <a:lnTo>
                    <a:pt x="866741" y="389828"/>
                  </a:lnTo>
                  <a:lnTo>
                    <a:pt x="867694" y="394590"/>
                  </a:lnTo>
                  <a:lnTo>
                    <a:pt x="868964" y="399351"/>
                  </a:lnTo>
                  <a:lnTo>
                    <a:pt x="869917" y="404113"/>
                  </a:lnTo>
                  <a:lnTo>
                    <a:pt x="871505" y="408875"/>
                  </a:lnTo>
                  <a:lnTo>
                    <a:pt x="873093" y="413002"/>
                  </a:lnTo>
                  <a:lnTo>
                    <a:pt x="877539" y="421573"/>
                  </a:lnTo>
                  <a:lnTo>
                    <a:pt x="882621" y="429826"/>
                  </a:lnTo>
                  <a:lnTo>
                    <a:pt x="888020" y="437445"/>
                  </a:lnTo>
                  <a:lnTo>
                    <a:pt x="894372" y="444429"/>
                  </a:lnTo>
                  <a:lnTo>
                    <a:pt x="901360" y="450778"/>
                  </a:lnTo>
                  <a:lnTo>
                    <a:pt x="908982" y="456492"/>
                  </a:lnTo>
                  <a:lnTo>
                    <a:pt x="916922" y="461254"/>
                  </a:lnTo>
                  <a:lnTo>
                    <a:pt x="925815" y="465381"/>
                  </a:lnTo>
                  <a:lnTo>
                    <a:pt x="930262" y="466968"/>
                  </a:lnTo>
                  <a:lnTo>
                    <a:pt x="934708" y="468555"/>
                  </a:lnTo>
                  <a:lnTo>
                    <a:pt x="939472" y="470142"/>
                  </a:lnTo>
                  <a:lnTo>
                    <a:pt x="944236" y="471095"/>
                  </a:lnTo>
                  <a:lnTo>
                    <a:pt x="949318" y="472047"/>
                  </a:lnTo>
                  <a:lnTo>
                    <a:pt x="953764" y="472682"/>
                  </a:lnTo>
                  <a:lnTo>
                    <a:pt x="958846" y="472999"/>
                  </a:lnTo>
                  <a:lnTo>
                    <a:pt x="964245" y="473317"/>
                  </a:lnTo>
                  <a:lnTo>
                    <a:pt x="969327" y="472999"/>
                  </a:lnTo>
                  <a:lnTo>
                    <a:pt x="974408" y="472682"/>
                  </a:lnTo>
                  <a:lnTo>
                    <a:pt x="978855" y="472047"/>
                  </a:lnTo>
                  <a:lnTo>
                    <a:pt x="983937" y="471095"/>
                  </a:lnTo>
                  <a:lnTo>
                    <a:pt x="988701" y="470142"/>
                  </a:lnTo>
                  <a:lnTo>
                    <a:pt x="993465" y="468555"/>
                  </a:lnTo>
                  <a:lnTo>
                    <a:pt x="997911" y="466968"/>
                  </a:lnTo>
                  <a:lnTo>
                    <a:pt x="1002358" y="465381"/>
                  </a:lnTo>
                  <a:lnTo>
                    <a:pt x="1011250" y="461254"/>
                  </a:lnTo>
                  <a:lnTo>
                    <a:pt x="1018873" y="456492"/>
                  </a:lnTo>
                  <a:lnTo>
                    <a:pt x="1026813" y="450778"/>
                  </a:lnTo>
                  <a:lnTo>
                    <a:pt x="1033800" y="444429"/>
                  </a:lnTo>
                  <a:lnTo>
                    <a:pt x="1040152" y="437445"/>
                  </a:lnTo>
                  <a:lnTo>
                    <a:pt x="1045552" y="429826"/>
                  </a:lnTo>
                  <a:lnTo>
                    <a:pt x="1050633" y="421573"/>
                  </a:lnTo>
                  <a:lnTo>
                    <a:pt x="1055080" y="413002"/>
                  </a:lnTo>
                  <a:lnTo>
                    <a:pt x="1056668" y="408875"/>
                  </a:lnTo>
                  <a:lnTo>
                    <a:pt x="1058256" y="404113"/>
                  </a:lnTo>
                  <a:lnTo>
                    <a:pt x="1059209" y="399351"/>
                  </a:lnTo>
                  <a:lnTo>
                    <a:pt x="1060479" y="394590"/>
                  </a:lnTo>
                  <a:lnTo>
                    <a:pt x="1061432" y="389828"/>
                  </a:lnTo>
                  <a:lnTo>
                    <a:pt x="1062067" y="384749"/>
                  </a:lnTo>
                  <a:lnTo>
                    <a:pt x="1062385" y="379669"/>
                  </a:lnTo>
                  <a:lnTo>
                    <a:pt x="1062385" y="374590"/>
                  </a:lnTo>
                  <a:lnTo>
                    <a:pt x="1062385" y="369511"/>
                  </a:lnTo>
                  <a:lnTo>
                    <a:pt x="1062067" y="364749"/>
                  </a:lnTo>
                  <a:lnTo>
                    <a:pt x="1061432" y="359670"/>
                  </a:lnTo>
                  <a:lnTo>
                    <a:pt x="1060479" y="354908"/>
                  </a:lnTo>
                  <a:lnTo>
                    <a:pt x="1059209" y="350464"/>
                  </a:lnTo>
                  <a:lnTo>
                    <a:pt x="1058256" y="345702"/>
                  </a:lnTo>
                  <a:lnTo>
                    <a:pt x="1056668" y="340941"/>
                  </a:lnTo>
                  <a:lnTo>
                    <a:pt x="1055080" y="336496"/>
                  </a:lnTo>
                  <a:lnTo>
                    <a:pt x="1050633" y="327925"/>
                  </a:lnTo>
                  <a:lnTo>
                    <a:pt x="1045552" y="319672"/>
                  </a:lnTo>
                  <a:lnTo>
                    <a:pt x="1040152" y="312370"/>
                  </a:lnTo>
                  <a:lnTo>
                    <a:pt x="1033800" y="305386"/>
                  </a:lnTo>
                  <a:lnTo>
                    <a:pt x="1026813" y="299037"/>
                  </a:lnTo>
                  <a:lnTo>
                    <a:pt x="1018873" y="293006"/>
                  </a:lnTo>
                  <a:lnTo>
                    <a:pt x="1011250" y="288562"/>
                  </a:lnTo>
                  <a:lnTo>
                    <a:pt x="1002358" y="284117"/>
                  </a:lnTo>
                  <a:lnTo>
                    <a:pt x="997911" y="282213"/>
                  </a:lnTo>
                  <a:lnTo>
                    <a:pt x="993465" y="280625"/>
                  </a:lnTo>
                  <a:lnTo>
                    <a:pt x="988701" y="279356"/>
                  </a:lnTo>
                  <a:lnTo>
                    <a:pt x="983937" y="278403"/>
                  </a:lnTo>
                  <a:lnTo>
                    <a:pt x="978855" y="277451"/>
                  </a:lnTo>
                  <a:lnTo>
                    <a:pt x="974408" y="276816"/>
                  </a:lnTo>
                  <a:lnTo>
                    <a:pt x="969327" y="276181"/>
                  </a:lnTo>
                  <a:lnTo>
                    <a:pt x="964245" y="276181"/>
                  </a:lnTo>
                  <a:lnTo>
                    <a:pt x="958846" y="276181"/>
                  </a:lnTo>
                  <a:close/>
                  <a:moveTo>
                    <a:pt x="765743" y="0"/>
                  </a:moveTo>
                  <a:lnTo>
                    <a:pt x="771142" y="0"/>
                  </a:lnTo>
                  <a:lnTo>
                    <a:pt x="1173864" y="0"/>
                  </a:lnTo>
                  <a:lnTo>
                    <a:pt x="1179263" y="0"/>
                  </a:lnTo>
                  <a:lnTo>
                    <a:pt x="1184662" y="635"/>
                  </a:lnTo>
                  <a:lnTo>
                    <a:pt x="1190379" y="1270"/>
                  </a:lnTo>
                  <a:lnTo>
                    <a:pt x="1195461" y="2222"/>
                  </a:lnTo>
                  <a:lnTo>
                    <a:pt x="1200542" y="3810"/>
                  </a:lnTo>
                  <a:lnTo>
                    <a:pt x="1205624" y="4762"/>
                  </a:lnTo>
                  <a:lnTo>
                    <a:pt x="1210706" y="6667"/>
                  </a:lnTo>
                  <a:lnTo>
                    <a:pt x="1215787" y="8889"/>
                  </a:lnTo>
                  <a:lnTo>
                    <a:pt x="1220551" y="10794"/>
                  </a:lnTo>
                  <a:lnTo>
                    <a:pt x="1224998" y="13016"/>
                  </a:lnTo>
                  <a:lnTo>
                    <a:pt x="1229444" y="15873"/>
                  </a:lnTo>
                  <a:lnTo>
                    <a:pt x="1234208" y="18412"/>
                  </a:lnTo>
                  <a:lnTo>
                    <a:pt x="1238337" y="21587"/>
                  </a:lnTo>
                  <a:lnTo>
                    <a:pt x="1242466" y="24761"/>
                  </a:lnTo>
                  <a:lnTo>
                    <a:pt x="1246277" y="28253"/>
                  </a:lnTo>
                  <a:lnTo>
                    <a:pt x="1250088" y="31745"/>
                  </a:lnTo>
                  <a:lnTo>
                    <a:pt x="1253900" y="35872"/>
                  </a:lnTo>
                  <a:lnTo>
                    <a:pt x="1256758" y="39681"/>
                  </a:lnTo>
                  <a:lnTo>
                    <a:pt x="1260570" y="43491"/>
                  </a:lnTo>
                  <a:lnTo>
                    <a:pt x="1263110" y="47935"/>
                  </a:lnTo>
                  <a:lnTo>
                    <a:pt x="1266286" y="52379"/>
                  </a:lnTo>
                  <a:lnTo>
                    <a:pt x="1268510" y="56824"/>
                  </a:lnTo>
                  <a:lnTo>
                    <a:pt x="1271050" y="61585"/>
                  </a:lnTo>
                  <a:lnTo>
                    <a:pt x="1273274" y="66347"/>
                  </a:lnTo>
                  <a:lnTo>
                    <a:pt x="1275179" y="71109"/>
                  </a:lnTo>
                  <a:lnTo>
                    <a:pt x="1276767" y="76188"/>
                  </a:lnTo>
                  <a:lnTo>
                    <a:pt x="1278355" y="81267"/>
                  </a:lnTo>
                  <a:lnTo>
                    <a:pt x="1279626" y="86664"/>
                  </a:lnTo>
                  <a:lnTo>
                    <a:pt x="1280261" y="91743"/>
                  </a:lnTo>
                  <a:lnTo>
                    <a:pt x="1281214" y="97140"/>
                  </a:lnTo>
                  <a:lnTo>
                    <a:pt x="1281531" y="102854"/>
                  </a:lnTo>
                  <a:lnTo>
                    <a:pt x="1281849" y="108250"/>
                  </a:lnTo>
                  <a:lnTo>
                    <a:pt x="1281849" y="345702"/>
                  </a:lnTo>
                  <a:lnTo>
                    <a:pt x="1281849" y="351099"/>
                  </a:lnTo>
                  <a:lnTo>
                    <a:pt x="1282484" y="356496"/>
                  </a:lnTo>
                  <a:lnTo>
                    <a:pt x="1282802" y="361575"/>
                  </a:lnTo>
                  <a:lnTo>
                    <a:pt x="1284072" y="366337"/>
                  </a:lnTo>
                  <a:lnTo>
                    <a:pt x="1284707" y="371098"/>
                  </a:lnTo>
                  <a:lnTo>
                    <a:pt x="1285978" y="375543"/>
                  </a:lnTo>
                  <a:lnTo>
                    <a:pt x="1287566" y="379669"/>
                  </a:lnTo>
                  <a:lnTo>
                    <a:pt x="1289471" y="383796"/>
                  </a:lnTo>
                  <a:lnTo>
                    <a:pt x="1291059" y="387288"/>
                  </a:lnTo>
                  <a:lnTo>
                    <a:pt x="1293283" y="390780"/>
                  </a:lnTo>
                  <a:lnTo>
                    <a:pt x="1295188" y="393955"/>
                  </a:lnTo>
                  <a:lnTo>
                    <a:pt x="1298047" y="396812"/>
                  </a:lnTo>
                  <a:lnTo>
                    <a:pt x="1300270" y="399669"/>
                  </a:lnTo>
                  <a:lnTo>
                    <a:pt x="1303446" y="402208"/>
                  </a:lnTo>
                  <a:lnTo>
                    <a:pt x="1306304" y="404430"/>
                  </a:lnTo>
                  <a:lnTo>
                    <a:pt x="1309480" y="406335"/>
                  </a:lnTo>
                  <a:lnTo>
                    <a:pt x="1312656" y="407922"/>
                  </a:lnTo>
                  <a:lnTo>
                    <a:pt x="1316150" y="409510"/>
                  </a:lnTo>
                  <a:lnTo>
                    <a:pt x="1319644" y="410779"/>
                  </a:lnTo>
                  <a:lnTo>
                    <a:pt x="1323137" y="411414"/>
                  </a:lnTo>
                  <a:lnTo>
                    <a:pt x="1326949" y="412367"/>
                  </a:lnTo>
                  <a:lnTo>
                    <a:pt x="1331078" y="412684"/>
                  </a:lnTo>
                  <a:lnTo>
                    <a:pt x="1335206" y="412684"/>
                  </a:lnTo>
                  <a:lnTo>
                    <a:pt x="1339335" y="412367"/>
                  </a:lnTo>
                  <a:lnTo>
                    <a:pt x="1343464" y="411732"/>
                  </a:lnTo>
                  <a:lnTo>
                    <a:pt x="1347910" y="411097"/>
                  </a:lnTo>
                  <a:lnTo>
                    <a:pt x="1352039" y="409827"/>
                  </a:lnTo>
                  <a:lnTo>
                    <a:pt x="1356803" y="408875"/>
                  </a:lnTo>
                  <a:lnTo>
                    <a:pt x="1361568" y="406653"/>
                  </a:lnTo>
                  <a:lnTo>
                    <a:pt x="1366332" y="404748"/>
                  </a:lnTo>
                  <a:lnTo>
                    <a:pt x="1371096" y="402526"/>
                  </a:lnTo>
                  <a:lnTo>
                    <a:pt x="1375542" y="399986"/>
                  </a:lnTo>
                  <a:lnTo>
                    <a:pt x="1581349" y="281260"/>
                  </a:lnTo>
                  <a:lnTo>
                    <a:pt x="1586113" y="278721"/>
                  </a:lnTo>
                  <a:lnTo>
                    <a:pt x="1591195" y="276181"/>
                  </a:lnTo>
                  <a:lnTo>
                    <a:pt x="1596277" y="273959"/>
                  </a:lnTo>
                  <a:lnTo>
                    <a:pt x="1601358" y="272372"/>
                  </a:lnTo>
                  <a:lnTo>
                    <a:pt x="1606440" y="270784"/>
                  </a:lnTo>
                  <a:lnTo>
                    <a:pt x="1611522" y="269197"/>
                  </a:lnTo>
                  <a:lnTo>
                    <a:pt x="1617238" y="268562"/>
                  </a:lnTo>
                  <a:lnTo>
                    <a:pt x="1622320" y="267610"/>
                  </a:lnTo>
                  <a:lnTo>
                    <a:pt x="1627402" y="266975"/>
                  </a:lnTo>
                  <a:lnTo>
                    <a:pt x="1632801" y="266975"/>
                  </a:lnTo>
                  <a:lnTo>
                    <a:pt x="1637883" y="266975"/>
                  </a:lnTo>
                  <a:lnTo>
                    <a:pt x="1642964" y="266975"/>
                  </a:lnTo>
                  <a:lnTo>
                    <a:pt x="1648364" y="267610"/>
                  </a:lnTo>
                  <a:lnTo>
                    <a:pt x="1653445" y="268562"/>
                  </a:lnTo>
                  <a:lnTo>
                    <a:pt x="1658527" y="269197"/>
                  </a:lnTo>
                  <a:lnTo>
                    <a:pt x="1663609" y="270467"/>
                  </a:lnTo>
                  <a:lnTo>
                    <a:pt x="1668373" y="272054"/>
                  </a:lnTo>
                  <a:lnTo>
                    <a:pt x="1673454" y="273641"/>
                  </a:lnTo>
                  <a:lnTo>
                    <a:pt x="1678218" y="275546"/>
                  </a:lnTo>
                  <a:lnTo>
                    <a:pt x="1682982" y="277768"/>
                  </a:lnTo>
                  <a:lnTo>
                    <a:pt x="1687746" y="280308"/>
                  </a:lnTo>
                  <a:lnTo>
                    <a:pt x="1692193" y="282530"/>
                  </a:lnTo>
                  <a:lnTo>
                    <a:pt x="1696640" y="285704"/>
                  </a:lnTo>
                  <a:lnTo>
                    <a:pt x="1701086" y="288562"/>
                  </a:lnTo>
                  <a:lnTo>
                    <a:pt x="1705215" y="292053"/>
                  </a:lnTo>
                  <a:lnTo>
                    <a:pt x="1709344" y="295545"/>
                  </a:lnTo>
                  <a:lnTo>
                    <a:pt x="1713155" y="299037"/>
                  </a:lnTo>
                  <a:lnTo>
                    <a:pt x="1716648" y="302847"/>
                  </a:lnTo>
                  <a:lnTo>
                    <a:pt x="1720142" y="307291"/>
                  </a:lnTo>
                  <a:lnTo>
                    <a:pt x="1723318" y="311418"/>
                  </a:lnTo>
                  <a:lnTo>
                    <a:pt x="1726494" y="315862"/>
                  </a:lnTo>
                  <a:lnTo>
                    <a:pt x="1729670" y="320624"/>
                  </a:lnTo>
                  <a:lnTo>
                    <a:pt x="1930713" y="668866"/>
                  </a:lnTo>
                  <a:lnTo>
                    <a:pt x="1933254" y="673945"/>
                  </a:lnTo>
                  <a:lnTo>
                    <a:pt x="1935795" y="678707"/>
                  </a:lnTo>
                  <a:lnTo>
                    <a:pt x="1937701" y="683786"/>
                  </a:lnTo>
                  <a:lnTo>
                    <a:pt x="1939606" y="688865"/>
                  </a:lnTo>
                  <a:lnTo>
                    <a:pt x="1941194" y="693944"/>
                  </a:lnTo>
                  <a:lnTo>
                    <a:pt x="1942465" y="699341"/>
                  </a:lnTo>
                  <a:lnTo>
                    <a:pt x="1943735" y="704420"/>
                  </a:lnTo>
                  <a:lnTo>
                    <a:pt x="1944370" y="709499"/>
                  </a:lnTo>
                  <a:lnTo>
                    <a:pt x="1944688" y="715213"/>
                  </a:lnTo>
                  <a:lnTo>
                    <a:pt x="1944688" y="720292"/>
                  </a:lnTo>
                  <a:lnTo>
                    <a:pt x="1944688" y="725372"/>
                  </a:lnTo>
                  <a:lnTo>
                    <a:pt x="1944688" y="730768"/>
                  </a:lnTo>
                  <a:lnTo>
                    <a:pt x="1944370" y="735847"/>
                  </a:lnTo>
                  <a:lnTo>
                    <a:pt x="1943735" y="740927"/>
                  </a:lnTo>
                  <a:lnTo>
                    <a:pt x="1942465" y="746006"/>
                  </a:lnTo>
                  <a:lnTo>
                    <a:pt x="1941194" y="751085"/>
                  </a:lnTo>
                  <a:lnTo>
                    <a:pt x="1939606" y="756164"/>
                  </a:lnTo>
                  <a:lnTo>
                    <a:pt x="1938018" y="760926"/>
                  </a:lnTo>
                  <a:lnTo>
                    <a:pt x="1936113" y="766005"/>
                  </a:lnTo>
                  <a:lnTo>
                    <a:pt x="1933890" y="770767"/>
                  </a:lnTo>
                  <a:lnTo>
                    <a:pt x="1931349" y="775529"/>
                  </a:lnTo>
                  <a:lnTo>
                    <a:pt x="1929125" y="779655"/>
                  </a:lnTo>
                  <a:lnTo>
                    <a:pt x="1925949" y="784100"/>
                  </a:lnTo>
                  <a:lnTo>
                    <a:pt x="1923091" y="788226"/>
                  </a:lnTo>
                  <a:lnTo>
                    <a:pt x="1919597" y="792671"/>
                  </a:lnTo>
                  <a:lnTo>
                    <a:pt x="1916104" y="796480"/>
                  </a:lnTo>
                  <a:lnTo>
                    <a:pt x="1912610" y="800607"/>
                  </a:lnTo>
                  <a:lnTo>
                    <a:pt x="1908799" y="804099"/>
                  </a:lnTo>
                  <a:lnTo>
                    <a:pt x="1904352" y="807591"/>
                  </a:lnTo>
                  <a:lnTo>
                    <a:pt x="1900224" y="811083"/>
                  </a:lnTo>
                  <a:lnTo>
                    <a:pt x="1895777" y="813940"/>
                  </a:lnTo>
                  <a:lnTo>
                    <a:pt x="1891013" y="816797"/>
                  </a:lnTo>
                  <a:lnTo>
                    <a:pt x="1684888" y="935523"/>
                  </a:lnTo>
                  <a:lnTo>
                    <a:pt x="1680124" y="938380"/>
                  </a:lnTo>
                  <a:lnTo>
                    <a:pt x="1675995" y="941554"/>
                  </a:lnTo>
                  <a:lnTo>
                    <a:pt x="1671866" y="944094"/>
                  </a:lnTo>
                  <a:lnTo>
                    <a:pt x="1668055" y="947269"/>
                  </a:lnTo>
                  <a:lnTo>
                    <a:pt x="1664562" y="950760"/>
                  </a:lnTo>
                  <a:lnTo>
                    <a:pt x="1661385" y="953935"/>
                  </a:lnTo>
                  <a:lnTo>
                    <a:pt x="1658527" y="957427"/>
                  </a:lnTo>
                  <a:lnTo>
                    <a:pt x="1655986" y="960601"/>
                  </a:lnTo>
                  <a:lnTo>
                    <a:pt x="1654080" y="964093"/>
                  </a:lnTo>
                  <a:lnTo>
                    <a:pt x="1651857" y="967585"/>
                  </a:lnTo>
                  <a:lnTo>
                    <a:pt x="1649952" y="971395"/>
                  </a:lnTo>
                  <a:lnTo>
                    <a:pt x="1648681" y="975204"/>
                  </a:lnTo>
                  <a:lnTo>
                    <a:pt x="1647728" y="978696"/>
                  </a:lnTo>
                  <a:lnTo>
                    <a:pt x="1646776" y="982188"/>
                  </a:lnTo>
                  <a:lnTo>
                    <a:pt x="1646458" y="985997"/>
                  </a:lnTo>
                  <a:lnTo>
                    <a:pt x="1646458" y="989807"/>
                  </a:lnTo>
                  <a:lnTo>
                    <a:pt x="1646458" y="993616"/>
                  </a:lnTo>
                  <a:lnTo>
                    <a:pt x="1646776" y="997108"/>
                  </a:lnTo>
                  <a:lnTo>
                    <a:pt x="1647728" y="1000600"/>
                  </a:lnTo>
                  <a:lnTo>
                    <a:pt x="1648681" y="1004409"/>
                  </a:lnTo>
                  <a:lnTo>
                    <a:pt x="1649952" y="1008219"/>
                  </a:lnTo>
                  <a:lnTo>
                    <a:pt x="1651857" y="1011711"/>
                  </a:lnTo>
                  <a:lnTo>
                    <a:pt x="1654080" y="1015203"/>
                  </a:lnTo>
                  <a:lnTo>
                    <a:pt x="1656304" y="1018695"/>
                  </a:lnTo>
                  <a:lnTo>
                    <a:pt x="1658527" y="1022187"/>
                  </a:lnTo>
                  <a:lnTo>
                    <a:pt x="1661385" y="1025361"/>
                  </a:lnTo>
                  <a:lnTo>
                    <a:pt x="1664562" y="1028853"/>
                  </a:lnTo>
                  <a:lnTo>
                    <a:pt x="1668055" y="1032027"/>
                  </a:lnTo>
                  <a:lnTo>
                    <a:pt x="1671866" y="1035202"/>
                  </a:lnTo>
                  <a:lnTo>
                    <a:pt x="1675995" y="1038376"/>
                  </a:lnTo>
                  <a:lnTo>
                    <a:pt x="1680442" y="1040916"/>
                  </a:lnTo>
                  <a:lnTo>
                    <a:pt x="1684888" y="1043773"/>
                  </a:lnTo>
                  <a:lnTo>
                    <a:pt x="1891013" y="1162499"/>
                  </a:lnTo>
                  <a:lnTo>
                    <a:pt x="1895777" y="1165674"/>
                  </a:lnTo>
                  <a:lnTo>
                    <a:pt x="1900224" y="1168848"/>
                  </a:lnTo>
                  <a:lnTo>
                    <a:pt x="1904352" y="1171705"/>
                  </a:lnTo>
                  <a:lnTo>
                    <a:pt x="1908799" y="1175514"/>
                  </a:lnTo>
                  <a:lnTo>
                    <a:pt x="1912610" y="1179006"/>
                  </a:lnTo>
                  <a:lnTo>
                    <a:pt x="1916104" y="1182816"/>
                  </a:lnTo>
                  <a:lnTo>
                    <a:pt x="1919597" y="1186625"/>
                  </a:lnTo>
                  <a:lnTo>
                    <a:pt x="1923091" y="1191069"/>
                  </a:lnTo>
                  <a:lnTo>
                    <a:pt x="1925949" y="1195196"/>
                  </a:lnTo>
                  <a:lnTo>
                    <a:pt x="1929125" y="1199641"/>
                  </a:lnTo>
                  <a:lnTo>
                    <a:pt x="1931349" y="1204402"/>
                  </a:lnTo>
                  <a:lnTo>
                    <a:pt x="1933890" y="1209164"/>
                  </a:lnTo>
                  <a:lnTo>
                    <a:pt x="1936113" y="1213608"/>
                  </a:lnTo>
                  <a:lnTo>
                    <a:pt x="1938018" y="1218370"/>
                  </a:lnTo>
                  <a:lnTo>
                    <a:pt x="1939606" y="1223449"/>
                  </a:lnTo>
                  <a:lnTo>
                    <a:pt x="1941194" y="1228211"/>
                  </a:lnTo>
                  <a:lnTo>
                    <a:pt x="1942465" y="1233290"/>
                  </a:lnTo>
                  <a:lnTo>
                    <a:pt x="1943735" y="1238369"/>
                  </a:lnTo>
                  <a:lnTo>
                    <a:pt x="1944370" y="1243449"/>
                  </a:lnTo>
                  <a:lnTo>
                    <a:pt x="1944688" y="1249163"/>
                  </a:lnTo>
                  <a:lnTo>
                    <a:pt x="1944688" y="1254242"/>
                  </a:lnTo>
                  <a:lnTo>
                    <a:pt x="1944688" y="1259321"/>
                  </a:lnTo>
                  <a:lnTo>
                    <a:pt x="1944688" y="1264718"/>
                  </a:lnTo>
                  <a:lnTo>
                    <a:pt x="1944370" y="1269797"/>
                  </a:lnTo>
                  <a:lnTo>
                    <a:pt x="1943735" y="1274876"/>
                  </a:lnTo>
                  <a:lnTo>
                    <a:pt x="1942465" y="1280273"/>
                  </a:lnTo>
                  <a:lnTo>
                    <a:pt x="1941194" y="1285352"/>
                  </a:lnTo>
                  <a:lnTo>
                    <a:pt x="1939606" y="1290431"/>
                  </a:lnTo>
                  <a:lnTo>
                    <a:pt x="1937701" y="1295510"/>
                  </a:lnTo>
                  <a:lnTo>
                    <a:pt x="1935795" y="1300589"/>
                  </a:lnTo>
                  <a:lnTo>
                    <a:pt x="1933254" y="1305351"/>
                  </a:lnTo>
                  <a:lnTo>
                    <a:pt x="1930713" y="1310430"/>
                  </a:lnTo>
                  <a:lnTo>
                    <a:pt x="1729670" y="1658672"/>
                  </a:lnTo>
                  <a:lnTo>
                    <a:pt x="1726494" y="1663434"/>
                  </a:lnTo>
                  <a:lnTo>
                    <a:pt x="1723318" y="1668196"/>
                  </a:lnTo>
                  <a:lnTo>
                    <a:pt x="1720142" y="1672640"/>
                  </a:lnTo>
                  <a:lnTo>
                    <a:pt x="1716648" y="1676449"/>
                  </a:lnTo>
                  <a:lnTo>
                    <a:pt x="1713155" y="1680259"/>
                  </a:lnTo>
                  <a:lnTo>
                    <a:pt x="1709344" y="1684385"/>
                  </a:lnTo>
                  <a:lnTo>
                    <a:pt x="1705215" y="1687243"/>
                  </a:lnTo>
                  <a:lnTo>
                    <a:pt x="1701086" y="1691052"/>
                  </a:lnTo>
                  <a:lnTo>
                    <a:pt x="1696640" y="1693909"/>
                  </a:lnTo>
                  <a:lnTo>
                    <a:pt x="1692193" y="1696766"/>
                  </a:lnTo>
                  <a:lnTo>
                    <a:pt x="1687746" y="1699623"/>
                  </a:lnTo>
                  <a:lnTo>
                    <a:pt x="1682982" y="1701845"/>
                  </a:lnTo>
                  <a:lnTo>
                    <a:pt x="1678218" y="1703750"/>
                  </a:lnTo>
                  <a:lnTo>
                    <a:pt x="1673454" y="1705655"/>
                  </a:lnTo>
                  <a:lnTo>
                    <a:pt x="1668373" y="1707242"/>
                  </a:lnTo>
                  <a:lnTo>
                    <a:pt x="1663609" y="1708829"/>
                  </a:lnTo>
                  <a:lnTo>
                    <a:pt x="1658527" y="1710099"/>
                  </a:lnTo>
                  <a:lnTo>
                    <a:pt x="1653445" y="1711369"/>
                  </a:lnTo>
                  <a:lnTo>
                    <a:pt x="1648364" y="1712004"/>
                  </a:lnTo>
                  <a:lnTo>
                    <a:pt x="1642964" y="1712321"/>
                  </a:lnTo>
                  <a:lnTo>
                    <a:pt x="1637883" y="1712956"/>
                  </a:lnTo>
                  <a:lnTo>
                    <a:pt x="1632801" y="1712956"/>
                  </a:lnTo>
                  <a:lnTo>
                    <a:pt x="1627402" y="1712321"/>
                  </a:lnTo>
                  <a:lnTo>
                    <a:pt x="1622320" y="1712004"/>
                  </a:lnTo>
                  <a:lnTo>
                    <a:pt x="1617238" y="1711369"/>
                  </a:lnTo>
                  <a:lnTo>
                    <a:pt x="1611522" y="1710099"/>
                  </a:lnTo>
                  <a:lnTo>
                    <a:pt x="1606440" y="1708829"/>
                  </a:lnTo>
                  <a:lnTo>
                    <a:pt x="1601358" y="1707242"/>
                  </a:lnTo>
                  <a:lnTo>
                    <a:pt x="1596277" y="1705337"/>
                  </a:lnTo>
                  <a:lnTo>
                    <a:pt x="1591195" y="1703432"/>
                  </a:lnTo>
                  <a:lnTo>
                    <a:pt x="1586113" y="1701210"/>
                  </a:lnTo>
                  <a:lnTo>
                    <a:pt x="1581349" y="1698353"/>
                  </a:lnTo>
                  <a:lnTo>
                    <a:pt x="1375542" y="1579627"/>
                  </a:lnTo>
                  <a:lnTo>
                    <a:pt x="1371096" y="1576770"/>
                  </a:lnTo>
                  <a:lnTo>
                    <a:pt x="1366332" y="1574548"/>
                  </a:lnTo>
                  <a:lnTo>
                    <a:pt x="1361568" y="1572643"/>
                  </a:lnTo>
                  <a:lnTo>
                    <a:pt x="1356803" y="1571056"/>
                  </a:lnTo>
                  <a:lnTo>
                    <a:pt x="1352039" y="1569469"/>
                  </a:lnTo>
                  <a:lnTo>
                    <a:pt x="1347910" y="1568199"/>
                  </a:lnTo>
                  <a:lnTo>
                    <a:pt x="1343464" y="1567564"/>
                  </a:lnTo>
                  <a:lnTo>
                    <a:pt x="1339335" y="1567247"/>
                  </a:lnTo>
                  <a:lnTo>
                    <a:pt x="1335206" y="1566612"/>
                  </a:lnTo>
                  <a:lnTo>
                    <a:pt x="1331078" y="1566612"/>
                  </a:lnTo>
                  <a:lnTo>
                    <a:pt x="1326949" y="1567247"/>
                  </a:lnTo>
                  <a:lnTo>
                    <a:pt x="1323137" y="1567882"/>
                  </a:lnTo>
                  <a:lnTo>
                    <a:pt x="1319644" y="1568517"/>
                  </a:lnTo>
                  <a:lnTo>
                    <a:pt x="1316150" y="1569786"/>
                  </a:lnTo>
                  <a:lnTo>
                    <a:pt x="1312656" y="1571374"/>
                  </a:lnTo>
                  <a:lnTo>
                    <a:pt x="1309480" y="1572961"/>
                  </a:lnTo>
                  <a:lnTo>
                    <a:pt x="1306304" y="1574866"/>
                  </a:lnTo>
                  <a:lnTo>
                    <a:pt x="1303446" y="1577405"/>
                  </a:lnTo>
                  <a:lnTo>
                    <a:pt x="1300270" y="1579627"/>
                  </a:lnTo>
                  <a:lnTo>
                    <a:pt x="1298047" y="1582484"/>
                  </a:lnTo>
                  <a:lnTo>
                    <a:pt x="1295188" y="1585659"/>
                  </a:lnTo>
                  <a:lnTo>
                    <a:pt x="1293283" y="1588516"/>
                  </a:lnTo>
                  <a:lnTo>
                    <a:pt x="1291059" y="1592325"/>
                  </a:lnTo>
                  <a:lnTo>
                    <a:pt x="1289471" y="1595817"/>
                  </a:lnTo>
                  <a:lnTo>
                    <a:pt x="1287566" y="1599944"/>
                  </a:lnTo>
                  <a:lnTo>
                    <a:pt x="1285978" y="1604071"/>
                  </a:lnTo>
                  <a:lnTo>
                    <a:pt x="1284707" y="1608198"/>
                  </a:lnTo>
                  <a:lnTo>
                    <a:pt x="1284072" y="1612959"/>
                  </a:lnTo>
                  <a:lnTo>
                    <a:pt x="1282802" y="1618039"/>
                  </a:lnTo>
                  <a:lnTo>
                    <a:pt x="1282484" y="1622800"/>
                  </a:lnTo>
                  <a:lnTo>
                    <a:pt x="1281849" y="1628197"/>
                  </a:lnTo>
                  <a:lnTo>
                    <a:pt x="1281849" y="1633594"/>
                  </a:lnTo>
                  <a:lnTo>
                    <a:pt x="1281849" y="1871046"/>
                  </a:lnTo>
                  <a:lnTo>
                    <a:pt x="1281531" y="1877077"/>
                  </a:lnTo>
                  <a:lnTo>
                    <a:pt x="1281214" y="1882156"/>
                  </a:lnTo>
                  <a:lnTo>
                    <a:pt x="1280261" y="1887553"/>
                  </a:lnTo>
                  <a:lnTo>
                    <a:pt x="1279626" y="1892950"/>
                  </a:lnTo>
                  <a:lnTo>
                    <a:pt x="1278355" y="1898029"/>
                  </a:lnTo>
                  <a:lnTo>
                    <a:pt x="1276767" y="1903108"/>
                  </a:lnTo>
                  <a:lnTo>
                    <a:pt x="1275179" y="1908187"/>
                  </a:lnTo>
                  <a:lnTo>
                    <a:pt x="1273274" y="1913266"/>
                  </a:lnTo>
                  <a:lnTo>
                    <a:pt x="1271050" y="1918028"/>
                  </a:lnTo>
                  <a:lnTo>
                    <a:pt x="1268510" y="1922790"/>
                  </a:lnTo>
                  <a:lnTo>
                    <a:pt x="1266286" y="1927234"/>
                  </a:lnTo>
                  <a:lnTo>
                    <a:pt x="1263110" y="1931361"/>
                  </a:lnTo>
                  <a:lnTo>
                    <a:pt x="1260570" y="1935805"/>
                  </a:lnTo>
                  <a:lnTo>
                    <a:pt x="1256758" y="1939932"/>
                  </a:lnTo>
                  <a:lnTo>
                    <a:pt x="1253900" y="1944059"/>
                  </a:lnTo>
                  <a:lnTo>
                    <a:pt x="1250088" y="1947551"/>
                  </a:lnTo>
                  <a:lnTo>
                    <a:pt x="1246277" y="1951360"/>
                  </a:lnTo>
                  <a:lnTo>
                    <a:pt x="1242466" y="1954535"/>
                  </a:lnTo>
                  <a:lnTo>
                    <a:pt x="1238337" y="1958027"/>
                  </a:lnTo>
                  <a:lnTo>
                    <a:pt x="1234208" y="1960884"/>
                  </a:lnTo>
                  <a:lnTo>
                    <a:pt x="1229444" y="1963423"/>
                  </a:lnTo>
                  <a:lnTo>
                    <a:pt x="1224998" y="1966280"/>
                  </a:lnTo>
                  <a:lnTo>
                    <a:pt x="1220551" y="1968502"/>
                  </a:lnTo>
                  <a:lnTo>
                    <a:pt x="1215787" y="1971042"/>
                  </a:lnTo>
                  <a:lnTo>
                    <a:pt x="1210706" y="1972947"/>
                  </a:lnTo>
                  <a:lnTo>
                    <a:pt x="1205624" y="1974534"/>
                  </a:lnTo>
                  <a:lnTo>
                    <a:pt x="1200542" y="1976121"/>
                  </a:lnTo>
                  <a:lnTo>
                    <a:pt x="1195461" y="1977391"/>
                  </a:lnTo>
                  <a:lnTo>
                    <a:pt x="1190379" y="1978026"/>
                  </a:lnTo>
                  <a:lnTo>
                    <a:pt x="1184662" y="1978978"/>
                  </a:lnTo>
                  <a:lnTo>
                    <a:pt x="1179263" y="1979296"/>
                  </a:lnTo>
                  <a:lnTo>
                    <a:pt x="1173864" y="1979613"/>
                  </a:lnTo>
                  <a:lnTo>
                    <a:pt x="771142" y="1979613"/>
                  </a:lnTo>
                  <a:lnTo>
                    <a:pt x="765743" y="1979296"/>
                  </a:lnTo>
                  <a:lnTo>
                    <a:pt x="760344" y="1978978"/>
                  </a:lnTo>
                  <a:lnTo>
                    <a:pt x="754944" y="1978026"/>
                  </a:lnTo>
                  <a:lnTo>
                    <a:pt x="749545" y="1977391"/>
                  </a:lnTo>
                  <a:lnTo>
                    <a:pt x="744146" y="1976121"/>
                  </a:lnTo>
                  <a:lnTo>
                    <a:pt x="739064" y="1974534"/>
                  </a:lnTo>
                  <a:lnTo>
                    <a:pt x="733982" y="1972947"/>
                  </a:lnTo>
                  <a:lnTo>
                    <a:pt x="729218" y="1971042"/>
                  </a:lnTo>
                  <a:lnTo>
                    <a:pt x="724772" y="1968502"/>
                  </a:lnTo>
                  <a:lnTo>
                    <a:pt x="720008" y="1966280"/>
                  </a:lnTo>
                  <a:lnTo>
                    <a:pt x="715244" y="1963423"/>
                  </a:lnTo>
                  <a:lnTo>
                    <a:pt x="710797" y="1960884"/>
                  </a:lnTo>
                  <a:lnTo>
                    <a:pt x="706668" y="1958027"/>
                  </a:lnTo>
                  <a:lnTo>
                    <a:pt x="702540" y="1954535"/>
                  </a:lnTo>
                  <a:lnTo>
                    <a:pt x="698728" y="1951360"/>
                  </a:lnTo>
                  <a:lnTo>
                    <a:pt x="694917" y="1947551"/>
                  </a:lnTo>
                  <a:lnTo>
                    <a:pt x="691423" y="1944059"/>
                  </a:lnTo>
                  <a:lnTo>
                    <a:pt x="687930" y="1939932"/>
                  </a:lnTo>
                  <a:lnTo>
                    <a:pt x="684754" y="1935805"/>
                  </a:lnTo>
                  <a:lnTo>
                    <a:pt x="681578" y="1931361"/>
                  </a:lnTo>
                  <a:lnTo>
                    <a:pt x="678719" y="1927234"/>
                  </a:lnTo>
                  <a:lnTo>
                    <a:pt x="675861" y="1922790"/>
                  </a:lnTo>
                  <a:lnTo>
                    <a:pt x="673638" y="1918028"/>
                  </a:lnTo>
                  <a:lnTo>
                    <a:pt x="671732" y="1913266"/>
                  </a:lnTo>
                  <a:lnTo>
                    <a:pt x="669826" y="1908187"/>
                  </a:lnTo>
                  <a:lnTo>
                    <a:pt x="667921" y="1903108"/>
                  </a:lnTo>
                  <a:lnTo>
                    <a:pt x="666650" y="1898029"/>
                  </a:lnTo>
                  <a:lnTo>
                    <a:pt x="665380" y="1892950"/>
                  </a:lnTo>
                  <a:lnTo>
                    <a:pt x="664110" y="1887553"/>
                  </a:lnTo>
                  <a:lnTo>
                    <a:pt x="663474" y="1882156"/>
                  </a:lnTo>
                  <a:lnTo>
                    <a:pt x="663157" y="1877077"/>
                  </a:lnTo>
                  <a:lnTo>
                    <a:pt x="663157" y="1871046"/>
                  </a:lnTo>
                  <a:lnTo>
                    <a:pt x="663157" y="1633594"/>
                  </a:lnTo>
                  <a:lnTo>
                    <a:pt x="663157" y="1628197"/>
                  </a:lnTo>
                  <a:lnTo>
                    <a:pt x="662839" y="1623118"/>
                  </a:lnTo>
                  <a:lnTo>
                    <a:pt x="661886" y="1618039"/>
                  </a:lnTo>
                  <a:lnTo>
                    <a:pt x="661251" y="1612959"/>
                  </a:lnTo>
                  <a:lnTo>
                    <a:pt x="659981" y="1608515"/>
                  </a:lnTo>
                  <a:lnTo>
                    <a:pt x="658710" y="1604071"/>
                  </a:lnTo>
                  <a:lnTo>
                    <a:pt x="657122" y="1599944"/>
                  </a:lnTo>
                  <a:lnTo>
                    <a:pt x="655534" y="1596135"/>
                  </a:lnTo>
                  <a:lnTo>
                    <a:pt x="653629" y="1592325"/>
                  </a:lnTo>
                  <a:lnTo>
                    <a:pt x="651723" y="1588516"/>
                  </a:lnTo>
                  <a:lnTo>
                    <a:pt x="649500" y="1585659"/>
                  </a:lnTo>
                  <a:lnTo>
                    <a:pt x="646959" y="1582484"/>
                  </a:lnTo>
                  <a:lnTo>
                    <a:pt x="644418" y="1579627"/>
                  </a:lnTo>
                  <a:lnTo>
                    <a:pt x="641560" y="1577405"/>
                  </a:lnTo>
                  <a:lnTo>
                    <a:pt x="638384" y="1574866"/>
                  </a:lnTo>
                  <a:lnTo>
                    <a:pt x="635525" y="1572961"/>
                  </a:lnTo>
                  <a:lnTo>
                    <a:pt x="632032" y="1571374"/>
                  </a:lnTo>
                  <a:lnTo>
                    <a:pt x="628538" y="1569786"/>
                  </a:lnTo>
                  <a:lnTo>
                    <a:pt x="625044" y="1568517"/>
                  </a:lnTo>
                  <a:lnTo>
                    <a:pt x="621551" y="1567882"/>
                  </a:lnTo>
                  <a:lnTo>
                    <a:pt x="617739" y="1567247"/>
                  </a:lnTo>
                  <a:lnTo>
                    <a:pt x="613610" y="1566612"/>
                  </a:lnTo>
                  <a:lnTo>
                    <a:pt x="609799" y="1566612"/>
                  </a:lnTo>
                  <a:lnTo>
                    <a:pt x="605353" y="1567247"/>
                  </a:lnTo>
                  <a:lnTo>
                    <a:pt x="601224" y="1567564"/>
                  </a:lnTo>
                  <a:lnTo>
                    <a:pt x="596778" y="1568199"/>
                  </a:lnTo>
                  <a:lnTo>
                    <a:pt x="592649" y="1569469"/>
                  </a:lnTo>
                  <a:lnTo>
                    <a:pt x="587885" y="1571056"/>
                  </a:lnTo>
                  <a:lnTo>
                    <a:pt x="583438" y="1572643"/>
                  </a:lnTo>
                  <a:lnTo>
                    <a:pt x="578674" y="1574548"/>
                  </a:lnTo>
                  <a:lnTo>
                    <a:pt x="574228" y="1576770"/>
                  </a:lnTo>
                  <a:lnTo>
                    <a:pt x="569146" y="1579627"/>
                  </a:lnTo>
                  <a:lnTo>
                    <a:pt x="363339" y="1698353"/>
                  </a:lnTo>
                  <a:lnTo>
                    <a:pt x="358575" y="1701210"/>
                  </a:lnTo>
                  <a:lnTo>
                    <a:pt x="353493" y="1703432"/>
                  </a:lnTo>
                  <a:lnTo>
                    <a:pt x="348411" y="1705337"/>
                  </a:lnTo>
                  <a:lnTo>
                    <a:pt x="343330" y="1707242"/>
                  </a:lnTo>
                  <a:lnTo>
                    <a:pt x="338248" y="1708829"/>
                  </a:lnTo>
                  <a:lnTo>
                    <a:pt x="333166" y="1710099"/>
                  </a:lnTo>
                  <a:lnTo>
                    <a:pt x="328085" y="1711369"/>
                  </a:lnTo>
                  <a:lnTo>
                    <a:pt x="323003" y="1712004"/>
                  </a:lnTo>
                  <a:lnTo>
                    <a:pt x="317286" y="1712321"/>
                  </a:lnTo>
                  <a:lnTo>
                    <a:pt x="312205" y="1712956"/>
                  </a:lnTo>
                  <a:lnTo>
                    <a:pt x="306805" y="1712956"/>
                  </a:lnTo>
                  <a:lnTo>
                    <a:pt x="301724" y="1712321"/>
                  </a:lnTo>
                  <a:lnTo>
                    <a:pt x="296642" y="1712004"/>
                  </a:lnTo>
                  <a:lnTo>
                    <a:pt x="291560" y="1711369"/>
                  </a:lnTo>
                  <a:lnTo>
                    <a:pt x="286479" y="1710099"/>
                  </a:lnTo>
                  <a:lnTo>
                    <a:pt x="281397" y="1708829"/>
                  </a:lnTo>
                  <a:lnTo>
                    <a:pt x="276315" y="1707242"/>
                  </a:lnTo>
                  <a:lnTo>
                    <a:pt x="271551" y="1705655"/>
                  </a:lnTo>
                  <a:lnTo>
                    <a:pt x="266470" y="1703750"/>
                  </a:lnTo>
                  <a:lnTo>
                    <a:pt x="261706" y="1701845"/>
                  </a:lnTo>
                  <a:lnTo>
                    <a:pt x="256941" y="1699623"/>
                  </a:lnTo>
                  <a:lnTo>
                    <a:pt x="252813" y="1696766"/>
                  </a:lnTo>
                  <a:lnTo>
                    <a:pt x="248049" y="1693909"/>
                  </a:lnTo>
                  <a:lnTo>
                    <a:pt x="243602" y="1691052"/>
                  </a:lnTo>
                  <a:lnTo>
                    <a:pt x="239791" y="1687243"/>
                  </a:lnTo>
                  <a:lnTo>
                    <a:pt x="235980" y="1684385"/>
                  </a:lnTo>
                  <a:lnTo>
                    <a:pt x="231851" y="1680259"/>
                  </a:lnTo>
                  <a:lnTo>
                    <a:pt x="228040" y="1676449"/>
                  </a:lnTo>
                  <a:lnTo>
                    <a:pt x="224863" y="1672640"/>
                  </a:lnTo>
                  <a:lnTo>
                    <a:pt x="221370" y="1668196"/>
                  </a:lnTo>
                  <a:lnTo>
                    <a:pt x="218194" y="1663434"/>
                  </a:lnTo>
                  <a:lnTo>
                    <a:pt x="215335" y="1658672"/>
                  </a:lnTo>
                  <a:lnTo>
                    <a:pt x="14292" y="1310430"/>
                  </a:lnTo>
                  <a:lnTo>
                    <a:pt x="11751" y="1305351"/>
                  </a:lnTo>
                  <a:lnTo>
                    <a:pt x="9211" y="1300589"/>
                  </a:lnTo>
                  <a:lnTo>
                    <a:pt x="6987" y="1295510"/>
                  </a:lnTo>
                  <a:lnTo>
                    <a:pt x="5399" y="1290431"/>
                  </a:lnTo>
                  <a:lnTo>
                    <a:pt x="3811" y="1285352"/>
                  </a:lnTo>
                  <a:lnTo>
                    <a:pt x="2541" y="1280273"/>
                  </a:lnTo>
                  <a:lnTo>
                    <a:pt x="1588" y="1274876"/>
                  </a:lnTo>
                  <a:lnTo>
                    <a:pt x="635" y="1269797"/>
                  </a:lnTo>
                  <a:lnTo>
                    <a:pt x="318" y="1264718"/>
                  </a:lnTo>
                  <a:lnTo>
                    <a:pt x="0" y="1259321"/>
                  </a:lnTo>
                  <a:lnTo>
                    <a:pt x="0" y="1254242"/>
                  </a:lnTo>
                  <a:lnTo>
                    <a:pt x="318" y="1249163"/>
                  </a:lnTo>
                  <a:lnTo>
                    <a:pt x="635" y="1243449"/>
                  </a:lnTo>
                  <a:lnTo>
                    <a:pt x="1588" y="1238369"/>
                  </a:lnTo>
                  <a:lnTo>
                    <a:pt x="2223" y="1233290"/>
                  </a:lnTo>
                  <a:lnTo>
                    <a:pt x="3494" y="1228211"/>
                  </a:lnTo>
                  <a:lnTo>
                    <a:pt x="5082" y="1223449"/>
                  </a:lnTo>
                  <a:lnTo>
                    <a:pt x="6987" y="1218370"/>
                  </a:lnTo>
                  <a:lnTo>
                    <a:pt x="8893" y="1213608"/>
                  </a:lnTo>
                  <a:lnTo>
                    <a:pt x="10799" y="1209164"/>
                  </a:lnTo>
                  <a:lnTo>
                    <a:pt x="13339" y="1204402"/>
                  </a:lnTo>
                  <a:lnTo>
                    <a:pt x="15880" y="1199641"/>
                  </a:lnTo>
                  <a:lnTo>
                    <a:pt x="18739" y="1195196"/>
                  </a:lnTo>
                  <a:lnTo>
                    <a:pt x="21915" y="1191069"/>
                  </a:lnTo>
                  <a:lnTo>
                    <a:pt x="25091" y="1186625"/>
                  </a:lnTo>
                  <a:lnTo>
                    <a:pt x="28584" y="1182816"/>
                  </a:lnTo>
                  <a:lnTo>
                    <a:pt x="32396" y="1179006"/>
                  </a:lnTo>
                  <a:lnTo>
                    <a:pt x="36207" y="1175514"/>
                  </a:lnTo>
                  <a:lnTo>
                    <a:pt x="40336" y="1171705"/>
                  </a:lnTo>
                  <a:lnTo>
                    <a:pt x="44465" y="1168848"/>
                  </a:lnTo>
                  <a:lnTo>
                    <a:pt x="49229" y="1165674"/>
                  </a:lnTo>
                  <a:lnTo>
                    <a:pt x="53993" y="1162499"/>
                  </a:lnTo>
                  <a:lnTo>
                    <a:pt x="259800" y="1043773"/>
                  </a:lnTo>
                  <a:lnTo>
                    <a:pt x="264564" y="1040916"/>
                  </a:lnTo>
                  <a:lnTo>
                    <a:pt x="268693" y="1038376"/>
                  </a:lnTo>
                  <a:lnTo>
                    <a:pt x="272822" y="1035202"/>
                  </a:lnTo>
                  <a:lnTo>
                    <a:pt x="276633" y="1032027"/>
                  </a:lnTo>
                  <a:lnTo>
                    <a:pt x="280127" y="1028853"/>
                  </a:lnTo>
                  <a:lnTo>
                    <a:pt x="283303" y="1025361"/>
                  </a:lnTo>
                  <a:lnTo>
                    <a:pt x="286161" y="1022187"/>
                  </a:lnTo>
                  <a:lnTo>
                    <a:pt x="288702" y="1018695"/>
                  </a:lnTo>
                  <a:lnTo>
                    <a:pt x="291243" y="1015203"/>
                  </a:lnTo>
                  <a:lnTo>
                    <a:pt x="293148" y="1011711"/>
                  </a:lnTo>
                  <a:lnTo>
                    <a:pt x="294736" y="1008219"/>
                  </a:lnTo>
                  <a:lnTo>
                    <a:pt x="295689" y="1004409"/>
                  </a:lnTo>
                  <a:lnTo>
                    <a:pt x="296960" y="1000600"/>
                  </a:lnTo>
                  <a:lnTo>
                    <a:pt x="297912" y="997108"/>
                  </a:lnTo>
                  <a:lnTo>
                    <a:pt x="298230" y="993616"/>
                  </a:lnTo>
                  <a:lnTo>
                    <a:pt x="298230" y="989807"/>
                  </a:lnTo>
                  <a:lnTo>
                    <a:pt x="298230" y="985997"/>
                  </a:lnTo>
                  <a:lnTo>
                    <a:pt x="297912" y="982188"/>
                  </a:lnTo>
                  <a:lnTo>
                    <a:pt x="296960" y="978696"/>
                  </a:lnTo>
                  <a:lnTo>
                    <a:pt x="295689" y="975204"/>
                  </a:lnTo>
                  <a:lnTo>
                    <a:pt x="294736" y="971395"/>
                  </a:lnTo>
                  <a:lnTo>
                    <a:pt x="293148" y="967585"/>
                  </a:lnTo>
                  <a:lnTo>
                    <a:pt x="291243" y="964093"/>
                  </a:lnTo>
                  <a:lnTo>
                    <a:pt x="288702" y="960601"/>
                  </a:lnTo>
                  <a:lnTo>
                    <a:pt x="286161" y="957427"/>
                  </a:lnTo>
                  <a:lnTo>
                    <a:pt x="283303" y="953935"/>
                  </a:lnTo>
                  <a:lnTo>
                    <a:pt x="280127" y="950760"/>
                  </a:lnTo>
                  <a:lnTo>
                    <a:pt x="276633" y="947269"/>
                  </a:lnTo>
                  <a:lnTo>
                    <a:pt x="272822" y="944094"/>
                  </a:lnTo>
                  <a:lnTo>
                    <a:pt x="268693" y="941554"/>
                  </a:lnTo>
                  <a:lnTo>
                    <a:pt x="264564" y="938380"/>
                  </a:lnTo>
                  <a:lnTo>
                    <a:pt x="259800" y="935523"/>
                  </a:lnTo>
                  <a:lnTo>
                    <a:pt x="53993" y="816797"/>
                  </a:lnTo>
                  <a:lnTo>
                    <a:pt x="49229" y="813940"/>
                  </a:lnTo>
                  <a:lnTo>
                    <a:pt x="44465" y="811083"/>
                  </a:lnTo>
                  <a:lnTo>
                    <a:pt x="40336" y="807591"/>
                  </a:lnTo>
                  <a:lnTo>
                    <a:pt x="36207" y="804099"/>
                  </a:lnTo>
                  <a:lnTo>
                    <a:pt x="32396" y="800607"/>
                  </a:lnTo>
                  <a:lnTo>
                    <a:pt x="28584" y="796480"/>
                  </a:lnTo>
                  <a:lnTo>
                    <a:pt x="25091" y="792671"/>
                  </a:lnTo>
                  <a:lnTo>
                    <a:pt x="21915" y="788226"/>
                  </a:lnTo>
                  <a:lnTo>
                    <a:pt x="18739" y="784100"/>
                  </a:lnTo>
                  <a:lnTo>
                    <a:pt x="15880" y="779655"/>
                  </a:lnTo>
                  <a:lnTo>
                    <a:pt x="13339" y="775529"/>
                  </a:lnTo>
                  <a:lnTo>
                    <a:pt x="10799" y="770767"/>
                  </a:lnTo>
                  <a:lnTo>
                    <a:pt x="8893" y="766005"/>
                  </a:lnTo>
                  <a:lnTo>
                    <a:pt x="6987" y="760926"/>
                  </a:lnTo>
                  <a:lnTo>
                    <a:pt x="5082" y="756164"/>
                  </a:lnTo>
                  <a:lnTo>
                    <a:pt x="3494" y="751085"/>
                  </a:lnTo>
                  <a:lnTo>
                    <a:pt x="2223" y="746006"/>
                  </a:lnTo>
                  <a:lnTo>
                    <a:pt x="1588" y="740927"/>
                  </a:lnTo>
                  <a:lnTo>
                    <a:pt x="635" y="735847"/>
                  </a:lnTo>
                  <a:lnTo>
                    <a:pt x="318" y="730768"/>
                  </a:lnTo>
                  <a:lnTo>
                    <a:pt x="0" y="725372"/>
                  </a:lnTo>
                  <a:lnTo>
                    <a:pt x="0" y="720292"/>
                  </a:lnTo>
                  <a:lnTo>
                    <a:pt x="318" y="715213"/>
                  </a:lnTo>
                  <a:lnTo>
                    <a:pt x="635" y="709499"/>
                  </a:lnTo>
                  <a:lnTo>
                    <a:pt x="1588" y="704420"/>
                  </a:lnTo>
                  <a:lnTo>
                    <a:pt x="2541" y="699341"/>
                  </a:lnTo>
                  <a:lnTo>
                    <a:pt x="3811" y="693944"/>
                  </a:lnTo>
                  <a:lnTo>
                    <a:pt x="5399" y="688865"/>
                  </a:lnTo>
                  <a:lnTo>
                    <a:pt x="6987" y="683786"/>
                  </a:lnTo>
                  <a:lnTo>
                    <a:pt x="9211" y="678707"/>
                  </a:lnTo>
                  <a:lnTo>
                    <a:pt x="11751" y="673945"/>
                  </a:lnTo>
                  <a:lnTo>
                    <a:pt x="14292" y="668866"/>
                  </a:lnTo>
                  <a:lnTo>
                    <a:pt x="215335" y="320624"/>
                  </a:lnTo>
                  <a:lnTo>
                    <a:pt x="218194" y="315862"/>
                  </a:lnTo>
                  <a:lnTo>
                    <a:pt x="221370" y="311418"/>
                  </a:lnTo>
                  <a:lnTo>
                    <a:pt x="224863" y="307291"/>
                  </a:lnTo>
                  <a:lnTo>
                    <a:pt x="228040" y="302847"/>
                  </a:lnTo>
                  <a:lnTo>
                    <a:pt x="231851" y="299037"/>
                  </a:lnTo>
                  <a:lnTo>
                    <a:pt x="235980" y="295545"/>
                  </a:lnTo>
                  <a:lnTo>
                    <a:pt x="239791" y="292053"/>
                  </a:lnTo>
                  <a:lnTo>
                    <a:pt x="243602" y="288562"/>
                  </a:lnTo>
                  <a:lnTo>
                    <a:pt x="248049" y="285704"/>
                  </a:lnTo>
                  <a:lnTo>
                    <a:pt x="252813" y="282530"/>
                  </a:lnTo>
                  <a:lnTo>
                    <a:pt x="256941" y="280308"/>
                  </a:lnTo>
                  <a:lnTo>
                    <a:pt x="261706" y="277768"/>
                  </a:lnTo>
                  <a:lnTo>
                    <a:pt x="266470" y="275546"/>
                  </a:lnTo>
                  <a:lnTo>
                    <a:pt x="271551" y="273641"/>
                  </a:lnTo>
                  <a:lnTo>
                    <a:pt x="276315" y="272054"/>
                  </a:lnTo>
                  <a:lnTo>
                    <a:pt x="281397" y="270467"/>
                  </a:lnTo>
                  <a:lnTo>
                    <a:pt x="286479" y="269197"/>
                  </a:lnTo>
                  <a:lnTo>
                    <a:pt x="291560" y="268562"/>
                  </a:lnTo>
                  <a:lnTo>
                    <a:pt x="296642" y="267610"/>
                  </a:lnTo>
                  <a:lnTo>
                    <a:pt x="301724" y="266975"/>
                  </a:lnTo>
                  <a:lnTo>
                    <a:pt x="306805" y="266975"/>
                  </a:lnTo>
                  <a:lnTo>
                    <a:pt x="312205" y="266975"/>
                  </a:lnTo>
                  <a:lnTo>
                    <a:pt x="317286" y="266975"/>
                  </a:lnTo>
                  <a:lnTo>
                    <a:pt x="323003" y="267610"/>
                  </a:lnTo>
                  <a:lnTo>
                    <a:pt x="328085" y="268562"/>
                  </a:lnTo>
                  <a:lnTo>
                    <a:pt x="333166" y="269197"/>
                  </a:lnTo>
                  <a:lnTo>
                    <a:pt x="338248" y="270784"/>
                  </a:lnTo>
                  <a:lnTo>
                    <a:pt x="343330" y="272372"/>
                  </a:lnTo>
                  <a:lnTo>
                    <a:pt x="348411" y="273959"/>
                  </a:lnTo>
                  <a:lnTo>
                    <a:pt x="353493" y="276181"/>
                  </a:lnTo>
                  <a:lnTo>
                    <a:pt x="358575" y="278721"/>
                  </a:lnTo>
                  <a:lnTo>
                    <a:pt x="363339" y="281260"/>
                  </a:lnTo>
                  <a:lnTo>
                    <a:pt x="569146" y="399986"/>
                  </a:lnTo>
                  <a:lnTo>
                    <a:pt x="574228" y="402526"/>
                  </a:lnTo>
                  <a:lnTo>
                    <a:pt x="578674" y="404748"/>
                  </a:lnTo>
                  <a:lnTo>
                    <a:pt x="583438" y="406653"/>
                  </a:lnTo>
                  <a:lnTo>
                    <a:pt x="587885" y="408875"/>
                  </a:lnTo>
                  <a:lnTo>
                    <a:pt x="592649" y="409827"/>
                  </a:lnTo>
                  <a:lnTo>
                    <a:pt x="596778" y="411097"/>
                  </a:lnTo>
                  <a:lnTo>
                    <a:pt x="601224" y="411732"/>
                  </a:lnTo>
                  <a:lnTo>
                    <a:pt x="605353" y="412367"/>
                  </a:lnTo>
                  <a:lnTo>
                    <a:pt x="609799" y="412684"/>
                  </a:lnTo>
                  <a:lnTo>
                    <a:pt x="613610" y="412684"/>
                  </a:lnTo>
                  <a:lnTo>
                    <a:pt x="617739" y="412367"/>
                  </a:lnTo>
                  <a:lnTo>
                    <a:pt x="621551" y="411414"/>
                  </a:lnTo>
                  <a:lnTo>
                    <a:pt x="625044" y="410779"/>
                  </a:lnTo>
                  <a:lnTo>
                    <a:pt x="628538" y="409510"/>
                  </a:lnTo>
                  <a:lnTo>
                    <a:pt x="632032" y="407922"/>
                  </a:lnTo>
                  <a:lnTo>
                    <a:pt x="635525" y="406335"/>
                  </a:lnTo>
                  <a:lnTo>
                    <a:pt x="638384" y="404430"/>
                  </a:lnTo>
                  <a:lnTo>
                    <a:pt x="641560" y="402208"/>
                  </a:lnTo>
                  <a:lnTo>
                    <a:pt x="644418" y="399669"/>
                  </a:lnTo>
                  <a:lnTo>
                    <a:pt x="646959" y="396812"/>
                  </a:lnTo>
                  <a:lnTo>
                    <a:pt x="649500" y="393955"/>
                  </a:lnTo>
                  <a:lnTo>
                    <a:pt x="651723" y="390780"/>
                  </a:lnTo>
                  <a:lnTo>
                    <a:pt x="653629" y="387288"/>
                  </a:lnTo>
                  <a:lnTo>
                    <a:pt x="655534" y="383796"/>
                  </a:lnTo>
                  <a:lnTo>
                    <a:pt x="657122" y="379669"/>
                  </a:lnTo>
                  <a:lnTo>
                    <a:pt x="658710" y="375543"/>
                  </a:lnTo>
                  <a:lnTo>
                    <a:pt x="659981" y="371098"/>
                  </a:lnTo>
                  <a:lnTo>
                    <a:pt x="661251" y="366337"/>
                  </a:lnTo>
                  <a:lnTo>
                    <a:pt x="661886" y="361575"/>
                  </a:lnTo>
                  <a:lnTo>
                    <a:pt x="662839" y="356496"/>
                  </a:lnTo>
                  <a:lnTo>
                    <a:pt x="663157" y="351099"/>
                  </a:lnTo>
                  <a:lnTo>
                    <a:pt x="663157" y="345702"/>
                  </a:lnTo>
                  <a:lnTo>
                    <a:pt x="663157" y="108250"/>
                  </a:lnTo>
                  <a:lnTo>
                    <a:pt x="663157" y="102854"/>
                  </a:lnTo>
                  <a:lnTo>
                    <a:pt x="663474" y="97140"/>
                  </a:lnTo>
                  <a:lnTo>
                    <a:pt x="664110" y="91743"/>
                  </a:lnTo>
                  <a:lnTo>
                    <a:pt x="665380" y="86664"/>
                  </a:lnTo>
                  <a:lnTo>
                    <a:pt x="666650" y="81267"/>
                  </a:lnTo>
                  <a:lnTo>
                    <a:pt x="667921" y="76188"/>
                  </a:lnTo>
                  <a:lnTo>
                    <a:pt x="669826" y="71109"/>
                  </a:lnTo>
                  <a:lnTo>
                    <a:pt x="671732" y="66347"/>
                  </a:lnTo>
                  <a:lnTo>
                    <a:pt x="673638" y="61585"/>
                  </a:lnTo>
                  <a:lnTo>
                    <a:pt x="675861" y="56824"/>
                  </a:lnTo>
                  <a:lnTo>
                    <a:pt x="678719" y="52379"/>
                  </a:lnTo>
                  <a:lnTo>
                    <a:pt x="681578" y="47935"/>
                  </a:lnTo>
                  <a:lnTo>
                    <a:pt x="684754" y="43491"/>
                  </a:lnTo>
                  <a:lnTo>
                    <a:pt x="687930" y="39681"/>
                  </a:lnTo>
                  <a:lnTo>
                    <a:pt x="691423" y="35872"/>
                  </a:lnTo>
                  <a:lnTo>
                    <a:pt x="694917" y="31745"/>
                  </a:lnTo>
                  <a:lnTo>
                    <a:pt x="698728" y="28253"/>
                  </a:lnTo>
                  <a:lnTo>
                    <a:pt x="702540" y="24761"/>
                  </a:lnTo>
                  <a:lnTo>
                    <a:pt x="706668" y="21587"/>
                  </a:lnTo>
                  <a:lnTo>
                    <a:pt x="710797" y="18412"/>
                  </a:lnTo>
                  <a:lnTo>
                    <a:pt x="715244" y="15873"/>
                  </a:lnTo>
                  <a:lnTo>
                    <a:pt x="720008" y="13016"/>
                  </a:lnTo>
                  <a:lnTo>
                    <a:pt x="724772" y="10794"/>
                  </a:lnTo>
                  <a:lnTo>
                    <a:pt x="729218" y="8889"/>
                  </a:lnTo>
                  <a:lnTo>
                    <a:pt x="733982" y="6667"/>
                  </a:lnTo>
                  <a:lnTo>
                    <a:pt x="739064" y="4762"/>
                  </a:lnTo>
                  <a:lnTo>
                    <a:pt x="744146" y="3810"/>
                  </a:lnTo>
                  <a:lnTo>
                    <a:pt x="749545" y="2222"/>
                  </a:lnTo>
                  <a:lnTo>
                    <a:pt x="754944" y="1270"/>
                  </a:lnTo>
                  <a:lnTo>
                    <a:pt x="760344" y="635"/>
                  </a:lnTo>
                  <a:lnTo>
                    <a:pt x="765743" y="0"/>
                  </a:lnTo>
                  <a:close/>
                </a:path>
              </a:pathLst>
            </a:custGeom>
            <a:solidFill>
              <a:srgbClr val="28283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nvGrpSpPr>
          <p:cNvPr id="39" name="组合 38"/>
          <p:cNvGrpSpPr/>
          <p:nvPr/>
        </p:nvGrpSpPr>
        <p:grpSpPr>
          <a:xfrm>
            <a:off x="9158305" y="2854452"/>
            <a:ext cx="1769807" cy="1769807"/>
            <a:chOff x="8776009" y="2930652"/>
            <a:chExt cx="1769807" cy="1769807"/>
          </a:xfrm>
        </p:grpSpPr>
        <p:sp>
          <p:nvSpPr>
            <p:cNvPr id="31" name="椭圆 30"/>
            <p:cNvSpPr/>
            <p:nvPr/>
          </p:nvSpPr>
          <p:spPr>
            <a:xfrm>
              <a:off x="8776009" y="2930652"/>
              <a:ext cx="1769807" cy="1769807"/>
            </a:xfrm>
            <a:prstGeom prst="ellipse">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KSO_Shape"/>
            <p:cNvSpPr>
              <a:spLocks/>
            </p:cNvSpPr>
            <p:nvPr/>
          </p:nvSpPr>
          <p:spPr bwMode="auto">
            <a:xfrm>
              <a:off x="9349755" y="3417487"/>
              <a:ext cx="622314" cy="796137"/>
            </a:xfrm>
            <a:custGeom>
              <a:avLst/>
              <a:gdLst>
                <a:gd name="T0" fmla="*/ 1139504 w 1546226"/>
                <a:gd name="T1" fmla="*/ 1893571 h 1979613"/>
                <a:gd name="T2" fmla="*/ 1117260 w 1546226"/>
                <a:gd name="T3" fmla="*/ 1969136 h 1979613"/>
                <a:gd name="T4" fmla="*/ 423882 w 1546226"/>
                <a:gd name="T5" fmla="*/ 1965643 h 1979613"/>
                <a:gd name="T6" fmla="*/ 408946 w 1546226"/>
                <a:gd name="T7" fmla="*/ 1888173 h 1979613"/>
                <a:gd name="T8" fmla="*/ 965201 w 1546226"/>
                <a:gd name="T9" fmla="*/ 1608456 h 1979613"/>
                <a:gd name="T10" fmla="*/ 1020446 w 1546226"/>
                <a:gd name="T11" fmla="*/ 1663701 h 1979613"/>
                <a:gd name="T12" fmla="*/ 977266 w 1546226"/>
                <a:gd name="T13" fmla="*/ 1729106 h 1979613"/>
                <a:gd name="T14" fmla="*/ 536258 w 1546226"/>
                <a:gd name="T15" fmla="*/ 1704658 h 1979613"/>
                <a:gd name="T16" fmla="*/ 543878 w 1546226"/>
                <a:gd name="T17" fmla="*/ 1626236 h 1979613"/>
                <a:gd name="T18" fmla="*/ 859473 w 1546226"/>
                <a:gd name="T19" fmla="*/ 1366838 h 1979613"/>
                <a:gd name="T20" fmla="*/ 895986 w 1546226"/>
                <a:gd name="T21" fmla="*/ 1436370 h 1979613"/>
                <a:gd name="T22" fmla="*/ 835026 w 1546226"/>
                <a:gd name="T23" fmla="*/ 1485900 h 1979613"/>
                <a:gd name="T24" fmla="*/ 652463 w 1546226"/>
                <a:gd name="T25" fmla="*/ 1442403 h 1979613"/>
                <a:gd name="T26" fmla="*/ 681991 w 1546226"/>
                <a:gd name="T27" fmla="*/ 1369695 h 1979613"/>
                <a:gd name="T28" fmla="*/ 1304222 w 1546226"/>
                <a:gd name="T29" fmla="*/ 1188236 h 1979613"/>
                <a:gd name="T30" fmla="*/ 1445365 w 1546226"/>
                <a:gd name="T31" fmla="*/ 1409543 h 1979613"/>
                <a:gd name="T32" fmla="*/ 1521804 w 1546226"/>
                <a:gd name="T33" fmla="*/ 1643532 h 1979613"/>
                <a:gd name="T34" fmla="*/ 1542420 w 1546226"/>
                <a:gd name="T35" fmla="*/ 1979613 h 1979613"/>
                <a:gd name="T36" fmla="*/ 1276311 w 1546226"/>
                <a:gd name="T37" fmla="*/ 1712016 h 1979613"/>
                <a:gd name="T38" fmla="*/ 1209387 w 1546226"/>
                <a:gd name="T39" fmla="*/ 1506880 h 1979613"/>
                <a:gd name="T40" fmla="*/ 1061267 w 1546226"/>
                <a:gd name="T41" fmla="*/ 1303011 h 1979613"/>
                <a:gd name="T42" fmla="*/ 1032087 w 1546226"/>
                <a:gd name="T43" fmla="*/ 1155896 h 1979613"/>
                <a:gd name="T44" fmla="*/ 847726 w 1546226"/>
                <a:gd name="T45" fmla="*/ 496570 h 1979613"/>
                <a:gd name="T46" fmla="*/ 896938 w 1546226"/>
                <a:gd name="T47" fmla="*/ 557212 h 1979613"/>
                <a:gd name="T48" fmla="*/ 847726 w 1546226"/>
                <a:gd name="T49" fmla="*/ 617855 h 1979613"/>
                <a:gd name="T50" fmla="*/ 656908 w 1546226"/>
                <a:gd name="T51" fmla="*/ 586740 h 1979613"/>
                <a:gd name="T52" fmla="*/ 672148 w 1546226"/>
                <a:gd name="T53" fmla="*/ 509270 h 1979613"/>
                <a:gd name="T54" fmla="*/ 988378 w 1546226"/>
                <a:gd name="T55" fmla="*/ 255587 h 1979613"/>
                <a:gd name="T56" fmla="*/ 1017588 w 1546226"/>
                <a:gd name="T57" fmla="*/ 328295 h 1979613"/>
                <a:gd name="T58" fmla="*/ 587375 w 1546226"/>
                <a:gd name="T59" fmla="*/ 371475 h 1979613"/>
                <a:gd name="T60" fmla="*/ 527050 w 1546226"/>
                <a:gd name="T61" fmla="*/ 322262 h 1979613"/>
                <a:gd name="T62" fmla="*/ 563563 w 1546226"/>
                <a:gd name="T63" fmla="*/ 252730 h 1979613"/>
                <a:gd name="T64" fmla="*/ 1543686 w 1546226"/>
                <a:gd name="T65" fmla="*/ 172057 h 1979613"/>
                <a:gd name="T66" fmla="*/ 1479895 w 1546226"/>
                <a:gd name="T67" fmla="*/ 486332 h 1979613"/>
                <a:gd name="T68" fmla="*/ 1310737 w 1546226"/>
                <a:gd name="T69" fmla="*/ 784417 h 1979613"/>
                <a:gd name="T70" fmla="*/ 1144435 w 1546226"/>
                <a:gd name="T71" fmla="*/ 941872 h 1979613"/>
                <a:gd name="T72" fmla="*/ 913707 w 1546226"/>
                <a:gd name="T73" fmla="*/ 1072978 h 1979613"/>
                <a:gd name="T74" fmla="*/ 591894 w 1546226"/>
                <a:gd name="T75" fmla="*/ 1216782 h 1979613"/>
                <a:gd name="T76" fmla="*/ 376083 w 1546226"/>
                <a:gd name="T77" fmla="*/ 1436140 h 1979613"/>
                <a:gd name="T78" fmla="*/ 278650 w 1546226"/>
                <a:gd name="T79" fmla="*/ 1673275 h 1979613"/>
                <a:gd name="T80" fmla="*/ 256752 w 1546226"/>
                <a:gd name="T81" fmla="*/ 1943107 h 1979613"/>
                <a:gd name="T82" fmla="*/ 11425 w 1546226"/>
                <a:gd name="T83" fmla="*/ 1721210 h 1979613"/>
                <a:gd name="T84" fmla="*/ 94893 w 1546226"/>
                <a:gd name="T85" fmla="*/ 1422807 h 1979613"/>
                <a:gd name="T86" fmla="*/ 266908 w 1546226"/>
                <a:gd name="T87" fmla="*/ 1159959 h 1979613"/>
                <a:gd name="T88" fmla="*/ 445904 w 1546226"/>
                <a:gd name="T89" fmla="*/ 1007266 h 1979613"/>
                <a:gd name="T90" fmla="*/ 691866 w 1546226"/>
                <a:gd name="T91" fmla="*/ 883143 h 1979613"/>
                <a:gd name="T92" fmla="*/ 1012409 w 1546226"/>
                <a:gd name="T93" fmla="*/ 720292 h 1979613"/>
                <a:gd name="T94" fmla="*/ 1199340 w 1546226"/>
                <a:gd name="T95" fmla="*/ 492998 h 1979613"/>
                <a:gd name="T96" fmla="*/ 1277730 w 1546226"/>
                <a:gd name="T97" fmla="*/ 259356 h 1979613"/>
                <a:gd name="T98" fmla="*/ 463603 w 1546226"/>
                <a:gd name="T99" fmla="*/ 0 h 1979613"/>
                <a:gd name="T100" fmla="*/ 1141411 w 1546226"/>
                <a:gd name="T101" fmla="*/ 43609 h 1979613"/>
                <a:gd name="T102" fmla="*/ 1112176 w 1546226"/>
                <a:gd name="T103" fmla="*/ 116504 h 1979613"/>
                <a:gd name="T104" fmla="*/ 419433 w 1546226"/>
                <a:gd name="T105" fmla="*/ 105681 h 1979613"/>
                <a:gd name="T106" fmla="*/ 412124 w 1546226"/>
                <a:gd name="T107" fmla="*/ 27693 h 1979613"/>
                <a:gd name="T108" fmla="*/ 256779 w 1546226"/>
                <a:gd name="T109" fmla="*/ 31137 h 1979613"/>
                <a:gd name="T110" fmla="*/ 279287 w 1546226"/>
                <a:gd name="T111" fmla="*/ 311049 h 1979613"/>
                <a:gd name="T112" fmla="*/ 361076 w 1546226"/>
                <a:gd name="T113" fmla="*/ 519156 h 1979613"/>
                <a:gd name="T114" fmla="*/ 530043 w 1546226"/>
                <a:gd name="T115" fmla="*/ 718050 h 1979613"/>
                <a:gd name="T116" fmla="*/ 466323 w 1546226"/>
                <a:gd name="T117" fmla="*/ 850539 h 1979613"/>
                <a:gd name="T118" fmla="*/ 255828 w 1546226"/>
                <a:gd name="T119" fmla="*/ 808600 h 1979613"/>
                <a:gd name="T120" fmla="*/ 108418 w 1546226"/>
                <a:gd name="T121" fmla="*/ 587149 h 1979613"/>
                <a:gd name="T122" fmla="*/ 28214 w 1546226"/>
                <a:gd name="T123" fmla="*/ 353306 h 1979613"/>
                <a:gd name="T124" fmla="*/ 2853 w 1546226"/>
                <a:gd name="T125" fmla="*/ 15886 h 1979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46226" h="1979613">
                  <a:moveTo>
                    <a:pt x="463603" y="1855788"/>
                  </a:moveTo>
                  <a:lnTo>
                    <a:pt x="1082623" y="1855788"/>
                  </a:lnTo>
                  <a:lnTo>
                    <a:pt x="1088978" y="1856106"/>
                  </a:lnTo>
                  <a:lnTo>
                    <a:pt x="1095016" y="1857058"/>
                  </a:lnTo>
                  <a:lnTo>
                    <a:pt x="1101054" y="1858646"/>
                  </a:lnTo>
                  <a:lnTo>
                    <a:pt x="1106773" y="1860551"/>
                  </a:lnTo>
                  <a:lnTo>
                    <a:pt x="1112176" y="1863091"/>
                  </a:lnTo>
                  <a:lnTo>
                    <a:pt x="1117260" y="1866266"/>
                  </a:lnTo>
                  <a:lnTo>
                    <a:pt x="1122026" y="1869758"/>
                  </a:lnTo>
                  <a:lnTo>
                    <a:pt x="1126157" y="1873886"/>
                  </a:lnTo>
                  <a:lnTo>
                    <a:pt x="1130606" y="1878013"/>
                  </a:lnTo>
                  <a:lnTo>
                    <a:pt x="1134102" y="1883093"/>
                  </a:lnTo>
                  <a:lnTo>
                    <a:pt x="1137279" y="1888173"/>
                  </a:lnTo>
                  <a:lnTo>
                    <a:pt x="1139504" y="1893571"/>
                  </a:lnTo>
                  <a:lnTo>
                    <a:pt x="1141411" y="1899286"/>
                  </a:lnTo>
                  <a:lnTo>
                    <a:pt x="1142999" y="1905318"/>
                  </a:lnTo>
                  <a:lnTo>
                    <a:pt x="1144270" y="1911351"/>
                  </a:lnTo>
                  <a:lnTo>
                    <a:pt x="1144588" y="1917701"/>
                  </a:lnTo>
                  <a:lnTo>
                    <a:pt x="1144270" y="1924051"/>
                  </a:lnTo>
                  <a:lnTo>
                    <a:pt x="1142999" y="1930401"/>
                  </a:lnTo>
                  <a:lnTo>
                    <a:pt x="1141411" y="1936116"/>
                  </a:lnTo>
                  <a:lnTo>
                    <a:pt x="1139504" y="1941513"/>
                  </a:lnTo>
                  <a:lnTo>
                    <a:pt x="1137279" y="1947228"/>
                  </a:lnTo>
                  <a:lnTo>
                    <a:pt x="1134102" y="1952308"/>
                  </a:lnTo>
                  <a:lnTo>
                    <a:pt x="1130606" y="1956753"/>
                  </a:lnTo>
                  <a:lnTo>
                    <a:pt x="1126157" y="1961198"/>
                  </a:lnTo>
                  <a:lnTo>
                    <a:pt x="1122026" y="1965643"/>
                  </a:lnTo>
                  <a:lnTo>
                    <a:pt x="1117260" y="1969136"/>
                  </a:lnTo>
                  <a:lnTo>
                    <a:pt x="1112176" y="1972311"/>
                  </a:lnTo>
                  <a:lnTo>
                    <a:pt x="1106773" y="1974533"/>
                  </a:lnTo>
                  <a:lnTo>
                    <a:pt x="1101054" y="1976756"/>
                  </a:lnTo>
                  <a:lnTo>
                    <a:pt x="1095016" y="1978026"/>
                  </a:lnTo>
                  <a:lnTo>
                    <a:pt x="1088978" y="1979296"/>
                  </a:lnTo>
                  <a:lnTo>
                    <a:pt x="1082623" y="1979613"/>
                  </a:lnTo>
                  <a:lnTo>
                    <a:pt x="463603" y="1979613"/>
                  </a:lnTo>
                  <a:lnTo>
                    <a:pt x="457248" y="1979296"/>
                  </a:lnTo>
                  <a:lnTo>
                    <a:pt x="450892" y="1978026"/>
                  </a:lnTo>
                  <a:lnTo>
                    <a:pt x="445172" y="1976756"/>
                  </a:lnTo>
                  <a:lnTo>
                    <a:pt x="439135" y="1974533"/>
                  </a:lnTo>
                  <a:lnTo>
                    <a:pt x="433733" y="1972311"/>
                  </a:lnTo>
                  <a:lnTo>
                    <a:pt x="428648" y="1969136"/>
                  </a:lnTo>
                  <a:lnTo>
                    <a:pt x="423882" y="1965643"/>
                  </a:lnTo>
                  <a:lnTo>
                    <a:pt x="419433" y="1961198"/>
                  </a:lnTo>
                  <a:lnTo>
                    <a:pt x="415620" y="1956753"/>
                  </a:lnTo>
                  <a:lnTo>
                    <a:pt x="412124" y="1952308"/>
                  </a:lnTo>
                  <a:lnTo>
                    <a:pt x="408946" y="1947228"/>
                  </a:lnTo>
                  <a:lnTo>
                    <a:pt x="406087" y="1941513"/>
                  </a:lnTo>
                  <a:lnTo>
                    <a:pt x="404180" y="1936116"/>
                  </a:lnTo>
                  <a:lnTo>
                    <a:pt x="402591" y="1930401"/>
                  </a:lnTo>
                  <a:lnTo>
                    <a:pt x="401956" y="1924051"/>
                  </a:lnTo>
                  <a:lnTo>
                    <a:pt x="401638" y="1917701"/>
                  </a:lnTo>
                  <a:lnTo>
                    <a:pt x="401956" y="1911351"/>
                  </a:lnTo>
                  <a:lnTo>
                    <a:pt x="402591" y="1905318"/>
                  </a:lnTo>
                  <a:lnTo>
                    <a:pt x="404180" y="1899286"/>
                  </a:lnTo>
                  <a:lnTo>
                    <a:pt x="406087" y="1893571"/>
                  </a:lnTo>
                  <a:lnTo>
                    <a:pt x="408946" y="1888173"/>
                  </a:lnTo>
                  <a:lnTo>
                    <a:pt x="412124" y="1883093"/>
                  </a:lnTo>
                  <a:lnTo>
                    <a:pt x="415620" y="1878013"/>
                  </a:lnTo>
                  <a:lnTo>
                    <a:pt x="419433" y="1873886"/>
                  </a:lnTo>
                  <a:lnTo>
                    <a:pt x="423882" y="1869758"/>
                  </a:lnTo>
                  <a:lnTo>
                    <a:pt x="428648" y="1866266"/>
                  </a:lnTo>
                  <a:lnTo>
                    <a:pt x="433733" y="1863091"/>
                  </a:lnTo>
                  <a:lnTo>
                    <a:pt x="439135" y="1860551"/>
                  </a:lnTo>
                  <a:lnTo>
                    <a:pt x="445172" y="1858646"/>
                  </a:lnTo>
                  <a:lnTo>
                    <a:pt x="450892" y="1857058"/>
                  </a:lnTo>
                  <a:lnTo>
                    <a:pt x="457248" y="1856106"/>
                  </a:lnTo>
                  <a:lnTo>
                    <a:pt x="463603" y="1855788"/>
                  </a:lnTo>
                  <a:close/>
                  <a:moveTo>
                    <a:pt x="587375" y="1608138"/>
                  </a:moveTo>
                  <a:lnTo>
                    <a:pt x="958851" y="1608138"/>
                  </a:lnTo>
                  <a:lnTo>
                    <a:pt x="965201" y="1608456"/>
                  </a:lnTo>
                  <a:lnTo>
                    <a:pt x="971551" y="1609408"/>
                  </a:lnTo>
                  <a:lnTo>
                    <a:pt x="977266" y="1610996"/>
                  </a:lnTo>
                  <a:lnTo>
                    <a:pt x="982981" y="1612901"/>
                  </a:lnTo>
                  <a:lnTo>
                    <a:pt x="988378" y="1615758"/>
                  </a:lnTo>
                  <a:lnTo>
                    <a:pt x="993458" y="1618616"/>
                  </a:lnTo>
                  <a:lnTo>
                    <a:pt x="998221" y="1622426"/>
                  </a:lnTo>
                  <a:lnTo>
                    <a:pt x="1002348" y="1626236"/>
                  </a:lnTo>
                  <a:lnTo>
                    <a:pt x="1006793" y="1630998"/>
                  </a:lnTo>
                  <a:lnTo>
                    <a:pt x="1010286" y="1635761"/>
                  </a:lnTo>
                  <a:lnTo>
                    <a:pt x="1013461" y="1640841"/>
                  </a:lnTo>
                  <a:lnTo>
                    <a:pt x="1015683" y="1646238"/>
                  </a:lnTo>
                  <a:lnTo>
                    <a:pt x="1017588" y="1651636"/>
                  </a:lnTo>
                  <a:lnTo>
                    <a:pt x="1019176" y="1657668"/>
                  </a:lnTo>
                  <a:lnTo>
                    <a:pt x="1020446" y="1663701"/>
                  </a:lnTo>
                  <a:lnTo>
                    <a:pt x="1020763" y="1670051"/>
                  </a:lnTo>
                  <a:lnTo>
                    <a:pt x="1020446" y="1676401"/>
                  </a:lnTo>
                  <a:lnTo>
                    <a:pt x="1019176" y="1682751"/>
                  </a:lnTo>
                  <a:lnTo>
                    <a:pt x="1017588" y="1688466"/>
                  </a:lnTo>
                  <a:lnTo>
                    <a:pt x="1015683" y="1694498"/>
                  </a:lnTo>
                  <a:lnTo>
                    <a:pt x="1013461" y="1699578"/>
                  </a:lnTo>
                  <a:lnTo>
                    <a:pt x="1010286" y="1704658"/>
                  </a:lnTo>
                  <a:lnTo>
                    <a:pt x="1006793" y="1709738"/>
                  </a:lnTo>
                  <a:lnTo>
                    <a:pt x="1002348" y="1713866"/>
                  </a:lnTo>
                  <a:lnTo>
                    <a:pt x="998221" y="1717993"/>
                  </a:lnTo>
                  <a:lnTo>
                    <a:pt x="993458" y="1721486"/>
                  </a:lnTo>
                  <a:lnTo>
                    <a:pt x="988378" y="1724661"/>
                  </a:lnTo>
                  <a:lnTo>
                    <a:pt x="982981" y="1727201"/>
                  </a:lnTo>
                  <a:lnTo>
                    <a:pt x="977266" y="1729106"/>
                  </a:lnTo>
                  <a:lnTo>
                    <a:pt x="971551" y="1730693"/>
                  </a:lnTo>
                  <a:lnTo>
                    <a:pt x="965201" y="1731646"/>
                  </a:lnTo>
                  <a:lnTo>
                    <a:pt x="958851" y="1731963"/>
                  </a:lnTo>
                  <a:lnTo>
                    <a:pt x="587375" y="1731963"/>
                  </a:lnTo>
                  <a:lnTo>
                    <a:pt x="581343" y="1731646"/>
                  </a:lnTo>
                  <a:lnTo>
                    <a:pt x="575310" y="1730693"/>
                  </a:lnTo>
                  <a:lnTo>
                    <a:pt x="568960" y="1729106"/>
                  </a:lnTo>
                  <a:lnTo>
                    <a:pt x="563563" y="1727201"/>
                  </a:lnTo>
                  <a:lnTo>
                    <a:pt x="558165" y="1724661"/>
                  </a:lnTo>
                  <a:lnTo>
                    <a:pt x="553085" y="1721486"/>
                  </a:lnTo>
                  <a:lnTo>
                    <a:pt x="548323" y="1717993"/>
                  </a:lnTo>
                  <a:lnTo>
                    <a:pt x="543878" y="1713866"/>
                  </a:lnTo>
                  <a:lnTo>
                    <a:pt x="539750" y="1709738"/>
                  </a:lnTo>
                  <a:lnTo>
                    <a:pt x="536258" y="1704658"/>
                  </a:lnTo>
                  <a:lnTo>
                    <a:pt x="533083" y="1699578"/>
                  </a:lnTo>
                  <a:lnTo>
                    <a:pt x="530543" y="1694498"/>
                  </a:lnTo>
                  <a:lnTo>
                    <a:pt x="528320" y="1688466"/>
                  </a:lnTo>
                  <a:lnTo>
                    <a:pt x="527050" y="1682751"/>
                  </a:lnTo>
                  <a:lnTo>
                    <a:pt x="526098" y="1676401"/>
                  </a:lnTo>
                  <a:lnTo>
                    <a:pt x="525463" y="1670051"/>
                  </a:lnTo>
                  <a:lnTo>
                    <a:pt x="526098" y="1663701"/>
                  </a:lnTo>
                  <a:lnTo>
                    <a:pt x="527050" y="1657668"/>
                  </a:lnTo>
                  <a:lnTo>
                    <a:pt x="528320" y="1651636"/>
                  </a:lnTo>
                  <a:lnTo>
                    <a:pt x="530543" y="1646238"/>
                  </a:lnTo>
                  <a:lnTo>
                    <a:pt x="533083" y="1640841"/>
                  </a:lnTo>
                  <a:lnTo>
                    <a:pt x="536258" y="1635761"/>
                  </a:lnTo>
                  <a:lnTo>
                    <a:pt x="539750" y="1630998"/>
                  </a:lnTo>
                  <a:lnTo>
                    <a:pt x="543878" y="1626236"/>
                  </a:lnTo>
                  <a:lnTo>
                    <a:pt x="548323" y="1622426"/>
                  </a:lnTo>
                  <a:lnTo>
                    <a:pt x="553085" y="1618616"/>
                  </a:lnTo>
                  <a:lnTo>
                    <a:pt x="558165" y="1615758"/>
                  </a:lnTo>
                  <a:lnTo>
                    <a:pt x="563563" y="1612901"/>
                  </a:lnTo>
                  <a:lnTo>
                    <a:pt x="568960" y="1610996"/>
                  </a:lnTo>
                  <a:lnTo>
                    <a:pt x="575310" y="1609408"/>
                  </a:lnTo>
                  <a:lnTo>
                    <a:pt x="581343" y="1608456"/>
                  </a:lnTo>
                  <a:lnTo>
                    <a:pt x="587375" y="1608138"/>
                  </a:lnTo>
                  <a:close/>
                  <a:moveTo>
                    <a:pt x="711201" y="1362075"/>
                  </a:moveTo>
                  <a:lnTo>
                    <a:pt x="835026" y="1362075"/>
                  </a:lnTo>
                  <a:lnTo>
                    <a:pt x="841376" y="1362710"/>
                  </a:lnTo>
                  <a:lnTo>
                    <a:pt x="847726" y="1363345"/>
                  </a:lnTo>
                  <a:lnTo>
                    <a:pt x="853441" y="1364933"/>
                  </a:lnTo>
                  <a:lnTo>
                    <a:pt x="859473" y="1366838"/>
                  </a:lnTo>
                  <a:lnTo>
                    <a:pt x="864553" y="1369695"/>
                  </a:lnTo>
                  <a:lnTo>
                    <a:pt x="869633" y="1372870"/>
                  </a:lnTo>
                  <a:lnTo>
                    <a:pt x="874713" y="1376363"/>
                  </a:lnTo>
                  <a:lnTo>
                    <a:pt x="879158" y="1380173"/>
                  </a:lnTo>
                  <a:lnTo>
                    <a:pt x="882968" y="1384618"/>
                  </a:lnTo>
                  <a:lnTo>
                    <a:pt x="886461" y="1389380"/>
                  </a:lnTo>
                  <a:lnTo>
                    <a:pt x="889636" y="1394460"/>
                  </a:lnTo>
                  <a:lnTo>
                    <a:pt x="892493" y="1399858"/>
                  </a:lnTo>
                  <a:lnTo>
                    <a:pt x="894398" y="1405573"/>
                  </a:lnTo>
                  <a:lnTo>
                    <a:pt x="895986" y="1411605"/>
                  </a:lnTo>
                  <a:lnTo>
                    <a:pt x="896621" y="1417320"/>
                  </a:lnTo>
                  <a:lnTo>
                    <a:pt x="896938" y="1423670"/>
                  </a:lnTo>
                  <a:lnTo>
                    <a:pt x="896621" y="1430338"/>
                  </a:lnTo>
                  <a:lnTo>
                    <a:pt x="895986" y="1436370"/>
                  </a:lnTo>
                  <a:lnTo>
                    <a:pt x="894398" y="1442403"/>
                  </a:lnTo>
                  <a:lnTo>
                    <a:pt x="892493" y="1448118"/>
                  </a:lnTo>
                  <a:lnTo>
                    <a:pt x="889636" y="1453515"/>
                  </a:lnTo>
                  <a:lnTo>
                    <a:pt x="886461" y="1458595"/>
                  </a:lnTo>
                  <a:lnTo>
                    <a:pt x="882968" y="1463358"/>
                  </a:lnTo>
                  <a:lnTo>
                    <a:pt x="879158" y="1467485"/>
                  </a:lnTo>
                  <a:lnTo>
                    <a:pt x="874713" y="1471930"/>
                  </a:lnTo>
                  <a:lnTo>
                    <a:pt x="869633" y="1475423"/>
                  </a:lnTo>
                  <a:lnTo>
                    <a:pt x="864553" y="1478598"/>
                  </a:lnTo>
                  <a:lnTo>
                    <a:pt x="859473" y="1480820"/>
                  </a:lnTo>
                  <a:lnTo>
                    <a:pt x="853441" y="1483360"/>
                  </a:lnTo>
                  <a:lnTo>
                    <a:pt x="847726" y="1484313"/>
                  </a:lnTo>
                  <a:lnTo>
                    <a:pt x="841376" y="1485583"/>
                  </a:lnTo>
                  <a:lnTo>
                    <a:pt x="835026" y="1485900"/>
                  </a:lnTo>
                  <a:lnTo>
                    <a:pt x="711201" y="1485900"/>
                  </a:lnTo>
                  <a:lnTo>
                    <a:pt x="705168" y="1485583"/>
                  </a:lnTo>
                  <a:lnTo>
                    <a:pt x="698818" y="1484313"/>
                  </a:lnTo>
                  <a:lnTo>
                    <a:pt x="692786" y="1483360"/>
                  </a:lnTo>
                  <a:lnTo>
                    <a:pt x="687388" y="1480820"/>
                  </a:lnTo>
                  <a:lnTo>
                    <a:pt x="681991" y="1478598"/>
                  </a:lnTo>
                  <a:lnTo>
                    <a:pt x="676911" y="1475423"/>
                  </a:lnTo>
                  <a:lnTo>
                    <a:pt x="672148" y="1471930"/>
                  </a:lnTo>
                  <a:lnTo>
                    <a:pt x="667703" y="1467485"/>
                  </a:lnTo>
                  <a:lnTo>
                    <a:pt x="663576" y="1463358"/>
                  </a:lnTo>
                  <a:lnTo>
                    <a:pt x="660083" y="1458595"/>
                  </a:lnTo>
                  <a:lnTo>
                    <a:pt x="656908" y="1453515"/>
                  </a:lnTo>
                  <a:lnTo>
                    <a:pt x="654368" y="1448118"/>
                  </a:lnTo>
                  <a:lnTo>
                    <a:pt x="652463" y="1442403"/>
                  </a:lnTo>
                  <a:lnTo>
                    <a:pt x="650876" y="1436370"/>
                  </a:lnTo>
                  <a:lnTo>
                    <a:pt x="649923" y="1430338"/>
                  </a:lnTo>
                  <a:lnTo>
                    <a:pt x="649288" y="1423670"/>
                  </a:lnTo>
                  <a:lnTo>
                    <a:pt x="649923" y="1417320"/>
                  </a:lnTo>
                  <a:lnTo>
                    <a:pt x="650876" y="1411605"/>
                  </a:lnTo>
                  <a:lnTo>
                    <a:pt x="652463" y="1405573"/>
                  </a:lnTo>
                  <a:lnTo>
                    <a:pt x="654368" y="1399858"/>
                  </a:lnTo>
                  <a:lnTo>
                    <a:pt x="656908" y="1394460"/>
                  </a:lnTo>
                  <a:lnTo>
                    <a:pt x="660083" y="1389380"/>
                  </a:lnTo>
                  <a:lnTo>
                    <a:pt x="663576" y="1384618"/>
                  </a:lnTo>
                  <a:lnTo>
                    <a:pt x="667703" y="1380173"/>
                  </a:lnTo>
                  <a:lnTo>
                    <a:pt x="672148" y="1376363"/>
                  </a:lnTo>
                  <a:lnTo>
                    <a:pt x="676911" y="1372870"/>
                  </a:lnTo>
                  <a:lnTo>
                    <a:pt x="681991" y="1369695"/>
                  </a:lnTo>
                  <a:lnTo>
                    <a:pt x="687388" y="1366838"/>
                  </a:lnTo>
                  <a:lnTo>
                    <a:pt x="692786" y="1364933"/>
                  </a:lnTo>
                  <a:lnTo>
                    <a:pt x="698818" y="1363345"/>
                  </a:lnTo>
                  <a:lnTo>
                    <a:pt x="705168" y="1362710"/>
                  </a:lnTo>
                  <a:lnTo>
                    <a:pt x="711201" y="1362075"/>
                  </a:lnTo>
                  <a:close/>
                  <a:moveTo>
                    <a:pt x="1181793" y="1068388"/>
                  </a:moveTo>
                  <a:lnTo>
                    <a:pt x="1199238" y="1082973"/>
                  </a:lnTo>
                  <a:lnTo>
                    <a:pt x="1215731" y="1097240"/>
                  </a:lnTo>
                  <a:lnTo>
                    <a:pt x="1231590" y="1112142"/>
                  </a:lnTo>
                  <a:lnTo>
                    <a:pt x="1247448" y="1127044"/>
                  </a:lnTo>
                  <a:lnTo>
                    <a:pt x="1262038" y="1142262"/>
                  </a:lnTo>
                  <a:lnTo>
                    <a:pt x="1276628" y="1157164"/>
                  </a:lnTo>
                  <a:lnTo>
                    <a:pt x="1290267" y="1172700"/>
                  </a:lnTo>
                  <a:lnTo>
                    <a:pt x="1304222" y="1188236"/>
                  </a:lnTo>
                  <a:lnTo>
                    <a:pt x="1316909" y="1203772"/>
                  </a:lnTo>
                  <a:lnTo>
                    <a:pt x="1329596" y="1219308"/>
                  </a:lnTo>
                  <a:lnTo>
                    <a:pt x="1341332" y="1235160"/>
                  </a:lnTo>
                  <a:lnTo>
                    <a:pt x="1353067" y="1250696"/>
                  </a:lnTo>
                  <a:lnTo>
                    <a:pt x="1363851" y="1266866"/>
                  </a:lnTo>
                  <a:lnTo>
                    <a:pt x="1374952" y="1282402"/>
                  </a:lnTo>
                  <a:lnTo>
                    <a:pt x="1385102" y="1298572"/>
                  </a:lnTo>
                  <a:lnTo>
                    <a:pt x="1394934" y="1314425"/>
                  </a:lnTo>
                  <a:lnTo>
                    <a:pt x="1404132" y="1330278"/>
                  </a:lnTo>
                  <a:lnTo>
                    <a:pt x="1413330" y="1346131"/>
                  </a:lnTo>
                  <a:lnTo>
                    <a:pt x="1421894" y="1362301"/>
                  </a:lnTo>
                  <a:lnTo>
                    <a:pt x="1430141" y="1377837"/>
                  </a:lnTo>
                  <a:lnTo>
                    <a:pt x="1438070" y="1394007"/>
                  </a:lnTo>
                  <a:lnTo>
                    <a:pt x="1445365" y="1409543"/>
                  </a:lnTo>
                  <a:lnTo>
                    <a:pt x="1452343" y="1425079"/>
                  </a:lnTo>
                  <a:lnTo>
                    <a:pt x="1459003" y="1440931"/>
                  </a:lnTo>
                  <a:lnTo>
                    <a:pt x="1465664" y="1456467"/>
                  </a:lnTo>
                  <a:lnTo>
                    <a:pt x="1471690" y="1471686"/>
                  </a:lnTo>
                  <a:lnTo>
                    <a:pt x="1477399" y="1486905"/>
                  </a:lnTo>
                  <a:lnTo>
                    <a:pt x="1483109" y="1502124"/>
                  </a:lnTo>
                  <a:lnTo>
                    <a:pt x="1488183" y="1517025"/>
                  </a:lnTo>
                  <a:lnTo>
                    <a:pt x="1492624" y="1531927"/>
                  </a:lnTo>
                  <a:lnTo>
                    <a:pt x="1501822" y="1561413"/>
                  </a:lnTo>
                  <a:lnTo>
                    <a:pt x="1506579" y="1577901"/>
                  </a:lnTo>
                  <a:lnTo>
                    <a:pt x="1510703" y="1594705"/>
                  </a:lnTo>
                  <a:lnTo>
                    <a:pt x="1514509" y="1611192"/>
                  </a:lnTo>
                  <a:lnTo>
                    <a:pt x="1518315" y="1627045"/>
                  </a:lnTo>
                  <a:lnTo>
                    <a:pt x="1521804" y="1643532"/>
                  </a:lnTo>
                  <a:lnTo>
                    <a:pt x="1524976" y="1659067"/>
                  </a:lnTo>
                  <a:lnTo>
                    <a:pt x="1530685" y="1690773"/>
                  </a:lnTo>
                  <a:lnTo>
                    <a:pt x="1535125" y="1721528"/>
                  </a:lnTo>
                  <a:lnTo>
                    <a:pt x="1538931" y="1751014"/>
                  </a:lnTo>
                  <a:lnTo>
                    <a:pt x="1541786" y="1780184"/>
                  </a:lnTo>
                  <a:lnTo>
                    <a:pt x="1543689" y="1807451"/>
                  </a:lnTo>
                  <a:lnTo>
                    <a:pt x="1545275" y="1834084"/>
                  </a:lnTo>
                  <a:lnTo>
                    <a:pt x="1545909" y="1859448"/>
                  </a:lnTo>
                  <a:lnTo>
                    <a:pt x="1546226" y="1883228"/>
                  </a:lnTo>
                  <a:lnTo>
                    <a:pt x="1546226" y="1905739"/>
                  </a:lnTo>
                  <a:lnTo>
                    <a:pt x="1545592" y="1926665"/>
                  </a:lnTo>
                  <a:lnTo>
                    <a:pt x="1544640" y="1946005"/>
                  </a:lnTo>
                  <a:lnTo>
                    <a:pt x="1543689" y="1963443"/>
                  </a:lnTo>
                  <a:lnTo>
                    <a:pt x="1542420" y="1979613"/>
                  </a:lnTo>
                  <a:lnTo>
                    <a:pt x="1286461" y="1979613"/>
                  </a:lnTo>
                  <a:lnTo>
                    <a:pt x="1288681" y="1961224"/>
                  </a:lnTo>
                  <a:lnTo>
                    <a:pt x="1289632" y="1948859"/>
                  </a:lnTo>
                  <a:lnTo>
                    <a:pt x="1290901" y="1934591"/>
                  </a:lnTo>
                  <a:lnTo>
                    <a:pt x="1291535" y="1919055"/>
                  </a:lnTo>
                  <a:lnTo>
                    <a:pt x="1291853" y="1900983"/>
                  </a:lnTo>
                  <a:lnTo>
                    <a:pt x="1292487" y="1881642"/>
                  </a:lnTo>
                  <a:lnTo>
                    <a:pt x="1291853" y="1861033"/>
                  </a:lnTo>
                  <a:lnTo>
                    <a:pt x="1291218" y="1839156"/>
                  </a:lnTo>
                  <a:lnTo>
                    <a:pt x="1289950" y="1815694"/>
                  </a:lnTo>
                  <a:lnTo>
                    <a:pt x="1287729" y="1791281"/>
                  </a:lnTo>
                  <a:lnTo>
                    <a:pt x="1284875" y="1765916"/>
                  </a:lnTo>
                  <a:lnTo>
                    <a:pt x="1281069" y="1739283"/>
                  </a:lnTo>
                  <a:lnTo>
                    <a:pt x="1276311" y="1712016"/>
                  </a:lnTo>
                  <a:lnTo>
                    <a:pt x="1273456" y="1698383"/>
                  </a:lnTo>
                  <a:lnTo>
                    <a:pt x="1270919" y="1684115"/>
                  </a:lnTo>
                  <a:lnTo>
                    <a:pt x="1267430" y="1669847"/>
                  </a:lnTo>
                  <a:lnTo>
                    <a:pt x="1263624" y="1655263"/>
                  </a:lnTo>
                  <a:lnTo>
                    <a:pt x="1259818" y="1640678"/>
                  </a:lnTo>
                  <a:lnTo>
                    <a:pt x="1256012" y="1626410"/>
                  </a:lnTo>
                  <a:lnTo>
                    <a:pt x="1251254" y="1611509"/>
                  </a:lnTo>
                  <a:lnTo>
                    <a:pt x="1246497" y="1596607"/>
                  </a:lnTo>
                  <a:lnTo>
                    <a:pt x="1241105" y="1581705"/>
                  </a:lnTo>
                  <a:lnTo>
                    <a:pt x="1235713" y="1566803"/>
                  </a:lnTo>
                  <a:lnTo>
                    <a:pt x="1229686" y="1551902"/>
                  </a:lnTo>
                  <a:lnTo>
                    <a:pt x="1223343" y="1536683"/>
                  </a:lnTo>
                  <a:lnTo>
                    <a:pt x="1216365" y="1521781"/>
                  </a:lnTo>
                  <a:lnTo>
                    <a:pt x="1209387" y="1506880"/>
                  </a:lnTo>
                  <a:lnTo>
                    <a:pt x="1201775" y="1491661"/>
                  </a:lnTo>
                  <a:lnTo>
                    <a:pt x="1194163" y="1476759"/>
                  </a:lnTo>
                  <a:lnTo>
                    <a:pt x="1185599" y="1461540"/>
                  </a:lnTo>
                  <a:lnTo>
                    <a:pt x="1176718" y="1446638"/>
                  </a:lnTo>
                  <a:lnTo>
                    <a:pt x="1167520" y="1431737"/>
                  </a:lnTo>
                  <a:lnTo>
                    <a:pt x="1157688" y="1416835"/>
                  </a:lnTo>
                  <a:lnTo>
                    <a:pt x="1147538" y="1402567"/>
                  </a:lnTo>
                  <a:lnTo>
                    <a:pt x="1136437" y="1387666"/>
                  </a:lnTo>
                  <a:lnTo>
                    <a:pt x="1125653" y="1373081"/>
                  </a:lnTo>
                  <a:lnTo>
                    <a:pt x="1113918" y="1359130"/>
                  </a:lnTo>
                  <a:lnTo>
                    <a:pt x="1101231" y="1344545"/>
                  </a:lnTo>
                  <a:lnTo>
                    <a:pt x="1088861" y="1330595"/>
                  </a:lnTo>
                  <a:lnTo>
                    <a:pt x="1075540" y="1316961"/>
                  </a:lnTo>
                  <a:lnTo>
                    <a:pt x="1061267" y="1303011"/>
                  </a:lnTo>
                  <a:lnTo>
                    <a:pt x="1046994" y="1289377"/>
                  </a:lnTo>
                  <a:lnTo>
                    <a:pt x="1032087" y="1276061"/>
                  </a:lnTo>
                  <a:lnTo>
                    <a:pt x="1016228" y="1263062"/>
                  </a:lnTo>
                  <a:lnTo>
                    <a:pt x="1000052" y="1250379"/>
                  </a:lnTo>
                  <a:lnTo>
                    <a:pt x="983242" y="1237697"/>
                  </a:lnTo>
                  <a:lnTo>
                    <a:pt x="965798" y="1225332"/>
                  </a:lnTo>
                  <a:lnTo>
                    <a:pt x="947402" y="1213283"/>
                  </a:lnTo>
                  <a:lnTo>
                    <a:pt x="928688" y="1201552"/>
                  </a:lnTo>
                  <a:lnTo>
                    <a:pt x="946767" y="1194260"/>
                  </a:lnTo>
                  <a:lnTo>
                    <a:pt x="964212" y="1186968"/>
                  </a:lnTo>
                  <a:lnTo>
                    <a:pt x="981973" y="1179358"/>
                  </a:lnTo>
                  <a:lnTo>
                    <a:pt x="998784" y="1171749"/>
                  </a:lnTo>
                  <a:lnTo>
                    <a:pt x="1015594" y="1163822"/>
                  </a:lnTo>
                  <a:lnTo>
                    <a:pt x="1032087" y="1155896"/>
                  </a:lnTo>
                  <a:lnTo>
                    <a:pt x="1048580" y="1147652"/>
                  </a:lnTo>
                  <a:lnTo>
                    <a:pt x="1064122" y="1139726"/>
                  </a:lnTo>
                  <a:lnTo>
                    <a:pt x="1079663" y="1130848"/>
                  </a:lnTo>
                  <a:lnTo>
                    <a:pt x="1095522" y="1122288"/>
                  </a:lnTo>
                  <a:lnTo>
                    <a:pt x="1110429" y="1113727"/>
                  </a:lnTo>
                  <a:lnTo>
                    <a:pt x="1125336" y="1105167"/>
                  </a:lnTo>
                  <a:lnTo>
                    <a:pt x="1139609" y="1096289"/>
                  </a:lnTo>
                  <a:lnTo>
                    <a:pt x="1154199" y="1087094"/>
                  </a:lnTo>
                  <a:lnTo>
                    <a:pt x="1168155" y="1077900"/>
                  </a:lnTo>
                  <a:lnTo>
                    <a:pt x="1181793" y="1068388"/>
                  </a:lnTo>
                  <a:close/>
                  <a:moveTo>
                    <a:pt x="711201" y="495300"/>
                  </a:moveTo>
                  <a:lnTo>
                    <a:pt x="835026" y="495300"/>
                  </a:lnTo>
                  <a:lnTo>
                    <a:pt x="841376" y="495617"/>
                  </a:lnTo>
                  <a:lnTo>
                    <a:pt x="847726" y="496570"/>
                  </a:lnTo>
                  <a:lnTo>
                    <a:pt x="853441" y="498157"/>
                  </a:lnTo>
                  <a:lnTo>
                    <a:pt x="859473" y="500062"/>
                  </a:lnTo>
                  <a:lnTo>
                    <a:pt x="864553" y="502602"/>
                  </a:lnTo>
                  <a:lnTo>
                    <a:pt x="869633" y="505777"/>
                  </a:lnTo>
                  <a:lnTo>
                    <a:pt x="874713" y="509270"/>
                  </a:lnTo>
                  <a:lnTo>
                    <a:pt x="879158" y="513397"/>
                  </a:lnTo>
                  <a:lnTo>
                    <a:pt x="882968" y="518160"/>
                  </a:lnTo>
                  <a:lnTo>
                    <a:pt x="886461" y="522605"/>
                  </a:lnTo>
                  <a:lnTo>
                    <a:pt x="889636" y="527685"/>
                  </a:lnTo>
                  <a:lnTo>
                    <a:pt x="892493" y="533400"/>
                  </a:lnTo>
                  <a:lnTo>
                    <a:pt x="894398" y="538797"/>
                  </a:lnTo>
                  <a:lnTo>
                    <a:pt x="895986" y="544512"/>
                  </a:lnTo>
                  <a:lnTo>
                    <a:pt x="896621" y="550862"/>
                  </a:lnTo>
                  <a:lnTo>
                    <a:pt x="896938" y="557212"/>
                  </a:lnTo>
                  <a:lnTo>
                    <a:pt x="896621" y="563562"/>
                  </a:lnTo>
                  <a:lnTo>
                    <a:pt x="895986" y="569595"/>
                  </a:lnTo>
                  <a:lnTo>
                    <a:pt x="894398" y="575627"/>
                  </a:lnTo>
                  <a:lnTo>
                    <a:pt x="892493" y="581342"/>
                  </a:lnTo>
                  <a:lnTo>
                    <a:pt x="889636" y="586740"/>
                  </a:lnTo>
                  <a:lnTo>
                    <a:pt x="886461" y="591820"/>
                  </a:lnTo>
                  <a:lnTo>
                    <a:pt x="882968" y="596265"/>
                  </a:lnTo>
                  <a:lnTo>
                    <a:pt x="879158" y="601027"/>
                  </a:lnTo>
                  <a:lnTo>
                    <a:pt x="874713" y="605155"/>
                  </a:lnTo>
                  <a:lnTo>
                    <a:pt x="869633" y="608647"/>
                  </a:lnTo>
                  <a:lnTo>
                    <a:pt x="864553" y="611822"/>
                  </a:lnTo>
                  <a:lnTo>
                    <a:pt x="859473" y="614045"/>
                  </a:lnTo>
                  <a:lnTo>
                    <a:pt x="853441" y="616267"/>
                  </a:lnTo>
                  <a:lnTo>
                    <a:pt x="847726" y="617855"/>
                  </a:lnTo>
                  <a:lnTo>
                    <a:pt x="841376" y="618807"/>
                  </a:lnTo>
                  <a:lnTo>
                    <a:pt x="835026" y="619125"/>
                  </a:lnTo>
                  <a:lnTo>
                    <a:pt x="711201" y="619125"/>
                  </a:lnTo>
                  <a:lnTo>
                    <a:pt x="705168" y="618807"/>
                  </a:lnTo>
                  <a:lnTo>
                    <a:pt x="698818" y="617855"/>
                  </a:lnTo>
                  <a:lnTo>
                    <a:pt x="692786" y="616267"/>
                  </a:lnTo>
                  <a:lnTo>
                    <a:pt x="687388" y="614045"/>
                  </a:lnTo>
                  <a:lnTo>
                    <a:pt x="681991" y="611822"/>
                  </a:lnTo>
                  <a:lnTo>
                    <a:pt x="676911" y="608647"/>
                  </a:lnTo>
                  <a:lnTo>
                    <a:pt x="672148" y="605155"/>
                  </a:lnTo>
                  <a:lnTo>
                    <a:pt x="667703" y="601027"/>
                  </a:lnTo>
                  <a:lnTo>
                    <a:pt x="663576" y="596265"/>
                  </a:lnTo>
                  <a:lnTo>
                    <a:pt x="660083" y="591820"/>
                  </a:lnTo>
                  <a:lnTo>
                    <a:pt x="656908" y="586740"/>
                  </a:lnTo>
                  <a:lnTo>
                    <a:pt x="654368" y="581342"/>
                  </a:lnTo>
                  <a:lnTo>
                    <a:pt x="652463" y="575627"/>
                  </a:lnTo>
                  <a:lnTo>
                    <a:pt x="650876" y="569595"/>
                  </a:lnTo>
                  <a:lnTo>
                    <a:pt x="649923" y="563562"/>
                  </a:lnTo>
                  <a:lnTo>
                    <a:pt x="649288" y="557212"/>
                  </a:lnTo>
                  <a:lnTo>
                    <a:pt x="649923" y="550862"/>
                  </a:lnTo>
                  <a:lnTo>
                    <a:pt x="650876" y="544512"/>
                  </a:lnTo>
                  <a:lnTo>
                    <a:pt x="652463" y="538797"/>
                  </a:lnTo>
                  <a:lnTo>
                    <a:pt x="654368" y="533400"/>
                  </a:lnTo>
                  <a:lnTo>
                    <a:pt x="656908" y="527685"/>
                  </a:lnTo>
                  <a:lnTo>
                    <a:pt x="660083" y="522605"/>
                  </a:lnTo>
                  <a:lnTo>
                    <a:pt x="663576" y="518160"/>
                  </a:lnTo>
                  <a:lnTo>
                    <a:pt x="667703" y="513397"/>
                  </a:lnTo>
                  <a:lnTo>
                    <a:pt x="672148" y="509270"/>
                  </a:lnTo>
                  <a:lnTo>
                    <a:pt x="676911" y="505777"/>
                  </a:lnTo>
                  <a:lnTo>
                    <a:pt x="681991" y="502602"/>
                  </a:lnTo>
                  <a:lnTo>
                    <a:pt x="687388" y="500062"/>
                  </a:lnTo>
                  <a:lnTo>
                    <a:pt x="692786" y="498157"/>
                  </a:lnTo>
                  <a:lnTo>
                    <a:pt x="698818" y="496570"/>
                  </a:lnTo>
                  <a:lnTo>
                    <a:pt x="705168" y="495617"/>
                  </a:lnTo>
                  <a:lnTo>
                    <a:pt x="711201" y="495300"/>
                  </a:lnTo>
                  <a:close/>
                  <a:moveTo>
                    <a:pt x="587375" y="247650"/>
                  </a:moveTo>
                  <a:lnTo>
                    <a:pt x="958851" y="247650"/>
                  </a:lnTo>
                  <a:lnTo>
                    <a:pt x="965201" y="247967"/>
                  </a:lnTo>
                  <a:lnTo>
                    <a:pt x="971551" y="249237"/>
                  </a:lnTo>
                  <a:lnTo>
                    <a:pt x="977266" y="250507"/>
                  </a:lnTo>
                  <a:lnTo>
                    <a:pt x="982981" y="252730"/>
                  </a:lnTo>
                  <a:lnTo>
                    <a:pt x="988378" y="255587"/>
                  </a:lnTo>
                  <a:lnTo>
                    <a:pt x="993458" y="258127"/>
                  </a:lnTo>
                  <a:lnTo>
                    <a:pt x="998221" y="262255"/>
                  </a:lnTo>
                  <a:lnTo>
                    <a:pt x="1002348" y="266065"/>
                  </a:lnTo>
                  <a:lnTo>
                    <a:pt x="1006793" y="270510"/>
                  </a:lnTo>
                  <a:lnTo>
                    <a:pt x="1010286" y="274955"/>
                  </a:lnTo>
                  <a:lnTo>
                    <a:pt x="1013461" y="280352"/>
                  </a:lnTo>
                  <a:lnTo>
                    <a:pt x="1015683" y="285750"/>
                  </a:lnTo>
                  <a:lnTo>
                    <a:pt x="1017588" y="291465"/>
                  </a:lnTo>
                  <a:lnTo>
                    <a:pt x="1019176" y="297497"/>
                  </a:lnTo>
                  <a:lnTo>
                    <a:pt x="1020446" y="303212"/>
                  </a:lnTo>
                  <a:lnTo>
                    <a:pt x="1020763" y="309880"/>
                  </a:lnTo>
                  <a:lnTo>
                    <a:pt x="1020446" y="316230"/>
                  </a:lnTo>
                  <a:lnTo>
                    <a:pt x="1019176" y="322262"/>
                  </a:lnTo>
                  <a:lnTo>
                    <a:pt x="1017588" y="328295"/>
                  </a:lnTo>
                  <a:lnTo>
                    <a:pt x="1015683" y="334010"/>
                  </a:lnTo>
                  <a:lnTo>
                    <a:pt x="1013461" y="339407"/>
                  </a:lnTo>
                  <a:lnTo>
                    <a:pt x="1010286" y="344487"/>
                  </a:lnTo>
                  <a:lnTo>
                    <a:pt x="1006793" y="349250"/>
                  </a:lnTo>
                  <a:lnTo>
                    <a:pt x="1002348" y="353377"/>
                  </a:lnTo>
                  <a:lnTo>
                    <a:pt x="998221" y="357505"/>
                  </a:lnTo>
                  <a:lnTo>
                    <a:pt x="993458" y="360997"/>
                  </a:lnTo>
                  <a:lnTo>
                    <a:pt x="988378" y="364172"/>
                  </a:lnTo>
                  <a:lnTo>
                    <a:pt x="982981" y="366712"/>
                  </a:lnTo>
                  <a:lnTo>
                    <a:pt x="977266" y="368617"/>
                  </a:lnTo>
                  <a:lnTo>
                    <a:pt x="971551" y="370205"/>
                  </a:lnTo>
                  <a:lnTo>
                    <a:pt x="965201" y="371475"/>
                  </a:lnTo>
                  <a:lnTo>
                    <a:pt x="958851" y="371475"/>
                  </a:lnTo>
                  <a:lnTo>
                    <a:pt x="587375" y="371475"/>
                  </a:lnTo>
                  <a:lnTo>
                    <a:pt x="581343" y="371475"/>
                  </a:lnTo>
                  <a:lnTo>
                    <a:pt x="575310" y="370205"/>
                  </a:lnTo>
                  <a:lnTo>
                    <a:pt x="568960" y="368617"/>
                  </a:lnTo>
                  <a:lnTo>
                    <a:pt x="563563" y="366712"/>
                  </a:lnTo>
                  <a:lnTo>
                    <a:pt x="558165" y="364172"/>
                  </a:lnTo>
                  <a:lnTo>
                    <a:pt x="553085" y="360997"/>
                  </a:lnTo>
                  <a:lnTo>
                    <a:pt x="548323" y="357505"/>
                  </a:lnTo>
                  <a:lnTo>
                    <a:pt x="543878" y="353377"/>
                  </a:lnTo>
                  <a:lnTo>
                    <a:pt x="539750" y="349250"/>
                  </a:lnTo>
                  <a:lnTo>
                    <a:pt x="536258" y="344487"/>
                  </a:lnTo>
                  <a:lnTo>
                    <a:pt x="533083" y="339407"/>
                  </a:lnTo>
                  <a:lnTo>
                    <a:pt x="530543" y="334010"/>
                  </a:lnTo>
                  <a:lnTo>
                    <a:pt x="528320" y="328295"/>
                  </a:lnTo>
                  <a:lnTo>
                    <a:pt x="527050" y="322262"/>
                  </a:lnTo>
                  <a:lnTo>
                    <a:pt x="526098" y="316230"/>
                  </a:lnTo>
                  <a:lnTo>
                    <a:pt x="525463" y="309880"/>
                  </a:lnTo>
                  <a:lnTo>
                    <a:pt x="526098" y="303212"/>
                  </a:lnTo>
                  <a:lnTo>
                    <a:pt x="527050" y="297497"/>
                  </a:lnTo>
                  <a:lnTo>
                    <a:pt x="528320" y="291465"/>
                  </a:lnTo>
                  <a:lnTo>
                    <a:pt x="530543" y="285750"/>
                  </a:lnTo>
                  <a:lnTo>
                    <a:pt x="533083" y="280352"/>
                  </a:lnTo>
                  <a:lnTo>
                    <a:pt x="536258" y="274955"/>
                  </a:lnTo>
                  <a:lnTo>
                    <a:pt x="539750" y="270510"/>
                  </a:lnTo>
                  <a:lnTo>
                    <a:pt x="543878" y="266065"/>
                  </a:lnTo>
                  <a:lnTo>
                    <a:pt x="548323" y="262255"/>
                  </a:lnTo>
                  <a:lnTo>
                    <a:pt x="553085" y="258127"/>
                  </a:lnTo>
                  <a:lnTo>
                    <a:pt x="558165" y="255587"/>
                  </a:lnTo>
                  <a:lnTo>
                    <a:pt x="563563" y="252730"/>
                  </a:lnTo>
                  <a:lnTo>
                    <a:pt x="568960" y="250507"/>
                  </a:lnTo>
                  <a:lnTo>
                    <a:pt x="575310" y="249237"/>
                  </a:lnTo>
                  <a:lnTo>
                    <a:pt x="581343" y="247967"/>
                  </a:lnTo>
                  <a:lnTo>
                    <a:pt x="587375" y="247650"/>
                  </a:lnTo>
                  <a:close/>
                  <a:moveTo>
                    <a:pt x="1286299" y="0"/>
                  </a:moveTo>
                  <a:lnTo>
                    <a:pt x="1542417" y="0"/>
                  </a:lnTo>
                  <a:lnTo>
                    <a:pt x="1543686" y="15872"/>
                  </a:lnTo>
                  <a:lnTo>
                    <a:pt x="1544638" y="33332"/>
                  </a:lnTo>
                  <a:lnTo>
                    <a:pt x="1545590" y="53014"/>
                  </a:lnTo>
                  <a:lnTo>
                    <a:pt x="1546225" y="73648"/>
                  </a:lnTo>
                  <a:lnTo>
                    <a:pt x="1546225" y="96504"/>
                  </a:lnTo>
                  <a:lnTo>
                    <a:pt x="1545908" y="120313"/>
                  </a:lnTo>
                  <a:lnTo>
                    <a:pt x="1545273" y="145709"/>
                  </a:lnTo>
                  <a:lnTo>
                    <a:pt x="1543686" y="172057"/>
                  </a:lnTo>
                  <a:lnTo>
                    <a:pt x="1541782" y="199993"/>
                  </a:lnTo>
                  <a:lnTo>
                    <a:pt x="1538926" y="228881"/>
                  </a:lnTo>
                  <a:lnTo>
                    <a:pt x="1535117" y="258721"/>
                  </a:lnTo>
                  <a:lnTo>
                    <a:pt x="1530674" y="289196"/>
                  </a:lnTo>
                  <a:lnTo>
                    <a:pt x="1524961" y="320941"/>
                  </a:lnTo>
                  <a:lnTo>
                    <a:pt x="1521788" y="336496"/>
                  </a:lnTo>
                  <a:lnTo>
                    <a:pt x="1518297" y="353003"/>
                  </a:lnTo>
                  <a:lnTo>
                    <a:pt x="1514488" y="369193"/>
                  </a:lnTo>
                  <a:lnTo>
                    <a:pt x="1510680" y="385701"/>
                  </a:lnTo>
                  <a:lnTo>
                    <a:pt x="1506554" y="402525"/>
                  </a:lnTo>
                  <a:lnTo>
                    <a:pt x="1501793" y="419033"/>
                  </a:lnTo>
                  <a:lnTo>
                    <a:pt x="1495129" y="441254"/>
                  </a:lnTo>
                  <a:lnTo>
                    <a:pt x="1488147" y="463476"/>
                  </a:lnTo>
                  <a:lnTo>
                    <a:pt x="1479895" y="486332"/>
                  </a:lnTo>
                  <a:lnTo>
                    <a:pt x="1471009" y="509506"/>
                  </a:lnTo>
                  <a:lnTo>
                    <a:pt x="1461805" y="532997"/>
                  </a:lnTo>
                  <a:lnTo>
                    <a:pt x="1451966" y="556806"/>
                  </a:lnTo>
                  <a:lnTo>
                    <a:pt x="1440858" y="580297"/>
                  </a:lnTo>
                  <a:lnTo>
                    <a:pt x="1428798" y="604741"/>
                  </a:lnTo>
                  <a:lnTo>
                    <a:pt x="1416421" y="628549"/>
                  </a:lnTo>
                  <a:lnTo>
                    <a:pt x="1402774" y="652675"/>
                  </a:lnTo>
                  <a:lnTo>
                    <a:pt x="1388175" y="677119"/>
                  </a:lnTo>
                  <a:lnTo>
                    <a:pt x="1372941" y="700928"/>
                  </a:lnTo>
                  <a:lnTo>
                    <a:pt x="1356438" y="725371"/>
                  </a:lnTo>
                  <a:lnTo>
                    <a:pt x="1338665" y="749180"/>
                  </a:lnTo>
                  <a:lnTo>
                    <a:pt x="1329779" y="760925"/>
                  </a:lnTo>
                  <a:lnTo>
                    <a:pt x="1320258" y="772671"/>
                  </a:lnTo>
                  <a:lnTo>
                    <a:pt x="1310737" y="784417"/>
                  </a:lnTo>
                  <a:lnTo>
                    <a:pt x="1300898" y="796480"/>
                  </a:lnTo>
                  <a:lnTo>
                    <a:pt x="1290743" y="807908"/>
                  </a:lnTo>
                  <a:lnTo>
                    <a:pt x="1279952" y="819654"/>
                  </a:lnTo>
                  <a:lnTo>
                    <a:pt x="1269161" y="831399"/>
                  </a:lnTo>
                  <a:lnTo>
                    <a:pt x="1258054" y="842827"/>
                  </a:lnTo>
                  <a:lnTo>
                    <a:pt x="1246628" y="854256"/>
                  </a:lnTo>
                  <a:lnTo>
                    <a:pt x="1234886" y="865366"/>
                  </a:lnTo>
                  <a:lnTo>
                    <a:pt x="1222826" y="876794"/>
                  </a:lnTo>
                  <a:lnTo>
                    <a:pt x="1210765" y="887905"/>
                  </a:lnTo>
                  <a:lnTo>
                    <a:pt x="1198071" y="898698"/>
                  </a:lnTo>
                  <a:lnTo>
                    <a:pt x="1185376" y="909809"/>
                  </a:lnTo>
                  <a:lnTo>
                    <a:pt x="1172046" y="920285"/>
                  </a:lnTo>
                  <a:lnTo>
                    <a:pt x="1158082" y="931396"/>
                  </a:lnTo>
                  <a:lnTo>
                    <a:pt x="1144435" y="941872"/>
                  </a:lnTo>
                  <a:lnTo>
                    <a:pt x="1130154" y="952030"/>
                  </a:lnTo>
                  <a:lnTo>
                    <a:pt x="1115555" y="962188"/>
                  </a:lnTo>
                  <a:lnTo>
                    <a:pt x="1100638" y="972347"/>
                  </a:lnTo>
                  <a:lnTo>
                    <a:pt x="1085404" y="982505"/>
                  </a:lnTo>
                  <a:lnTo>
                    <a:pt x="1070171" y="992346"/>
                  </a:lnTo>
                  <a:lnTo>
                    <a:pt x="1053985" y="1001869"/>
                  </a:lnTo>
                  <a:lnTo>
                    <a:pt x="1037482" y="1011710"/>
                  </a:lnTo>
                  <a:lnTo>
                    <a:pt x="1021296" y="1020916"/>
                  </a:lnTo>
                  <a:lnTo>
                    <a:pt x="1004158" y="1030122"/>
                  </a:lnTo>
                  <a:lnTo>
                    <a:pt x="986703" y="1039011"/>
                  </a:lnTo>
                  <a:lnTo>
                    <a:pt x="968930" y="1047582"/>
                  </a:lnTo>
                  <a:lnTo>
                    <a:pt x="951157" y="1056153"/>
                  </a:lnTo>
                  <a:lnTo>
                    <a:pt x="932750" y="1065042"/>
                  </a:lnTo>
                  <a:lnTo>
                    <a:pt x="913707" y="1072978"/>
                  </a:lnTo>
                  <a:lnTo>
                    <a:pt x="894665" y="1080914"/>
                  </a:lnTo>
                  <a:lnTo>
                    <a:pt x="874671" y="1088850"/>
                  </a:lnTo>
                  <a:lnTo>
                    <a:pt x="854677" y="1096152"/>
                  </a:lnTo>
                  <a:lnTo>
                    <a:pt x="834365" y="1103771"/>
                  </a:lnTo>
                  <a:lnTo>
                    <a:pt x="813419" y="1110754"/>
                  </a:lnTo>
                  <a:lnTo>
                    <a:pt x="785490" y="1120595"/>
                  </a:lnTo>
                  <a:lnTo>
                    <a:pt x="757879" y="1131071"/>
                  </a:lnTo>
                  <a:lnTo>
                    <a:pt x="731855" y="1142182"/>
                  </a:lnTo>
                  <a:lnTo>
                    <a:pt x="706148" y="1153293"/>
                  </a:lnTo>
                  <a:lnTo>
                    <a:pt x="681710" y="1165038"/>
                  </a:lnTo>
                  <a:lnTo>
                    <a:pt x="658225" y="1177736"/>
                  </a:lnTo>
                  <a:lnTo>
                    <a:pt x="635056" y="1190117"/>
                  </a:lnTo>
                  <a:lnTo>
                    <a:pt x="613158" y="1203450"/>
                  </a:lnTo>
                  <a:lnTo>
                    <a:pt x="591894" y="1216782"/>
                  </a:lnTo>
                  <a:lnTo>
                    <a:pt x="571900" y="1231068"/>
                  </a:lnTo>
                  <a:lnTo>
                    <a:pt x="552223" y="1245035"/>
                  </a:lnTo>
                  <a:lnTo>
                    <a:pt x="533498" y="1259638"/>
                  </a:lnTo>
                  <a:lnTo>
                    <a:pt x="516043" y="1274558"/>
                  </a:lnTo>
                  <a:lnTo>
                    <a:pt x="498588" y="1289796"/>
                  </a:lnTo>
                  <a:lnTo>
                    <a:pt x="482084" y="1305033"/>
                  </a:lnTo>
                  <a:lnTo>
                    <a:pt x="466533" y="1321223"/>
                  </a:lnTo>
                  <a:lnTo>
                    <a:pt x="451617" y="1336778"/>
                  </a:lnTo>
                  <a:lnTo>
                    <a:pt x="437653" y="1352968"/>
                  </a:lnTo>
                  <a:lnTo>
                    <a:pt x="424006" y="1369158"/>
                  </a:lnTo>
                  <a:lnTo>
                    <a:pt x="410993" y="1385666"/>
                  </a:lnTo>
                  <a:lnTo>
                    <a:pt x="398933" y="1402491"/>
                  </a:lnTo>
                  <a:lnTo>
                    <a:pt x="387191" y="1419315"/>
                  </a:lnTo>
                  <a:lnTo>
                    <a:pt x="376083" y="1436140"/>
                  </a:lnTo>
                  <a:lnTo>
                    <a:pt x="365927" y="1452965"/>
                  </a:lnTo>
                  <a:lnTo>
                    <a:pt x="356089" y="1470425"/>
                  </a:lnTo>
                  <a:lnTo>
                    <a:pt x="346567" y="1487250"/>
                  </a:lnTo>
                  <a:lnTo>
                    <a:pt x="337998" y="1504392"/>
                  </a:lnTo>
                  <a:lnTo>
                    <a:pt x="329747" y="1521534"/>
                  </a:lnTo>
                  <a:lnTo>
                    <a:pt x="322447" y="1538994"/>
                  </a:lnTo>
                  <a:lnTo>
                    <a:pt x="315465" y="1555819"/>
                  </a:lnTo>
                  <a:lnTo>
                    <a:pt x="308800" y="1572961"/>
                  </a:lnTo>
                  <a:lnTo>
                    <a:pt x="302453" y="1589786"/>
                  </a:lnTo>
                  <a:lnTo>
                    <a:pt x="297058" y="1606928"/>
                  </a:lnTo>
                  <a:lnTo>
                    <a:pt x="291345" y="1623435"/>
                  </a:lnTo>
                  <a:lnTo>
                    <a:pt x="286902" y="1640260"/>
                  </a:lnTo>
                  <a:lnTo>
                    <a:pt x="282459" y="1656767"/>
                  </a:lnTo>
                  <a:lnTo>
                    <a:pt x="278650" y="1673275"/>
                  </a:lnTo>
                  <a:lnTo>
                    <a:pt x="274525" y="1689465"/>
                  </a:lnTo>
                  <a:lnTo>
                    <a:pt x="271351" y="1705337"/>
                  </a:lnTo>
                  <a:lnTo>
                    <a:pt x="268495" y="1721210"/>
                  </a:lnTo>
                  <a:lnTo>
                    <a:pt x="265956" y="1736765"/>
                  </a:lnTo>
                  <a:lnTo>
                    <a:pt x="263734" y="1752002"/>
                  </a:lnTo>
                  <a:lnTo>
                    <a:pt x="261830" y="1766922"/>
                  </a:lnTo>
                  <a:lnTo>
                    <a:pt x="260243" y="1781525"/>
                  </a:lnTo>
                  <a:lnTo>
                    <a:pt x="257387" y="1809460"/>
                  </a:lnTo>
                  <a:lnTo>
                    <a:pt x="255482" y="1836761"/>
                  </a:lnTo>
                  <a:lnTo>
                    <a:pt x="254530" y="1861840"/>
                  </a:lnTo>
                  <a:lnTo>
                    <a:pt x="254530" y="1885331"/>
                  </a:lnTo>
                  <a:lnTo>
                    <a:pt x="254530" y="1906600"/>
                  </a:lnTo>
                  <a:lnTo>
                    <a:pt x="255482" y="1925964"/>
                  </a:lnTo>
                  <a:lnTo>
                    <a:pt x="256752" y="1943107"/>
                  </a:lnTo>
                  <a:lnTo>
                    <a:pt x="257704" y="1958027"/>
                  </a:lnTo>
                  <a:lnTo>
                    <a:pt x="260243" y="1979613"/>
                  </a:lnTo>
                  <a:lnTo>
                    <a:pt x="4126" y="1979613"/>
                  </a:lnTo>
                  <a:lnTo>
                    <a:pt x="2856" y="1963423"/>
                  </a:lnTo>
                  <a:lnTo>
                    <a:pt x="1587" y="1945964"/>
                  </a:lnTo>
                  <a:lnTo>
                    <a:pt x="952" y="1926599"/>
                  </a:lnTo>
                  <a:lnTo>
                    <a:pt x="317" y="1905648"/>
                  </a:lnTo>
                  <a:lnTo>
                    <a:pt x="0" y="1883109"/>
                  </a:lnTo>
                  <a:lnTo>
                    <a:pt x="317" y="1859300"/>
                  </a:lnTo>
                  <a:lnTo>
                    <a:pt x="1269" y="1833904"/>
                  </a:lnTo>
                  <a:lnTo>
                    <a:pt x="2856" y="1807238"/>
                  </a:lnTo>
                  <a:lnTo>
                    <a:pt x="4760" y="1779938"/>
                  </a:lnTo>
                  <a:lnTo>
                    <a:pt x="7934" y="1750732"/>
                  </a:lnTo>
                  <a:lnTo>
                    <a:pt x="11425" y="1721210"/>
                  </a:lnTo>
                  <a:lnTo>
                    <a:pt x="16186" y="1690417"/>
                  </a:lnTo>
                  <a:lnTo>
                    <a:pt x="21581" y="1658672"/>
                  </a:lnTo>
                  <a:lnTo>
                    <a:pt x="24755" y="1643117"/>
                  </a:lnTo>
                  <a:lnTo>
                    <a:pt x="28246" y="1626610"/>
                  </a:lnTo>
                  <a:lnTo>
                    <a:pt x="31737" y="1610737"/>
                  </a:lnTo>
                  <a:lnTo>
                    <a:pt x="36180" y="1594230"/>
                  </a:lnTo>
                  <a:lnTo>
                    <a:pt x="40306" y="1577405"/>
                  </a:lnTo>
                  <a:lnTo>
                    <a:pt x="45066" y="1560898"/>
                  </a:lnTo>
                  <a:lnTo>
                    <a:pt x="51414" y="1538359"/>
                  </a:lnTo>
                  <a:lnTo>
                    <a:pt x="58713" y="1516137"/>
                  </a:lnTo>
                  <a:lnTo>
                    <a:pt x="66647" y="1493599"/>
                  </a:lnTo>
                  <a:lnTo>
                    <a:pt x="75216" y="1470425"/>
                  </a:lnTo>
                  <a:lnTo>
                    <a:pt x="84737" y="1446933"/>
                  </a:lnTo>
                  <a:lnTo>
                    <a:pt x="94893" y="1422807"/>
                  </a:lnTo>
                  <a:lnTo>
                    <a:pt x="105684" y="1398999"/>
                  </a:lnTo>
                  <a:lnTo>
                    <a:pt x="117427" y="1375190"/>
                  </a:lnTo>
                  <a:lnTo>
                    <a:pt x="130121" y="1351381"/>
                  </a:lnTo>
                  <a:lnTo>
                    <a:pt x="143768" y="1326937"/>
                  </a:lnTo>
                  <a:lnTo>
                    <a:pt x="158367" y="1302811"/>
                  </a:lnTo>
                  <a:lnTo>
                    <a:pt x="173601" y="1278685"/>
                  </a:lnTo>
                  <a:lnTo>
                    <a:pt x="190422" y="1254559"/>
                  </a:lnTo>
                  <a:lnTo>
                    <a:pt x="207560" y="1230750"/>
                  </a:lnTo>
                  <a:lnTo>
                    <a:pt x="217081" y="1219005"/>
                  </a:lnTo>
                  <a:lnTo>
                    <a:pt x="226602" y="1206624"/>
                  </a:lnTo>
                  <a:lnTo>
                    <a:pt x="235805" y="1194878"/>
                  </a:lnTo>
                  <a:lnTo>
                    <a:pt x="245961" y="1183133"/>
                  </a:lnTo>
                  <a:lnTo>
                    <a:pt x="256117" y="1171387"/>
                  </a:lnTo>
                  <a:lnTo>
                    <a:pt x="266908" y="1159959"/>
                  </a:lnTo>
                  <a:lnTo>
                    <a:pt x="277381" y="1148213"/>
                  </a:lnTo>
                  <a:lnTo>
                    <a:pt x="288806" y="1137103"/>
                  </a:lnTo>
                  <a:lnTo>
                    <a:pt x="300231" y="1125675"/>
                  </a:lnTo>
                  <a:lnTo>
                    <a:pt x="311974" y="1114246"/>
                  </a:lnTo>
                  <a:lnTo>
                    <a:pt x="323717" y="1102818"/>
                  </a:lnTo>
                  <a:lnTo>
                    <a:pt x="336094" y="1092025"/>
                  </a:lnTo>
                  <a:lnTo>
                    <a:pt x="348789" y="1080914"/>
                  </a:lnTo>
                  <a:lnTo>
                    <a:pt x="361484" y="1070121"/>
                  </a:lnTo>
                  <a:lnTo>
                    <a:pt x="374813" y="1059010"/>
                  </a:lnTo>
                  <a:lnTo>
                    <a:pt x="388143" y="1048534"/>
                  </a:lnTo>
                  <a:lnTo>
                    <a:pt x="402424" y="1037741"/>
                  </a:lnTo>
                  <a:lnTo>
                    <a:pt x="416389" y="1027583"/>
                  </a:lnTo>
                  <a:lnTo>
                    <a:pt x="430988" y="1017107"/>
                  </a:lnTo>
                  <a:lnTo>
                    <a:pt x="445904" y="1007266"/>
                  </a:lnTo>
                  <a:lnTo>
                    <a:pt x="461138" y="997108"/>
                  </a:lnTo>
                  <a:lnTo>
                    <a:pt x="476689" y="987267"/>
                  </a:lnTo>
                  <a:lnTo>
                    <a:pt x="492240" y="977426"/>
                  </a:lnTo>
                  <a:lnTo>
                    <a:pt x="508743" y="968220"/>
                  </a:lnTo>
                  <a:lnTo>
                    <a:pt x="525247" y="958696"/>
                  </a:lnTo>
                  <a:lnTo>
                    <a:pt x="542385" y="949808"/>
                  </a:lnTo>
                  <a:lnTo>
                    <a:pt x="559840" y="940602"/>
                  </a:lnTo>
                  <a:lnTo>
                    <a:pt x="577295" y="931713"/>
                  </a:lnTo>
                  <a:lnTo>
                    <a:pt x="595385" y="923142"/>
                  </a:lnTo>
                  <a:lnTo>
                    <a:pt x="614110" y="914888"/>
                  </a:lnTo>
                  <a:lnTo>
                    <a:pt x="633152" y="906635"/>
                  </a:lnTo>
                  <a:lnTo>
                    <a:pt x="652195" y="898698"/>
                  </a:lnTo>
                  <a:lnTo>
                    <a:pt x="671872" y="891080"/>
                  </a:lnTo>
                  <a:lnTo>
                    <a:pt x="691866" y="883143"/>
                  </a:lnTo>
                  <a:lnTo>
                    <a:pt x="712178" y="876160"/>
                  </a:lnTo>
                  <a:lnTo>
                    <a:pt x="732807" y="868541"/>
                  </a:lnTo>
                  <a:lnTo>
                    <a:pt x="761053" y="858700"/>
                  </a:lnTo>
                  <a:lnTo>
                    <a:pt x="788346" y="848541"/>
                  </a:lnTo>
                  <a:lnTo>
                    <a:pt x="814688" y="837748"/>
                  </a:lnTo>
                  <a:lnTo>
                    <a:pt x="840078" y="826320"/>
                  </a:lnTo>
                  <a:lnTo>
                    <a:pt x="864833" y="814574"/>
                  </a:lnTo>
                  <a:lnTo>
                    <a:pt x="888318" y="801876"/>
                  </a:lnTo>
                  <a:lnTo>
                    <a:pt x="911169" y="789496"/>
                  </a:lnTo>
                  <a:lnTo>
                    <a:pt x="933067" y="776163"/>
                  </a:lnTo>
                  <a:lnTo>
                    <a:pt x="954013" y="762830"/>
                  </a:lnTo>
                  <a:lnTo>
                    <a:pt x="974642" y="749180"/>
                  </a:lnTo>
                  <a:lnTo>
                    <a:pt x="994002" y="734577"/>
                  </a:lnTo>
                  <a:lnTo>
                    <a:pt x="1012409" y="720292"/>
                  </a:lnTo>
                  <a:lnTo>
                    <a:pt x="1030500" y="705372"/>
                  </a:lnTo>
                  <a:lnTo>
                    <a:pt x="1047320" y="690134"/>
                  </a:lnTo>
                  <a:lnTo>
                    <a:pt x="1063823" y="674579"/>
                  </a:lnTo>
                  <a:lnTo>
                    <a:pt x="1079374" y="659024"/>
                  </a:lnTo>
                  <a:lnTo>
                    <a:pt x="1094291" y="642834"/>
                  </a:lnTo>
                  <a:lnTo>
                    <a:pt x="1108890" y="626962"/>
                  </a:lnTo>
                  <a:lnTo>
                    <a:pt x="1122219" y="610772"/>
                  </a:lnTo>
                  <a:lnTo>
                    <a:pt x="1135231" y="594265"/>
                  </a:lnTo>
                  <a:lnTo>
                    <a:pt x="1147292" y="577440"/>
                  </a:lnTo>
                  <a:lnTo>
                    <a:pt x="1159034" y="560615"/>
                  </a:lnTo>
                  <a:lnTo>
                    <a:pt x="1169825" y="543790"/>
                  </a:lnTo>
                  <a:lnTo>
                    <a:pt x="1180298" y="526965"/>
                  </a:lnTo>
                  <a:lnTo>
                    <a:pt x="1189819" y="510141"/>
                  </a:lnTo>
                  <a:lnTo>
                    <a:pt x="1199340" y="492998"/>
                  </a:lnTo>
                  <a:lnTo>
                    <a:pt x="1207909" y="475856"/>
                  </a:lnTo>
                  <a:lnTo>
                    <a:pt x="1216161" y="458714"/>
                  </a:lnTo>
                  <a:lnTo>
                    <a:pt x="1223778" y="441572"/>
                  </a:lnTo>
                  <a:lnTo>
                    <a:pt x="1231077" y="424429"/>
                  </a:lnTo>
                  <a:lnTo>
                    <a:pt x="1237425" y="407605"/>
                  </a:lnTo>
                  <a:lnTo>
                    <a:pt x="1243455" y="390462"/>
                  </a:lnTo>
                  <a:lnTo>
                    <a:pt x="1249485" y="373320"/>
                  </a:lnTo>
                  <a:lnTo>
                    <a:pt x="1254562" y="356495"/>
                  </a:lnTo>
                  <a:lnTo>
                    <a:pt x="1259323" y="340305"/>
                  </a:lnTo>
                  <a:lnTo>
                    <a:pt x="1264084" y="323798"/>
                  </a:lnTo>
                  <a:lnTo>
                    <a:pt x="1267892" y="307291"/>
                  </a:lnTo>
                  <a:lnTo>
                    <a:pt x="1271383" y="291101"/>
                  </a:lnTo>
                  <a:lnTo>
                    <a:pt x="1274874" y="275228"/>
                  </a:lnTo>
                  <a:lnTo>
                    <a:pt x="1277730" y="259356"/>
                  </a:lnTo>
                  <a:lnTo>
                    <a:pt x="1280269" y="243801"/>
                  </a:lnTo>
                  <a:lnTo>
                    <a:pt x="1282808" y="228563"/>
                  </a:lnTo>
                  <a:lnTo>
                    <a:pt x="1284713" y="213643"/>
                  </a:lnTo>
                  <a:lnTo>
                    <a:pt x="1286299" y="199040"/>
                  </a:lnTo>
                  <a:lnTo>
                    <a:pt x="1289156" y="170470"/>
                  </a:lnTo>
                  <a:lnTo>
                    <a:pt x="1291060" y="143804"/>
                  </a:lnTo>
                  <a:lnTo>
                    <a:pt x="1291695" y="118408"/>
                  </a:lnTo>
                  <a:lnTo>
                    <a:pt x="1292329" y="94917"/>
                  </a:lnTo>
                  <a:lnTo>
                    <a:pt x="1291695" y="73331"/>
                  </a:lnTo>
                  <a:lnTo>
                    <a:pt x="1291060" y="54284"/>
                  </a:lnTo>
                  <a:lnTo>
                    <a:pt x="1289790" y="36824"/>
                  </a:lnTo>
                  <a:lnTo>
                    <a:pt x="1288521" y="22221"/>
                  </a:lnTo>
                  <a:lnTo>
                    <a:pt x="1286299" y="0"/>
                  </a:lnTo>
                  <a:close/>
                  <a:moveTo>
                    <a:pt x="463603" y="0"/>
                  </a:moveTo>
                  <a:lnTo>
                    <a:pt x="1082623" y="0"/>
                  </a:lnTo>
                  <a:lnTo>
                    <a:pt x="1088978" y="637"/>
                  </a:lnTo>
                  <a:lnTo>
                    <a:pt x="1095016" y="1273"/>
                  </a:lnTo>
                  <a:lnTo>
                    <a:pt x="1101054" y="2865"/>
                  </a:lnTo>
                  <a:lnTo>
                    <a:pt x="1106773" y="5093"/>
                  </a:lnTo>
                  <a:lnTo>
                    <a:pt x="1112176" y="7639"/>
                  </a:lnTo>
                  <a:lnTo>
                    <a:pt x="1117260" y="10823"/>
                  </a:lnTo>
                  <a:lnTo>
                    <a:pt x="1122026" y="14324"/>
                  </a:lnTo>
                  <a:lnTo>
                    <a:pt x="1126157" y="18144"/>
                  </a:lnTo>
                  <a:lnTo>
                    <a:pt x="1130606" y="22919"/>
                  </a:lnTo>
                  <a:lnTo>
                    <a:pt x="1134102" y="27693"/>
                  </a:lnTo>
                  <a:lnTo>
                    <a:pt x="1137279" y="32786"/>
                  </a:lnTo>
                  <a:lnTo>
                    <a:pt x="1139504" y="37880"/>
                  </a:lnTo>
                  <a:lnTo>
                    <a:pt x="1141411" y="43609"/>
                  </a:lnTo>
                  <a:lnTo>
                    <a:pt x="1142999" y="49657"/>
                  </a:lnTo>
                  <a:lnTo>
                    <a:pt x="1144270" y="56024"/>
                  </a:lnTo>
                  <a:lnTo>
                    <a:pt x="1144588" y="62072"/>
                  </a:lnTo>
                  <a:lnTo>
                    <a:pt x="1144270" y="68438"/>
                  </a:lnTo>
                  <a:lnTo>
                    <a:pt x="1142999" y="74804"/>
                  </a:lnTo>
                  <a:lnTo>
                    <a:pt x="1141411" y="80534"/>
                  </a:lnTo>
                  <a:lnTo>
                    <a:pt x="1139504" y="86264"/>
                  </a:lnTo>
                  <a:lnTo>
                    <a:pt x="1137279" y="91675"/>
                  </a:lnTo>
                  <a:lnTo>
                    <a:pt x="1134102" y="96768"/>
                  </a:lnTo>
                  <a:lnTo>
                    <a:pt x="1130606" y="101543"/>
                  </a:lnTo>
                  <a:lnTo>
                    <a:pt x="1126157" y="105681"/>
                  </a:lnTo>
                  <a:lnTo>
                    <a:pt x="1122026" y="110137"/>
                  </a:lnTo>
                  <a:lnTo>
                    <a:pt x="1117260" y="113639"/>
                  </a:lnTo>
                  <a:lnTo>
                    <a:pt x="1112176" y="116504"/>
                  </a:lnTo>
                  <a:lnTo>
                    <a:pt x="1106773" y="119050"/>
                  </a:lnTo>
                  <a:lnTo>
                    <a:pt x="1101054" y="121278"/>
                  </a:lnTo>
                  <a:lnTo>
                    <a:pt x="1095016" y="122552"/>
                  </a:lnTo>
                  <a:lnTo>
                    <a:pt x="1088978" y="123825"/>
                  </a:lnTo>
                  <a:lnTo>
                    <a:pt x="1082623" y="123825"/>
                  </a:lnTo>
                  <a:lnTo>
                    <a:pt x="463603" y="123825"/>
                  </a:lnTo>
                  <a:lnTo>
                    <a:pt x="457248" y="123825"/>
                  </a:lnTo>
                  <a:lnTo>
                    <a:pt x="450892" y="122552"/>
                  </a:lnTo>
                  <a:lnTo>
                    <a:pt x="445172" y="121278"/>
                  </a:lnTo>
                  <a:lnTo>
                    <a:pt x="439135" y="119050"/>
                  </a:lnTo>
                  <a:lnTo>
                    <a:pt x="433733" y="116504"/>
                  </a:lnTo>
                  <a:lnTo>
                    <a:pt x="428648" y="113639"/>
                  </a:lnTo>
                  <a:lnTo>
                    <a:pt x="423882" y="110137"/>
                  </a:lnTo>
                  <a:lnTo>
                    <a:pt x="419433" y="105681"/>
                  </a:lnTo>
                  <a:lnTo>
                    <a:pt x="415620" y="101543"/>
                  </a:lnTo>
                  <a:lnTo>
                    <a:pt x="412124" y="96768"/>
                  </a:lnTo>
                  <a:lnTo>
                    <a:pt x="408946" y="91675"/>
                  </a:lnTo>
                  <a:lnTo>
                    <a:pt x="406087" y="86264"/>
                  </a:lnTo>
                  <a:lnTo>
                    <a:pt x="404180" y="80534"/>
                  </a:lnTo>
                  <a:lnTo>
                    <a:pt x="402591" y="74804"/>
                  </a:lnTo>
                  <a:lnTo>
                    <a:pt x="401956" y="68438"/>
                  </a:lnTo>
                  <a:lnTo>
                    <a:pt x="401638" y="62072"/>
                  </a:lnTo>
                  <a:lnTo>
                    <a:pt x="401956" y="56024"/>
                  </a:lnTo>
                  <a:lnTo>
                    <a:pt x="402591" y="49657"/>
                  </a:lnTo>
                  <a:lnTo>
                    <a:pt x="404180" y="43609"/>
                  </a:lnTo>
                  <a:lnTo>
                    <a:pt x="406087" y="37880"/>
                  </a:lnTo>
                  <a:lnTo>
                    <a:pt x="408946" y="32786"/>
                  </a:lnTo>
                  <a:lnTo>
                    <a:pt x="412124" y="27693"/>
                  </a:lnTo>
                  <a:lnTo>
                    <a:pt x="415620" y="22919"/>
                  </a:lnTo>
                  <a:lnTo>
                    <a:pt x="419433" y="18144"/>
                  </a:lnTo>
                  <a:lnTo>
                    <a:pt x="423882" y="14324"/>
                  </a:lnTo>
                  <a:lnTo>
                    <a:pt x="428648" y="10823"/>
                  </a:lnTo>
                  <a:lnTo>
                    <a:pt x="433733" y="7639"/>
                  </a:lnTo>
                  <a:lnTo>
                    <a:pt x="439135" y="5093"/>
                  </a:lnTo>
                  <a:lnTo>
                    <a:pt x="445172" y="2865"/>
                  </a:lnTo>
                  <a:lnTo>
                    <a:pt x="450892" y="1273"/>
                  </a:lnTo>
                  <a:lnTo>
                    <a:pt x="457248" y="637"/>
                  </a:lnTo>
                  <a:lnTo>
                    <a:pt x="463603" y="0"/>
                  </a:lnTo>
                  <a:close/>
                  <a:moveTo>
                    <a:pt x="4121" y="0"/>
                  </a:moveTo>
                  <a:lnTo>
                    <a:pt x="259949" y="0"/>
                  </a:lnTo>
                  <a:lnTo>
                    <a:pt x="258047" y="19063"/>
                  </a:lnTo>
                  <a:lnTo>
                    <a:pt x="256779" y="31137"/>
                  </a:lnTo>
                  <a:lnTo>
                    <a:pt x="255511" y="45752"/>
                  </a:lnTo>
                  <a:lnTo>
                    <a:pt x="254877" y="61638"/>
                  </a:lnTo>
                  <a:lnTo>
                    <a:pt x="254243" y="79430"/>
                  </a:lnTo>
                  <a:lnTo>
                    <a:pt x="254243" y="98493"/>
                  </a:lnTo>
                  <a:lnTo>
                    <a:pt x="254243" y="119463"/>
                  </a:lnTo>
                  <a:lnTo>
                    <a:pt x="255194" y="141386"/>
                  </a:lnTo>
                  <a:lnTo>
                    <a:pt x="256779" y="164897"/>
                  </a:lnTo>
                  <a:lnTo>
                    <a:pt x="258681" y="189362"/>
                  </a:lnTo>
                  <a:lnTo>
                    <a:pt x="261851" y="215097"/>
                  </a:lnTo>
                  <a:lnTo>
                    <a:pt x="265338" y="241786"/>
                  </a:lnTo>
                  <a:lnTo>
                    <a:pt x="270093" y="268792"/>
                  </a:lnTo>
                  <a:lnTo>
                    <a:pt x="272629" y="282772"/>
                  </a:lnTo>
                  <a:lnTo>
                    <a:pt x="275800" y="297069"/>
                  </a:lnTo>
                  <a:lnTo>
                    <a:pt x="279287" y="311049"/>
                  </a:lnTo>
                  <a:lnTo>
                    <a:pt x="282774" y="325664"/>
                  </a:lnTo>
                  <a:lnTo>
                    <a:pt x="286895" y="339962"/>
                  </a:lnTo>
                  <a:lnTo>
                    <a:pt x="290699" y="354577"/>
                  </a:lnTo>
                  <a:lnTo>
                    <a:pt x="295454" y="369510"/>
                  </a:lnTo>
                  <a:lnTo>
                    <a:pt x="300526" y="384443"/>
                  </a:lnTo>
                  <a:lnTo>
                    <a:pt x="305599" y="399375"/>
                  </a:lnTo>
                  <a:lnTo>
                    <a:pt x="310988" y="414308"/>
                  </a:lnTo>
                  <a:lnTo>
                    <a:pt x="317011" y="428923"/>
                  </a:lnTo>
                  <a:lnTo>
                    <a:pt x="323668" y="444492"/>
                  </a:lnTo>
                  <a:lnTo>
                    <a:pt x="330326" y="459107"/>
                  </a:lnTo>
                  <a:lnTo>
                    <a:pt x="337300" y="474040"/>
                  </a:lnTo>
                  <a:lnTo>
                    <a:pt x="344591" y="489291"/>
                  </a:lnTo>
                  <a:lnTo>
                    <a:pt x="352516" y="504223"/>
                  </a:lnTo>
                  <a:lnTo>
                    <a:pt x="361076" y="519156"/>
                  </a:lnTo>
                  <a:lnTo>
                    <a:pt x="370269" y="534089"/>
                  </a:lnTo>
                  <a:lnTo>
                    <a:pt x="379145" y="549022"/>
                  </a:lnTo>
                  <a:lnTo>
                    <a:pt x="388973" y="563955"/>
                  </a:lnTo>
                  <a:lnTo>
                    <a:pt x="399117" y="578888"/>
                  </a:lnTo>
                  <a:lnTo>
                    <a:pt x="410212" y="593503"/>
                  </a:lnTo>
                  <a:lnTo>
                    <a:pt x="420991" y="607800"/>
                  </a:lnTo>
                  <a:lnTo>
                    <a:pt x="432720" y="622416"/>
                  </a:lnTo>
                  <a:lnTo>
                    <a:pt x="445401" y="636395"/>
                  </a:lnTo>
                  <a:lnTo>
                    <a:pt x="457764" y="650693"/>
                  </a:lnTo>
                  <a:lnTo>
                    <a:pt x="471079" y="664355"/>
                  </a:lnTo>
                  <a:lnTo>
                    <a:pt x="485344" y="678017"/>
                  </a:lnTo>
                  <a:lnTo>
                    <a:pt x="499610" y="691679"/>
                  </a:lnTo>
                  <a:lnTo>
                    <a:pt x="514509" y="705023"/>
                  </a:lnTo>
                  <a:lnTo>
                    <a:pt x="530043" y="718050"/>
                  </a:lnTo>
                  <a:lnTo>
                    <a:pt x="546527" y="731076"/>
                  </a:lnTo>
                  <a:lnTo>
                    <a:pt x="563012" y="743467"/>
                  </a:lnTo>
                  <a:lnTo>
                    <a:pt x="580764" y="756176"/>
                  </a:lnTo>
                  <a:lnTo>
                    <a:pt x="598517" y="767932"/>
                  </a:lnTo>
                  <a:lnTo>
                    <a:pt x="617538" y="779688"/>
                  </a:lnTo>
                  <a:lnTo>
                    <a:pt x="599468" y="786995"/>
                  </a:lnTo>
                  <a:lnTo>
                    <a:pt x="581716" y="794621"/>
                  </a:lnTo>
                  <a:lnTo>
                    <a:pt x="564597" y="801928"/>
                  </a:lnTo>
                  <a:lnTo>
                    <a:pt x="547478" y="809871"/>
                  </a:lnTo>
                  <a:lnTo>
                    <a:pt x="530677" y="817496"/>
                  </a:lnTo>
                  <a:lnTo>
                    <a:pt x="514192" y="825440"/>
                  </a:lnTo>
                  <a:lnTo>
                    <a:pt x="498025" y="833700"/>
                  </a:lnTo>
                  <a:lnTo>
                    <a:pt x="482174" y="841961"/>
                  </a:lnTo>
                  <a:lnTo>
                    <a:pt x="466323" y="850539"/>
                  </a:lnTo>
                  <a:lnTo>
                    <a:pt x="451107" y="858800"/>
                  </a:lnTo>
                  <a:lnTo>
                    <a:pt x="435890" y="867696"/>
                  </a:lnTo>
                  <a:lnTo>
                    <a:pt x="420991" y="876275"/>
                  </a:lnTo>
                  <a:lnTo>
                    <a:pt x="406408" y="885489"/>
                  </a:lnTo>
                  <a:lnTo>
                    <a:pt x="392143" y="894385"/>
                  </a:lnTo>
                  <a:lnTo>
                    <a:pt x="377877" y="903917"/>
                  </a:lnTo>
                  <a:lnTo>
                    <a:pt x="364246" y="912813"/>
                  </a:lnTo>
                  <a:lnTo>
                    <a:pt x="347444" y="898833"/>
                  </a:lnTo>
                  <a:lnTo>
                    <a:pt x="330643" y="884218"/>
                  </a:lnTo>
                  <a:lnTo>
                    <a:pt x="314475" y="869285"/>
                  </a:lnTo>
                  <a:lnTo>
                    <a:pt x="299258" y="854352"/>
                  </a:lnTo>
                  <a:lnTo>
                    <a:pt x="284359" y="839102"/>
                  </a:lnTo>
                  <a:lnTo>
                    <a:pt x="270093" y="824169"/>
                  </a:lnTo>
                  <a:lnTo>
                    <a:pt x="255828" y="808600"/>
                  </a:lnTo>
                  <a:lnTo>
                    <a:pt x="242513" y="793350"/>
                  </a:lnTo>
                  <a:lnTo>
                    <a:pt x="229833" y="777781"/>
                  </a:lnTo>
                  <a:lnTo>
                    <a:pt x="217152" y="761895"/>
                  </a:lnTo>
                  <a:lnTo>
                    <a:pt x="205106" y="746327"/>
                  </a:lnTo>
                  <a:lnTo>
                    <a:pt x="193377" y="730441"/>
                  </a:lnTo>
                  <a:lnTo>
                    <a:pt x="182281" y="714555"/>
                  </a:lnTo>
                  <a:lnTo>
                    <a:pt x="171820" y="698669"/>
                  </a:lnTo>
                  <a:lnTo>
                    <a:pt x="161676" y="682783"/>
                  </a:lnTo>
                  <a:lnTo>
                    <a:pt x="151848" y="666579"/>
                  </a:lnTo>
                  <a:lnTo>
                    <a:pt x="142021" y="651011"/>
                  </a:lnTo>
                  <a:lnTo>
                    <a:pt x="133145" y="634807"/>
                  </a:lnTo>
                  <a:lnTo>
                    <a:pt x="124585" y="618921"/>
                  </a:lnTo>
                  <a:lnTo>
                    <a:pt x="116660" y="603035"/>
                  </a:lnTo>
                  <a:lnTo>
                    <a:pt x="108418" y="587149"/>
                  </a:lnTo>
                  <a:lnTo>
                    <a:pt x="101126" y="571263"/>
                  </a:lnTo>
                  <a:lnTo>
                    <a:pt x="93835" y="555694"/>
                  </a:lnTo>
                  <a:lnTo>
                    <a:pt x="87178" y="540126"/>
                  </a:lnTo>
                  <a:lnTo>
                    <a:pt x="81155" y="524240"/>
                  </a:lnTo>
                  <a:lnTo>
                    <a:pt x="74814" y="508989"/>
                  </a:lnTo>
                  <a:lnTo>
                    <a:pt x="68791" y="493739"/>
                  </a:lnTo>
                  <a:lnTo>
                    <a:pt x="63719" y="478488"/>
                  </a:lnTo>
                  <a:lnTo>
                    <a:pt x="58330" y="463555"/>
                  </a:lnTo>
                  <a:lnTo>
                    <a:pt x="53575" y="448622"/>
                  </a:lnTo>
                  <a:lnTo>
                    <a:pt x="45015" y="419392"/>
                  </a:lnTo>
                  <a:lnTo>
                    <a:pt x="40260" y="402870"/>
                  </a:lnTo>
                  <a:lnTo>
                    <a:pt x="36139" y="386031"/>
                  </a:lnTo>
                  <a:lnTo>
                    <a:pt x="31701" y="369510"/>
                  </a:lnTo>
                  <a:lnTo>
                    <a:pt x="28214" y="353306"/>
                  </a:lnTo>
                  <a:lnTo>
                    <a:pt x="24727" y="336784"/>
                  </a:lnTo>
                  <a:lnTo>
                    <a:pt x="21557" y="321216"/>
                  </a:lnTo>
                  <a:lnTo>
                    <a:pt x="16167" y="289444"/>
                  </a:lnTo>
                  <a:lnTo>
                    <a:pt x="11412" y="258943"/>
                  </a:lnTo>
                  <a:lnTo>
                    <a:pt x="7925" y="229077"/>
                  </a:lnTo>
                  <a:lnTo>
                    <a:pt x="4755" y="200164"/>
                  </a:lnTo>
                  <a:lnTo>
                    <a:pt x="2853" y="172205"/>
                  </a:lnTo>
                  <a:lnTo>
                    <a:pt x="1268" y="145834"/>
                  </a:lnTo>
                  <a:lnTo>
                    <a:pt x="317" y="120416"/>
                  </a:lnTo>
                  <a:lnTo>
                    <a:pt x="0" y="96587"/>
                  </a:lnTo>
                  <a:lnTo>
                    <a:pt x="317" y="73711"/>
                  </a:lnTo>
                  <a:lnTo>
                    <a:pt x="951" y="53059"/>
                  </a:lnTo>
                  <a:lnTo>
                    <a:pt x="1585" y="33361"/>
                  </a:lnTo>
                  <a:lnTo>
                    <a:pt x="2853" y="15886"/>
                  </a:lnTo>
                  <a:lnTo>
                    <a:pt x="4121" y="0"/>
                  </a:lnTo>
                  <a:close/>
                </a:path>
              </a:pathLst>
            </a:custGeom>
            <a:solidFill>
              <a:srgbClr val="28283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nvGrpSpPr>
          <p:cNvPr id="3" name="组合 2"/>
          <p:cNvGrpSpPr/>
          <p:nvPr/>
        </p:nvGrpSpPr>
        <p:grpSpPr>
          <a:xfrm>
            <a:off x="1004340" y="4927086"/>
            <a:ext cx="2324100" cy="1338995"/>
            <a:chOff x="1004340" y="4927086"/>
            <a:chExt cx="2324100" cy="1338995"/>
          </a:xfrm>
        </p:grpSpPr>
        <p:sp>
          <p:nvSpPr>
            <p:cNvPr id="40" name="文本框 39"/>
            <p:cNvSpPr txBox="1"/>
            <p:nvPr/>
          </p:nvSpPr>
          <p:spPr>
            <a:xfrm>
              <a:off x="1364643" y="4927086"/>
              <a:ext cx="1603494" cy="461665"/>
            </a:xfrm>
            <a:prstGeom prst="rect">
              <a:avLst/>
            </a:prstGeom>
            <a:noFill/>
          </p:spPr>
          <p:txBody>
            <a:bodyPr wrap="square" rtlCol="0">
              <a:spAutoFit/>
            </a:bodyPr>
            <a:lstStyle/>
            <a:p>
              <a:pPr algn="ctr"/>
              <a:r>
                <a:rPr lang="en-US" altLang="zh-CN" sz="2400" dirty="0">
                  <a:solidFill>
                    <a:schemeClr val="bg1"/>
                  </a:solidFill>
                  <a:latin typeface="Nexa Light" panose="02000000000000000000" pitchFamily="2" charset="0"/>
                </a:rPr>
                <a:t>Part One</a:t>
              </a:r>
              <a:endParaRPr lang="zh-CN" altLang="en-US" sz="2400" dirty="0">
                <a:solidFill>
                  <a:schemeClr val="bg1"/>
                </a:solidFill>
                <a:latin typeface="Nexa Light" panose="02000000000000000000" pitchFamily="2" charset="0"/>
              </a:endParaRPr>
            </a:p>
          </p:txBody>
        </p:sp>
        <p:sp>
          <p:nvSpPr>
            <p:cNvPr id="44" name="文本框 43"/>
            <p:cNvSpPr txBox="1"/>
            <p:nvPr/>
          </p:nvSpPr>
          <p:spPr>
            <a:xfrm>
              <a:off x="1004340" y="5619750"/>
              <a:ext cx="2324100" cy="646331"/>
            </a:xfrm>
            <a:prstGeom prst="rect">
              <a:avLst/>
            </a:prstGeom>
            <a:noFill/>
          </p:spPr>
          <p:txBody>
            <a:bodyPr wrap="square" rtlCol="0">
              <a:spAutoFit/>
            </a:bodyPr>
            <a:lstStyle/>
            <a:p>
              <a:pPr algn="ctr"/>
              <a:r>
                <a:rPr lang="en-US" altLang="zh-CN" sz="1200" dirty="0">
                  <a:solidFill>
                    <a:schemeClr val="bg1"/>
                  </a:solidFill>
                  <a:latin typeface="Nexa Light" panose="02000000000000000000" pitchFamily="2" charset="0"/>
                </a:rPr>
                <a:t>Use, by you or one client, in a single end product which end users are not charged for. </a:t>
              </a:r>
              <a:endParaRPr lang="zh-CN" altLang="en-US" sz="1200" dirty="0">
                <a:solidFill>
                  <a:schemeClr val="bg1"/>
                </a:solidFill>
                <a:latin typeface="Nexa Light" panose="02000000000000000000" pitchFamily="2" charset="0"/>
              </a:endParaRPr>
            </a:p>
          </p:txBody>
        </p:sp>
      </p:grpSp>
      <p:grpSp>
        <p:nvGrpSpPr>
          <p:cNvPr id="4" name="组合 3"/>
          <p:cNvGrpSpPr/>
          <p:nvPr/>
        </p:nvGrpSpPr>
        <p:grpSpPr>
          <a:xfrm>
            <a:off x="3629946" y="4927086"/>
            <a:ext cx="2324100" cy="1338995"/>
            <a:chOff x="3629946" y="4927086"/>
            <a:chExt cx="2324100" cy="1338995"/>
          </a:xfrm>
        </p:grpSpPr>
        <p:sp>
          <p:nvSpPr>
            <p:cNvPr id="41" name="文本框 40"/>
            <p:cNvSpPr txBox="1"/>
            <p:nvPr/>
          </p:nvSpPr>
          <p:spPr>
            <a:xfrm>
              <a:off x="3990249" y="4927086"/>
              <a:ext cx="1603494" cy="461665"/>
            </a:xfrm>
            <a:prstGeom prst="rect">
              <a:avLst/>
            </a:prstGeom>
            <a:noFill/>
          </p:spPr>
          <p:txBody>
            <a:bodyPr wrap="square" rtlCol="0">
              <a:spAutoFit/>
            </a:bodyPr>
            <a:lstStyle/>
            <a:p>
              <a:pPr algn="ctr"/>
              <a:r>
                <a:rPr lang="en-US" altLang="zh-CN" sz="2400" dirty="0">
                  <a:solidFill>
                    <a:schemeClr val="bg1"/>
                  </a:solidFill>
                  <a:latin typeface="Nexa Light" panose="02000000000000000000" pitchFamily="2" charset="0"/>
                </a:rPr>
                <a:t>Part Two</a:t>
              </a:r>
              <a:endParaRPr lang="zh-CN" altLang="en-US" sz="2400" dirty="0">
                <a:solidFill>
                  <a:schemeClr val="bg1"/>
                </a:solidFill>
                <a:latin typeface="Nexa Light" panose="02000000000000000000" pitchFamily="2" charset="0"/>
              </a:endParaRPr>
            </a:p>
          </p:txBody>
        </p:sp>
        <p:sp>
          <p:nvSpPr>
            <p:cNvPr id="45" name="文本框 44"/>
            <p:cNvSpPr txBox="1"/>
            <p:nvPr/>
          </p:nvSpPr>
          <p:spPr>
            <a:xfrm>
              <a:off x="3629946" y="5619750"/>
              <a:ext cx="2324100" cy="646331"/>
            </a:xfrm>
            <a:prstGeom prst="rect">
              <a:avLst/>
            </a:prstGeom>
            <a:noFill/>
          </p:spPr>
          <p:txBody>
            <a:bodyPr wrap="square" rtlCol="0">
              <a:spAutoFit/>
            </a:bodyPr>
            <a:lstStyle/>
            <a:p>
              <a:pPr algn="ctr"/>
              <a:r>
                <a:rPr lang="en-US" altLang="zh-CN" sz="1200" dirty="0">
                  <a:solidFill>
                    <a:schemeClr val="bg1"/>
                  </a:solidFill>
                  <a:latin typeface="Nexa Light" panose="02000000000000000000" pitchFamily="2" charset="0"/>
                </a:rPr>
                <a:t>Use, by you or one client, in a single end product which end users are not charged for. </a:t>
              </a:r>
              <a:endParaRPr lang="zh-CN" altLang="en-US" sz="1200" dirty="0">
                <a:solidFill>
                  <a:schemeClr val="bg1"/>
                </a:solidFill>
                <a:latin typeface="Nexa Light" panose="02000000000000000000" pitchFamily="2" charset="0"/>
              </a:endParaRPr>
            </a:p>
          </p:txBody>
        </p:sp>
      </p:grpSp>
      <p:grpSp>
        <p:nvGrpSpPr>
          <p:cNvPr id="5" name="组合 4"/>
          <p:cNvGrpSpPr/>
          <p:nvPr/>
        </p:nvGrpSpPr>
        <p:grpSpPr>
          <a:xfrm>
            <a:off x="6255552" y="4927086"/>
            <a:ext cx="2324100" cy="1338995"/>
            <a:chOff x="6255552" y="4927086"/>
            <a:chExt cx="2324100" cy="1338995"/>
          </a:xfrm>
        </p:grpSpPr>
        <p:sp>
          <p:nvSpPr>
            <p:cNvPr id="42" name="文本框 41"/>
            <p:cNvSpPr txBox="1"/>
            <p:nvPr/>
          </p:nvSpPr>
          <p:spPr>
            <a:xfrm>
              <a:off x="6615854" y="4927086"/>
              <a:ext cx="1842346" cy="461665"/>
            </a:xfrm>
            <a:prstGeom prst="rect">
              <a:avLst/>
            </a:prstGeom>
            <a:noFill/>
          </p:spPr>
          <p:txBody>
            <a:bodyPr wrap="square" rtlCol="0">
              <a:spAutoFit/>
            </a:bodyPr>
            <a:lstStyle/>
            <a:p>
              <a:pPr algn="ctr"/>
              <a:r>
                <a:rPr lang="en-US" altLang="zh-CN" sz="2400" dirty="0">
                  <a:solidFill>
                    <a:schemeClr val="bg1"/>
                  </a:solidFill>
                  <a:latin typeface="Nexa Light" panose="02000000000000000000" pitchFamily="2" charset="0"/>
                </a:rPr>
                <a:t>Part Three</a:t>
              </a:r>
              <a:endParaRPr lang="zh-CN" altLang="en-US" sz="2400" dirty="0">
                <a:solidFill>
                  <a:schemeClr val="bg1"/>
                </a:solidFill>
                <a:latin typeface="Nexa Light" panose="02000000000000000000" pitchFamily="2" charset="0"/>
              </a:endParaRPr>
            </a:p>
          </p:txBody>
        </p:sp>
        <p:sp>
          <p:nvSpPr>
            <p:cNvPr id="46" name="文本框 45"/>
            <p:cNvSpPr txBox="1"/>
            <p:nvPr/>
          </p:nvSpPr>
          <p:spPr>
            <a:xfrm>
              <a:off x="6255552" y="5619750"/>
              <a:ext cx="2324100" cy="646331"/>
            </a:xfrm>
            <a:prstGeom prst="rect">
              <a:avLst/>
            </a:prstGeom>
            <a:noFill/>
          </p:spPr>
          <p:txBody>
            <a:bodyPr wrap="square" rtlCol="0">
              <a:spAutoFit/>
            </a:bodyPr>
            <a:lstStyle/>
            <a:p>
              <a:pPr algn="ctr"/>
              <a:r>
                <a:rPr lang="en-US" altLang="zh-CN" sz="1200" dirty="0">
                  <a:solidFill>
                    <a:schemeClr val="bg1"/>
                  </a:solidFill>
                  <a:latin typeface="Nexa Light" panose="02000000000000000000" pitchFamily="2" charset="0"/>
                </a:rPr>
                <a:t>Use, by you or one client, in a single end product which end users are not charged for. </a:t>
              </a:r>
              <a:endParaRPr lang="zh-CN" altLang="en-US" sz="1200" dirty="0">
                <a:solidFill>
                  <a:schemeClr val="bg1"/>
                </a:solidFill>
                <a:latin typeface="Nexa Light" panose="02000000000000000000" pitchFamily="2" charset="0"/>
              </a:endParaRPr>
            </a:p>
          </p:txBody>
        </p:sp>
      </p:grpSp>
      <p:grpSp>
        <p:nvGrpSpPr>
          <p:cNvPr id="6" name="组合 5"/>
          <p:cNvGrpSpPr/>
          <p:nvPr/>
        </p:nvGrpSpPr>
        <p:grpSpPr>
          <a:xfrm>
            <a:off x="8881158" y="4927086"/>
            <a:ext cx="2324100" cy="1338995"/>
            <a:chOff x="8881158" y="4927086"/>
            <a:chExt cx="2324100" cy="1338995"/>
          </a:xfrm>
        </p:grpSpPr>
        <p:sp>
          <p:nvSpPr>
            <p:cNvPr id="43" name="文本框 42"/>
            <p:cNvSpPr txBox="1"/>
            <p:nvPr/>
          </p:nvSpPr>
          <p:spPr>
            <a:xfrm>
              <a:off x="9199882" y="4927086"/>
              <a:ext cx="1686651" cy="461665"/>
            </a:xfrm>
            <a:prstGeom prst="rect">
              <a:avLst/>
            </a:prstGeom>
            <a:noFill/>
          </p:spPr>
          <p:txBody>
            <a:bodyPr wrap="square" rtlCol="0">
              <a:spAutoFit/>
            </a:bodyPr>
            <a:lstStyle/>
            <a:p>
              <a:pPr algn="ctr"/>
              <a:r>
                <a:rPr lang="en-US" altLang="zh-CN" sz="2400" dirty="0">
                  <a:solidFill>
                    <a:schemeClr val="bg1"/>
                  </a:solidFill>
                  <a:latin typeface="Nexa Light" panose="02000000000000000000" pitchFamily="2" charset="0"/>
                </a:rPr>
                <a:t>Part Four</a:t>
              </a:r>
              <a:endParaRPr lang="zh-CN" altLang="en-US" sz="2400" dirty="0">
                <a:solidFill>
                  <a:schemeClr val="bg1"/>
                </a:solidFill>
                <a:latin typeface="Nexa Light" panose="02000000000000000000" pitchFamily="2" charset="0"/>
              </a:endParaRPr>
            </a:p>
          </p:txBody>
        </p:sp>
        <p:sp>
          <p:nvSpPr>
            <p:cNvPr id="47" name="文本框 46"/>
            <p:cNvSpPr txBox="1"/>
            <p:nvPr/>
          </p:nvSpPr>
          <p:spPr>
            <a:xfrm>
              <a:off x="8881158" y="5619750"/>
              <a:ext cx="2324100" cy="646331"/>
            </a:xfrm>
            <a:prstGeom prst="rect">
              <a:avLst/>
            </a:prstGeom>
            <a:noFill/>
          </p:spPr>
          <p:txBody>
            <a:bodyPr wrap="square" rtlCol="0">
              <a:spAutoFit/>
            </a:bodyPr>
            <a:lstStyle/>
            <a:p>
              <a:pPr algn="ctr"/>
              <a:r>
                <a:rPr lang="en-US" altLang="zh-CN" sz="1200" dirty="0">
                  <a:solidFill>
                    <a:schemeClr val="bg1"/>
                  </a:solidFill>
                  <a:latin typeface="Nexa Light" panose="02000000000000000000" pitchFamily="2" charset="0"/>
                </a:rPr>
                <a:t>Use, by you or one client, in a single end product which end users are not charged for. </a:t>
              </a:r>
              <a:endParaRPr lang="zh-CN" altLang="en-US" sz="1200" dirty="0">
                <a:solidFill>
                  <a:schemeClr val="bg1"/>
                </a:solidFill>
                <a:latin typeface="Nexa Light" panose="02000000000000000000" pitchFamily="2" charset="0"/>
              </a:endParaRPr>
            </a:p>
          </p:txBody>
        </p:sp>
      </p:grpSp>
    </p:spTree>
    <p:extLst>
      <p:ext uri="{BB962C8B-B14F-4D97-AF65-F5344CB8AC3E}">
        <p14:creationId xmlns:p14="http://schemas.microsoft.com/office/powerpoint/2010/main" val="277984649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37" fill="hold" grpId="0"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arn(outVertical)">
                                      <p:cBhvr>
                                        <p:cTn id="13" dur="500"/>
                                        <p:tgtEl>
                                          <p:spTgt spid="24"/>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1000"/>
                                        <p:tgtEl>
                                          <p:spTgt spid="36"/>
                                        </p:tgtEl>
                                      </p:cBhvr>
                                    </p:animEffect>
                                    <p:anim calcmode="lin" valueType="num">
                                      <p:cBhvr>
                                        <p:cTn id="18" dur="1000" fill="hold"/>
                                        <p:tgtEl>
                                          <p:spTgt spid="36"/>
                                        </p:tgtEl>
                                        <p:attrNameLst>
                                          <p:attrName>ppt_x</p:attrName>
                                        </p:attrNameLst>
                                      </p:cBhvr>
                                      <p:tavLst>
                                        <p:tav tm="0">
                                          <p:val>
                                            <p:strVal val="#ppt_x"/>
                                          </p:val>
                                        </p:tav>
                                        <p:tav tm="100000">
                                          <p:val>
                                            <p:strVal val="#ppt_x"/>
                                          </p:val>
                                        </p:tav>
                                      </p:tavLst>
                                    </p:anim>
                                    <p:anim calcmode="lin" valueType="num">
                                      <p:cBhvr>
                                        <p:cTn id="19" dur="1000" fill="hold"/>
                                        <p:tgtEl>
                                          <p:spTgt spid="36"/>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10" presetClass="entr" presetSubtype="0" fill="hold" nodeType="afterEffect">
                                  <p:stCondLst>
                                    <p:cond delay="25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750"/>
                                        <p:tgtEl>
                                          <p:spTgt spid="3"/>
                                        </p:tgtEl>
                                      </p:cBhvr>
                                    </p:animEffect>
                                  </p:childTnLst>
                                </p:cTn>
                              </p:par>
                            </p:childTnLst>
                          </p:cTn>
                        </p:par>
                        <p:par>
                          <p:cTn id="24" fill="hold">
                            <p:stCondLst>
                              <p:cond delay="3000"/>
                            </p:stCondLst>
                            <p:childTnLst>
                              <p:par>
                                <p:cTn id="25" presetID="42" presetClass="entr" presetSubtype="0"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1000"/>
                                        <p:tgtEl>
                                          <p:spTgt spid="37"/>
                                        </p:tgtEl>
                                      </p:cBhvr>
                                    </p:animEffect>
                                    <p:anim calcmode="lin" valueType="num">
                                      <p:cBhvr>
                                        <p:cTn id="28" dur="1000" fill="hold"/>
                                        <p:tgtEl>
                                          <p:spTgt spid="37"/>
                                        </p:tgtEl>
                                        <p:attrNameLst>
                                          <p:attrName>ppt_x</p:attrName>
                                        </p:attrNameLst>
                                      </p:cBhvr>
                                      <p:tavLst>
                                        <p:tav tm="0">
                                          <p:val>
                                            <p:strVal val="#ppt_x"/>
                                          </p:val>
                                        </p:tav>
                                        <p:tav tm="100000">
                                          <p:val>
                                            <p:strVal val="#ppt_x"/>
                                          </p:val>
                                        </p:tav>
                                      </p:tavLst>
                                    </p:anim>
                                    <p:anim calcmode="lin" valueType="num">
                                      <p:cBhvr>
                                        <p:cTn id="29" dur="1000" fill="hold"/>
                                        <p:tgtEl>
                                          <p:spTgt spid="37"/>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10" presetClass="entr" presetSubtype="0" fill="hold" nodeType="afterEffect">
                                  <p:stCondLst>
                                    <p:cond delay="25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750"/>
                                        <p:tgtEl>
                                          <p:spTgt spid="4"/>
                                        </p:tgtEl>
                                      </p:cBhvr>
                                    </p:animEffect>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1000"/>
                                        <p:tgtEl>
                                          <p:spTgt spid="38"/>
                                        </p:tgtEl>
                                      </p:cBhvr>
                                    </p:animEffect>
                                    <p:anim calcmode="lin" valueType="num">
                                      <p:cBhvr>
                                        <p:cTn id="38" dur="1000" fill="hold"/>
                                        <p:tgtEl>
                                          <p:spTgt spid="38"/>
                                        </p:tgtEl>
                                        <p:attrNameLst>
                                          <p:attrName>ppt_x</p:attrName>
                                        </p:attrNameLst>
                                      </p:cBhvr>
                                      <p:tavLst>
                                        <p:tav tm="0">
                                          <p:val>
                                            <p:strVal val="#ppt_x"/>
                                          </p:val>
                                        </p:tav>
                                        <p:tav tm="100000">
                                          <p:val>
                                            <p:strVal val="#ppt_x"/>
                                          </p:val>
                                        </p:tav>
                                      </p:tavLst>
                                    </p:anim>
                                    <p:anim calcmode="lin" valueType="num">
                                      <p:cBhvr>
                                        <p:cTn id="39" dur="1000" fill="hold"/>
                                        <p:tgtEl>
                                          <p:spTgt spid="38"/>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10" presetClass="entr" presetSubtype="0" fill="hold" nodeType="afterEffect">
                                  <p:stCondLst>
                                    <p:cond delay="25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750"/>
                                        <p:tgtEl>
                                          <p:spTgt spid="5"/>
                                        </p:tgtEl>
                                      </p:cBhvr>
                                    </p:animEffect>
                                  </p:childTnLst>
                                </p:cTn>
                              </p:par>
                            </p:childTnLst>
                          </p:cTn>
                        </p:par>
                        <p:par>
                          <p:cTn id="44" fill="hold">
                            <p:stCondLst>
                              <p:cond delay="7000"/>
                            </p:stCondLst>
                            <p:childTnLst>
                              <p:par>
                                <p:cTn id="45" presetID="42" presetClass="entr" presetSubtype="0" fill="hold"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1000"/>
                                        <p:tgtEl>
                                          <p:spTgt spid="39"/>
                                        </p:tgtEl>
                                      </p:cBhvr>
                                    </p:animEffect>
                                    <p:anim calcmode="lin" valueType="num">
                                      <p:cBhvr>
                                        <p:cTn id="48" dur="1000" fill="hold"/>
                                        <p:tgtEl>
                                          <p:spTgt spid="39"/>
                                        </p:tgtEl>
                                        <p:attrNameLst>
                                          <p:attrName>ppt_x</p:attrName>
                                        </p:attrNameLst>
                                      </p:cBhvr>
                                      <p:tavLst>
                                        <p:tav tm="0">
                                          <p:val>
                                            <p:strVal val="#ppt_x"/>
                                          </p:val>
                                        </p:tav>
                                        <p:tav tm="100000">
                                          <p:val>
                                            <p:strVal val="#ppt_x"/>
                                          </p:val>
                                        </p:tav>
                                      </p:tavLst>
                                    </p:anim>
                                    <p:anim calcmode="lin" valueType="num">
                                      <p:cBhvr>
                                        <p:cTn id="49" dur="1000" fill="hold"/>
                                        <p:tgtEl>
                                          <p:spTgt spid="39"/>
                                        </p:tgtEl>
                                        <p:attrNameLst>
                                          <p:attrName>ppt_y</p:attrName>
                                        </p:attrNameLst>
                                      </p:cBhvr>
                                      <p:tavLst>
                                        <p:tav tm="0">
                                          <p:val>
                                            <p:strVal val="#ppt_y+.1"/>
                                          </p:val>
                                        </p:tav>
                                        <p:tav tm="100000">
                                          <p:val>
                                            <p:strVal val="#ppt_y"/>
                                          </p:val>
                                        </p:tav>
                                      </p:tavLst>
                                    </p:anim>
                                  </p:childTnLst>
                                </p:cTn>
                              </p:par>
                            </p:childTnLst>
                          </p:cTn>
                        </p:par>
                        <p:par>
                          <p:cTn id="50" fill="hold">
                            <p:stCondLst>
                              <p:cond delay="8000"/>
                            </p:stCondLst>
                            <p:childTnLst>
                              <p:par>
                                <p:cTn id="51" presetID="10" presetClass="entr" presetSubtype="0" fill="hold" nodeType="afterEffect">
                                  <p:stCondLst>
                                    <p:cond delay="25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等腰三角形 7"/>
          <p:cNvSpPr/>
          <p:nvPr/>
        </p:nvSpPr>
        <p:spPr>
          <a:xfrm>
            <a:off x="733424" y="3917084"/>
            <a:ext cx="1183957" cy="161448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1126807" y="2316885"/>
            <a:ext cx="2357437" cy="3214687"/>
          </a:xfrm>
          <a:prstGeom prst="triangle">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2512694" y="3213100"/>
            <a:ext cx="1700213" cy="2318472"/>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814513" y="5049838"/>
            <a:ext cx="600074" cy="1065212"/>
            <a:chOff x="1814513" y="5049838"/>
            <a:chExt cx="600074" cy="1065212"/>
          </a:xfrm>
        </p:grpSpPr>
        <p:sp>
          <p:nvSpPr>
            <p:cNvPr id="9" name="椭圆 8"/>
            <p:cNvSpPr/>
            <p:nvPr/>
          </p:nvSpPr>
          <p:spPr>
            <a:xfrm>
              <a:off x="1814513" y="5049838"/>
              <a:ext cx="102868" cy="10286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1857375" y="5086350"/>
              <a:ext cx="557212" cy="1028700"/>
            </a:xfrm>
            <a:custGeom>
              <a:avLst/>
              <a:gdLst>
                <a:gd name="connsiteX0" fmla="*/ 0 w 557212"/>
                <a:gd name="connsiteY0" fmla="*/ 0 h 1028700"/>
                <a:gd name="connsiteX1" fmla="*/ 0 w 557212"/>
                <a:gd name="connsiteY1" fmla="*/ 771525 h 1028700"/>
                <a:gd name="connsiteX2" fmla="*/ 0 w 557212"/>
                <a:gd name="connsiteY2" fmla="*/ 1028700 h 1028700"/>
                <a:gd name="connsiteX3" fmla="*/ 557212 w 557212"/>
                <a:gd name="connsiteY3" fmla="*/ 1028700 h 1028700"/>
              </a:gdLst>
              <a:ahLst/>
              <a:cxnLst>
                <a:cxn ang="0">
                  <a:pos x="connsiteX0" y="connsiteY0"/>
                </a:cxn>
                <a:cxn ang="0">
                  <a:pos x="connsiteX1" y="connsiteY1"/>
                </a:cxn>
                <a:cxn ang="0">
                  <a:pos x="connsiteX2" y="connsiteY2"/>
                </a:cxn>
                <a:cxn ang="0">
                  <a:pos x="connsiteX3" y="connsiteY3"/>
                </a:cxn>
              </a:cxnLst>
              <a:rect l="l" t="t" r="r" b="b"/>
              <a:pathLst>
                <a:path w="557212" h="1028700">
                  <a:moveTo>
                    <a:pt x="0" y="0"/>
                  </a:moveTo>
                  <a:lnTo>
                    <a:pt x="0" y="771525"/>
                  </a:lnTo>
                  <a:lnTo>
                    <a:pt x="0" y="1028700"/>
                  </a:lnTo>
                  <a:lnTo>
                    <a:pt x="557212" y="1028700"/>
                  </a:lnTo>
                </a:path>
              </a:pathLst>
            </a:cu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2550914" y="5930384"/>
            <a:ext cx="1640912" cy="369332"/>
          </a:xfrm>
          <a:prstGeom prst="rect">
            <a:avLst/>
          </a:prstGeom>
          <a:noFill/>
        </p:spPr>
        <p:txBody>
          <a:bodyPr wrap="square" rtlCol="0">
            <a:spAutoFit/>
          </a:bodyPr>
          <a:lstStyle/>
          <a:p>
            <a:r>
              <a:rPr lang="en-US" altLang="zh-CN" dirty="0">
                <a:solidFill>
                  <a:schemeClr val="bg1"/>
                </a:solidFill>
                <a:latin typeface="Nexa Light" panose="02000000000000000000" pitchFamily="2" charset="0"/>
              </a:rPr>
              <a:t>Main keyword</a:t>
            </a:r>
            <a:endParaRPr lang="zh-CN" altLang="en-US" dirty="0">
              <a:solidFill>
                <a:schemeClr val="bg1"/>
              </a:solidFill>
              <a:latin typeface="Nexa Light" panose="02000000000000000000" pitchFamily="2" charset="0"/>
            </a:endParaRPr>
          </a:p>
        </p:txBody>
      </p:sp>
      <p:grpSp>
        <p:nvGrpSpPr>
          <p:cNvPr id="10" name="组合 9"/>
          <p:cNvGrpSpPr/>
          <p:nvPr/>
        </p:nvGrpSpPr>
        <p:grpSpPr>
          <a:xfrm>
            <a:off x="3348512" y="3592946"/>
            <a:ext cx="1073466" cy="557212"/>
            <a:chOff x="3348512" y="3592946"/>
            <a:chExt cx="1073466" cy="557212"/>
          </a:xfrm>
        </p:grpSpPr>
        <p:sp>
          <p:nvSpPr>
            <p:cNvPr id="16" name="椭圆 15"/>
            <p:cNvSpPr/>
            <p:nvPr/>
          </p:nvSpPr>
          <p:spPr>
            <a:xfrm>
              <a:off x="3348512" y="4046857"/>
              <a:ext cx="102868" cy="102868"/>
            </a:xfrm>
            <a:prstGeom prst="ellipse">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rot="16200000" flipH="1" flipV="1">
              <a:off x="3629022" y="3357202"/>
              <a:ext cx="557212" cy="1028700"/>
            </a:xfrm>
            <a:custGeom>
              <a:avLst/>
              <a:gdLst>
                <a:gd name="connsiteX0" fmla="*/ 0 w 557212"/>
                <a:gd name="connsiteY0" fmla="*/ 0 h 1028700"/>
                <a:gd name="connsiteX1" fmla="*/ 0 w 557212"/>
                <a:gd name="connsiteY1" fmla="*/ 771525 h 1028700"/>
                <a:gd name="connsiteX2" fmla="*/ 0 w 557212"/>
                <a:gd name="connsiteY2" fmla="*/ 1028700 h 1028700"/>
                <a:gd name="connsiteX3" fmla="*/ 557212 w 557212"/>
                <a:gd name="connsiteY3" fmla="*/ 1028700 h 1028700"/>
              </a:gdLst>
              <a:ahLst/>
              <a:cxnLst>
                <a:cxn ang="0">
                  <a:pos x="connsiteX0" y="connsiteY0"/>
                </a:cxn>
                <a:cxn ang="0">
                  <a:pos x="connsiteX1" y="connsiteY1"/>
                </a:cxn>
                <a:cxn ang="0">
                  <a:pos x="connsiteX2" y="connsiteY2"/>
                </a:cxn>
                <a:cxn ang="0">
                  <a:pos x="connsiteX3" y="connsiteY3"/>
                </a:cxn>
              </a:cxnLst>
              <a:rect l="l" t="t" r="r" b="b"/>
              <a:pathLst>
                <a:path w="557212" h="1028700">
                  <a:moveTo>
                    <a:pt x="0" y="0"/>
                  </a:moveTo>
                  <a:lnTo>
                    <a:pt x="0" y="771525"/>
                  </a:lnTo>
                  <a:lnTo>
                    <a:pt x="0" y="1028700"/>
                  </a:lnTo>
                  <a:lnTo>
                    <a:pt x="557212" y="1028700"/>
                  </a:lnTo>
                </a:path>
              </a:pathLst>
            </a:custGeom>
            <a:noFill/>
            <a:ln>
              <a:solidFill>
                <a:srgbClr val="02C9F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4568788" y="3396818"/>
            <a:ext cx="1640912" cy="369332"/>
          </a:xfrm>
          <a:prstGeom prst="rect">
            <a:avLst/>
          </a:prstGeom>
          <a:noFill/>
        </p:spPr>
        <p:txBody>
          <a:bodyPr wrap="square" rtlCol="0">
            <a:spAutoFit/>
          </a:bodyPr>
          <a:lstStyle/>
          <a:p>
            <a:r>
              <a:rPr lang="en-US" altLang="zh-CN" dirty="0">
                <a:solidFill>
                  <a:schemeClr val="bg1"/>
                </a:solidFill>
                <a:latin typeface="Nexa Light" panose="02000000000000000000" pitchFamily="2" charset="0"/>
              </a:rPr>
              <a:t>Main keyword</a:t>
            </a:r>
            <a:endParaRPr lang="zh-CN" altLang="en-US" dirty="0">
              <a:solidFill>
                <a:schemeClr val="bg1"/>
              </a:solidFill>
              <a:latin typeface="Nexa Light" panose="02000000000000000000" pitchFamily="2" charset="0"/>
            </a:endParaRPr>
          </a:p>
        </p:txBody>
      </p:sp>
      <p:grpSp>
        <p:nvGrpSpPr>
          <p:cNvPr id="12" name="组合 11"/>
          <p:cNvGrpSpPr/>
          <p:nvPr/>
        </p:nvGrpSpPr>
        <p:grpSpPr>
          <a:xfrm>
            <a:off x="1222534" y="3396819"/>
            <a:ext cx="102868" cy="1127597"/>
            <a:chOff x="1222534" y="3396819"/>
            <a:chExt cx="102868" cy="1127597"/>
          </a:xfrm>
        </p:grpSpPr>
        <p:sp>
          <p:nvSpPr>
            <p:cNvPr id="19" name="椭圆 18"/>
            <p:cNvSpPr/>
            <p:nvPr/>
          </p:nvSpPr>
          <p:spPr>
            <a:xfrm>
              <a:off x="1222534" y="4421548"/>
              <a:ext cx="102868" cy="102868"/>
            </a:xfrm>
            <a:prstGeom prst="ellipse">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p:cNvCxnSpPr>
              <a:stCxn id="19" idx="0"/>
            </p:cNvCxnSpPr>
            <p:nvPr/>
          </p:nvCxnSpPr>
          <p:spPr>
            <a:xfrm flipV="1">
              <a:off x="1273968" y="3396819"/>
              <a:ext cx="0" cy="1024729"/>
            </a:xfrm>
            <a:prstGeom prst="line">
              <a:avLst/>
            </a:prstGeom>
            <a:noFill/>
            <a:ln>
              <a:solidFill>
                <a:srgbClr val="02C9F8"/>
              </a:solidFill>
              <a:prstDash val="dash"/>
            </a:ln>
          </p:spPr>
          <p:style>
            <a:lnRef idx="2">
              <a:schemeClr val="accent1">
                <a:shade val="50000"/>
              </a:schemeClr>
            </a:lnRef>
            <a:fillRef idx="1">
              <a:schemeClr val="accent1"/>
            </a:fillRef>
            <a:effectRef idx="0">
              <a:schemeClr val="accent1"/>
            </a:effectRef>
            <a:fontRef idx="minor">
              <a:schemeClr val="lt1"/>
            </a:fontRef>
          </p:style>
        </p:cxnSp>
      </p:grpSp>
      <p:sp>
        <p:nvSpPr>
          <p:cNvPr id="24" name="文本框 23"/>
          <p:cNvSpPr txBox="1"/>
          <p:nvPr/>
        </p:nvSpPr>
        <p:spPr>
          <a:xfrm>
            <a:off x="173601" y="3033404"/>
            <a:ext cx="1640912" cy="369332"/>
          </a:xfrm>
          <a:prstGeom prst="rect">
            <a:avLst/>
          </a:prstGeom>
          <a:noFill/>
        </p:spPr>
        <p:txBody>
          <a:bodyPr wrap="square" rtlCol="0">
            <a:spAutoFit/>
          </a:bodyPr>
          <a:lstStyle/>
          <a:p>
            <a:r>
              <a:rPr lang="en-US" altLang="zh-CN" dirty="0">
                <a:solidFill>
                  <a:schemeClr val="bg1"/>
                </a:solidFill>
                <a:latin typeface="Nexa Light" panose="02000000000000000000" pitchFamily="2" charset="0"/>
              </a:rPr>
              <a:t>Main keyword</a:t>
            </a:r>
            <a:endParaRPr lang="zh-CN" altLang="en-US" dirty="0">
              <a:solidFill>
                <a:schemeClr val="bg1"/>
              </a:solidFill>
              <a:latin typeface="Nexa Light" panose="02000000000000000000" pitchFamily="2" charset="0"/>
            </a:endParaRPr>
          </a:p>
        </p:txBody>
      </p:sp>
      <p:sp>
        <p:nvSpPr>
          <p:cNvPr id="25" name="矩形 24"/>
          <p:cNvSpPr/>
          <p:nvPr/>
        </p:nvSpPr>
        <p:spPr>
          <a:xfrm>
            <a:off x="7467516" y="3213100"/>
            <a:ext cx="4091073" cy="3046988"/>
          </a:xfrm>
          <a:prstGeom prst="rect">
            <a:avLst/>
          </a:prstGeom>
        </p:spPr>
        <p:txBody>
          <a:bodyPr wrap="square">
            <a:spAutoFit/>
          </a:bodyPr>
          <a:lstStyle/>
          <a:p>
            <a:r>
              <a:rPr lang="en-US" altLang="zh-CN" sz="1200" b="0" i="0" dirty="0">
                <a:solidFill>
                  <a:schemeClr val="bg1"/>
                </a:solidFill>
                <a:effectLst/>
                <a:latin typeface="Nexa Light" panose="02000000000000000000" pitchFamily="2" charset="0"/>
                <a:ea typeface="Microsoft YaHei" panose="020B0503020204020204" pitchFamily="34" charset="-122"/>
              </a:rPr>
              <a:t>No matter how bad your heart has been broken, the world doesn’t stop for your grief. The sun comes right back up the next day. No matter how bad your heart </a:t>
            </a:r>
            <a:r>
              <a:rPr lang="en-US" altLang="zh-CN" sz="1200" b="0" i="0" dirty="0" err="1">
                <a:solidFill>
                  <a:schemeClr val="bg1"/>
                </a:solidFill>
                <a:effectLst/>
                <a:latin typeface="Nexa Light" panose="02000000000000000000" pitchFamily="2" charset="0"/>
                <a:ea typeface="Microsoft YaHei" panose="020B0503020204020204" pitchFamily="34" charset="-122"/>
              </a:rPr>
              <a:t>hasNo</a:t>
            </a:r>
            <a:r>
              <a:rPr lang="en-US" altLang="zh-CN" sz="1200" b="0" i="0" dirty="0">
                <a:solidFill>
                  <a:schemeClr val="bg1"/>
                </a:solidFill>
                <a:effectLst/>
                <a:latin typeface="Nexa Light" panose="02000000000000000000" pitchFamily="2" charset="0"/>
                <a:ea typeface="Microsoft YaHei" panose="020B0503020204020204" pitchFamily="34" charset="-122"/>
              </a:rPr>
              <a:t> matter how bad your heart has been broken, the world doesn’t stop for your grief. The sun comes right back up the next day. </a:t>
            </a:r>
          </a:p>
          <a:p>
            <a:endParaRPr lang="en-US" altLang="zh-CN" sz="1200" dirty="0">
              <a:solidFill>
                <a:schemeClr val="bg1"/>
              </a:solidFill>
              <a:latin typeface="Nexa Light" panose="02000000000000000000" pitchFamily="2" charset="0"/>
              <a:ea typeface="Microsoft YaHei" panose="020B0503020204020204" pitchFamily="34" charset="-122"/>
            </a:endParaRPr>
          </a:p>
          <a:p>
            <a:r>
              <a:rPr lang="en-US" altLang="zh-CN" sz="1200" b="0" i="0" dirty="0">
                <a:solidFill>
                  <a:schemeClr val="bg1"/>
                </a:solidFill>
                <a:effectLst/>
                <a:latin typeface="Nexa Light" panose="02000000000000000000" pitchFamily="2" charset="0"/>
                <a:ea typeface="Microsoft YaHei" panose="020B0503020204020204" pitchFamily="34" charset="-122"/>
              </a:rPr>
              <a:t>No matter how bad your heart </a:t>
            </a:r>
            <a:r>
              <a:rPr lang="en-US" altLang="zh-CN" sz="1200" b="0" i="0" dirty="0" err="1">
                <a:solidFill>
                  <a:schemeClr val="bg1"/>
                </a:solidFill>
                <a:effectLst/>
                <a:latin typeface="Nexa Light" panose="02000000000000000000" pitchFamily="2" charset="0"/>
                <a:ea typeface="Microsoft YaHei" panose="020B0503020204020204" pitchFamily="34" charset="-122"/>
              </a:rPr>
              <a:t>hasNo</a:t>
            </a:r>
            <a:r>
              <a:rPr lang="en-US" altLang="zh-CN" sz="1200" b="0" i="0" dirty="0">
                <a:solidFill>
                  <a:schemeClr val="bg1"/>
                </a:solidFill>
                <a:effectLst/>
                <a:latin typeface="Nexa Light" panose="02000000000000000000" pitchFamily="2" charset="0"/>
                <a:ea typeface="Microsoft YaHei" panose="020B0503020204020204" pitchFamily="34" charset="-122"/>
              </a:rPr>
              <a:t> matter how bad your heart has been broken, the world doesn’t stop for your grief. The sun comes right back up the next day. No matter how bad your heart </a:t>
            </a:r>
            <a:r>
              <a:rPr lang="en-US" altLang="zh-CN" sz="1200" b="0" i="0" dirty="0" err="1">
                <a:solidFill>
                  <a:schemeClr val="bg1"/>
                </a:solidFill>
                <a:effectLst/>
                <a:latin typeface="Nexa Light" panose="02000000000000000000" pitchFamily="2" charset="0"/>
                <a:ea typeface="Microsoft YaHei" panose="020B0503020204020204" pitchFamily="34" charset="-122"/>
              </a:rPr>
              <a:t>hasNo</a:t>
            </a:r>
            <a:r>
              <a:rPr lang="en-US" altLang="zh-CN" sz="1200" b="0" i="0" dirty="0">
                <a:solidFill>
                  <a:schemeClr val="bg1"/>
                </a:solidFill>
                <a:effectLst/>
                <a:latin typeface="Nexa Light" panose="02000000000000000000" pitchFamily="2" charset="0"/>
                <a:ea typeface="Microsoft YaHei" panose="020B0503020204020204" pitchFamily="34" charset="-122"/>
              </a:rPr>
              <a:t> matter how bad your heart has been broken, the world doesn’t stop for your grief. The sun comes right back up the next day. No matter how bad your heart has</a:t>
            </a:r>
            <a:endParaRPr lang="zh-CN" altLang="en-US" sz="1200" dirty="0">
              <a:solidFill>
                <a:schemeClr val="bg1"/>
              </a:solidFill>
              <a:latin typeface="Nexa Light" panose="02000000000000000000" pitchFamily="2" charset="0"/>
            </a:endParaRPr>
          </a:p>
          <a:p>
            <a:endParaRPr lang="zh-CN" altLang="en-US" sz="1200" dirty="0">
              <a:solidFill>
                <a:schemeClr val="bg1"/>
              </a:solidFill>
              <a:latin typeface="Nexa Light" panose="02000000000000000000" pitchFamily="2" charset="0"/>
            </a:endParaRPr>
          </a:p>
          <a:p>
            <a:endParaRPr lang="zh-CN" altLang="en-US" sz="1200" dirty="0">
              <a:solidFill>
                <a:schemeClr val="bg1"/>
              </a:solidFill>
              <a:latin typeface="Nexa Light" panose="02000000000000000000" pitchFamily="2" charset="0"/>
            </a:endParaRPr>
          </a:p>
        </p:txBody>
      </p:sp>
      <p:grpSp>
        <p:nvGrpSpPr>
          <p:cNvPr id="15" name="组合 14"/>
          <p:cNvGrpSpPr/>
          <p:nvPr/>
        </p:nvGrpSpPr>
        <p:grpSpPr>
          <a:xfrm>
            <a:off x="7586663" y="2316885"/>
            <a:ext cx="713446" cy="535853"/>
            <a:chOff x="7586663" y="2316885"/>
            <a:chExt cx="713446" cy="535853"/>
          </a:xfrm>
        </p:grpSpPr>
        <p:sp>
          <p:nvSpPr>
            <p:cNvPr id="27" name="椭圆 26"/>
            <p:cNvSpPr/>
            <p:nvPr/>
          </p:nvSpPr>
          <p:spPr>
            <a:xfrm>
              <a:off x="7586663" y="2316885"/>
              <a:ext cx="535853" cy="535853"/>
            </a:xfrm>
            <a:prstGeom prst="ellipse">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7944922" y="2497551"/>
              <a:ext cx="355187" cy="355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480775" y="2527848"/>
            <a:ext cx="2757487" cy="400110"/>
          </a:xfrm>
          <a:prstGeom prst="rect">
            <a:avLst/>
          </a:prstGeom>
          <a:noFill/>
        </p:spPr>
        <p:txBody>
          <a:bodyPr wrap="square" rtlCol="0">
            <a:spAutoFit/>
          </a:bodyPr>
          <a:lstStyle/>
          <a:p>
            <a:r>
              <a:rPr lang="en-US" altLang="zh-CN" sz="2000" dirty="0">
                <a:solidFill>
                  <a:schemeClr val="bg1"/>
                </a:solidFill>
                <a:latin typeface="Nexa Light" panose="02000000000000000000" pitchFamily="2" charset="0"/>
              </a:rPr>
              <a:t>Text here to add title</a:t>
            </a:r>
            <a:endParaRPr lang="zh-CN" altLang="en-US" sz="2000" dirty="0">
              <a:solidFill>
                <a:schemeClr val="bg1"/>
              </a:solidFill>
              <a:latin typeface="Nexa Light" panose="02000000000000000000" pitchFamily="2" charset="0"/>
            </a:endParaRPr>
          </a:p>
        </p:txBody>
      </p:sp>
      <p:sp>
        <p:nvSpPr>
          <p:cNvPr id="23" name="文本框 22"/>
          <p:cNvSpPr txBox="1"/>
          <p:nvPr/>
        </p:nvSpPr>
        <p:spPr>
          <a:xfrm>
            <a:off x="821054" y="361950"/>
            <a:ext cx="3619500" cy="400110"/>
          </a:xfrm>
          <a:prstGeom prst="rect">
            <a:avLst/>
          </a:prstGeom>
          <a:noFill/>
        </p:spPr>
        <p:txBody>
          <a:bodyPr wrap="square" rtlCol="0">
            <a:spAutoFit/>
          </a:bodyPr>
          <a:lstStyle/>
          <a:p>
            <a:r>
              <a:rPr lang="en-US" altLang="zh-CN" sz="2000" dirty="0">
                <a:solidFill>
                  <a:schemeClr val="bg1"/>
                </a:solidFill>
                <a:latin typeface="Nexa Light" panose="02000000000000000000" pitchFamily="2" charset="0"/>
              </a:rPr>
              <a:t>ADD THE TITLE HERE</a:t>
            </a:r>
            <a:endParaRPr lang="zh-CN" altLang="en-US" sz="2000" dirty="0">
              <a:solidFill>
                <a:schemeClr val="bg1"/>
              </a:solidFill>
              <a:latin typeface="Nexa Light" panose="02000000000000000000" pitchFamily="2" charset="0"/>
            </a:endParaRPr>
          </a:p>
        </p:txBody>
      </p:sp>
      <p:sp>
        <p:nvSpPr>
          <p:cNvPr id="26" name="矩形 25"/>
          <p:cNvSpPr/>
          <p:nvPr/>
        </p:nvSpPr>
        <p:spPr>
          <a:xfrm>
            <a:off x="821054" y="762060"/>
            <a:ext cx="6096000" cy="276999"/>
          </a:xfrm>
          <a:prstGeom prst="rect">
            <a:avLst/>
          </a:prstGeom>
        </p:spPr>
        <p:txBody>
          <a:bodyPr>
            <a:spAutoFit/>
          </a:bodyPr>
          <a:lstStyle/>
          <a:p>
            <a:r>
              <a:rPr lang="en-US" altLang="zh-CN" sz="1200" dirty="0">
                <a:solidFill>
                  <a:schemeClr val="bg1"/>
                </a:solidFill>
                <a:latin typeface="Nexa Light" panose="02000000000000000000" pitchFamily="2" charset="0"/>
              </a:rPr>
              <a:t>Use, by you or one client, in a single end product which</a:t>
            </a:r>
            <a:endParaRPr lang="zh-CN" altLang="en-US" sz="1200" dirty="0">
              <a:solidFill>
                <a:schemeClr val="bg1"/>
              </a:solidFill>
              <a:latin typeface="Nexa Light" panose="02000000000000000000" pitchFamily="2" charset="0"/>
            </a:endParaRPr>
          </a:p>
        </p:txBody>
      </p:sp>
      <p:sp>
        <p:nvSpPr>
          <p:cNvPr id="31" name="矩形 30"/>
          <p:cNvSpPr/>
          <p:nvPr/>
        </p:nvSpPr>
        <p:spPr>
          <a:xfrm>
            <a:off x="0" y="412750"/>
            <a:ext cx="45719" cy="538609"/>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14299" y="412750"/>
            <a:ext cx="619125" cy="538609"/>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286939" y="412750"/>
            <a:ext cx="273844" cy="538609"/>
          </a:xfrm>
          <a:prstGeom prst="rect">
            <a:avLst/>
          </a:prstGeom>
          <a:solidFill>
            <a:srgbClr val="02C9F8"/>
          </a:solidFill>
        </p:spPr>
        <p:txBody>
          <a:bodyPr wrap="square" rtlCol="0">
            <a:spAutoFit/>
          </a:bodyPr>
          <a:lstStyle/>
          <a:p>
            <a:pPr algn="ctr"/>
            <a:r>
              <a:rPr lang="en-US" altLang="zh-CN" sz="2800" dirty="0">
                <a:solidFill>
                  <a:schemeClr val="bg1"/>
                </a:solidFill>
                <a:latin typeface="Century Gothic" panose="020B0502020202020204" pitchFamily="34" charset="0"/>
              </a:rPr>
              <a:t>1</a:t>
            </a:r>
            <a:endParaRPr lang="zh-CN" altLang="en-US" sz="28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49361592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750"/>
                                        <p:tgtEl>
                                          <p:spTgt spid="33"/>
                                        </p:tgtEl>
                                      </p:cBhvr>
                                    </p:animEffect>
                                    <p:anim calcmode="lin" valueType="num">
                                      <p:cBhvr>
                                        <p:cTn id="16" dur="750" fill="hold"/>
                                        <p:tgtEl>
                                          <p:spTgt spid="33"/>
                                        </p:tgtEl>
                                        <p:attrNameLst>
                                          <p:attrName>ppt_x</p:attrName>
                                        </p:attrNameLst>
                                      </p:cBhvr>
                                      <p:tavLst>
                                        <p:tav tm="0">
                                          <p:val>
                                            <p:strVal val="#ppt_x"/>
                                          </p:val>
                                        </p:tav>
                                        <p:tav tm="100000">
                                          <p:val>
                                            <p:strVal val="#ppt_x"/>
                                          </p:val>
                                        </p:tav>
                                      </p:tavLst>
                                    </p:anim>
                                    <p:anim calcmode="lin" valueType="num">
                                      <p:cBhvr>
                                        <p:cTn id="17" dur="750" fill="hold"/>
                                        <p:tgtEl>
                                          <p:spTgt spid="33"/>
                                        </p:tgtEl>
                                        <p:attrNameLst>
                                          <p:attrName>ppt_y</p:attrName>
                                        </p:attrNameLst>
                                      </p:cBhvr>
                                      <p:tavLst>
                                        <p:tav tm="0">
                                          <p:val>
                                            <p:strVal val="#ppt_y+.1"/>
                                          </p:val>
                                        </p:tav>
                                        <p:tav tm="100000">
                                          <p:val>
                                            <p:strVal val="#ppt_y"/>
                                          </p:val>
                                        </p:tav>
                                      </p:tavLst>
                                    </p:anim>
                                  </p:childTnLst>
                                </p:cTn>
                              </p:par>
                            </p:childTnLst>
                          </p:cTn>
                        </p:par>
                        <p:par>
                          <p:cTn id="18" fill="hold">
                            <p:stCondLst>
                              <p:cond delay="1750"/>
                            </p:stCondLst>
                            <p:childTnLst>
                              <p:par>
                                <p:cTn id="19" presetID="42" presetClass="entr" presetSubtype="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anim calcmode="lin" valueType="num">
                                      <p:cBhvr>
                                        <p:cTn id="22" dur="1000" fill="hold"/>
                                        <p:tgtEl>
                                          <p:spTgt spid="23"/>
                                        </p:tgtEl>
                                        <p:attrNameLst>
                                          <p:attrName>ppt_x</p:attrName>
                                        </p:attrNameLst>
                                      </p:cBhvr>
                                      <p:tavLst>
                                        <p:tav tm="0">
                                          <p:val>
                                            <p:strVal val="#ppt_x"/>
                                          </p:val>
                                        </p:tav>
                                        <p:tav tm="100000">
                                          <p:val>
                                            <p:strVal val="#ppt_x"/>
                                          </p:val>
                                        </p:tav>
                                      </p:tavLst>
                                    </p:anim>
                                    <p:anim calcmode="lin" valueType="num">
                                      <p:cBhvr>
                                        <p:cTn id="23" dur="1000" fill="hold"/>
                                        <p:tgtEl>
                                          <p:spTgt spid="23"/>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par>
                          <p:cTn id="29" fill="hold">
                            <p:stCondLst>
                              <p:cond delay="2750"/>
                            </p:stCondLst>
                            <p:childTnLst>
                              <p:par>
                                <p:cTn id="30" presetID="22" presetClass="entr" presetSubtype="4"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down)">
                                      <p:cBhvr>
                                        <p:cTn id="38" dur="500"/>
                                        <p:tgtEl>
                                          <p:spTgt spid="7"/>
                                        </p:tgtEl>
                                      </p:cBhvr>
                                    </p:animEffect>
                                  </p:childTnLst>
                                </p:cTn>
                              </p:par>
                            </p:childTnLst>
                          </p:cTn>
                        </p:par>
                        <p:par>
                          <p:cTn id="39" fill="hold">
                            <p:stCondLst>
                              <p:cond delay="3250"/>
                            </p:stCondLst>
                            <p:childTnLst>
                              <p:par>
                                <p:cTn id="40" presetID="10" presetClass="entr" presetSubtype="0"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par>
                          <p:cTn id="49" fill="hold">
                            <p:stCondLst>
                              <p:cond delay="3750"/>
                            </p:stCondLst>
                            <p:childTnLst>
                              <p:par>
                                <p:cTn id="50" presetID="10" presetClass="entr" presetSubtype="0" fill="hold" grpId="0" nodeType="afterEffect">
                                  <p:stCondLst>
                                    <p:cond delay="50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par>
                                <p:cTn id="53" presetID="10" presetClass="entr" presetSubtype="0" fill="hold" grpId="0" nodeType="withEffect">
                                  <p:stCondLst>
                                    <p:cond delay="50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childTnLst>
                          </p:cTn>
                        </p:par>
                        <p:par>
                          <p:cTn id="59" fill="hold">
                            <p:stCondLst>
                              <p:cond delay="4750"/>
                            </p:stCondLst>
                            <p:childTnLst>
                              <p:par>
                                <p:cTn id="60" presetID="42" presetClass="entr" presetSubtype="0" fill="hold"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childTnLst>
                          </p:cTn>
                        </p:par>
                        <p:par>
                          <p:cTn id="65" fill="hold">
                            <p:stCondLst>
                              <p:cond delay="5750"/>
                            </p:stCondLst>
                            <p:childTnLst>
                              <p:par>
                                <p:cTn id="66" presetID="22" presetClass="entr" presetSubtype="8" fill="hold" grpId="0" nodeType="after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wipe(left)">
                                      <p:cBhvr>
                                        <p:cTn id="68" dur="500"/>
                                        <p:tgtEl>
                                          <p:spTgt spid="29"/>
                                        </p:tgtEl>
                                      </p:cBhvr>
                                    </p:animEffect>
                                  </p:childTnLst>
                                </p:cTn>
                              </p:par>
                            </p:childTnLst>
                          </p:cTn>
                        </p:par>
                        <p:par>
                          <p:cTn id="69" fill="hold">
                            <p:stCondLst>
                              <p:cond delay="6250"/>
                            </p:stCondLst>
                            <p:childTnLst>
                              <p:par>
                                <p:cTn id="70" presetID="10" presetClass="entr" presetSubtype="0" fill="hold" grpId="0" nodeType="after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7" grpId="0" animBg="1"/>
      <p:bldP spid="14" grpId="0"/>
      <p:bldP spid="18" grpId="0"/>
      <p:bldP spid="24" grpId="0"/>
      <p:bldP spid="25" grpId="0"/>
      <p:bldP spid="29" grpId="0"/>
      <p:bldP spid="23" grpId="0"/>
      <p:bldP spid="26" grpId="0"/>
      <p:bldP spid="31" grpId="0" animBg="1"/>
      <p:bldP spid="32" grpId="0" animBg="1"/>
      <p:bldP spid="3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29">
            <a:extLst>
              <a:ext uri="{FF2B5EF4-FFF2-40B4-BE49-F238E27FC236}">
                <a16:creationId xmlns:a16="http://schemas.microsoft.com/office/drawing/2014/main" id="{C95A12D0-B245-46D6-B8BC-0E72BD3A591B}"/>
              </a:ext>
            </a:extLst>
          </p:cNvPr>
          <p:cNvSpPr>
            <a:spLocks/>
          </p:cNvSpPr>
          <p:nvPr/>
        </p:nvSpPr>
        <p:spPr bwMode="auto">
          <a:xfrm flipH="1">
            <a:off x="9913279" y="4429534"/>
            <a:ext cx="2278721" cy="2428466"/>
          </a:xfrm>
          <a:prstGeom prst="rtTriangle">
            <a:avLst/>
          </a:prstGeom>
          <a:solidFill>
            <a:srgbClr val="02C9F8"/>
          </a:solidFill>
          <a:ln w="25400">
            <a:solidFill>
              <a:schemeClr val="tx1">
                <a:alpha val="0"/>
              </a:schemeClr>
            </a:solidFill>
            <a:miter lim="800000"/>
            <a:headEnd/>
            <a:tailEnd/>
          </a:ln>
        </p:spPr>
        <p:txBody>
          <a:bodyPr lIns="0" tIns="0" rIns="0" bIns="0"/>
          <a:lstStyle/>
          <a:p>
            <a:pPr algn="ctr" fontAlgn="base">
              <a:spcBef>
                <a:spcPct val="0"/>
              </a:spcBef>
              <a:spcAft>
                <a:spcPct val="0"/>
              </a:spcAft>
            </a:pPr>
            <a:endParaRPr lang="es-ES" altLang="zh-CN" sz="5800">
              <a:solidFill>
                <a:srgbClr val="000000"/>
              </a:solidFill>
              <a:latin typeface="Gill Sans" charset="0"/>
              <a:ea typeface="ヒラギノ角ゴ ProN W3" pitchFamily="2" charset="-128"/>
              <a:sym typeface="Gill Sans" charset="0"/>
            </a:endParaRPr>
          </a:p>
        </p:txBody>
      </p:sp>
      <p:grpSp>
        <p:nvGrpSpPr>
          <p:cNvPr id="9" name="组合 8">
            <a:extLst>
              <a:ext uri="{FF2B5EF4-FFF2-40B4-BE49-F238E27FC236}">
                <a16:creationId xmlns:a16="http://schemas.microsoft.com/office/drawing/2014/main" id="{147E583D-FE82-4FCD-895A-74E936075988}"/>
              </a:ext>
            </a:extLst>
          </p:cNvPr>
          <p:cNvGrpSpPr/>
          <p:nvPr/>
        </p:nvGrpSpPr>
        <p:grpSpPr>
          <a:xfrm>
            <a:off x="1661478" y="2499859"/>
            <a:ext cx="9258935" cy="1015663"/>
            <a:chOff x="3371280" y="2264747"/>
            <a:chExt cx="9258935" cy="1015663"/>
          </a:xfrm>
        </p:grpSpPr>
        <p:sp>
          <p:nvSpPr>
            <p:cNvPr id="10" name="文本框 9">
              <a:extLst>
                <a:ext uri="{FF2B5EF4-FFF2-40B4-BE49-F238E27FC236}">
                  <a16:creationId xmlns:a16="http://schemas.microsoft.com/office/drawing/2014/main" id="{C4AC2361-0A6D-4062-8513-D5A2B921B126}"/>
                </a:ext>
              </a:extLst>
            </p:cNvPr>
            <p:cNvSpPr txBox="1"/>
            <p:nvPr/>
          </p:nvSpPr>
          <p:spPr>
            <a:xfrm>
              <a:off x="3710254" y="2264747"/>
              <a:ext cx="8919961" cy="1015663"/>
            </a:xfrm>
            <a:prstGeom prst="rect">
              <a:avLst/>
            </a:prstGeom>
            <a:noFill/>
          </p:spPr>
          <p:txBody>
            <a:bodyPr wrap="square" rtlCol="0">
              <a:spAutoFit/>
            </a:bodyPr>
            <a:lstStyle>
              <a:defPPr>
                <a:defRPr lang="zh-CN"/>
              </a:defPPr>
              <a:lvl1pPr>
                <a:defRPr sz="3200">
                  <a:solidFill>
                    <a:srgbClr val="53585F"/>
                  </a:solidFill>
                  <a:latin typeface="微软雅黑 Light" panose="020B0502040204020203" pitchFamily="34" charset="-122"/>
                  <a:ea typeface="微软雅黑 Light" panose="020B0502040204020203" pitchFamily="34" charset="-122"/>
                </a:defRPr>
              </a:lvl1pPr>
            </a:lstStyle>
            <a:p>
              <a:r>
                <a:rPr lang="en-US" altLang="zh-CN" sz="6000" dirty="0">
                  <a:solidFill>
                    <a:schemeClr val="bg1"/>
                  </a:solidFill>
                  <a:latin typeface="Century Gothic" panose="020B0502020202020204" pitchFamily="34" charset="0"/>
                </a:rPr>
                <a:t>Thank you for watching</a:t>
              </a:r>
              <a:endParaRPr lang="zh-CN" altLang="en-US" sz="6000" dirty="0">
                <a:solidFill>
                  <a:schemeClr val="bg1"/>
                </a:solidFill>
                <a:latin typeface="Century Gothic" panose="020B0502020202020204" pitchFamily="34" charset="0"/>
              </a:endParaRPr>
            </a:p>
          </p:txBody>
        </p:sp>
        <p:sp>
          <p:nvSpPr>
            <p:cNvPr id="14" name="AutoShape 4">
              <a:extLst>
                <a:ext uri="{FF2B5EF4-FFF2-40B4-BE49-F238E27FC236}">
                  <a16:creationId xmlns:a16="http://schemas.microsoft.com/office/drawing/2014/main" id="{A63ED59A-B15D-44EB-9CF3-C51907D2DA81}"/>
                </a:ext>
              </a:extLst>
            </p:cNvPr>
            <p:cNvSpPr>
              <a:spLocks/>
            </p:cNvSpPr>
            <p:nvPr/>
          </p:nvSpPr>
          <p:spPr bwMode="auto">
            <a:xfrm>
              <a:off x="3371280" y="2276872"/>
              <a:ext cx="157163" cy="1003538"/>
            </a:xfrm>
            <a:custGeom>
              <a:avLst/>
              <a:gdLst>
                <a:gd name="T0" fmla="*/ 78582 w 21600"/>
                <a:gd name="T1" fmla="*/ 642144 h 21600"/>
                <a:gd name="T2" fmla="*/ 78582 w 21600"/>
                <a:gd name="T3" fmla="*/ 642144 h 21600"/>
                <a:gd name="T4" fmla="*/ 78582 w 21600"/>
                <a:gd name="T5" fmla="*/ 642144 h 21600"/>
                <a:gd name="T6" fmla="*/ 78582 w 21600"/>
                <a:gd name="T7" fmla="*/ 642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rgbClr val="02C9F8"/>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defTabSz="825500" fontAlgn="base" hangingPunct="0">
                <a:spcBef>
                  <a:spcPct val="0"/>
                </a:spcBef>
                <a:spcAft>
                  <a:spcPct val="0"/>
                </a:spcAft>
                <a:defRPr/>
              </a:pPr>
              <a:endParaRPr lang="zh-CN" altLang="en-US" sz="8000" dirty="0">
                <a:solidFill>
                  <a:srgbClr val="FFFFFF"/>
                </a:solidFill>
                <a:latin typeface="League Gothic" pitchFamily="50" charset="0"/>
                <a:ea typeface="MS PGothic" panose="020B0600070205080204" pitchFamily="34" charset="-128"/>
                <a:sym typeface="League Gothic" pitchFamily="50" charset="0"/>
              </a:endParaRPr>
            </a:p>
          </p:txBody>
        </p:sp>
      </p:grpSp>
    </p:spTree>
    <p:extLst>
      <p:ext uri="{BB962C8B-B14F-4D97-AF65-F5344CB8AC3E}">
        <p14:creationId xmlns:p14="http://schemas.microsoft.com/office/powerpoint/2010/main" val="412206138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62168" y="383458"/>
            <a:ext cx="3067664" cy="707886"/>
          </a:xfrm>
          <a:prstGeom prst="rect">
            <a:avLst/>
          </a:prstGeom>
          <a:noFill/>
        </p:spPr>
        <p:txBody>
          <a:bodyPr wrap="square" rtlCol="0">
            <a:spAutoFit/>
          </a:bodyPr>
          <a:lstStyle/>
          <a:p>
            <a:pPr algn="ctr"/>
            <a:r>
              <a:rPr lang="en-US" altLang="zh-CN" sz="4000" dirty="0">
                <a:solidFill>
                  <a:srgbClr val="02C9F8"/>
                </a:solidFill>
                <a:latin typeface="Nexa Light" panose="02000000000000000000" pitchFamily="2" charset="0"/>
              </a:rPr>
              <a:t>CONTENT</a:t>
            </a:r>
            <a:endParaRPr lang="zh-CN" altLang="en-US" sz="4000" dirty="0">
              <a:solidFill>
                <a:srgbClr val="02C9F8"/>
              </a:solidFill>
              <a:latin typeface="Nexa Light" panose="02000000000000000000" pitchFamily="2" charset="0"/>
            </a:endParaRPr>
          </a:p>
        </p:txBody>
      </p:sp>
      <p:sp>
        <p:nvSpPr>
          <p:cNvPr id="24" name="矩形 23"/>
          <p:cNvSpPr/>
          <p:nvPr/>
        </p:nvSpPr>
        <p:spPr>
          <a:xfrm>
            <a:off x="5657850" y="1091344"/>
            <a:ext cx="876300" cy="45719"/>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2C9F8"/>
              </a:solidFill>
            </a:endParaRPr>
          </a:p>
        </p:txBody>
      </p:sp>
      <p:grpSp>
        <p:nvGrpSpPr>
          <p:cNvPr id="36" name="组合 35"/>
          <p:cNvGrpSpPr/>
          <p:nvPr/>
        </p:nvGrpSpPr>
        <p:grpSpPr>
          <a:xfrm>
            <a:off x="1281487" y="2854452"/>
            <a:ext cx="1769807" cy="1769807"/>
            <a:chOff x="1281487" y="2930652"/>
            <a:chExt cx="1769807" cy="1769807"/>
          </a:xfrm>
        </p:grpSpPr>
        <p:sp>
          <p:nvSpPr>
            <p:cNvPr id="26" name="椭圆 25"/>
            <p:cNvSpPr/>
            <p:nvPr/>
          </p:nvSpPr>
          <p:spPr>
            <a:xfrm>
              <a:off x="1281487" y="2930652"/>
              <a:ext cx="1769807" cy="1769807"/>
            </a:xfrm>
            <a:prstGeom prst="ellipse">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KSO_Shape"/>
            <p:cNvSpPr>
              <a:spLocks/>
            </p:cNvSpPr>
            <p:nvPr/>
          </p:nvSpPr>
          <p:spPr bwMode="auto">
            <a:xfrm>
              <a:off x="1793090" y="3388112"/>
              <a:ext cx="746601" cy="854886"/>
            </a:xfrm>
            <a:custGeom>
              <a:avLst/>
              <a:gdLst>
                <a:gd name="T0" fmla="*/ 2809875 w 4627563"/>
                <a:gd name="T1" fmla="*/ 4811712 h 5299074"/>
                <a:gd name="T2" fmla="*/ 2745224 w 4627563"/>
                <a:gd name="T3" fmla="*/ 4870449 h 5299074"/>
                <a:gd name="T4" fmla="*/ 2693583 w 4627563"/>
                <a:gd name="T5" fmla="*/ 4799805 h 5299074"/>
                <a:gd name="T6" fmla="*/ 3054173 w 4627563"/>
                <a:gd name="T7" fmla="*/ 4245768 h 5299074"/>
                <a:gd name="T8" fmla="*/ 3143251 w 4627563"/>
                <a:gd name="T9" fmla="*/ 4339034 h 5299074"/>
                <a:gd name="T10" fmla="*/ 3063717 w 4627563"/>
                <a:gd name="T11" fmla="*/ 4441428 h 5299074"/>
                <a:gd name="T12" fmla="*/ 2956345 w 4627563"/>
                <a:gd name="T13" fmla="*/ 4391421 h 5299074"/>
                <a:gd name="T14" fmla="*/ 2973843 w 4627563"/>
                <a:gd name="T15" fmla="*/ 4273946 h 5299074"/>
                <a:gd name="T16" fmla="*/ 3313113 w 4627563"/>
                <a:gd name="T17" fmla="*/ 3781821 h 5299074"/>
                <a:gd name="T18" fmla="*/ 3390107 w 4627563"/>
                <a:gd name="T19" fmla="*/ 3842543 h 5299074"/>
                <a:gd name="T20" fmla="*/ 3397647 w 4627563"/>
                <a:gd name="T21" fmla="*/ 3943746 h 5299074"/>
                <a:gd name="T22" fmla="*/ 3329782 w 4627563"/>
                <a:gd name="T23" fmla="*/ 4014787 h 5299074"/>
                <a:gd name="T24" fmla="*/ 3228578 w 4627563"/>
                <a:gd name="T25" fmla="*/ 4012009 h 5299074"/>
                <a:gd name="T26" fmla="*/ 3164681 w 4627563"/>
                <a:gd name="T27" fmla="*/ 3937793 h 5299074"/>
                <a:gd name="T28" fmla="*/ 3176984 w 4627563"/>
                <a:gd name="T29" fmla="*/ 3837781 h 5299074"/>
                <a:gd name="T30" fmla="*/ 3257153 w 4627563"/>
                <a:gd name="T31" fmla="*/ 3780631 h 5299074"/>
                <a:gd name="T32" fmla="*/ 2749233 w 4627563"/>
                <a:gd name="T33" fmla="*/ 3662481 h 5299074"/>
                <a:gd name="T34" fmla="*/ 2837260 w 4627563"/>
                <a:gd name="T35" fmla="*/ 3818473 h 5299074"/>
                <a:gd name="T36" fmla="*/ 2780558 w 4627563"/>
                <a:gd name="T37" fmla="*/ 3991178 h 5299074"/>
                <a:gd name="T38" fmla="*/ 2616002 w 4627563"/>
                <a:gd name="T39" fmla="*/ 4064000 h 5299074"/>
                <a:gd name="T40" fmla="*/ 2451446 w 4627563"/>
                <a:gd name="T41" fmla="*/ 3991178 h 5299074"/>
                <a:gd name="T42" fmla="*/ 2395140 w 4627563"/>
                <a:gd name="T43" fmla="*/ 3818473 h 5299074"/>
                <a:gd name="T44" fmla="*/ 2483167 w 4627563"/>
                <a:gd name="T45" fmla="*/ 3662481 h 5299074"/>
                <a:gd name="T46" fmla="*/ 2204869 w 4627563"/>
                <a:gd name="T47" fmla="*/ 3415897 h 5299074"/>
                <a:gd name="T48" fmla="*/ 2282395 w 4627563"/>
                <a:gd name="T49" fmla="*/ 3464853 h 5299074"/>
                <a:gd name="T50" fmla="*/ 2298297 w 4627563"/>
                <a:gd name="T51" fmla="*/ 3556447 h 5299074"/>
                <a:gd name="T52" fmla="*/ 2241843 w 4627563"/>
                <a:gd name="T53" fmla="*/ 3627907 h 5299074"/>
                <a:gd name="T54" fmla="*/ 2148415 w 4627563"/>
                <a:gd name="T55" fmla="*/ 3634619 h 5299074"/>
                <a:gd name="T56" fmla="*/ 2082419 w 4627563"/>
                <a:gd name="T57" fmla="*/ 3572634 h 5299074"/>
                <a:gd name="T58" fmla="*/ 2084805 w 4627563"/>
                <a:gd name="T59" fmla="*/ 3479065 h 5299074"/>
                <a:gd name="T60" fmla="*/ 2153583 w 4627563"/>
                <a:gd name="T61" fmla="*/ 3419845 h 5299074"/>
                <a:gd name="T62" fmla="*/ 2956426 w 4627563"/>
                <a:gd name="T63" fmla="*/ 3238079 h 5299074"/>
                <a:gd name="T64" fmla="*/ 3038085 w 4627563"/>
                <a:gd name="T65" fmla="*/ 3342332 h 5299074"/>
                <a:gd name="T66" fmla="*/ 3015093 w 4627563"/>
                <a:gd name="T67" fmla="*/ 3476712 h 5299074"/>
                <a:gd name="T68" fmla="*/ 2902515 w 4627563"/>
                <a:gd name="T69" fmla="*/ 3548065 h 5299074"/>
                <a:gd name="T70" fmla="*/ 2771703 w 4627563"/>
                <a:gd name="T71" fmla="*/ 3511992 h 5299074"/>
                <a:gd name="T72" fmla="*/ 2711450 w 4627563"/>
                <a:gd name="T73" fmla="*/ 3392675 h 5299074"/>
                <a:gd name="T74" fmla="*/ 2760207 w 4627563"/>
                <a:gd name="T75" fmla="*/ 3266620 h 5299074"/>
                <a:gd name="T76" fmla="*/ 1341242 w 4627563"/>
                <a:gd name="T77" fmla="*/ 3000374 h 5299074"/>
                <a:gd name="T78" fmla="*/ 403620 w 4627563"/>
                <a:gd name="T79" fmla="*/ 4688870 h 5299074"/>
                <a:gd name="T80" fmla="*/ 498850 w 4627563"/>
                <a:gd name="T81" fmla="*/ 4903704 h 5299074"/>
                <a:gd name="T82" fmla="*/ 4005310 w 4627563"/>
                <a:gd name="T83" fmla="*/ 5016085 h 5299074"/>
                <a:gd name="T84" fmla="*/ 4184661 w 4627563"/>
                <a:gd name="T85" fmla="*/ 4815944 h 5299074"/>
                <a:gd name="T86" fmla="*/ 4235053 w 4627563"/>
                <a:gd name="T87" fmla="*/ 4552265 h 5299074"/>
                <a:gd name="T88" fmla="*/ 3271841 w 4627563"/>
                <a:gd name="T89" fmla="*/ 3015685 h 5299074"/>
                <a:gd name="T90" fmla="*/ 2892903 w 4627563"/>
                <a:gd name="T91" fmla="*/ 3076933 h 5299074"/>
                <a:gd name="T92" fmla="*/ 1694982 w 4627563"/>
                <a:gd name="T93" fmla="*/ 3074149 h 5299074"/>
                <a:gd name="T94" fmla="*/ 1349374 w 4627563"/>
                <a:gd name="T95" fmla="*/ 3013299 h 5299074"/>
                <a:gd name="T96" fmla="*/ 2995870 w 4627563"/>
                <a:gd name="T97" fmla="*/ 46427 h 5299074"/>
                <a:gd name="T98" fmla="*/ 3112958 w 4627563"/>
                <a:gd name="T99" fmla="*/ 207534 h 5299074"/>
                <a:gd name="T100" fmla="*/ 3105417 w 4627563"/>
                <a:gd name="T101" fmla="*/ 379356 h 5299074"/>
                <a:gd name="T102" fmla="*/ 4604543 w 4627563"/>
                <a:gd name="T103" fmla="*/ 4495920 h 5299074"/>
                <a:gd name="T104" fmla="*/ 4621213 w 4627563"/>
                <a:gd name="T105" fmla="*/ 4792341 h 5299074"/>
                <a:gd name="T106" fmla="*/ 4525161 w 4627563"/>
                <a:gd name="T107" fmla="*/ 5066144 h 5299074"/>
                <a:gd name="T108" fmla="*/ 4255659 w 4627563"/>
                <a:gd name="T109" fmla="*/ 5299074 h 5299074"/>
                <a:gd name="T110" fmla="*/ 113119 w 4627563"/>
                <a:gd name="T111" fmla="*/ 5082016 h 5299074"/>
                <a:gd name="T112" fmla="*/ 8335 w 4627563"/>
                <a:gd name="T113" fmla="*/ 4807817 h 5299074"/>
                <a:gd name="T114" fmla="*/ 20640 w 4627563"/>
                <a:gd name="T115" fmla="*/ 4504649 h 5299074"/>
                <a:gd name="T116" fmla="*/ 1525322 w 4627563"/>
                <a:gd name="T117" fmla="*/ 390466 h 5299074"/>
                <a:gd name="T118" fmla="*/ 1512224 w 4627563"/>
                <a:gd name="T119" fmla="*/ 217058 h 5299074"/>
                <a:gd name="T120" fmla="*/ 1623358 w 4627563"/>
                <a:gd name="T121" fmla="*/ 52776 h 5299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27563" h="5299074">
                  <a:moveTo>
                    <a:pt x="2751137" y="4752974"/>
                  </a:moveTo>
                  <a:lnTo>
                    <a:pt x="2757445" y="4753371"/>
                  </a:lnTo>
                  <a:lnTo>
                    <a:pt x="2762964" y="4754165"/>
                  </a:lnTo>
                  <a:lnTo>
                    <a:pt x="2768483" y="4755355"/>
                  </a:lnTo>
                  <a:lnTo>
                    <a:pt x="2774002" y="4757340"/>
                  </a:lnTo>
                  <a:lnTo>
                    <a:pt x="2779127" y="4760118"/>
                  </a:lnTo>
                  <a:lnTo>
                    <a:pt x="2783857" y="4762896"/>
                  </a:lnTo>
                  <a:lnTo>
                    <a:pt x="2788193" y="4766071"/>
                  </a:lnTo>
                  <a:lnTo>
                    <a:pt x="2792530" y="4770040"/>
                  </a:lnTo>
                  <a:lnTo>
                    <a:pt x="2796472" y="4774009"/>
                  </a:lnTo>
                  <a:lnTo>
                    <a:pt x="2800020" y="4778771"/>
                  </a:lnTo>
                  <a:lnTo>
                    <a:pt x="2802779" y="4783534"/>
                  </a:lnTo>
                  <a:lnTo>
                    <a:pt x="2805144" y="4788693"/>
                  </a:lnTo>
                  <a:lnTo>
                    <a:pt x="2807116" y="4793852"/>
                  </a:lnTo>
                  <a:lnTo>
                    <a:pt x="2808298" y="4799805"/>
                  </a:lnTo>
                  <a:lnTo>
                    <a:pt x="2809481" y="4805759"/>
                  </a:lnTo>
                  <a:lnTo>
                    <a:pt x="2809875" y="4811712"/>
                  </a:lnTo>
                  <a:lnTo>
                    <a:pt x="2809481" y="4817665"/>
                  </a:lnTo>
                  <a:lnTo>
                    <a:pt x="2808298" y="4823618"/>
                  </a:lnTo>
                  <a:lnTo>
                    <a:pt x="2807116" y="4829174"/>
                  </a:lnTo>
                  <a:lnTo>
                    <a:pt x="2805144" y="4834730"/>
                  </a:lnTo>
                  <a:lnTo>
                    <a:pt x="2802779" y="4839890"/>
                  </a:lnTo>
                  <a:lnTo>
                    <a:pt x="2800020" y="4844652"/>
                  </a:lnTo>
                  <a:lnTo>
                    <a:pt x="2796472" y="4849415"/>
                  </a:lnTo>
                  <a:lnTo>
                    <a:pt x="2792530" y="4853384"/>
                  </a:lnTo>
                  <a:lnTo>
                    <a:pt x="2788193" y="4857352"/>
                  </a:lnTo>
                  <a:lnTo>
                    <a:pt x="2783857" y="4860527"/>
                  </a:lnTo>
                  <a:lnTo>
                    <a:pt x="2779127" y="4863305"/>
                  </a:lnTo>
                  <a:lnTo>
                    <a:pt x="2774002" y="4866084"/>
                  </a:lnTo>
                  <a:lnTo>
                    <a:pt x="2768483" y="4868068"/>
                  </a:lnTo>
                  <a:lnTo>
                    <a:pt x="2762964" y="4869655"/>
                  </a:lnTo>
                  <a:lnTo>
                    <a:pt x="2757445" y="4870449"/>
                  </a:lnTo>
                  <a:lnTo>
                    <a:pt x="2751137" y="4870449"/>
                  </a:lnTo>
                  <a:lnTo>
                    <a:pt x="2745224" y="4870449"/>
                  </a:lnTo>
                  <a:lnTo>
                    <a:pt x="2739705" y="4869655"/>
                  </a:lnTo>
                  <a:lnTo>
                    <a:pt x="2733792" y="4868068"/>
                  </a:lnTo>
                  <a:lnTo>
                    <a:pt x="2728273" y="4866084"/>
                  </a:lnTo>
                  <a:lnTo>
                    <a:pt x="2723543" y="4863305"/>
                  </a:lnTo>
                  <a:lnTo>
                    <a:pt x="2718418" y="4860527"/>
                  </a:lnTo>
                  <a:lnTo>
                    <a:pt x="2714082" y="4857352"/>
                  </a:lnTo>
                  <a:lnTo>
                    <a:pt x="2709745" y="4853384"/>
                  </a:lnTo>
                  <a:lnTo>
                    <a:pt x="2706197" y="4849415"/>
                  </a:lnTo>
                  <a:lnTo>
                    <a:pt x="2702649" y="4844652"/>
                  </a:lnTo>
                  <a:lnTo>
                    <a:pt x="2699890" y="4839890"/>
                  </a:lnTo>
                  <a:lnTo>
                    <a:pt x="2697525" y="4834730"/>
                  </a:lnTo>
                  <a:lnTo>
                    <a:pt x="2695554" y="4829174"/>
                  </a:lnTo>
                  <a:lnTo>
                    <a:pt x="2693583" y="4823618"/>
                  </a:lnTo>
                  <a:lnTo>
                    <a:pt x="2692794" y="4817665"/>
                  </a:lnTo>
                  <a:lnTo>
                    <a:pt x="2692400" y="4811712"/>
                  </a:lnTo>
                  <a:lnTo>
                    <a:pt x="2692794" y="4805759"/>
                  </a:lnTo>
                  <a:lnTo>
                    <a:pt x="2693583" y="4799805"/>
                  </a:lnTo>
                  <a:lnTo>
                    <a:pt x="2695554" y="4793852"/>
                  </a:lnTo>
                  <a:lnTo>
                    <a:pt x="2697525" y="4788693"/>
                  </a:lnTo>
                  <a:lnTo>
                    <a:pt x="2699890" y="4783534"/>
                  </a:lnTo>
                  <a:lnTo>
                    <a:pt x="2702649" y="4778771"/>
                  </a:lnTo>
                  <a:lnTo>
                    <a:pt x="2706197" y="4774009"/>
                  </a:lnTo>
                  <a:lnTo>
                    <a:pt x="2709745" y="4770040"/>
                  </a:lnTo>
                  <a:lnTo>
                    <a:pt x="2714082" y="4766071"/>
                  </a:lnTo>
                  <a:lnTo>
                    <a:pt x="2718418" y="4762896"/>
                  </a:lnTo>
                  <a:lnTo>
                    <a:pt x="2723543" y="4760118"/>
                  </a:lnTo>
                  <a:lnTo>
                    <a:pt x="2728273" y="4757340"/>
                  </a:lnTo>
                  <a:lnTo>
                    <a:pt x="2733792" y="4755355"/>
                  </a:lnTo>
                  <a:lnTo>
                    <a:pt x="2739705" y="4754165"/>
                  </a:lnTo>
                  <a:lnTo>
                    <a:pt x="2745224" y="4753371"/>
                  </a:lnTo>
                  <a:lnTo>
                    <a:pt x="2751137" y="4752974"/>
                  </a:lnTo>
                  <a:close/>
                  <a:moveTo>
                    <a:pt x="3043833" y="4244974"/>
                  </a:moveTo>
                  <a:lnTo>
                    <a:pt x="3049401" y="4245371"/>
                  </a:lnTo>
                  <a:lnTo>
                    <a:pt x="3054173" y="4245768"/>
                  </a:lnTo>
                  <a:lnTo>
                    <a:pt x="3059342" y="4246165"/>
                  </a:lnTo>
                  <a:lnTo>
                    <a:pt x="3063717" y="4246959"/>
                  </a:lnTo>
                  <a:lnTo>
                    <a:pt x="3073261" y="4249340"/>
                  </a:lnTo>
                  <a:lnTo>
                    <a:pt x="3082407" y="4252912"/>
                  </a:lnTo>
                  <a:lnTo>
                    <a:pt x="3091156" y="4256881"/>
                  </a:lnTo>
                  <a:lnTo>
                    <a:pt x="3099507" y="4262040"/>
                  </a:lnTo>
                  <a:lnTo>
                    <a:pt x="3107063" y="4267596"/>
                  </a:lnTo>
                  <a:lnTo>
                    <a:pt x="3114221" y="4273946"/>
                  </a:lnTo>
                  <a:lnTo>
                    <a:pt x="3120584" y="4281090"/>
                  </a:lnTo>
                  <a:lnTo>
                    <a:pt x="3126151" y="4289027"/>
                  </a:lnTo>
                  <a:lnTo>
                    <a:pt x="3131321" y="4296568"/>
                  </a:lnTo>
                  <a:lnTo>
                    <a:pt x="3135298" y="4305299"/>
                  </a:lnTo>
                  <a:lnTo>
                    <a:pt x="3138877" y="4314824"/>
                  </a:lnTo>
                  <a:lnTo>
                    <a:pt x="3141263" y="4324349"/>
                  </a:lnTo>
                  <a:lnTo>
                    <a:pt x="3142058" y="4329112"/>
                  </a:lnTo>
                  <a:lnTo>
                    <a:pt x="3142853" y="4334271"/>
                  </a:lnTo>
                  <a:lnTo>
                    <a:pt x="3143251" y="4339034"/>
                  </a:lnTo>
                  <a:lnTo>
                    <a:pt x="3143251" y="4344193"/>
                  </a:lnTo>
                  <a:lnTo>
                    <a:pt x="3143251" y="4348956"/>
                  </a:lnTo>
                  <a:lnTo>
                    <a:pt x="3142853" y="4354115"/>
                  </a:lnTo>
                  <a:lnTo>
                    <a:pt x="3142058" y="4359275"/>
                  </a:lnTo>
                  <a:lnTo>
                    <a:pt x="3141263" y="4364037"/>
                  </a:lnTo>
                  <a:lnTo>
                    <a:pt x="3138877" y="4373562"/>
                  </a:lnTo>
                  <a:lnTo>
                    <a:pt x="3135298" y="4382690"/>
                  </a:lnTo>
                  <a:lnTo>
                    <a:pt x="3131321" y="4391421"/>
                  </a:lnTo>
                  <a:lnTo>
                    <a:pt x="3126151" y="4399359"/>
                  </a:lnTo>
                  <a:lnTo>
                    <a:pt x="3120584" y="4407297"/>
                  </a:lnTo>
                  <a:lnTo>
                    <a:pt x="3114221" y="4414440"/>
                  </a:lnTo>
                  <a:lnTo>
                    <a:pt x="3107063" y="4420393"/>
                  </a:lnTo>
                  <a:lnTo>
                    <a:pt x="3099507" y="4426347"/>
                  </a:lnTo>
                  <a:lnTo>
                    <a:pt x="3091156" y="4431506"/>
                  </a:lnTo>
                  <a:lnTo>
                    <a:pt x="3082407" y="4435475"/>
                  </a:lnTo>
                  <a:lnTo>
                    <a:pt x="3073261" y="4438650"/>
                  </a:lnTo>
                  <a:lnTo>
                    <a:pt x="3063717" y="4441428"/>
                  </a:lnTo>
                  <a:lnTo>
                    <a:pt x="3059342" y="4442222"/>
                  </a:lnTo>
                  <a:lnTo>
                    <a:pt x="3054173" y="4442618"/>
                  </a:lnTo>
                  <a:lnTo>
                    <a:pt x="3049401" y="4443015"/>
                  </a:lnTo>
                  <a:lnTo>
                    <a:pt x="3043833" y="4443412"/>
                  </a:lnTo>
                  <a:lnTo>
                    <a:pt x="3038663" y="4443015"/>
                  </a:lnTo>
                  <a:lnTo>
                    <a:pt x="3033891" y="4442618"/>
                  </a:lnTo>
                  <a:lnTo>
                    <a:pt x="3028722" y="4442222"/>
                  </a:lnTo>
                  <a:lnTo>
                    <a:pt x="3023950" y="4441428"/>
                  </a:lnTo>
                  <a:lnTo>
                    <a:pt x="3014405" y="4438650"/>
                  </a:lnTo>
                  <a:lnTo>
                    <a:pt x="3005259" y="4435475"/>
                  </a:lnTo>
                  <a:lnTo>
                    <a:pt x="2996908" y="4431506"/>
                  </a:lnTo>
                  <a:lnTo>
                    <a:pt x="2988557" y="4426347"/>
                  </a:lnTo>
                  <a:lnTo>
                    <a:pt x="2981001" y="4420393"/>
                  </a:lnTo>
                  <a:lnTo>
                    <a:pt x="2973843" y="4414440"/>
                  </a:lnTo>
                  <a:lnTo>
                    <a:pt x="2967083" y="4407297"/>
                  </a:lnTo>
                  <a:lnTo>
                    <a:pt x="2961515" y="4399359"/>
                  </a:lnTo>
                  <a:lnTo>
                    <a:pt x="2956345" y="4391421"/>
                  </a:lnTo>
                  <a:lnTo>
                    <a:pt x="2952369" y="4382690"/>
                  </a:lnTo>
                  <a:lnTo>
                    <a:pt x="2948790" y="4373562"/>
                  </a:lnTo>
                  <a:lnTo>
                    <a:pt x="2946801" y="4364037"/>
                  </a:lnTo>
                  <a:lnTo>
                    <a:pt x="2945608" y="4359275"/>
                  </a:lnTo>
                  <a:lnTo>
                    <a:pt x="2945211" y="4354115"/>
                  </a:lnTo>
                  <a:lnTo>
                    <a:pt x="2944813" y="4348956"/>
                  </a:lnTo>
                  <a:lnTo>
                    <a:pt x="2944813" y="4344193"/>
                  </a:lnTo>
                  <a:lnTo>
                    <a:pt x="2944813" y="4339034"/>
                  </a:lnTo>
                  <a:lnTo>
                    <a:pt x="2945211" y="4334271"/>
                  </a:lnTo>
                  <a:lnTo>
                    <a:pt x="2945608" y="4329112"/>
                  </a:lnTo>
                  <a:lnTo>
                    <a:pt x="2946801" y="4324349"/>
                  </a:lnTo>
                  <a:lnTo>
                    <a:pt x="2948790" y="4314824"/>
                  </a:lnTo>
                  <a:lnTo>
                    <a:pt x="2952369" y="4305299"/>
                  </a:lnTo>
                  <a:lnTo>
                    <a:pt x="2956345" y="4296568"/>
                  </a:lnTo>
                  <a:lnTo>
                    <a:pt x="2961515" y="4289027"/>
                  </a:lnTo>
                  <a:lnTo>
                    <a:pt x="2967083" y="4281090"/>
                  </a:lnTo>
                  <a:lnTo>
                    <a:pt x="2973843" y="4273946"/>
                  </a:lnTo>
                  <a:lnTo>
                    <a:pt x="2981001" y="4267596"/>
                  </a:lnTo>
                  <a:lnTo>
                    <a:pt x="2988557" y="4262040"/>
                  </a:lnTo>
                  <a:lnTo>
                    <a:pt x="2996908" y="4256881"/>
                  </a:lnTo>
                  <a:lnTo>
                    <a:pt x="3005259" y="4252912"/>
                  </a:lnTo>
                  <a:lnTo>
                    <a:pt x="3014405" y="4249340"/>
                  </a:lnTo>
                  <a:lnTo>
                    <a:pt x="3023950" y="4246959"/>
                  </a:lnTo>
                  <a:lnTo>
                    <a:pt x="3028722" y="4246165"/>
                  </a:lnTo>
                  <a:lnTo>
                    <a:pt x="3033891" y="4245768"/>
                  </a:lnTo>
                  <a:lnTo>
                    <a:pt x="3038663" y="4245371"/>
                  </a:lnTo>
                  <a:lnTo>
                    <a:pt x="3043833" y="4244974"/>
                  </a:lnTo>
                  <a:close/>
                  <a:moveTo>
                    <a:pt x="3275806" y="3778249"/>
                  </a:moveTo>
                  <a:lnTo>
                    <a:pt x="3282157" y="3778249"/>
                  </a:lnTo>
                  <a:lnTo>
                    <a:pt x="3288507" y="3778249"/>
                  </a:lnTo>
                  <a:lnTo>
                    <a:pt x="3294460" y="3779043"/>
                  </a:lnTo>
                  <a:lnTo>
                    <a:pt x="3300810" y="3779440"/>
                  </a:lnTo>
                  <a:lnTo>
                    <a:pt x="3306763" y="3780631"/>
                  </a:lnTo>
                  <a:lnTo>
                    <a:pt x="3313113" y="3781821"/>
                  </a:lnTo>
                  <a:lnTo>
                    <a:pt x="3318669" y="3783806"/>
                  </a:lnTo>
                  <a:lnTo>
                    <a:pt x="3324622" y="3785790"/>
                  </a:lnTo>
                  <a:lnTo>
                    <a:pt x="3329782" y="3787774"/>
                  </a:lnTo>
                  <a:lnTo>
                    <a:pt x="3335338" y="3790156"/>
                  </a:lnTo>
                  <a:lnTo>
                    <a:pt x="3340894" y="3793331"/>
                  </a:lnTo>
                  <a:lnTo>
                    <a:pt x="3345657" y="3796109"/>
                  </a:lnTo>
                  <a:lnTo>
                    <a:pt x="3350816" y="3799284"/>
                  </a:lnTo>
                  <a:lnTo>
                    <a:pt x="3355579" y="3802856"/>
                  </a:lnTo>
                  <a:lnTo>
                    <a:pt x="3360341" y="3806427"/>
                  </a:lnTo>
                  <a:lnTo>
                    <a:pt x="3364707" y="3810396"/>
                  </a:lnTo>
                  <a:lnTo>
                    <a:pt x="3369072" y="3814365"/>
                  </a:lnTo>
                  <a:lnTo>
                    <a:pt x="3373041" y="3818731"/>
                  </a:lnTo>
                  <a:lnTo>
                    <a:pt x="3377010" y="3823096"/>
                  </a:lnTo>
                  <a:lnTo>
                    <a:pt x="3380582" y="3827859"/>
                  </a:lnTo>
                  <a:lnTo>
                    <a:pt x="3384154" y="3832621"/>
                  </a:lnTo>
                  <a:lnTo>
                    <a:pt x="3387329" y="3837781"/>
                  </a:lnTo>
                  <a:lnTo>
                    <a:pt x="3390107" y="3842543"/>
                  </a:lnTo>
                  <a:lnTo>
                    <a:pt x="3393282" y="3848099"/>
                  </a:lnTo>
                  <a:lnTo>
                    <a:pt x="3395663" y="3853656"/>
                  </a:lnTo>
                  <a:lnTo>
                    <a:pt x="3397647" y="3858815"/>
                  </a:lnTo>
                  <a:lnTo>
                    <a:pt x="3399235" y="3864768"/>
                  </a:lnTo>
                  <a:lnTo>
                    <a:pt x="3401219" y="3870324"/>
                  </a:lnTo>
                  <a:lnTo>
                    <a:pt x="3402807" y="3876278"/>
                  </a:lnTo>
                  <a:lnTo>
                    <a:pt x="3403601" y="3882628"/>
                  </a:lnTo>
                  <a:lnTo>
                    <a:pt x="3404394" y="3888978"/>
                  </a:lnTo>
                  <a:lnTo>
                    <a:pt x="3404791" y="3894931"/>
                  </a:lnTo>
                  <a:lnTo>
                    <a:pt x="3405188" y="3901281"/>
                  </a:lnTo>
                  <a:lnTo>
                    <a:pt x="3404791" y="3907631"/>
                  </a:lnTo>
                  <a:lnTo>
                    <a:pt x="3404394" y="3913584"/>
                  </a:lnTo>
                  <a:lnTo>
                    <a:pt x="3403601" y="3919934"/>
                  </a:lnTo>
                  <a:lnTo>
                    <a:pt x="3402807" y="3926284"/>
                  </a:lnTo>
                  <a:lnTo>
                    <a:pt x="3401219" y="3931840"/>
                  </a:lnTo>
                  <a:lnTo>
                    <a:pt x="3399235" y="3937793"/>
                  </a:lnTo>
                  <a:lnTo>
                    <a:pt x="3397647" y="3943746"/>
                  </a:lnTo>
                  <a:lnTo>
                    <a:pt x="3395663" y="3948906"/>
                  </a:lnTo>
                  <a:lnTo>
                    <a:pt x="3393282" y="3954462"/>
                  </a:lnTo>
                  <a:lnTo>
                    <a:pt x="3390107" y="3960018"/>
                  </a:lnTo>
                  <a:lnTo>
                    <a:pt x="3387329" y="3964781"/>
                  </a:lnTo>
                  <a:lnTo>
                    <a:pt x="3384154" y="3969940"/>
                  </a:lnTo>
                  <a:lnTo>
                    <a:pt x="3380582" y="3974703"/>
                  </a:lnTo>
                  <a:lnTo>
                    <a:pt x="3377010" y="3979465"/>
                  </a:lnTo>
                  <a:lnTo>
                    <a:pt x="3373041" y="3983831"/>
                  </a:lnTo>
                  <a:lnTo>
                    <a:pt x="3369072" y="3988197"/>
                  </a:lnTo>
                  <a:lnTo>
                    <a:pt x="3364707" y="3992165"/>
                  </a:lnTo>
                  <a:lnTo>
                    <a:pt x="3360341" y="3996134"/>
                  </a:lnTo>
                  <a:lnTo>
                    <a:pt x="3355579" y="3999706"/>
                  </a:lnTo>
                  <a:lnTo>
                    <a:pt x="3350816" y="4002881"/>
                  </a:lnTo>
                  <a:lnTo>
                    <a:pt x="3345657" y="4006453"/>
                  </a:lnTo>
                  <a:lnTo>
                    <a:pt x="3340894" y="4009231"/>
                  </a:lnTo>
                  <a:lnTo>
                    <a:pt x="3335338" y="4012009"/>
                  </a:lnTo>
                  <a:lnTo>
                    <a:pt x="3329782" y="4014787"/>
                  </a:lnTo>
                  <a:lnTo>
                    <a:pt x="3324622" y="4016772"/>
                  </a:lnTo>
                  <a:lnTo>
                    <a:pt x="3318669" y="4018756"/>
                  </a:lnTo>
                  <a:lnTo>
                    <a:pt x="3313113" y="4020343"/>
                  </a:lnTo>
                  <a:lnTo>
                    <a:pt x="3306763" y="4021534"/>
                  </a:lnTo>
                  <a:lnTo>
                    <a:pt x="3300810" y="4023122"/>
                  </a:lnTo>
                  <a:lnTo>
                    <a:pt x="3294460" y="4023518"/>
                  </a:lnTo>
                  <a:lnTo>
                    <a:pt x="3288507" y="4024312"/>
                  </a:lnTo>
                  <a:lnTo>
                    <a:pt x="3282157" y="4024312"/>
                  </a:lnTo>
                  <a:lnTo>
                    <a:pt x="3275806" y="4024312"/>
                  </a:lnTo>
                  <a:lnTo>
                    <a:pt x="3269853" y="4023518"/>
                  </a:lnTo>
                  <a:lnTo>
                    <a:pt x="3263503" y="4023122"/>
                  </a:lnTo>
                  <a:lnTo>
                    <a:pt x="3257153" y="4021534"/>
                  </a:lnTo>
                  <a:lnTo>
                    <a:pt x="3251597" y="4020343"/>
                  </a:lnTo>
                  <a:lnTo>
                    <a:pt x="3245644" y="4018756"/>
                  </a:lnTo>
                  <a:lnTo>
                    <a:pt x="3239691" y="4016772"/>
                  </a:lnTo>
                  <a:lnTo>
                    <a:pt x="3234531" y="4014787"/>
                  </a:lnTo>
                  <a:lnTo>
                    <a:pt x="3228578" y="4012009"/>
                  </a:lnTo>
                  <a:lnTo>
                    <a:pt x="3223419" y="4009231"/>
                  </a:lnTo>
                  <a:lnTo>
                    <a:pt x="3218259" y="4006453"/>
                  </a:lnTo>
                  <a:lnTo>
                    <a:pt x="3213100" y="4002881"/>
                  </a:lnTo>
                  <a:lnTo>
                    <a:pt x="3208734" y="3999706"/>
                  </a:lnTo>
                  <a:lnTo>
                    <a:pt x="3203972" y="3996134"/>
                  </a:lnTo>
                  <a:lnTo>
                    <a:pt x="3199606" y="3992165"/>
                  </a:lnTo>
                  <a:lnTo>
                    <a:pt x="3195241" y="3988197"/>
                  </a:lnTo>
                  <a:lnTo>
                    <a:pt x="3191272" y="3983831"/>
                  </a:lnTo>
                  <a:lnTo>
                    <a:pt x="3186906" y="3979465"/>
                  </a:lnTo>
                  <a:lnTo>
                    <a:pt x="3183731" y="3974703"/>
                  </a:lnTo>
                  <a:lnTo>
                    <a:pt x="3180159" y="3969940"/>
                  </a:lnTo>
                  <a:lnTo>
                    <a:pt x="3176984" y="3964781"/>
                  </a:lnTo>
                  <a:lnTo>
                    <a:pt x="3174206" y="3960018"/>
                  </a:lnTo>
                  <a:lnTo>
                    <a:pt x="3171428" y="3954462"/>
                  </a:lnTo>
                  <a:lnTo>
                    <a:pt x="3168650" y="3948906"/>
                  </a:lnTo>
                  <a:lnTo>
                    <a:pt x="3166666" y="3943746"/>
                  </a:lnTo>
                  <a:lnTo>
                    <a:pt x="3164681" y="3937793"/>
                  </a:lnTo>
                  <a:lnTo>
                    <a:pt x="3163094" y="3931840"/>
                  </a:lnTo>
                  <a:lnTo>
                    <a:pt x="3161506" y="3926284"/>
                  </a:lnTo>
                  <a:lnTo>
                    <a:pt x="3160316" y="3919934"/>
                  </a:lnTo>
                  <a:lnTo>
                    <a:pt x="3159522" y="3913584"/>
                  </a:lnTo>
                  <a:lnTo>
                    <a:pt x="3159125" y="3907631"/>
                  </a:lnTo>
                  <a:lnTo>
                    <a:pt x="3159125" y="3901281"/>
                  </a:lnTo>
                  <a:lnTo>
                    <a:pt x="3159125" y="3894931"/>
                  </a:lnTo>
                  <a:lnTo>
                    <a:pt x="3159522" y="3888978"/>
                  </a:lnTo>
                  <a:lnTo>
                    <a:pt x="3160316" y="3882628"/>
                  </a:lnTo>
                  <a:lnTo>
                    <a:pt x="3161506" y="3876278"/>
                  </a:lnTo>
                  <a:lnTo>
                    <a:pt x="3163094" y="3870324"/>
                  </a:lnTo>
                  <a:lnTo>
                    <a:pt x="3164681" y="3864768"/>
                  </a:lnTo>
                  <a:lnTo>
                    <a:pt x="3166666" y="3858815"/>
                  </a:lnTo>
                  <a:lnTo>
                    <a:pt x="3168650" y="3853656"/>
                  </a:lnTo>
                  <a:lnTo>
                    <a:pt x="3171428" y="3848099"/>
                  </a:lnTo>
                  <a:lnTo>
                    <a:pt x="3174206" y="3842543"/>
                  </a:lnTo>
                  <a:lnTo>
                    <a:pt x="3176984" y="3837781"/>
                  </a:lnTo>
                  <a:lnTo>
                    <a:pt x="3180159" y="3832621"/>
                  </a:lnTo>
                  <a:lnTo>
                    <a:pt x="3183731" y="3827859"/>
                  </a:lnTo>
                  <a:lnTo>
                    <a:pt x="3186906" y="3823096"/>
                  </a:lnTo>
                  <a:lnTo>
                    <a:pt x="3191272" y="3818731"/>
                  </a:lnTo>
                  <a:lnTo>
                    <a:pt x="3195241" y="3814365"/>
                  </a:lnTo>
                  <a:lnTo>
                    <a:pt x="3199606" y="3810396"/>
                  </a:lnTo>
                  <a:lnTo>
                    <a:pt x="3203972" y="3806427"/>
                  </a:lnTo>
                  <a:lnTo>
                    <a:pt x="3208734" y="3802856"/>
                  </a:lnTo>
                  <a:lnTo>
                    <a:pt x="3213100" y="3799284"/>
                  </a:lnTo>
                  <a:lnTo>
                    <a:pt x="3218259" y="3796109"/>
                  </a:lnTo>
                  <a:lnTo>
                    <a:pt x="3223419" y="3793331"/>
                  </a:lnTo>
                  <a:lnTo>
                    <a:pt x="3228578" y="3790156"/>
                  </a:lnTo>
                  <a:lnTo>
                    <a:pt x="3234531" y="3787774"/>
                  </a:lnTo>
                  <a:lnTo>
                    <a:pt x="3239691" y="3785790"/>
                  </a:lnTo>
                  <a:lnTo>
                    <a:pt x="3245644" y="3783806"/>
                  </a:lnTo>
                  <a:lnTo>
                    <a:pt x="3251597" y="3781821"/>
                  </a:lnTo>
                  <a:lnTo>
                    <a:pt x="3257153" y="3780631"/>
                  </a:lnTo>
                  <a:lnTo>
                    <a:pt x="3263503" y="3779440"/>
                  </a:lnTo>
                  <a:lnTo>
                    <a:pt x="3269853" y="3779043"/>
                  </a:lnTo>
                  <a:lnTo>
                    <a:pt x="3275806" y="3778249"/>
                  </a:lnTo>
                  <a:close/>
                  <a:moveTo>
                    <a:pt x="2616002" y="3617912"/>
                  </a:moveTo>
                  <a:lnTo>
                    <a:pt x="2627501" y="3618310"/>
                  </a:lnTo>
                  <a:lnTo>
                    <a:pt x="2638603" y="3619106"/>
                  </a:lnTo>
                  <a:lnTo>
                    <a:pt x="2650103" y="3620300"/>
                  </a:lnTo>
                  <a:lnTo>
                    <a:pt x="2660809" y="3622688"/>
                  </a:lnTo>
                  <a:lnTo>
                    <a:pt x="2671515" y="3625075"/>
                  </a:lnTo>
                  <a:lnTo>
                    <a:pt x="2682221" y="3627861"/>
                  </a:lnTo>
                  <a:lnTo>
                    <a:pt x="2692134" y="3631840"/>
                  </a:lnTo>
                  <a:lnTo>
                    <a:pt x="2702840" y="3635422"/>
                  </a:lnTo>
                  <a:lnTo>
                    <a:pt x="2712356" y="3640197"/>
                  </a:lnTo>
                  <a:lnTo>
                    <a:pt x="2722269" y="3644972"/>
                  </a:lnTo>
                  <a:lnTo>
                    <a:pt x="2731389" y="3650543"/>
                  </a:lnTo>
                  <a:lnTo>
                    <a:pt x="2740509" y="3656114"/>
                  </a:lnTo>
                  <a:lnTo>
                    <a:pt x="2749233" y="3662481"/>
                  </a:lnTo>
                  <a:lnTo>
                    <a:pt x="2757560" y="3669246"/>
                  </a:lnTo>
                  <a:lnTo>
                    <a:pt x="2765490" y="3676011"/>
                  </a:lnTo>
                  <a:lnTo>
                    <a:pt x="2773421" y="3683174"/>
                  </a:lnTo>
                  <a:lnTo>
                    <a:pt x="2780558" y="3691133"/>
                  </a:lnTo>
                  <a:lnTo>
                    <a:pt x="2787299" y="3699092"/>
                  </a:lnTo>
                  <a:lnTo>
                    <a:pt x="2794040" y="3707448"/>
                  </a:lnTo>
                  <a:lnTo>
                    <a:pt x="2800384" y="3716203"/>
                  </a:lnTo>
                  <a:lnTo>
                    <a:pt x="2805935" y="3725355"/>
                  </a:lnTo>
                  <a:lnTo>
                    <a:pt x="2811487" y="3734906"/>
                  </a:lnTo>
                  <a:lnTo>
                    <a:pt x="2816245" y="3744456"/>
                  </a:lnTo>
                  <a:lnTo>
                    <a:pt x="2821003" y="3754007"/>
                  </a:lnTo>
                  <a:lnTo>
                    <a:pt x="2824572" y="3764751"/>
                  </a:lnTo>
                  <a:lnTo>
                    <a:pt x="2828537" y="3775098"/>
                  </a:lnTo>
                  <a:lnTo>
                    <a:pt x="2831313" y="3785444"/>
                  </a:lnTo>
                  <a:lnTo>
                    <a:pt x="2833692" y="3796188"/>
                  </a:lnTo>
                  <a:lnTo>
                    <a:pt x="2835674" y="3806933"/>
                  </a:lnTo>
                  <a:lnTo>
                    <a:pt x="2837260" y="3818473"/>
                  </a:lnTo>
                  <a:lnTo>
                    <a:pt x="2838053" y="3829615"/>
                  </a:lnTo>
                  <a:lnTo>
                    <a:pt x="2838450" y="3841155"/>
                  </a:lnTo>
                  <a:lnTo>
                    <a:pt x="2838053" y="3852297"/>
                  </a:lnTo>
                  <a:lnTo>
                    <a:pt x="2837260" y="3864236"/>
                  </a:lnTo>
                  <a:lnTo>
                    <a:pt x="2835674" y="3874980"/>
                  </a:lnTo>
                  <a:lnTo>
                    <a:pt x="2833692" y="3886122"/>
                  </a:lnTo>
                  <a:lnTo>
                    <a:pt x="2831313" y="3896866"/>
                  </a:lnTo>
                  <a:lnTo>
                    <a:pt x="2828537" y="3907611"/>
                  </a:lnTo>
                  <a:lnTo>
                    <a:pt x="2824572" y="3917957"/>
                  </a:lnTo>
                  <a:lnTo>
                    <a:pt x="2821003" y="3927906"/>
                  </a:lnTo>
                  <a:lnTo>
                    <a:pt x="2816245" y="3937854"/>
                  </a:lnTo>
                  <a:lnTo>
                    <a:pt x="2811487" y="3947405"/>
                  </a:lnTo>
                  <a:lnTo>
                    <a:pt x="2805935" y="3956557"/>
                  </a:lnTo>
                  <a:lnTo>
                    <a:pt x="2800384" y="3965710"/>
                  </a:lnTo>
                  <a:lnTo>
                    <a:pt x="2794040" y="3974464"/>
                  </a:lnTo>
                  <a:lnTo>
                    <a:pt x="2787299" y="3982821"/>
                  </a:lnTo>
                  <a:lnTo>
                    <a:pt x="2780558" y="3991178"/>
                  </a:lnTo>
                  <a:lnTo>
                    <a:pt x="2773421" y="3998738"/>
                  </a:lnTo>
                  <a:lnTo>
                    <a:pt x="2765490" y="4006299"/>
                  </a:lnTo>
                  <a:lnTo>
                    <a:pt x="2757560" y="4013064"/>
                  </a:lnTo>
                  <a:lnTo>
                    <a:pt x="2749233" y="4019829"/>
                  </a:lnTo>
                  <a:lnTo>
                    <a:pt x="2740509" y="4026196"/>
                  </a:lnTo>
                  <a:lnTo>
                    <a:pt x="2731389" y="4032165"/>
                  </a:lnTo>
                  <a:lnTo>
                    <a:pt x="2722269" y="4037338"/>
                  </a:lnTo>
                  <a:lnTo>
                    <a:pt x="2712356" y="4042114"/>
                  </a:lnTo>
                  <a:lnTo>
                    <a:pt x="2702840" y="4046491"/>
                  </a:lnTo>
                  <a:lnTo>
                    <a:pt x="2692134" y="4050868"/>
                  </a:lnTo>
                  <a:lnTo>
                    <a:pt x="2682221" y="4054052"/>
                  </a:lnTo>
                  <a:lnTo>
                    <a:pt x="2671515" y="4056837"/>
                  </a:lnTo>
                  <a:lnTo>
                    <a:pt x="2660809" y="4059623"/>
                  </a:lnTo>
                  <a:lnTo>
                    <a:pt x="2650103" y="4061613"/>
                  </a:lnTo>
                  <a:lnTo>
                    <a:pt x="2638603" y="4062806"/>
                  </a:lnTo>
                  <a:lnTo>
                    <a:pt x="2627501" y="4063602"/>
                  </a:lnTo>
                  <a:lnTo>
                    <a:pt x="2616002" y="4064000"/>
                  </a:lnTo>
                  <a:lnTo>
                    <a:pt x="2604503" y="4063602"/>
                  </a:lnTo>
                  <a:lnTo>
                    <a:pt x="2593400" y="4062806"/>
                  </a:lnTo>
                  <a:lnTo>
                    <a:pt x="2582297" y="4061613"/>
                  </a:lnTo>
                  <a:lnTo>
                    <a:pt x="2571195" y="4059623"/>
                  </a:lnTo>
                  <a:lnTo>
                    <a:pt x="2560489" y="4056837"/>
                  </a:lnTo>
                  <a:lnTo>
                    <a:pt x="2549783" y="4054052"/>
                  </a:lnTo>
                  <a:lnTo>
                    <a:pt x="2539473" y="4050868"/>
                  </a:lnTo>
                  <a:lnTo>
                    <a:pt x="2529560" y="4046491"/>
                  </a:lnTo>
                  <a:lnTo>
                    <a:pt x="2519647" y="4042114"/>
                  </a:lnTo>
                  <a:lnTo>
                    <a:pt x="2510131" y="4037338"/>
                  </a:lnTo>
                  <a:lnTo>
                    <a:pt x="2501011" y="4032165"/>
                  </a:lnTo>
                  <a:lnTo>
                    <a:pt x="2491891" y="4026196"/>
                  </a:lnTo>
                  <a:lnTo>
                    <a:pt x="2483167" y="4019829"/>
                  </a:lnTo>
                  <a:lnTo>
                    <a:pt x="2474841" y="4013064"/>
                  </a:lnTo>
                  <a:lnTo>
                    <a:pt x="2466514" y="4006299"/>
                  </a:lnTo>
                  <a:lnTo>
                    <a:pt x="2458980" y="3998738"/>
                  </a:lnTo>
                  <a:lnTo>
                    <a:pt x="2451446" y="3991178"/>
                  </a:lnTo>
                  <a:lnTo>
                    <a:pt x="2444308" y="3982821"/>
                  </a:lnTo>
                  <a:lnTo>
                    <a:pt x="2437964" y="3974464"/>
                  </a:lnTo>
                  <a:lnTo>
                    <a:pt x="2431620" y="3965710"/>
                  </a:lnTo>
                  <a:lnTo>
                    <a:pt x="2425672" y="3956557"/>
                  </a:lnTo>
                  <a:lnTo>
                    <a:pt x="2420914" y="3947405"/>
                  </a:lnTo>
                  <a:lnTo>
                    <a:pt x="2415759" y="3937854"/>
                  </a:lnTo>
                  <a:lnTo>
                    <a:pt x="2411397" y="3927906"/>
                  </a:lnTo>
                  <a:lnTo>
                    <a:pt x="2407035" y="3917957"/>
                  </a:lnTo>
                  <a:lnTo>
                    <a:pt x="2403863" y="3907611"/>
                  </a:lnTo>
                  <a:lnTo>
                    <a:pt x="2400691" y="3896866"/>
                  </a:lnTo>
                  <a:lnTo>
                    <a:pt x="2398312" y="3886122"/>
                  </a:lnTo>
                  <a:lnTo>
                    <a:pt x="2396329" y="3874980"/>
                  </a:lnTo>
                  <a:lnTo>
                    <a:pt x="2395140" y="3864236"/>
                  </a:lnTo>
                  <a:lnTo>
                    <a:pt x="2394347" y="3852297"/>
                  </a:lnTo>
                  <a:lnTo>
                    <a:pt x="2393950" y="3841155"/>
                  </a:lnTo>
                  <a:lnTo>
                    <a:pt x="2394347" y="3829615"/>
                  </a:lnTo>
                  <a:lnTo>
                    <a:pt x="2395140" y="3818473"/>
                  </a:lnTo>
                  <a:lnTo>
                    <a:pt x="2396329" y="3806933"/>
                  </a:lnTo>
                  <a:lnTo>
                    <a:pt x="2398312" y="3796188"/>
                  </a:lnTo>
                  <a:lnTo>
                    <a:pt x="2400691" y="3785444"/>
                  </a:lnTo>
                  <a:lnTo>
                    <a:pt x="2403863" y="3775098"/>
                  </a:lnTo>
                  <a:lnTo>
                    <a:pt x="2407035" y="3764751"/>
                  </a:lnTo>
                  <a:lnTo>
                    <a:pt x="2411397" y="3754007"/>
                  </a:lnTo>
                  <a:lnTo>
                    <a:pt x="2415759" y="3744456"/>
                  </a:lnTo>
                  <a:lnTo>
                    <a:pt x="2420914" y="3734906"/>
                  </a:lnTo>
                  <a:lnTo>
                    <a:pt x="2425672" y="3725355"/>
                  </a:lnTo>
                  <a:lnTo>
                    <a:pt x="2431620" y="3716203"/>
                  </a:lnTo>
                  <a:lnTo>
                    <a:pt x="2437964" y="3707448"/>
                  </a:lnTo>
                  <a:lnTo>
                    <a:pt x="2444308" y="3699092"/>
                  </a:lnTo>
                  <a:lnTo>
                    <a:pt x="2451446" y="3691133"/>
                  </a:lnTo>
                  <a:lnTo>
                    <a:pt x="2458980" y="3683174"/>
                  </a:lnTo>
                  <a:lnTo>
                    <a:pt x="2466514" y="3676011"/>
                  </a:lnTo>
                  <a:lnTo>
                    <a:pt x="2474841" y="3669246"/>
                  </a:lnTo>
                  <a:lnTo>
                    <a:pt x="2483167" y="3662481"/>
                  </a:lnTo>
                  <a:lnTo>
                    <a:pt x="2491891" y="3656114"/>
                  </a:lnTo>
                  <a:lnTo>
                    <a:pt x="2501011" y="3650543"/>
                  </a:lnTo>
                  <a:lnTo>
                    <a:pt x="2510131" y="3644972"/>
                  </a:lnTo>
                  <a:lnTo>
                    <a:pt x="2519647" y="3640197"/>
                  </a:lnTo>
                  <a:lnTo>
                    <a:pt x="2529560" y="3635422"/>
                  </a:lnTo>
                  <a:lnTo>
                    <a:pt x="2539473" y="3631840"/>
                  </a:lnTo>
                  <a:lnTo>
                    <a:pt x="2549783" y="3627861"/>
                  </a:lnTo>
                  <a:lnTo>
                    <a:pt x="2560489" y="3625075"/>
                  </a:lnTo>
                  <a:lnTo>
                    <a:pt x="2571195" y="3622688"/>
                  </a:lnTo>
                  <a:lnTo>
                    <a:pt x="2582297" y="3620300"/>
                  </a:lnTo>
                  <a:lnTo>
                    <a:pt x="2593400" y="3619106"/>
                  </a:lnTo>
                  <a:lnTo>
                    <a:pt x="2604503" y="3618310"/>
                  </a:lnTo>
                  <a:lnTo>
                    <a:pt x="2616002" y="3617912"/>
                  </a:lnTo>
                  <a:close/>
                  <a:moveTo>
                    <a:pt x="2187774" y="3414712"/>
                  </a:moveTo>
                  <a:lnTo>
                    <a:pt x="2193738" y="3415107"/>
                  </a:lnTo>
                  <a:lnTo>
                    <a:pt x="2199303" y="3415502"/>
                  </a:lnTo>
                  <a:lnTo>
                    <a:pt x="2204869" y="3415897"/>
                  </a:lnTo>
                  <a:lnTo>
                    <a:pt x="2210833" y="3417081"/>
                  </a:lnTo>
                  <a:lnTo>
                    <a:pt x="2216001" y="3418265"/>
                  </a:lnTo>
                  <a:lnTo>
                    <a:pt x="2221567" y="3419845"/>
                  </a:lnTo>
                  <a:lnTo>
                    <a:pt x="2227133" y="3421819"/>
                  </a:lnTo>
                  <a:lnTo>
                    <a:pt x="2231904" y="3423793"/>
                  </a:lnTo>
                  <a:lnTo>
                    <a:pt x="2237470" y="3425767"/>
                  </a:lnTo>
                  <a:lnTo>
                    <a:pt x="2241843" y="3428530"/>
                  </a:lnTo>
                  <a:lnTo>
                    <a:pt x="2247011" y="3431294"/>
                  </a:lnTo>
                  <a:lnTo>
                    <a:pt x="2251384" y="3434058"/>
                  </a:lnTo>
                  <a:lnTo>
                    <a:pt x="2256155" y="3437611"/>
                  </a:lnTo>
                  <a:lnTo>
                    <a:pt x="2260131" y="3440769"/>
                  </a:lnTo>
                  <a:lnTo>
                    <a:pt x="2264504" y="3443928"/>
                  </a:lnTo>
                  <a:lnTo>
                    <a:pt x="2268480" y="3448271"/>
                  </a:lnTo>
                  <a:lnTo>
                    <a:pt x="2272455" y="3451824"/>
                  </a:lnTo>
                  <a:lnTo>
                    <a:pt x="2275636" y="3456167"/>
                  </a:lnTo>
                  <a:lnTo>
                    <a:pt x="2278816" y="3460115"/>
                  </a:lnTo>
                  <a:lnTo>
                    <a:pt x="2282395" y="3464853"/>
                  </a:lnTo>
                  <a:lnTo>
                    <a:pt x="2285178" y="3469195"/>
                  </a:lnTo>
                  <a:lnTo>
                    <a:pt x="2288358" y="3474328"/>
                  </a:lnTo>
                  <a:lnTo>
                    <a:pt x="2290743" y="3479065"/>
                  </a:lnTo>
                  <a:lnTo>
                    <a:pt x="2292731" y="3484198"/>
                  </a:lnTo>
                  <a:lnTo>
                    <a:pt x="2294719" y="3488936"/>
                  </a:lnTo>
                  <a:lnTo>
                    <a:pt x="2296707" y="3494463"/>
                  </a:lnTo>
                  <a:lnTo>
                    <a:pt x="2298297" y="3499990"/>
                  </a:lnTo>
                  <a:lnTo>
                    <a:pt x="2299490" y="3505123"/>
                  </a:lnTo>
                  <a:lnTo>
                    <a:pt x="2300683" y="3511045"/>
                  </a:lnTo>
                  <a:lnTo>
                    <a:pt x="2301478" y="3516967"/>
                  </a:lnTo>
                  <a:lnTo>
                    <a:pt x="2301875" y="3522494"/>
                  </a:lnTo>
                  <a:lnTo>
                    <a:pt x="2301875" y="3528416"/>
                  </a:lnTo>
                  <a:lnTo>
                    <a:pt x="2301875" y="3534338"/>
                  </a:lnTo>
                  <a:lnTo>
                    <a:pt x="2301478" y="3539866"/>
                  </a:lnTo>
                  <a:lnTo>
                    <a:pt x="2300683" y="3545393"/>
                  </a:lnTo>
                  <a:lnTo>
                    <a:pt x="2299490" y="3550920"/>
                  </a:lnTo>
                  <a:lnTo>
                    <a:pt x="2298297" y="3556447"/>
                  </a:lnTo>
                  <a:lnTo>
                    <a:pt x="2296707" y="3561975"/>
                  </a:lnTo>
                  <a:lnTo>
                    <a:pt x="2294719" y="3567107"/>
                  </a:lnTo>
                  <a:lnTo>
                    <a:pt x="2292731" y="3572634"/>
                  </a:lnTo>
                  <a:lnTo>
                    <a:pt x="2290743" y="3577372"/>
                  </a:lnTo>
                  <a:lnTo>
                    <a:pt x="2288358" y="3582504"/>
                  </a:lnTo>
                  <a:lnTo>
                    <a:pt x="2285178" y="3587242"/>
                  </a:lnTo>
                  <a:lnTo>
                    <a:pt x="2282395" y="3591585"/>
                  </a:lnTo>
                  <a:lnTo>
                    <a:pt x="2278816" y="3596323"/>
                  </a:lnTo>
                  <a:lnTo>
                    <a:pt x="2275636" y="3600271"/>
                  </a:lnTo>
                  <a:lnTo>
                    <a:pt x="2272455" y="3604614"/>
                  </a:lnTo>
                  <a:lnTo>
                    <a:pt x="2268480" y="3608562"/>
                  </a:lnTo>
                  <a:lnTo>
                    <a:pt x="2264504" y="3612115"/>
                  </a:lnTo>
                  <a:lnTo>
                    <a:pt x="2260131" y="3615668"/>
                  </a:lnTo>
                  <a:lnTo>
                    <a:pt x="2256155" y="3619221"/>
                  </a:lnTo>
                  <a:lnTo>
                    <a:pt x="2251384" y="3622380"/>
                  </a:lnTo>
                  <a:lnTo>
                    <a:pt x="2247011" y="3625143"/>
                  </a:lnTo>
                  <a:lnTo>
                    <a:pt x="2241843" y="3627907"/>
                  </a:lnTo>
                  <a:lnTo>
                    <a:pt x="2237470" y="3630276"/>
                  </a:lnTo>
                  <a:lnTo>
                    <a:pt x="2231904" y="3633040"/>
                  </a:lnTo>
                  <a:lnTo>
                    <a:pt x="2227133" y="3634619"/>
                  </a:lnTo>
                  <a:lnTo>
                    <a:pt x="2221567" y="3636593"/>
                  </a:lnTo>
                  <a:lnTo>
                    <a:pt x="2216001" y="3637777"/>
                  </a:lnTo>
                  <a:lnTo>
                    <a:pt x="2210833" y="3639751"/>
                  </a:lnTo>
                  <a:lnTo>
                    <a:pt x="2204869" y="3640541"/>
                  </a:lnTo>
                  <a:lnTo>
                    <a:pt x="2199303" y="3641330"/>
                  </a:lnTo>
                  <a:lnTo>
                    <a:pt x="2193738" y="3641725"/>
                  </a:lnTo>
                  <a:lnTo>
                    <a:pt x="2187774" y="3641725"/>
                  </a:lnTo>
                  <a:lnTo>
                    <a:pt x="2181413" y="3641725"/>
                  </a:lnTo>
                  <a:lnTo>
                    <a:pt x="2175847" y="3641330"/>
                  </a:lnTo>
                  <a:lnTo>
                    <a:pt x="2170281" y="3640541"/>
                  </a:lnTo>
                  <a:lnTo>
                    <a:pt x="2164715" y="3639751"/>
                  </a:lnTo>
                  <a:lnTo>
                    <a:pt x="2159149" y="3637777"/>
                  </a:lnTo>
                  <a:lnTo>
                    <a:pt x="2153583" y="3636593"/>
                  </a:lnTo>
                  <a:lnTo>
                    <a:pt x="2148415" y="3634619"/>
                  </a:lnTo>
                  <a:lnTo>
                    <a:pt x="2143247" y="3633040"/>
                  </a:lnTo>
                  <a:lnTo>
                    <a:pt x="2138476" y="3630276"/>
                  </a:lnTo>
                  <a:lnTo>
                    <a:pt x="2133308" y="3627907"/>
                  </a:lnTo>
                  <a:lnTo>
                    <a:pt x="2128139" y="3625143"/>
                  </a:lnTo>
                  <a:lnTo>
                    <a:pt x="2123766" y="3622380"/>
                  </a:lnTo>
                  <a:lnTo>
                    <a:pt x="2118995" y="3619221"/>
                  </a:lnTo>
                  <a:lnTo>
                    <a:pt x="2115020" y="3615668"/>
                  </a:lnTo>
                  <a:lnTo>
                    <a:pt x="2110646" y="3612115"/>
                  </a:lnTo>
                  <a:lnTo>
                    <a:pt x="2106671" y="3608562"/>
                  </a:lnTo>
                  <a:lnTo>
                    <a:pt x="2103093" y="3604614"/>
                  </a:lnTo>
                  <a:lnTo>
                    <a:pt x="2099515" y="3600271"/>
                  </a:lnTo>
                  <a:lnTo>
                    <a:pt x="2096334" y="3596323"/>
                  </a:lnTo>
                  <a:lnTo>
                    <a:pt x="2092756" y="3591585"/>
                  </a:lnTo>
                  <a:lnTo>
                    <a:pt x="2089973" y="3587242"/>
                  </a:lnTo>
                  <a:lnTo>
                    <a:pt x="2087190" y="3582504"/>
                  </a:lnTo>
                  <a:lnTo>
                    <a:pt x="2084805" y="3577372"/>
                  </a:lnTo>
                  <a:lnTo>
                    <a:pt x="2082419" y="3572634"/>
                  </a:lnTo>
                  <a:lnTo>
                    <a:pt x="2080431" y="3567107"/>
                  </a:lnTo>
                  <a:lnTo>
                    <a:pt x="2078444" y="3561975"/>
                  </a:lnTo>
                  <a:lnTo>
                    <a:pt x="2077251" y="3556447"/>
                  </a:lnTo>
                  <a:lnTo>
                    <a:pt x="2076058" y="3550920"/>
                  </a:lnTo>
                  <a:lnTo>
                    <a:pt x="2074468" y="3545393"/>
                  </a:lnTo>
                  <a:lnTo>
                    <a:pt x="2073673" y="3539866"/>
                  </a:lnTo>
                  <a:lnTo>
                    <a:pt x="2073275" y="3534338"/>
                  </a:lnTo>
                  <a:lnTo>
                    <a:pt x="2073275" y="3528416"/>
                  </a:lnTo>
                  <a:lnTo>
                    <a:pt x="2073275" y="3522494"/>
                  </a:lnTo>
                  <a:lnTo>
                    <a:pt x="2073673" y="3516967"/>
                  </a:lnTo>
                  <a:lnTo>
                    <a:pt x="2074468" y="3511045"/>
                  </a:lnTo>
                  <a:lnTo>
                    <a:pt x="2076058" y="3505123"/>
                  </a:lnTo>
                  <a:lnTo>
                    <a:pt x="2077251" y="3499990"/>
                  </a:lnTo>
                  <a:lnTo>
                    <a:pt x="2078444" y="3494463"/>
                  </a:lnTo>
                  <a:lnTo>
                    <a:pt x="2080431" y="3488936"/>
                  </a:lnTo>
                  <a:lnTo>
                    <a:pt x="2082419" y="3484198"/>
                  </a:lnTo>
                  <a:lnTo>
                    <a:pt x="2084805" y="3479065"/>
                  </a:lnTo>
                  <a:lnTo>
                    <a:pt x="2087190" y="3474328"/>
                  </a:lnTo>
                  <a:lnTo>
                    <a:pt x="2089973" y="3469195"/>
                  </a:lnTo>
                  <a:lnTo>
                    <a:pt x="2092756" y="3464853"/>
                  </a:lnTo>
                  <a:lnTo>
                    <a:pt x="2096334" y="3460115"/>
                  </a:lnTo>
                  <a:lnTo>
                    <a:pt x="2099515" y="3456167"/>
                  </a:lnTo>
                  <a:lnTo>
                    <a:pt x="2103093" y="3451824"/>
                  </a:lnTo>
                  <a:lnTo>
                    <a:pt x="2106671" y="3448271"/>
                  </a:lnTo>
                  <a:lnTo>
                    <a:pt x="2110646" y="3443928"/>
                  </a:lnTo>
                  <a:lnTo>
                    <a:pt x="2115020" y="3440769"/>
                  </a:lnTo>
                  <a:lnTo>
                    <a:pt x="2118995" y="3437611"/>
                  </a:lnTo>
                  <a:lnTo>
                    <a:pt x="2123766" y="3434058"/>
                  </a:lnTo>
                  <a:lnTo>
                    <a:pt x="2128139" y="3431294"/>
                  </a:lnTo>
                  <a:lnTo>
                    <a:pt x="2133308" y="3428530"/>
                  </a:lnTo>
                  <a:lnTo>
                    <a:pt x="2138476" y="3425767"/>
                  </a:lnTo>
                  <a:lnTo>
                    <a:pt x="2143247" y="3423793"/>
                  </a:lnTo>
                  <a:lnTo>
                    <a:pt x="2148415" y="3421819"/>
                  </a:lnTo>
                  <a:lnTo>
                    <a:pt x="2153583" y="3419845"/>
                  </a:lnTo>
                  <a:lnTo>
                    <a:pt x="2159149" y="3418265"/>
                  </a:lnTo>
                  <a:lnTo>
                    <a:pt x="2164715" y="3417081"/>
                  </a:lnTo>
                  <a:lnTo>
                    <a:pt x="2170281" y="3415897"/>
                  </a:lnTo>
                  <a:lnTo>
                    <a:pt x="2175847" y="3415502"/>
                  </a:lnTo>
                  <a:lnTo>
                    <a:pt x="2181413" y="3415107"/>
                  </a:lnTo>
                  <a:lnTo>
                    <a:pt x="2187774" y="3414712"/>
                  </a:lnTo>
                  <a:close/>
                  <a:moveTo>
                    <a:pt x="2877146" y="3217862"/>
                  </a:moveTo>
                  <a:lnTo>
                    <a:pt x="2885867" y="3218259"/>
                  </a:lnTo>
                  <a:lnTo>
                    <a:pt x="2894191" y="3219051"/>
                  </a:lnTo>
                  <a:lnTo>
                    <a:pt x="2902515" y="3219844"/>
                  </a:lnTo>
                  <a:lnTo>
                    <a:pt x="2910840" y="3221430"/>
                  </a:lnTo>
                  <a:lnTo>
                    <a:pt x="2918768" y="3223412"/>
                  </a:lnTo>
                  <a:lnTo>
                    <a:pt x="2926696" y="3225394"/>
                  </a:lnTo>
                  <a:lnTo>
                    <a:pt x="2934624" y="3228169"/>
                  </a:lnTo>
                  <a:lnTo>
                    <a:pt x="2942156" y="3230943"/>
                  </a:lnTo>
                  <a:lnTo>
                    <a:pt x="2949291" y="3234511"/>
                  </a:lnTo>
                  <a:lnTo>
                    <a:pt x="2956426" y="3238079"/>
                  </a:lnTo>
                  <a:lnTo>
                    <a:pt x="2963561" y="3242043"/>
                  </a:lnTo>
                  <a:lnTo>
                    <a:pt x="2970300" y="3246403"/>
                  </a:lnTo>
                  <a:lnTo>
                    <a:pt x="2976643" y="3251160"/>
                  </a:lnTo>
                  <a:lnTo>
                    <a:pt x="2982985" y="3255917"/>
                  </a:lnTo>
                  <a:lnTo>
                    <a:pt x="2988931" y="3261070"/>
                  </a:lnTo>
                  <a:lnTo>
                    <a:pt x="2994481" y="3266620"/>
                  </a:lnTo>
                  <a:lnTo>
                    <a:pt x="3000030" y="3272169"/>
                  </a:lnTo>
                  <a:lnTo>
                    <a:pt x="3005580" y="3278512"/>
                  </a:lnTo>
                  <a:lnTo>
                    <a:pt x="3010337" y="3284458"/>
                  </a:lnTo>
                  <a:lnTo>
                    <a:pt x="3015093" y="3291196"/>
                  </a:lnTo>
                  <a:lnTo>
                    <a:pt x="3019057" y="3297935"/>
                  </a:lnTo>
                  <a:lnTo>
                    <a:pt x="3023418" y="3305070"/>
                  </a:lnTo>
                  <a:lnTo>
                    <a:pt x="3026986" y="3312206"/>
                  </a:lnTo>
                  <a:lnTo>
                    <a:pt x="3030553" y="3319341"/>
                  </a:lnTo>
                  <a:lnTo>
                    <a:pt x="3033328" y="3326873"/>
                  </a:lnTo>
                  <a:lnTo>
                    <a:pt x="3035706" y="3334404"/>
                  </a:lnTo>
                  <a:lnTo>
                    <a:pt x="3038085" y="3342332"/>
                  </a:lnTo>
                  <a:lnTo>
                    <a:pt x="3040067" y="3350657"/>
                  </a:lnTo>
                  <a:lnTo>
                    <a:pt x="3041652" y="3358585"/>
                  </a:lnTo>
                  <a:lnTo>
                    <a:pt x="3042445" y="3366909"/>
                  </a:lnTo>
                  <a:lnTo>
                    <a:pt x="3043238" y="3375630"/>
                  </a:lnTo>
                  <a:lnTo>
                    <a:pt x="3043238" y="3383954"/>
                  </a:lnTo>
                  <a:lnTo>
                    <a:pt x="3043238" y="3392675"/>
                  </a:lnTo>
                  <a:lnTo>
                    <a:pt x="3042445" y="3401000"/>
                  </a:lnTo>
                  <a:lnTo>
                    <a:pt x="3041652" y="3408928"/>
                  </a:lnTo>
                  <a:lnTo>
                    <a:pt x="3040067" y="3417252"/>
                  </a:lnTo>
                  <a:lnTo>
                    <a:pt x="3038085" y="3425180"/>
                  </a:lnTo>
                  <a:lnTo>
                    <a:pt x="3035706" y="3433108"/>
                  </a:lnTo>
                  <a:lnTo>
                    <a:pt x="3033328" y="3441036"/>
                  </a:lnTo>
                  <a:lnTo>
                    <a:pt x="3030553" y="3448568"/>
                  </a:lnTo>
                  <a:lnTo>
                    <a:pt x="3026986" y="3456100"/>
                  </a:lnTo>
                  <a:lnTo>
                    <a:pt x="3023418" y="3463235"/>
                  </a:lnTo>
                  <a:lnTo>
                    <a:pt x="3019057" y="3469974"/>
                  </a:lnTo>
                  <a:lnTo>
                    <a:pt x="3015093" y="3476712"/>
                  </a:lnTo>
                  <a:lnTo>
                    <a:pt x="3010337" y="3483451"/>
                  </a:lnTo>
                  <a:lnTo>
                    <a:pt x="3005580" y="3489794"/>
                  </a:lnTo>
                  <a:lnTo>
                    <a:pt x="3000030" y="3495343"/>
                  </a:lnTo>
                  <a:lnTo>
                    <a:pt x="2994481" y="3501289"/>
                  </a:lnTo>
                  <a:lnTo>
                    <a:pt x="2988931" y="3506442"/>
                  </a:lnTo>
                  <a:lnTo>
                    <a:pt x="2982985" y="3511992"/>
                  </a:lnTo>
                  <a:lnTo>
                    <a:pt x="2976643" y="3517145"/>
                  </a:lnTo>
                  <a:lnTo>
                    <a:pt x="2970300" y="3521506"/>
                  </a:lnTo>
                  <a:lnTo>
                    <a:pt x="2963561" y="3525866"/>
                  </a:lnTo>
                  <a:lnTo>
                    <a:pt x="2956426" y="3529830"/>
                  </a:lnTo>
                  <a:lnTo>
                    <a:pt x="2949291" y="3533794"/>
                  </a:lnTo>
                  <a:lnTo>
                    <a:pt x="2942156" y="3536965"/>
                  </a:lnTo>
                  <a:lnTo>
                    <a:pt x="2934624" y="3539740"/>
                  </a:lnTo>
                  <a:lnTo>
                    <a:pt x="2926696" y="3542515"/>
                  </a:lnTo>
                  <a:lnTo>
                    <a:pt x="2918768" y="3544893"/>
                  </a:lnTo>
                  <a:lnTo>
                    <a:pt x="2910840" y="3546479"/>
                  </a:lnTo>
                  <a:lnTo>
                    <a:pt x="2902515" y="3548065"/>
                  </a:lnTo>
                  <a:lnTo>
                    <a:pt x="2894191" y="3548857"/>
                  </a:lnTo>
                  <a:lnTo>
                    <a:pt x="2885867" y="3549650"/>
                  </a:lnTo>
                  <a:lnTo>
                    <a:pt x="2877146" y="3549650"/>
                  </a:lnTo>
                  <a:lnTo>
                    <a:pt x="2868821" y="3549650"/>
                  </a:lnTo>
                  <a:lnTo>
                    <a:pt x="2860101" y="3548857"/>
                  </a:lnTo>
                  <a:lnTo>
                    <a:pt x="2851776" y="3548065"/>
                  </a:lnTo>
                  <a:lnTo>
                    <a:pt x="2843848" y="3546479"/>
                  </a:lnTo>
                  <a:lnTo>
                    <a:pt x="2835524" y="3544893"/>
                  </a:lnTo>
                  <a:lnTo>
                    <a:pt x="2827992" y="3542515"/>
                  </a:lnTo>
                  <a:lnTo>
                    <a:pt x="2820460" y="3539740"/>
                  </a:lnTo>
                  <a:lnTo>
                    <a:pt x="2812929" y="3536965"/>
                  </a:lnTo>
                  <a:lnTo>
                    <a:pt x="2805397" y="3533794"/>
                  </a:lnTo>
                  <a:lnTo>
                    <a:pt x="2798262" y="3529830"/>
                  </a:lnTo>
                  <a:lnTo>
                    <a:pt x="2791127" y="3525866"/>
                  </a:lnTo>
                  <a:lnTo>
                    <a:pt x="2784784" y="3521506"/>
                  </a:lnTo>
                  <a:lnTo>
                    <a:pt x="2778045" y="3517145"/>
                  </a:lnTo>
                  <a:lnTo>
                    <a:pt x="2771703" y="3511992"/>
                  </a:lnTo>
                  <a:lnTo>
                    <a:pt x="2766153" y="3506442"/>
                  </a:lnTo>
                  <a:lnTo>
                    <a:pt x="2760207" y="3501289"/>
                  </a:lnTo>
                  <a:lnTo>
                    <a:pt x="2754261" y="3495343"/>
                  </a:lnTo>
                  <a:lnTo>
                    <a:pt x="2749505" y="3489794"/>
                  </a:lnTo>
                  <a:lnTo>
                    <a:pt x="2744351" y="3483451"/>
                  </a:lnTo>
                  <a:lnTo>
                    <a:pt x="2739991" y="3476712"/>
                  </a:lnTo>
                  <a:lnTo>
                    <a:pt x="2735234" y="3469974"/>
                  </a:lnTo>
                  <a:lnTo>
                    <a:pt x="2731666" y="3463235"/>
                  </a:lnTo>
                  <a:lnTo>
                    <a:pt x="2727702" y="3456100"/>
                  </a:lnTo>
                  <a:lnTo>
                    <a:pt x="2724531" y="3448568"/>
                  </a:lnTo>
                  <a:lnTo>
                    <a:pt x="2721756" y="3441036"/>
                  </a:lnTo>
                  <a:lnTo>
                    <a:pt x="2718982" y="3433108"/>
                  </a:lnTo>
                  <a:lnTo>
                    <a:pt x="2716603" y="3425180"/>
                  </a:lnTo>
                  <a:lnTo>
                    <a:pt x="2715018" y="3417252"/>
                  </a:lnTo>
                  <a:lnTo>
                    <a:pt x="2713432" y="3408928"/>
                  </a:lnTo>
                  <a:lnTo>
                    <a:pt x="2712639" y="3401000"/>
                  </a:lnTo>
                  <a:lnTo>
                    <a:pt x="2711450" y="3392675"/>
                  </a:lnTo>
                  <a:lnTo>
                    <a:pt x="2711450" y="3383954"/>
                  </a:lnTo>
                  <a:lnTo>
                    <a:pt x="2711450" y="3375630"/>
                  </a:lnTo>
                  <a:lnTo>
                    <a:pt x="2712639" y="3366909"/>
                  </a:lnTo>
                  <a:lnTo>
                    <a:pt x="2713432" y="3358585"/>
                  </a:lnTo>
                  <a:lnTo>
                    <a:pt x="2715018" y="3350657"/>
                  </a:lnTo>
                  <a:lnTo>
                    <a:pt x="2716603" y="3342332"/>
                  </a:lnTo>
                  <a:lnTo>
                    <a:pt x="2718982" y="3334404"/>
                  </a:lnTo>
                  <a:lnTo>
                    <a:pt x="2721756" y="3326873"/>
                  </a:lnTo>
                  <a:lnTo>
                    <a:pt x="2724531" y="3319341"/>
                  </a:lnTo>
                  <a:lnTo>
                    <a:pt x="2727702" y="3312206"/>
                  </a:lnTo>
                  <a:lnTo>
                    <a:pt x="2731666" y="3305070"/>
                  </a:lnTo>
                  <a:lnTo>
                    <a:pt x="2735234" y="3297935"/>
                  </a:lnTo>
                  <a:lnTo>
                    <a:pt x="2739991" y="3291196"/>
                  </a:lnTo>
                  <a:lnTo>
                    <a:pt x="2744351" y="3284458"/>
                  </a:lnTo>
                  <a:lnTo>
                    <a:pt x="2749505" y="3278512"/>
                  </a:lnTo>
                  <a:lnTo>
                    <a:pt x="2754261" y="3272169"/>
                  </a:lnTo>
                  <a:lnTo>
                    <a:pt x="2760207" y="3266620"/>
                  </a:lnTo>
                  <a:lnTo>
                    <a:pt x="2766153" y="3261070"/>
                  </a:lnTo>
                  <a:lnTo>
                    <a:pt x="2771703" y="3255917"/>
                  </a:lnTo>
                  <a:lnTo>
                    <a:pt x="2778045" y="3251160"/>
                  </a:lnTo>
                  <a:lnTo>
                    <a:pt x="2784784" y="3246403"/>
                  </a:lnTo>
                  <a:lnTo>
                    <a:pt x="2791127" y="3242043"/>
                  </a:lnTo>
                  <a:lnTo>
                    <a:pt x="2798262" y="3238079"/>
                  </a:lnTo>
                  <a:lnTo>
                    <a:pt x="2805397" y="3234511"/>
                  </a:lnTo>
                  <a:lnTo>
                    <a:pt x="2812929" y="3230943"/>
                  </a:lnTo>
                  <a:lnTo>
                    <a:pt x="2820460" y="3228169"/>
                  </a:lnTo>
                  <a:lnTo>
                    <a:pt x="2827992" y="3225394"/>
                  </a:lnTo>
                  <a:lnTo>
                    <a:pt x="2835524" y="3223412"/>
                  </a:lnTo>
                  <a:lnTo>
                    <a:pt x="2843848" y="3221430"/>
                  </a:lnTo>
                  <a:lnTo>
                    <a:pt x="2851776" y="3219844"/>
                  </a:lnTo>
                  <a:lnTo>
                    <a:pt x="2860101" y="3219051"/>
                  </a:lnTo>
                  <a:lnTo>
                    <a:pt x="2868821" y="3218259"/>
                  </a:lnTo>
                  <a:lnTo>
                    <a:pt x="2877146" y="3217862"/>
                  </a:lnTo>
                  <a:close/>
                  <a:moveTo>
                    <a:pt x="1341242" y="3000374"/>
                  </a:moveTo>
                  <a:lnTo>
                    <a:pt x="410762" y="4429560"/>
                  </a:lnTo>
                  <a:lnTo>
                    <a:pt x="409572" y="4434325"/>
                  </a:lnTo>
                  <a:lnTo>
                    <a:pt x="406794" y="4447826"/>
                  </a:lnTo>
                  <a:lnTo>
                    <a:pt x="404414" y="4458151"/>
                  </a:lnTo>
                  <a:lnTo>
                    <a:pt x="402430" y="4469667"/>
                  </a:lnTo>
                  <a:lnTo>
                    <a:pt x="400446" y="4483169"/>
                  </a:lnTo>
                  <a:lnTo>
                    <a:pt x="398859" y="4498259"/>
                  </a:lnTo>
                  <a:lnTo>
                    <a:pt x="396875" y="4514937"/>
                  </a:lnTo>
                  <a:lnTo>
                    <a:pt x="395287" y="4533204"/>
                  </a:lnTo>
                  <a:lnTo>
                    <a:pt x="394097" y="4552265"/>
                  </a:lnTo>
                  <a:lnTo>
                    <a:pt x="393700" y="4572915"/>
                  </a:lnTo>
                  <a:lnTo>
                    <a:pt x="394097" y="4594359"/>
                  </a:lnTo>
                  <a:lnTo>
                    <a:pt x="394891" y="4616597"/>
                  </a:lnTo>
                  <a:lnTo>
                    <a:pt x="397271" y="4640026"/>
                  </a:lnTo>
                  <a:lnTo>
                    <a:pt x="400049" y="4664249"/>
                  </a:lnTo>
                  <a:lnTo>
                    <a:pt x="401636" y="4676162"/>
                  </a:lnTo>
                  <a:lnTo>
                    <a:pt x="403620" y="4688870"/>
                  </a:lnTo>
                  <a:lnTo>
                    <a:pt x="406398" y="4701180"/>
                  </a:lnTo>
                  <a:lnTo>
                    <a:pt x="409175" y="4713490"/>
                  </a:lnTo>
                  <a:lnTo>
                    <a:pt x="412350" y="4726198"/>
                  </a:lnTo>
                  <a:lnTo>
                    <a:pt x="415921" y="4738905"/>
                  </a:lnTo>
                  <a:lnTo>
                    <a:pt x="419492" y="4752010"/>
                  </a:lnTo>
                  <a:lnTo>
                    <a:pt x="423857" y="4764320"/>
                  </a:lnTo>
                  <a:lnTo>
                    <a:pt x="428221" y="4777425"/>
                  </a:lnTo>
                  <a:lnTo>
                    <a:pt x="433380" y="4790132"/>
                  </a:lnTo>
                  <a:lnTo>
                    <a:pt x="438538" y="4802839"/>
                  </a:lnTo>
                  <a:lnTo>
                    <a:pt x="444887" y="4815944"/>
                  </a:lnTo>
                  <a:lnTo>
                    <a:pt x="451235" y="4828254"/>
                  </a:lnTo>
                  <a:lnTo>
                    <a:pt x="457584" y="4841359"/>
                  </a:lnTo>
                  <a:lnTo>
                    <a:pt x="464726" y="4853669"/>
                  </a:lnTo>
                  <a:lnTo>
                    <a:pt x="472662" y="4866773"/>
                  </a:lnTo>
                  <a:lnTo>
                    <a:pt x="480995" y="4879084"/>
                  </a:lnTo>
                  <a:lnTo>
                    <a:pt x="489724" y="4891394"/>
                  </a:lnTo>
                  <a:lnTo>
                    <a:pt x="498850" y="4903704"/>
                  </a:lnTo>
                  <a:lnTo>
                    <a:pt x="508770" y="4915618"/>
                  </a:lnTo>
                  <a:lnTo>
                    <a:pt x="519087" y="4927531"/>
                  </a:lnTo>
                  <a:lnTo>
                    <a:pt x="530197" y="4939444"/>
                  </a:lnTo>
                  <a:lnTo>
                    <a:pt x="541704" y="4950960"/>
                  </a:lnTo>
                  <a:lnTo>
                    <a:pt x="553608" y="4962476"/>
                  </a:lnTo>
                  <a:lnTo>
                    <a:pt x="566702" y="4973992"/>
                  </a:lnTo>
                  <a:lnTo>
                    <a:pt x="579796" y="4984714"/>
                  </a:lnTo>
                  <a:lnTo>
                    <a:pt x="594081" y="4995436"/>
                  </a:lnTo>
                  <a:lnTo>
                    <a:pt x="609159" y="5005761"/>
                  </a:lnTo>
                  <a:lnTo>
                    <a:pt x="624237" y="5016085"/>
                  </a:lnTo>
                  <a:lnTo>
                    <a:pt x="640109" y="5026410"/>
                  </a:lnTo>
                  <a:lnTo>
                    <a:pt x="657171" y="5035941"/>
                  </a:lnTo>
                  <a:lnTo>
                    <a:pt x="674630" y="5045074"/>
                  </a:lnTo>
                  <a:lnTo>
                    <a:pt x="3954917" y="5045074"/>
                  </a:lnTo>
                  <a:lnTo>
                    <a:pt x="3972376" y="5035941"/>
                  </a:lnTo>
                  <a:lnTo>
                    <a:pt x="3989041" y="5026410"/>
                  </a:lnTo>
                  <a:lnTo>
                    <a:pt x="4005310" y="5016085"/>
                  </a:lnTo>
                  <a:lnTo>
                    <a:pt x="4020785" y="5005761"/>
                  </a:lnTo>
                  <a:lnTo>
                    <a:pt x="4035069" y="4995436"/>
                  </a:lnTo>
                  <a:lnTo>
                    <a:pt x="4049354" y="4984714"/>
                  </a:lnTo>
                  <a:lnTo>
                    <a:pt x="4062448" y="4973992"/>
                  </a:lnTo>
                  <a:lnTo>
                    <a:pt x="4075543" y="4962476"/>
                  </a:lnTo>
                  <a:lnTo>
                    <a:pt x="4087446" y="4950960"/>
                  </a:lnTo>
                  <a:lnTo>
                    <a:pt x="4098953" y="4939444"/>
                  </a:lnTo>
                  <a:lnTo>
                    <a:pt x="4110063" y="4927531"/>
                  </a:lnTo>
                  <a:lnTo>
                    <a:pt x="4120777" y="4915618"/>
                  </a:lnTo>
                  <a:lnTo>
                    <a:pt x="4130300" y="4903704"/>
                  </a:lnTo>
                  <a:lnTo>
                    <a:pt x="4139823" y="4891394"/>
                  </a:lnTo>
                  <a:lnTo>
                    <a:pt x="4148552" y="4879084"/>
                  </a:lnTo>
                  <a:lnTo>
                    <a:pt x="4156488" y="4866773"/>
                  </a:lnTo>
                  <a:lnTo>
                    <a:pt x="4164424" y="4853669"/>
                  </a:lnTo>
                  <a:lnTo>
                    <a:pt x="4171566" y="4841359"/>
                  </a:lnTo>
                  <a:lnTo>
                    <a:pt x="4178312" y="4828254"/>
                  </a:lnTo>
                  <a:lnTo>
                    <a:pt x="4184661" y="4815944"/>
                  </a:lnTo>
                  <a:lnTo>
                    <a:pt x="4190613" y="4802839"/>
                  </a:lnTo>
                  <a:lnTo>
                    <a:pt x="4195771" y="4790132"/>
                  </a:lnTo>
                  <a:lnTo>
                    <a:pt x="4200929" y="4777425"/>
                  </a:lnTo>
                  <a:lnTo>
                    <a:pt x="4205294" y="4764320"/>
                  </a:lnTo>
                  <a:lnTo>
                    <a:pt x="4209659" y="4752010"/>
                  </a:lnTo>
                  <a:lnTo>
                    <a:pt x="4213627" y="4738905"/>
                  </a:lnTo>
                  <a:lnTo>
                    <a:pt x="4217197" y="4726198"/>
                  </a:lnTo>
                  <a:lnTo>
                    <a:pt x="4219975" y="4713490"/>
                  </a:lnTo>
                  <a:lnTo>
                    <a:pt x="4222753" y="4701180"/>
                  </a:lnTo>
                  <a:lnTo>
                    <a:pt x="4225530" y="4688870"/>
                  </a:lnTo>
                  <a:lnTo>
                    <a:pt x="4227514" y="4676162"/>
                  </a:lnTo>
                  <a:lnTo>
                    <a:pt x="4229498" y="4664249"/>
                  </a:lnTo>
                  <a:lnTo>
                    <a:pt x="4232673" y="4640026"/>
                  </a:lnTo>
                  <a:lnTo>
                    <a:pt x="4234259" y="4616597"/>
                  </a:lnTo>
                  <a:lnTo>
                    <a:pt x="4235450" y="4594359"/>
                  </a:lnTo>
                  <a:lnTo>
                    <a:pt x="4235450" y="4572915"/>
                  </a:lnTo>
                  <a:lnTo>
                    <a:pt x="4235053" y="4552265"/>
                  </a:lnTo>
                  <a:lnTo>
                    <a:pt x="4234259" y="4533204"/>
                  </a:lnTo>
                  <a:lnTo>
                    <a:pt x="4232673" y="4514937"/>
                  </a:lnTo>
                  <a:lnTo>
                    <a:pt x="4230689" y="4498259"/>
                  </a:lnTo>
                  <a:lnTo>
                    <a:pt x="4228705" y="4483169"/>
                  </a:lnTo>
                  <a:lnTo>
                    <a:pt x="4226721" y="4469667"/>
                  </a:lnTo>
                  <a:lnTo>
                    <a:pt x="4224737" y="4458151"/>
                  </a:lnTo>
                  <a:lnTo>
                    <a:pt x="4222356" y="4447826"/>
                  </a:lnTo>
                  <a:lnTo>
                    <a:pt x="4219578" y="4434325"/>
                  </a:lnTo>
                  <a:lnTo>
                    <a:pt x="4218388" y="4429560"/>
                  </a:lnTo>
                  <a:lnTo>
                    <a:pt x="3282826" y="3000490"/>
                  </a:lnTo>
                  <a:lnTo>
                    <a:pt x="3282951" y="3001367"/>
                  </a:lnTo>
                  <a:lnTo>
                    <a:pt x="3282554" y="3003754"/>
                  </a:lnTo>
                  <a:lnTo>
                    <a:pt x="3281761" y="3006140"/>
                  </a:lnTo>
                  <a:lnTo>
                    <a:pt x="3280173" y="3008526"/>
                  </a:lnTo>
                  <a:lnTo>
                    <a:pt x="3278189" y="3010913"/>
                  </a:lnTo>
                  <a:lnTo>
                    <a:pt x="3275015" y="3013299"/>
                  </a:lnTo>
                  <a:lnTo>
                    <a:pt x="3271841" y="3015685"/>
                  </a:lnTo>
                  <a:lnTo>
                    <a:pt x="3267476" y="3017674"/>
                  </a:lnTo>
                  <a:lnTo>
                    <a:pt x="3263111" y="3020458"/>
                  </a:lnTo>
                  <a:lnTo>
                    <a:pt x="3252398" y="3024832"/>
                  </a:lnTo>
                  <a:lnTo>
                    <a:pt x="3239304" y="3029605"/>
                  </a:lnTo>
                  <a:lnTo>
                    <a:pt x="3223829" y="3033582"/>
                  </a:lnTo>
                  <a:lnTo>
                    <a:pt x="3206370" y="3037957"/>
                  </a:lnTo>
                  <a:lnTo>
                    <a:pt x="3186927" y="3041934"/>
                  </a:lnTo>
                  <a:lnTo>
                    <a:pt x="3165897" y="3046309"/>
                  </a:lnTo>
                  <a:lnTo>
                    <a:pt x="3142486" y="3050286"/>
                  </a:lnTo>
                  <a:lnTo>
                    <a:pt x="3117091" y="3054263"/>
                  </a:lnTo>
                  <a:lnTo>
                    <a:pt x="3090109" y="3057843"/>
                  </a:lnTo>
                  <a:lnTo>
                    <a:pt x="3061143" y="3061024"/>
                  </a:lnTo>
                  <a:lnTo>
                    <a:pt x="3030987" y="3065001"/>
                  </a:lnTo>
                  <a:lnTo>
                    <a:pt x="2998847" y="3068183"/>
                  </a:lnTo>
                  <a:lnTo>
                    <a:pt x="2964722" y="3070967"/>
                  </a:lnTo>
                  <a:lnTo>
                    <a:pt x="2929804" y="3074149"/>
                  </a:lnTo>
                  <a:lnTo>
                    <a:pt x="2892903" y="3076933"/>
                  </a:lnTo>
                  <a:lnTo>
                    <a:pt x="2855207" y="3079319"/>
                  </a:lnTo>
                  <a:lnTo>
                    <a:pt x="2815528" y="3082103"/>
                  </a:lnTo>
                  <a:lnTo>
                    <a:pt x="2775055" y="3084489"/>
                  </a:lnTo>
                  <a:lnTo>
                    <a:pt x="2690141" y="3088069"/>
                  </a:lnTo>
                  <a:lnTo>
                    <a:pt x="2600862" y="3091648"/>
                  </a:lnTo>
                  <a:lnTo>
                    <a:pt x="2507615" y="3093637"/>
                  </a:lnTo>
                  <a:lnTo>
                    <a:pt x="2411195" y="3095227"/>
                  </a:lnTo>
                  <a:lnTo>
                    <a:pt x="2312393" y="3095625"/>
                  </a:lnTo>
                  <a:lnTo>
                    <a:pt x="2213195" y="3095227"/>
                  </a:lnTo>
                  <a:lnTo>
                    <a:pt x="2116774" y="3093637"/>
                  </a:lnTo>
                  <a:lnTo>
                    <a:pt x="2023924" y="3091648"/>
                  </a:lnTo>
                  <a:lnTo>
                    <a:pt x="1934645" y="3088069"/>
                  </a:lnTo>
                  <a:lnTo>
                    <a:pt x="1849731" y="3084489"/>
                  </a:lnTo>
                  <a:lnTo>
                    <a:pt x="1808862" y="3082103"/>
                  </a:lnTo>
                  <a:lnTo>
                    <a:pt x="1769579" y="3079319"/>
                  </a:lnTo>
                  <a:lnTo>
                    <a:pt x="1731884" y="3076933"/>
                  </a:lnTo>
                  <a:lnTo>
                    <a:pt x="1694982" y="3074149"/>
                  </a:lnTo>
                  <a:lnTo>
                    <a:pt x="1659667" y="3070967"/>
                  </a:lnTo>
                  <a:lnTo>
                    <a:pt x="1626336" y="3068183"/>
                  </a:lnTo>
                  <a:lnTo>
                    <a:pt x="1593799" y="3065001"/>
                  </a:lnTo>
                  <a:lnTo>
                    <a:pt x="1563643" y="3061024"/>
                  </a:lnTo>
                  <a:lnTo>
                    <a:pt x="1534677" y="3057843"/>
                  </a:lnTo>
                  <a:lnTo>
                    <a:pt x="1507298" y="3054263"/>
                  </a:lnTo>
                  <a:lnTo>
                    <a:pt x="1482300" y="3050286"/>
                  </a:lnTo>
                  <a:lnTo>
                    <a:pt x="1458889" y="3046309"/>
                  </a:lnTo>
                  <a:lnTo>
                    <a:pt x="1437462" y="3041934"/>
                  </a:lnTo>
                  <a:lnTo>
                    <a:pt x="1418019" y="3037957"/>
                  </a:lnTo>
                  <a:lnTo>
                    <a:pt x="1400561" y="3033582"/>
                  </a:lnTo>
                  <a:lnTo>
                    <a:pt x="1385086" y="3029605"/>
                  </a:lnTo>
                  <a:lnTo>
                    <a:pt x="1372388" y="3024832"/>
                  </a:lnTo>
                  <a:lnTo>
                    <a:pt x="1361675" y="3020458"/>
                  </a:lnTo>
                  <a:lnTo>
                    <a:pt x="1356913" y="3017674"/>
                  </a:lnTo>
                  <a:lnTo>
                    <a:pt x="1352945" y="3015685"/>
                  </a:lnTo>
                  <a:lnTo>
                    <a:pt x="1349374" y="3013299"/>
                  </a:lnTo>
                  <a:lnTo>
                    <a:pt x="1346597" y="3010913"/>
                  </a:lnTo>
                  <a:lnTo>
                    <a:pt x="1344613" y="3008526"/>
                  </a:lnTo>
                  <a:lnTo>
                    <a:pt x="1343025" y="3006140"/>
                  </a:lnTo>
                  <a:lnTo>
                    <a:pt x="1341835" y="3003754"/>
                  </a:lnTo>
                  <a:lnTo>
                    <a:pt x="1341438" y="3001367"/>
                  </a:lnTo>
                  <a:lnTo>
                    <a:pt x="1341580" y="3000374"/>
                  </a:lnTo>
                  <a:lnTo>
                    <a:pt x="1341242" y="3000374"/>
                  </a:lnTo>
                  <a:close/>
                  <a:moveTo>
                    <a:pt x="1717823" y="0"/>
                  </a:moveTo>
                  <a:lnTo>
                    <a:pt x="2909343" y="0"/>
                  </a:lnTo>
                  <a:lnTo>
                    <a:pt x="2919266" y="3571"/>
                  </a:lnTo>
                  <a:lnTo>
                    <a:pt x="2927601" y="6745"/>
                  </a:lnTo>
                  <a:lnTo>
                    <a:pt x="2935937" y="11110"/>
                  </a:lnTo>
                  <a:lnTo>
                    <a:pt x="2946653" y="15872"/>
                  </a:lnTo>
                  <a:lnTo>
                    <a:pt x="2959354" y="22618"/>
                  </a:lnTo>
                  <a:lnTo>
                    <a:pt x="2972849" y="30951"/>
                  </a:lnTo>
                  <a:lnTo>
                    <a:pt x="2987931" y="40871"/>
                  </a:lnTo>
                  <a:lnTo>
                    <a:pt x="2995870" y="46427"/>
                  </a:lnTo>
                  <a:lnTo>
                    <a:pt x="3003808" y="52776"/>
                  </a:lnTo>
                  <a:lnTo>
                    <a:pt x="3011349" y="58728"/>
                  </a:lnTo>
                  <a:lnTo>
                    <a:pt x="3019684" y="65474"/>
                  </a:lnTo>
                  <a:lnTo>
                    <a:pt x="3027623" y="72616"/>
                  </a:lnTo>
                  <a:lnTo>
                    <a:pt x="3035957" y="80553"/>
                  </a:lnTo>
                  <a:lnTo>
                    <a:pt x="3043896" y="88489"/>
                  </a:lnTo>
                  <a:lnTo>
                    <a:pt x="3051834" y="97219"/>
                  </a:lnTo>
                  <a:lnTo>
                    <a:pt x="3059375" y="105949"/>
                  </a:lnTo>
                  <a:lnTo>
                    <a:pt x="3066917" y="115472"/>
                  </a:lnTo>
                  <a:lnTo>
                    <a:pt x="3074458" y="125393"/>
                  </a:lnTo>
                  <a:lnTo>
                    <a:pt x="3080808" y="135313"/>
                  </a:lnTo>
                  <a:lnTo>
                    <a:pt x="3087556" y="146027"/>
                  </a:lnTo>
                  <a:lnTo>
                    <a:pt x="3093509" y="157536"/>
                  </a:lnTo>
                  <a:lnTo>
                    <a:pt x="3099066" y="169439"/>
                  </a:lnTo>
                  <a:lnTo>
                    <a:pt x="3104226" y="181344"/>
                  </a:lnTo>
                  <a:lnTo>
                    <a:pt x="3108592" y="194439"/>
                  </a:lnTo>
                  <a:lnTo>
                    <a:pt x="3112958" y="207534"/>
                  </a:lnTo>
                  <a:lnTo>
                    <a:pt x="3115339" y="217058"/>
                  </a:lnTo>
                  <a:lnTo>
                    <a:pt x="3117324" y="226581"/>
                  </a:lnTo>
                  <a:lnTo>
                    <a:pt x="3119309" y="236502"/>
                  </a:lnTo>
                  <a:lnTo>
                    <a:pt x="3120499" y="246025"/>
                  </a:lnTo>
                  <a:lnTo>
                    <a:pt x="3121690" y="256342"/>
                  </a:lnTo>
                  <a:lnTo>
                    <a:pt x="3122087" y="266263"/>
                  </a:lnTo>
                  <a:lnTo>
                    <a:pt x="3122484" y="276184"/>
                  </a:lnTo>
                  <a:lnTo>
                    <a:pt x="3122484" y="286103"/>
                  </a:lnTo>
                  <a:lnTo>
                    <a:pt x="3121690" y="296024"/>
                  </a:lnTo>
                  <a:lnTo>
                    <a:pt x="3121293" y="306341"/>
                  </a:lnTo>
                  <a:lnTo>
                    <a:pt x="3120102" y="316659"/>
                  </a:lnTo>
                  <a:lnTo>
                    <a:pt x="3118515" y="326976"/>
                  </a:lnTo>
                  <a:lnTo>
                    <a:pt x="3116530" y="337690"/>
                  </a:lnTo>
                  <a:lnTo>
                    <a:pt x="3114149" y="348007"/>
                  </a:lnTo>
                  <a:lnTo>
                    <a:pt x="3111767" y="358325"/>
                  </a:lnTo>
                  <a:lnTo>
                    <a:pt x="3108592" y="369039"/>
                  </a:lnTo>
                  <a:lnTo>
                    <a:pt x="3105417" y="379356"/>
                  </a:lnTo>
                  <a:lnTo>
                    <a:pt x="3101845" y="390466"/>
                  </a:lnTo>
                  <a:lnTo>
                    <a:pt x="3097479" y="401180"/>
                  </a:lnTo>
                  <a:lnTo>
                    <a:pt x="3093509" y="411894"/>
                  </a:lnTo>
                  <a:lnTo>
                    <a:pt x="3088747" y="422609"/>
                  </a:lnTo>
                  <a:lnTo>
                    <a:pt x="3083587" y="434116"/>
                  </a:lnTo>
                  <a:lnTo>
                    <a:pt x="3078030" y="444830"/>
                  </a:lnTo>
                  <a:lnTo>
                    <a:pt x="3072076" y="455940"/>
                  </a:lnTo>
                  <a:lnTo>
                    <a:pt x="3066123" y="466655"/>
                  </a:lnTo>
                  <a:lnTo>
                    <a:pt x="3059772" y="477766"/>
                  </a:lnTo>
                  <a:lnTo>
                    <a:pt x="3052628" y="489274"/>
                  </a:lnTo>
                  <a:lnTo>
                    <a:pt x="3045483" y="500781"/>
                  </a:lnTo>
                  <a:lnTo>
                    <a:pt x="3037942" y="511891"/>
                  </a:lnTo>
                  <a:lnTo>
                    <a:pt x="3030401" y="523400"/>
                  </a:lnTo>
                  <a:lnTo>
                    <a:pt x="3022066" y="534908"/>
                  </a:lnTo>
                  <a:lnTo>
                    <a:pt x="3013334" y="546415"/>
                  </a:lnTo>
                  <a:lnTo>
                    <a:pt x="3013334" y="2104709"/>
                  </a:lnTo>
                  <a:lnTo>
                    <a:pt x="4604543" y="4495920"/>
                  </a:lnTo>
                  <a:lnTo>
                    <a:pt x="4606527" y="4504649"/>
                  </a:lnTo>
                  <a:lnTo>
                    <a:pt x="4608511" y="4511792"/>
                  </a:lnTo>
                  <a:lnTo>
                    <a:pt x="4612481" y="4530046"/>
                  </a:lnTo>
                  <a:lnTo>
                    <a:pt x="4614862" y="4542744"/>
                  </a:lnTo>
                  <a:lnTo>
                    <a:pt x="4617243" y="4558220"/>
                  </a:lnTo>
                  <a:lnTo>
                    <a:pt x="4619625" y="4575679"/>
                  </a:lnTo>
                  <a:lnTo>
                    <a:pt x="4622403" y="4595123"/>
                  </a:lnTo>
                  <a:lnTo>
                    <a:pt x="4624387" y="4616948"/>
                  </a:lnTo>
                  <a:lnTo>
                    <a:pt x="4625975" y="4639964"/>
                  </a:lnTo>
                  <a:lnTo>
                    <a:pt x="4627166" y="4664963"/>
                  </a:lnTo>
                  <a:lnTo>
                    <a:pt x="4627563" y="4691153"/>
                  </a:lnTo>
                  <a:lnTo>
                    <a:pt x="4627166" y="4718533"/>
                  </a:lnTo>
                  <a:lnTo>
                    <a:pt x="4626373" y="4733215"/>
                  </a:lnTo>
                  <a:lnTo>
                    <a:pt x="4625579" y="4747501"/>
                  </a:lnTo>
                  <a:lnTo>
                    <a:pt x="4624387" y="4762183"/>
                  </a:lnTo>
                  <a:lnTo>
                    <a:pt x="4623197" y="4777262"/>
                  </a:lnTo>
                  <a:lnTo>
                    <a:pt x="4621213" y="4792341"/>
                  </a:lnTo>
                  <a:lnTo>
                    <a:pt x="4618831" y="4807817"/>
                  </a:lnTo>
                  <a:lnTo>
                    <a:pt x="4616449" y="4823689"/>
                  </a:lnTo>
                  <a:lnTo>
                    <a:pt x="4614068" y="4839562"/>
                  </a:lnTo>
                  <a:lnTo>
                    <a:pt x="4610496" y="4855038"/>
                  </a:lnTo>
                  <a:lnTo>
                    <a:pt x="4606923" y="4870910"/>
                  </a:lnTo>
                  <a:lnTo>
                    <a:pt x="4602557" y="4887180"/>
                  </a:lnTo>
                  <a:lnTo>
                    <a:pt x="4598191" y="4903449"/>
                  </a:lnTo>
                  <a:lnTo>
                    <a:pt x="4593032" y="4919719"/>
                  </a:lnTo>
                  <a:lnTo>
                    <a:pt x="4587872" y="4935988"/>
                  </a:lnTo>
                  <a:lnTo>
                    <a:pt x="4581919" y="4952257"/>
                  </a:lnTo>
                  <a:lnTo>
                    <a:pt x="4575171" y="4968527"/>
                  </a:lnTo>
                  <a:lnTo>
                    <a:pt x="4568821" y="4985193"/>
                  </a:lnTo>
                  <a:lnTo>
                    <a:pt x="4560883" y="5001463"/>
                  </a:lnTo>
                  <a:lnTo>
                    <a:pt x="4552944" y="5017732"/>
                  </a:lnTo>
                  <a:lnTo>
                    <a:pt x="4544212" y="5033605"/>
                  </a:lnTo>
                  <a:lnTo>
                    <a:pt x="4535083" y="5049874"/>
                  </a:lnTo>
                  <a:lnTo>
                    <a:pt x="4525161" y="5066144"/>
                  </a:lnTo>
                  <a:lnTo>
                    <a:pt x="4514047" y="5082016"/>
                  </a:lnTo>
                  <a:lnTo>
                    <a:pt x="4503331" y="5097889"/>
                  </a:lnTo>
                  <a:lnTo>
                    <a:pt x="4491423" y="5112968"/>
                  </a:lnTo>
                  <a:lnTo>
                    <a:pt x="4478722" y="5128444"/>
                  </a:lnTo>
                  <a:lnTo>
                    <a:pt x="4465624" y="5143919"/>
                  </a:lnTo>
                  <a:lnTo>
                    <a:pt x="4451335" y="5158998"/>
                  </a:lnTo>
                  <a:lnTo>
                    <a:pt x="4437047" y="5173681"/>
                  </a:lnTo>
                  <a:lnTo>
                    <a:pt x="4421171" y="5188363"/>
                  </a:lnTo>
                  <a:lnTo>
                    <a:pt x="4404897" y="5202251"/>
                  </a:lnTo>
                  <a:lnTo>
                    <a:pt x="4387830" y="5216537"/>
                  </a:lnTo>
                  <a:lnTo>
                    <a:pt x="4369969" y="5230028"/>
                  </a:lnTo>
                  <a:lnTo>
                    <a:pt x="4351315" y="5243520"/>
                  </a:lnTo>
                  <a:lnTo>
                    <a:pt x="4331865" y="5256615"/>
                  </a:lnTo>
                  <a:lnTo>
                    <a:pt x="4311227" y="5268916"/>
                  </a:lnTo>
                  <a:lnTo>
                    <a:pt x="4290191" y="5281218"/>
                  </a:lnTo>
                  <a:lnTo>
                    <a:pt x="4267963" y="5293122"/>
                  </a:lnTo>
                  <a:lnTo>
                    <a:pt x="4255659" y="5299074"/>
                  </a:lnTo>
                  <a:lnTo>
                    <a:pt x="371507" y="5299074"/>
                  </a:lnTo>
                  <a:lnTo>
                    <a:pt x="359600" y="5293122"/>
                  </a:lnTo>
                  <a:lnTo>
                    <a:pt x="337373" y="5281218"/>
                  </a:lnTo>
                  <a:lnTo>
                    <a:pt x="315940" y="5268916"/>
                  </a:lnTo>
                  <a:lnTo>
                    <a:pt x="295301" y="5256615"/>
                  </a:lnTo>
                  <a:lnTo>
                    <a:pt x="275852" y="5243520"/>
                  </a:lnTo>
                  <a:lnTo>
                    <a:pt x="257197" y="5230028"/>
                  </a:lnTo>
                  <a:lnTo>
                    <a:pt x="239336" y="5216537"/>
                  </a:lnTo>
                  <a:lnTo>
                    <a:pt x="222269" y="5202251"/>
                  </a:lnTo>
                  <a:lnTo>
                    <a:pt x="205996" y="5188363"/>
                  </a:lnTo>
                  <a:lnTo>
                    <a:pt x="190517" y="5173681"/>
                  </a:lnTo>
                  <a:lnTo>
                    <a:pt x="175831" y="5158998"/>
                  </a:lnTo>
                  <a:lnTo>
                    <a:pt x="161939" y="5143919"/>
                  </a:lnTo>
                  <a:lnTo>
                    <a:pt x="148841" y="5128444"/>
                  </a:lnTo>
                  <a:lnTo>
                    <a:pt x="135743" y="5112968"/>
                  </a:lnTo>
                  <a:lnTo>
                    <a:pt x="124233" y="5097889"/>
                  </a:lnTo>
                  <a:lnTo>
                    <a:pt x="113119" y="5082016"/>
                  </a:lnTo>
                  <a:lnTo>
                    <a:pt x="102403" y="5066144"/>
                  </a:lnTo>
                  <a:lnTo>
                    <a:pt x="92480" y="5049874"/>
                  </a:lnTo>
                  <a:lnTo>
                    <a:pt x="82954" y="5033605"/>
                  </a:lnTo>
                  <a:lnTo>
                    <a:pt x="74222" y="5017732"/>
                  </a:lnTo>
                  <a:lnTo>
                    <a:pt x="66284" y="5001463"/>
                  </a:lnTo>
                  <a:lnTo>
                    <a:pt x="59140" y="4985193"/>
                  </a:lnTo>
                  <a:lnTo>
                    <a:pt x="51995" y="4968527"/>
                  </a:lnTo>
                  <a:lnTo>
                    <a:pt x="45248" y="4952257"/>
                  </a:lnTo>
                  <a:lnTo>
                    <a:pt x="39294" y="4935988"/>
                  </a:lnTo>
                  <a:lnTo>
                    <a:pt x="34134" y="4919719"/>
                  </a:lnTo>
                  <a:lnTo>
                    <a:pt x="28975" y="4903449"/>
                  </a:lnTo>
                  <a:lnTo>
                    <a:pt x="24609" y="4887180"/>
                  </a:lnTo>
                  <a:lnTo>
                    <a:pt x="20243" y="4870910"/>
                  </a:lnTo>
                  <a:lnTo>
                    <a:pt x="17067" y="4855038"/>
                  </a:lnTo>
                  <a:lnTo>
                    <a:pt x="13495" y="4839562"/>
                  </a:lnTo>
                  <a:lnTo>
                    <a:pt x="10717" y="4823689"/>
                  </a:lnTo>
                  <a:lnTo>
                    <a:pt x="8335" y="4807817"/>
                  </a:lnTo>
                  <a:lnTo>
                    <a:pt x="6351" y="4792341"/>
                  </a:lnTo>
                  <a:lnTo>
                    <a:pt x="4366" y="4777262"/>
                  </a:lnTo>
                  <a:lnTo>
                    <a:pt x="2779" y="4762183"/>
                  </a:lnTo>
                  <a:lnTo>
                    <a:pt x="1588" y="4747501"/>
                  </a:lnTo>
                  <a:lnTo>
                    <a:pt x="794" y="4733215"/>
                  </a:lnTo>
                  <a:lnTo>
                    <a:pt x="397" y="4718533"/>
                  </a:lnTo>
                  <a:lnTo>
                    <a:pt x="0" y="4691153"/>
                  </a:lnTo>
                  <a:lnTo>
                    <a:pt x="397" y="4664963"/>
                  </a:lnTo>
                  <a:lnTo>
                    <a:pt x="1191" y="4639964"/>
                  </a:lnTo>
                  <a:lnTo>
                    <a:pt x="2779" y="4616948"/>
                  </a:lnTo>
                  <a:lnTo>
                    <a:pt x="4763" y="4595123"/>
                  </a:lnTo>
                  <a:lnTo>
                    <a:pt x="7542" y="4575679"/>
                  </a:lnTo>
                  <a:lnTo>
                    <a:pt x="9923" y="4558220"/>
                  </a:lnTo>
                  <a:lnTo>
                    <a:pt x="12304" y="4542744"/>
                  </a:lnTo>
                  <a:lnTo>
                    <a:pt x="15083" y="4530046"/>
                  </a:lnTo>
                  <a:lnTo>
                    <a:pt x="19052" y="4511792"/>
                  </a:lnTo>
                  <a:lnTo>
                    <a:pt x="20640" y="4504649"/>
                  </a:lnTo>
                  <a:lnTo>
                    <a:pt x="23418" y="4495920"/>
                  </a:lnTo>
                  <a:lnTo>
                    <a:pt x="1614229" y="2104709"/>
                  </a:lnTo>
                  <a:lnTo>
                    <a:pt x="1614229" y="546415"/>
                  </a:lnTo>
                  <a:lnTo>
                    <a:pt x="1605497" y="534908"/>
                  </a:lnTo>
                  <a:lnTo>
                    <a:pt x="1597559" y="523400"/>
                  </a:lnTo>
                  <a:lnTo>
                    <a:pt x="1589621" y="511891"/>
                  </a:lnTo>
                  <a:lnTo>
                    <a:pt x="1582080" y="500781"/>
                  </a:lnTo>
                  <a:lnTo>
                    <a:pt x="1574539" y="489274"/>
                  </a:lnTo>
                  <a:lnTo>
                    <a:pt x="1567791" y="477766"/>
                  </a:lnTo>
                  <a:lnTo>
                    <a:pt x="1561044" y="466655"/>
                  </a:lnTo>
                  <a:lnTo>
                    <a:pt x="1555090" y="455940"/>
                  </a:lnTo>
                  <a:lnTo>
                    <a:pt x="1549136" y="444830"/>
                  </a:lnTo>
                  <a:lnTo>
                    <a:pt x="1543580" y="434116"/>
                  </a:lnTo>
                  <a:lnTo>
                    <a:pt x="1538817" y="422609"/>
                  </a:lnTo>
                  <a:lnTo>
                    <a:pt x="1534054" y="411894"/>
                  </a:lnTo>
                  <a:lnTo>
                    <a:pt x="1529688" y="401180"/>
                  </a:lnTo>
                  <a:lnTo>
                    <a:pt x="1525322" y="390466"/>
                  </a:lnTo>
                  <a:lnTo>
                    <a:pt x="1522147" y="379356"/>
                  </a:lnTo>
                  <a:lnTo>
                    <a:pt x="1518971" y="369039"/>
                  </a:lnTo>
                  <a:lnTo>
                    <a:pt x="1515796" y="358325"/>
                  </a:lnTo>
                  <a:lnTo>
                    <a:pt x="1513018" y="348007"/>
                  </a:lnTo>
                  <a:lnTo>
                    <a:pt x="1511033" y="337690"/>
                  </a:lnTo>
                  <a:lnTo>
                    <a:pt x="1509049" y="326976"/>
                  </a:lnTo>
                  <a:lnTo>
                    <a:pt x="1507461" y="316659"/>
                  </a:lnTo>
                  <a:lnTo>
                    <a:pt x="1506270" y="306341"/>
                  </a:lnTo>
                  <a:lnTo>
                    <a:pt x="1505476" y="296024"/>
                  </a:lnTo>
                  <a:lnTo>
                    <a:pt x="1505079" y="286103"/>
                  </a:lnTo>
                  <a:lnTo>
                    <a:pt x="1505079" y="276184"/>
                  </a:lnTo>
                  <a:lnTo>
                    <a:pt x="1505079" y="266263"/>
                  </a:lnTo>
                  <a:lnTo>
                    <a:pt x="1505873" y="256342"/>
                  </a:lnTo>
                  <a:lnTo>
                    <a:pt x="1506667" y="246025"/>
                  </a:lnTo>
                  <a:lnTo>
                    <a:pt x="1508255" y="236502"/>
                  </a:lnTo>
                  <a:lnTo>
                    <a:pt x="1510239" y="226581"/>
                  </a:lnTo>
                  <a:lnTo>
                    <a:pt x="1512224" y="217058"/>
                  </a:lnTo>
                  <a:lnTo>
                    <a:pt x="1514208" y="207534"/>
                  </a:lnTo>
                  <a:lnTo>
                    <a:pt x="1518574" y="194439"/>
                  </a:lnTo>
                  <a:lnTo>
                    <a:pt x="1522940" y="181344"/>
                  </a:lnTo>
                  <a:lnTo>
                    <a:pt x="1528497" y="169439"/>
                  </a:lnTo>
                  <a:lnTo>
                    <a:pt x="1533657" y="157536"/>
                  </a:lnTo>
                  <a:lnTo>
                    <a:pt x="1540007" y="146027"/>
                  </a:lnTo>
                  <a:lnTo>
                    <a:pt x="1546358" y="135313"/>
                  </a:lnTo>
                  <a:lnTo>
                    <a:pt x="1553502" y="125393"/>
                  </a:lnTo>
                  <a:lnTo>
                    <a:pt x="1560250" y="115472"/>
                  </a:lnTo>
                  <a:lnTo>
                    <a:pt x="1567791" y="105949"/>
                  </a:lnTo>
                  <a:lnTo>
                    <a:pt x="1575729" y="97219"/>
                  </a:lnTo>
                  <a:lnTo>
                    <a:pt x="1583271" y="88489"/>
                  </a:lnTo>
                  <a:lnTo>
                    <a:pt x="1591606" y="80553"/>
                  </a:lnTo>
                  <a:lnTo>
                    <a:pt x="1599544" y="72616"/>
                  </a:lnTo>
                  <a:lnTo>
                    <a:pt x="1607879" y="65474"/>
                  </a:lnTo>
                  <a:lnTo>
                    <a:pt x="1615817" y="58728"/>
                  </a:lnTo>
                  <a:lnTo>
                    <a:pt x="1623358" y="52776"/>
                  </a:lnTo>
                  <a:lnTo>
                    <a:pt x="1631693" y="46427"/>
                  </a:lnTo>
                  <a:lnTo>
                    <a:pt x="1639235" y="40871"/>
                  </a:lnTo>
                  <a:lnTo>
                    <a:pt x="1654317" y="30951"/>
                  </a:lnTo>
                  <a:lnTo>
                    <a:pt x="1668606" y="22618"/>
                  </a:lnTo>
                  <a:lnTo>
                    <a:pt x="1680910" y="15872"/>
                  </a:lnTo>
                  <a:lnTo>
                    <a:pt x="1691230" y="11110"/>
                  </a:lnTo>
                  <a:lnTo>
                    <a:pt x="1699565" y="6745"/>
                  </a:lnTo>
                  <a:lnTo>
                    <a:pt x="1708297" y="3571"/>
                  </a:lnTo>
                  <a:lnTo>
                    <a:pt x="1717823" y="0"/>
                  </a:lnTo>
                  <a:close/>
                </a:path>
              </a:pathLst>
            </a:custGeom>
            <a:solidFill>
              <a:srgbClr val="28283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nvGrpSpPr>
          <p:cNvPr id="37" name="组合 36"/>
          <p:cNvGrpSpPr/>
          <p:nvPr/>
        </p:nvGrpSpPr>
        <p:grpSpPr>
          <a:xfrm>
            <a:off x="3907093" y="2854452"/>
            <a:ext cx="1769807" cy="1769807"/>
            <a:chOff x="3888043" y="2930652"/>
            <a:chExt cx="1769807" cy="1769807"/>
          </a:xfrm>
        </p:grpSpPr>
        <p:sp>
          <p:nvSpPr>
            <p:cNvPr id="27" name="椭圆 26"/>
            <p:cNvSpPr/>
            <p:nvPr/>
          </p:nvSpPr>
          <p:spPr>
            <a:xfrm>
              <a:off x="3888043" y="2930652"/>
              <a:ext cx="1769807" cy="1769807"/>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KSO_Shape"/>
            <p:cNvSpPr>
              <a:spLocks/>
            </p:cNvSpPr>
            <p:nvPr/>
          </p:nvSpPr>
          <p:spPr bwMode="auto">
            <a:xfrm>
              <a:off x="4429567" y="3388112"/>
              <a:ext cx="686758" cy="854886"/>
            </a:xfrm>
            <a:custGeom>
              <a:avLst/>
              <a:gdLst>
                <a:gd name="T0" fmla="*/ 1652585 w 5505447"/>
                <a:gd name="T1" fmla="*/ 4997450 h 6858000"/>
                <a:gd name="T2" fmla="*/ 1652586 w 5505447"/>
                <a:gd name="T3" fmla="*/ 4335463 h 6858000"/>
                <a:gd name="T4" fmla="*/ 4694235 w 5505447"/>
                <a:gd name="T5" fmla="*/ 4089400 h 6858000"/>
                <a:gd name="T6" fmla="*/ 3722685 w 5505447"/>
                <a:gd name="T7" fmla="*/ 3795713 h 6858000"/>
                <a:gd name="T8" fmla="*/ 2624135 w 5505447"/>
                <a:gd name="T9" fmla="*/ 3611563 h 6858000"/>
                <a:gd name="T10" fmla="*/ 2881310 w 5505447"/>
                <a:gd name="T11" fmla="*/ 4089401 h 6858000"/>
                <a:gd name="T12" fmla="*/ 3722685 w 5505447"/>
                <a:gd name="T13" fmla="*/ 3071816 h 6858000"/>
                <a:gd name="T14" fmla="*/ 2624135 w 5505447"/>
                <a:gd name="T15" fmla="*/ 2995616 h 6858000"/>
                <a:gd name="T16" fmla="*/ 3722685 w 5505447"/>
                <a:gd name="T17" fmla="*/ 2703514 h 6858000"/>
                <a:gd name="T18" fmla="*/ 3544885 w 5505447"/>
                <a:gd name="T19" fmla="*/ 2517776 h 6858000"/>
                <a:gd name="T20" fmla="*/ 811212 w 5505447"/>
                <a:gd name="T21" fmla="*/ 3181354 h 6858000"/>
                <a:gd name="T22" fmla="*/ 1652588 w 5505447"/>
                <a:gd name="T23" fmla="*/ 1979617 h 6858000"/>
                <a:gd name="T24" fmla="*/ 2624135 w 5505447"/>
                <a:gd name="T25" fmla="*/ 1903417 h 6858000"/>
                <a:gd name="T26" fmla="*/ 1652588 w 5505447"/>
                <a:gd name="T27" fmla="*/ 1609729 h 6858000"/>
                <a:gd name="T28" fmla="*/ 3544885 w 5505447"/>
                <a:gd name="T29" fmla="*/ 1609728 h 6858000"/>
                <a:gd name="T30" fmla="*/ 4728059 w 5505447"/>
                <a:gd name="T31" fmla="*/ 5365062 h 6858000"/>
                <a:gd name="T32" fmla="*/ 550863 w 5505447"/>
                <a:gd name="T33" fmla="*/ 830266 h 6858000"/>
                <a:gd name="T34" fmla="*/ 3519813 w 5505447"/>
                <a:gd name="T35" fmla="*/ 482329 h 6858000"/>
                <a:gd name="T36" fmla="*/ 3474335 w 5505447"/>
                <a:gd name="T37" fmla="*/ 533264 h 6858000"/>
                <a:gd name="T38" fmla="*/ 3463913 w 5505447"/>
                <a:gd name="T39" fmla="*/ 603618 h 6858000"/>
                <a:gd name="T40" fmla="*/ 3493284 w 5505447"/>
                <a:gd name="T41" fmla="*/ 665695 h 6858000"/>
                <a:gd name="T42" fmla="*/ 3551394 w 5505447"/>
                <a:gd name="T43" fmla="*/ 701349 h 6858000"/>
                <a:gd name="T44" fmla="*/ 3622453 w 5505447"/>
                <a:gd name="T45" fmla="*/ 697848 h 6858000"/>
                <a:gd name="T46" fmla="*/ 3676773 w 5505447"/>
                <a:gd name="T47" fmla="*/ 656781 h 6858000"/>
                <a:gd name="T48" fmla="*/ 3700143 w 5505447"/>
                <a:gd name="T49" fmla="*/ 591521 h 6858000"/>
                <a:gd name="T50" fmla="*/ 3683405 w 5505447"/>
                <a:gd name="T51" fmla="*/ 523077 h 6858000"/>
                <a:gd name="T52" fmla="*/ 3632875 w 5505447"/>
                <a:gd name="T53" fmla="*/ 477235 h 6858000"/>
                <a:gd name="T54" fmla="*/ 1963242 w 5505447"/>
                <a:gd name="T55" fmla="*/ 465775 h 6858000"/>
                <a:gd name="T56" fmla="*/ 1899340 w 5505447"/>
                <a:gd name="T57" fmla="*/ 492516 h 6858000"/>
                <a:gd name="T58" fmla="*/ 1861189 w 5505447"/>
                <a:gd name="T59" fmla="*/ 549499 h 6858000"/>
                <a:gd name="T60" fmla="*/ 1861189 w 5505447"/>
                <a:gd name="T61" fmla="*/ 620808 h 6858000"/>
                <a:gd name="T62" fmla="*/ 1899340 w 5505447"/>
                <a:gd name="T63" fmla="*/ 677792 h 6858000"/>
                <a:gd name="T64" fmla="*/ 1963242 w 5505447"/>
                <a:gd name="T65" fmla="*/ 704533 h 6858000"/>
                <a:gd name="T66" fmla="*/ 2032549 w 5505447"/>
                <a:gd name="T67" fmla="*/ 690526 h 6858000"/>
                <a:gd name="T68" fmla="*/ 2080873 w 5505447"/>
                <a:gd name="T69" fmla="*/ 642456 h 6858000"/>
                <a:gd name="T70" fmla="*/ 2094861 w 5505447"/>
                <a:gd name="T71" fmla="*/ 572739 h 6858000"/>
                <a:gd name="T72" fmla="*/ 2067838 w 5505447"/>
                <a:gd name="T73" fmla="*/ 509070 h 6858000"/>
                <a:gd name="T74" fmla="*/ 2010930 w 5505447"/>
                <a:gd name="T75" fmla="*/ 470550 h 6858000"/>
                <a:gd name="T76" fmla="*/ 4885370 w 5505447"/>
                <a:gd name="T77" fmla="*/ 295278 h 6858000"/>
                <a:gd name="T78" fmla="*/ 5069837 w 5505447"/>
                <a:gd name="T79" fmla="*/ 323534 h 6858000"/>
                <a:gd name="T80" fmla="*/ 5232080 w 5505447"/>
                <a:gd name="T81" fmla="*/ 401318 h 6858000"/>
                <a:gd name="T82" fmla="*/ 5363842 w 5505447"/>
                <a:gd name="T83" fmla="*/ 521327 h 6858000"/>
                <a:gd name="T84" fmla="*/ 5456552 w 5505447"/>
                <a:gd name="T85" fmla="*/ 674037 h 6858000"/>
                <a:gd name="T86" fmla="*/ 5502272 w 5505447"/>
                <a:gd name="T87" fmla="*/ 852146 h 6858000"/>
                <a:gd name="T88" fmla="*/ 5495605 w 5505447"/>
                <a:gd name="T89" fmla="*/ 6347485 h 6858000"/>
                <a:gd name="T90" fmla="*/ 5437502 w 5505447"/>
                <a:gd name="T91" fmla="*/ 6520197 h 6858000"/>
                <a:gd name="T92" fmla="*/ 5333997 w 5505447"/>
                <a:gd name="T93" fmla="*/ 6665922 h 6858000"/>
                <a:gd name="T94" fmla="*/ 5193980 w 5505447"/>
                <a:gd name="T95" fmla="*/ 6775772 h 6858000"/>
                <a:gd name="T96" fmla="*/ 5025387 w 5505447"/>
                <a:gd name="T97" fmla="*/ 6842126 h 6858000"/>
                <a:gd name="T98" fmla="*/ 588010 w 5505447"/>
                <a:gd name="T99" fmla="*/ 6857048 h 6858000"/>
                <a:gd name="T100" fmla="*/ 406718 w 5505447"/>
                <a:gd name="T101" fmla="*/ 6820220 h 6858000"/>
                <a:gd name="T102" fmla="*/ 248920 w 5505447"/>
                <a:gd name="T103" fmla="*/ 6734499 h 6858000"/>
                <a:gd name="T104" fmla="*/ 123190 w 5505447"/>
                <a:gd name="T105" fmla="*/ 6609092 h 6858000"/>
                <a:gd name="T106" fmla="*/ 37465 w 5505447"/>
                <a:gd name="T107" fmla="*/ 6450985 h 6858000"/>
                <a:gd name="T108" fmla="*/ 953 w 5505447"/>
                <a:gd name="T109" fmla="*/ 6270019 h 6858000"/>
                <a:gd name="T110" fmla="*/ 15875 w 5505447"/>
                <a:gd name="T111" fmla="*/ 775315 h 6858000"/>
                <a:gd name="T112" fmla="*/ 82233 w 5505447"/>
                <a:gd name="T113" fmla="*/ 606731 h 6858000"/>
                <a:gd name="T114" fmla="*/ 192088 w 5505447"/>
                <a:gd name="T115" fmla="*/ 466720 h 6858000"/>
                <a:gd name="T116" fmla="*/ 337820 w 5505447"/>
                <a:gd name="T117" fmla="*/ 363220 h 6858000"/>
                <a:gd name="T118" fmla="*/ 510223 w 5505447"/>
                <a:gd name="T119" fmla="*/ 305120 h 6858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05447" h="6858000">
                  <a:moveTo>
                    <a:pt x="4951951" y="5119688"/>
                  </a:moveTo>
                  <a:lnTo>
                    <a:pt x="4954585" y="5119688"/>
                  </a:lnTo>
                  <a:lnTo>
                    <a:pt x="4953367" y="5121008"/>
                  </a:lnTo>
                  <a:lnTo>
                    <a:pt x="4951951" y="5119688"/>
                  </a:lnTo>
                  <a:close/>
                  <a:moveTo>
                    <a:pt x="3981447" y="5119688"/>
                  </a:moveTo>
                  <a:lnTo>
                    <a:pt x="4951950" y="5119688"/>
                  </a:lnTo>
                  <a:lnTo>
                    <a:pt x="3981447" y="6160425"/>
                  </a:lnTo>
                  <a:lnTo>
                    <a:pt x="3981447" y="5119688"/>
                  </a:lnTo>
                  <a:close/>
                  <a:moveTo>
                    <a:pt x="1652585" y="4889500"/>
                  </a:moveTo>
                  <a:lnTo>
                    <a:pt x="2624135" y="4889500"/>
                  </a:lnTo>
                  <a:lnTo>
                    <a:pt x="2624135" y="4997450"/>
                  </a:lnTo>
                  <a:lnTo>
                    <a:pt x="1652585" y="4997450"/>
                  </a:lnTo>
                  <a:lnTo>
                    <a:pt x="1652585" y="4889500"/>
                  </a:lnTo>
                  <a:close/>
                  <a:moveTo>
                    <a:pt x="1652585" y="4705350"/>
                  </a:moveTo>
                  <a:lnTo>
                    <a:pt x="2624135" y="4705350"/>
                  </a:lnTo>
                  <a:lnTo>
                    <a:pt x="2624135" y="4813300"/>
                  </a:lnTo>
                  <a:lnTo>
                    <a:pt x="1652585" y="4813300"/>
                  </a:lnTo>
                  <a:lnTo>
                    <a:pt x="1652585" y="4705350"/>
                  </a:lnTo>
                  <a:close/>
                  <a:moveTo>
                    <a:pt x="1652585" y="4519613"/>
                  </a:moveTo>
                  <a:lnTo>
                    <a:pt x="2624135" y="4519613"/>
                  </a:lnTo>
                  <a:lnTo>
                    <a:pt x="2624135" y="4629151"/>
                  </a:lnTo>
                  <a:lnTo>
                    <a:pt x="1652585" y="4629151"/>
                  </a:lnTo>
                  <a:lnTo>
                    <a:pt x="1652585" y="4519613"/>
                  </a:lnTo>
                  <a:close/>
                  <a:moveTo>
                    <a:pt x="1652586" y="4335463"/>
                  </a:moveTo>
                  <a:lnTo>
                    <a:pt x="2624135" y="4335463"/>
                  </a:lnTo>
                  <a:lnTo>
                    <a:pt x="2624135" y="4443413"/>
                  </a:lnTo>
                  <a:lnTo>
                    <a:pt x="1652586" y="4443413"/>
                  </a:lnTo>
                  <a:lnTo>
                    <a:pt x="1652586" y="4335463"/>
                  </a:lnTo>
                  <a:close/>
                  <a:moveTo>
                    <a:pt x="811210" y="4335463"/>
                  </a:moveTo>
                  <a:lnTo>
                    <a:pt x="1474786" y="4335463"/>
                  </a:lnTo>
                  <a:lnTo>
                    <a:pt x="1474786" y="4997451"/>
                  </a:lnTo>
                  <a:lnTo>
                    <a:pt x="811210" y="4997451"/>
                  </a:lnTo>
                  <a:lnTo>
                    <a:pt x="811210" y="4335463"/>
                  </a:lnTo>
                  <a:close/>
                  <a:moveTo>
                    <a:pt x="3722685" y="3981450"/>
                  </a:moveTo>
                  <a:lnTo>
                    <a:pt x="4694235" y="3981450"/>
                  </a:lnTo>
                  <a:lnTo>
                    <a:pt x="4694235" y="4089400"/>
                  </a:lnTo>
                  <a:lnTo>
                    <a:pt x="3722685" y="4089400"/>
                  </a:lnTo>
                  <a:lnTo>
                    <a:pt x="3722685" y="3981450"/>
                  </a:lnTo>
                  <a:close/>
                  <a:moveTo>
                    <a:pt x="1652586" y="3981450"/>
                  </a:moveTo>
                  <a:lnTo>
                    <a:pt x="2624135" y="3981450"/>
                  </a:lnTo>
                  <a:lnTo>
                    <a:pt x="2624135" y="4089400"/>
                  </a:lnTo>
                  <a:lnTo>
                    <a:pt x="1652586" y="4089400"/>
                  </a:lnTo>
                  <a:lnTo>
                    <a:pt x="1652586" y="3981450"/>
                  </a:lnTo>
                  <a:close/>
                  <a:moveTo>
                    <a:pt x="3722685" y="3795713"/>
                  </a:moveTo>
                  <a:lnTo>
                    <a:pt x="4694235" y="3795713"/>
                  </a:lnTo>
                  <a:lnTo>
                    <a:pt x="4694235" y="3905251"/>
                  </a:lnTo>
                  <a:lnTo>
                    <a:pt x="3722685" y="3905251"/>
                  </a:lnTo>
                  <a:lnTo>
                    <a:pt x="3722685" y="3795713"/>
                  </a:lnTo>
                  <a:close/>
                  <a:moveTo>
                    <a:pt x="1652586" y="3795713"/>
                  </a:moveTo>
                  <a:lnTo>
                    <a:pt x="2624135" y="3795713"/>
                  </a:lnTo>
                  <a:lnTo>
                    <a:pt x="2624135" y="3905251"/>
                  </a:lnTo>
                  <a:lnTo>
                    <a:pt x="1652586" y="3905251"/>
                  </a:lnTo>
                  <a:lnTo>
                    <a:pt x="1652586" y="3795713"/>
                  </a:lnTo>
                  <a:close/>
                  <a:moveTo>
                    <a:pt x="3722685" y="3611563"/>
                  </a:moveTo>
                  <a:lnTo>
                    <a:pt x="4694235" y="3611563"/>
                  </a:lnTo>
                  <a:lnTo>
                    <a:pt x="4694235" y="3719513"/>
                  </a:lnTo>
                  <a:lnTo>
                    <a:pt x="3722685" y="3719513"/>
                  </a:lnTo>
                  <a:lnTo>
                    <a:pt x="3722685" y="3611563"/>
                  </a:lnTo>
                  <a:close/>
                  <a:moveTo>
                    <a:pt x="1652586" y="3611563"/>
                  </a:moveTo>
                  <a:lnTo>
                    <a:pt x="2624135" y="3611563"/>
                  </a:lnTo>
                  <a:lnTo>
                    <a:pt x="2624135" y="3719513"/>
                  </a:lnTo>
                  <a:lnTo>
                    <a:pt x="1652586" y="3719513"/>
                  </a:lnTo>
                  <a:lnTo>
                    <a:pt x="1652586" y="3611563"/>
                  </a:lnTo>
                  <a:close/>
                  <a:moveTo>
                    <a:pt x="3722685" y="3427415"/>
                  </a:moveTo>
                  <a:lnTo>
                    <a:pt x="4694235" y="3427415"/>
                  </a:lnTo>
                  <a:lnTo>
                    <a:pt x="4694235" y="3535363"/>
                  </a:lnTo>
                  <a:lnTo>
                    <a:pt x="3722685" y="3535363"/>
                  </a:lnTo>
                  <a:lnTo>
                    <a:pt x="3722685" y="3427415"/>
                  </a:lnTo>
                  <a:close/>
                  <a:moveTo>
                    <a:pt x="2881310" y="3427415"/>
                  </a:moveTo>
                  <a:lnTo>
                    <a:pt x="3544885" y="3427415"/>
                  </a:lnTo>
                  <a:lnTo>
                    <a:pt x="3544885" y="4089401"/>
                  </a:lnTo>
                  <a:lnTo>
                    <a:pt x="2881310" y="4089401"/>
                  </a:lnTo>
                  <a:lnTo>
                    <a:pt x="2881310" y="3427415"/>
                  </a:lnTo>
                  <a:close/>
                  <a:moveTo>
                    <a:pt x="1652586" y="3427415"/>
                  </a:moveTo>
                  <a:lnTo>
                    <a:pt x="2624135" y="3427415"/>
                  </a:lnTo>
                  <a:lnTo>
                    <a:pt x="2624135" y="3535365"/>
                  </a:lnTo>
                  <a:lnTo>
                    <a:pt x="1652586" y="3535365"/>
                  </a:lnTo>
                  <a:lnTo>
                    <a:pt x="1652586" y="3427415"/>
                  </a:lnTo>
                  <a:close/>
                  <a:moveTo>
                    <a:pt x="811211" y="3427415"/>
                  </a:moveTo>
                  <a:lnTo>
                    <a:pt x="1474786" y="3427415"/>
                  </a:lnTo>
                  <a:lnTo>
                    <a:pt x="1474786" y="4089401"/>
                  </a:lnTo>
                  <a:lnTo>
                    <a:pt x="811211" y="4089401"/>
                  </a:lnTo>
                  <a:lnTo>
                    <a:pt x="811211" y="3427415"/>
                  </a:lnTo>
                  <a:close/>
                  <a:moveTo>
                    <a:pt x="3722685" y="3071816"/>
                  </a:moveTo>
                  <a:lnTo>
                    <a:pt x="4694235" y="3071816"/>
                  </a:lnTo>
                  <a:lnTo>
                    <a:pt x="4694235" y="3181354"/>
                  </a:lnTo>
                  <a:lnTo>
                    <a:pt x="3722685" y="3181354"/>
                  </a:lnTo>
                  <a:lnTo>
                    <a:pt x="3722685" y="3071816"/>
                  </a:lnTo>
                  <a:close/>
                  <a:moveTo>
                    <a:pt x="1652587" y="3071816"/>
                  </a:moveTo>
                  <a:lnTo>
                    <a:pt x="2624135" y="3071816"/>
                  </a:lnTo>
                  <a:lnTo>
                    <a:pt x="2624135" y="3181354"/>
                  </a:lnTo>
                  <a:lnTo>
                    <a:pt x="1652587" y="3181354"/>
                  </a:lnTo>
                  <a:lnTo>
                    <a:pt x="1652587" y="3071816"/>
                  </a:lnTo>
                  <a:close/>
                  <a:moveTo>
                    <a:pt x="1652587" y="2887666"/>
                  </a:moveTo>
                  <a:lnTo>
                    <a:pt x="2624135" y="2887666"/>
                  </a:lnTo>
                  <a:lnTo>
                    <a:pt x="2624135" y="2995616"/>
                  </a:lnTo>
                  <a:lnTo>
                    <a:pt x="1652587" y="2995616"/>
                  </a:lnTo>
                  <a:lnTo>
                    <a:pt x="1652587" y="2887666"/>
                  </a:lnTo>
                  <a:close/>
                  <a:moveTo>
                    <a:pt x="3722685" y="2887665"/>
                  </a:moveTo>
                  <a:lnTo>
                    <a:pt x="4694235" y="2887665"/>
                  </a:lnTo>
                  <a:lnTo>
                    <a:pt x="4694235" y="2995615"/>
                  </a:lnTo>
                  <a:lnTo>
                    <a:pt x="3722685" y="2995615"/>
                  </a:lnTo>
                  <a:lnTo>
                    <a:pt x="3722685" y="2887665"/>
                  </a:lnTo>
                  <a:close/>
                  <a:moveTo>
                    <a:pt x="3722685" y="2703514"/>
                  </a:moveTo>
                  <a:lnTo>
                    <a:pt x="4694235" y="2703514"/>
                  </a:lnTo>
                  <a:lnTo>
                    <a:pt x="4694235" y="2811465"/>
                  </a:lnTo>
                  <a:lnTo>
                    <a:pt x="3722685" y="2811465"/>
                  </a:lnTo>
                  <a:lnTo>
                    <a:pt x="3722685" y="2703514"/>
                  </a:lnTo>
                  <a:close/>
                  <a:moveTo>
                    <a:pt x="1652587" y="2703514"/>
                  </a:moveTo>
                  <a:lnTo>
                    <a:pt x="2624135" y="2703514"/>
                  </a:lnTo>
                  <a:lnTo>
                    <a:pt x="2624135" y="2811465"/>
                  </a:lnTo>
                  <a:lnTo>
                    <a:pt x="1652587" y="2811465"/>
                  </a:lnTo>
                  <a:lnTo>
                    <a:pt x="1652587" y="2703514"/>
                  </a:lnTo>
                  <a:close/>
                  <a:moveTo>
                    <a:pt x="3722685" y="2517776"/>
                  </a:moveTo>
                  <a:lnTo>
                    <a:pt x="4694235" y="2517776"/>
                  </a:lnTo>
                  <a:lnTo>
                    <a:pt x="4694235" y="2627315"/>
                  </a:lnTo>
                  <a:lnTo>
                    <a:pt x="3722685" y="2627315"/>
                  </a:lnTo>
                  <a:lnTo>
                    <a:pt x="3722685" y="2517776"/>
                  </a:lnTo>
                  <a:close/>
                  <a:moveTo>
                    <a:pt x="2881310" y="2517776"/>
                  </a:moveTo>
                  <a:lnTo>
                    <a:pt x="3544885" y="2517776"/>
                  </a:lnTo>
                  <a:lnTo>
                    <a:pt x="3544885" y="3181354"/>
                  </a:lnTo>
                  <a:lnTo>
                    <a:pt x="2881310" y="3181354"/>
                  </a:lnTo>
                  <a:lnTo>
                    <a:pt x="2881310" y="2517776"/>
                  </a:lnTo>
                  <a:close/>
                  <a:moveTo>
                    <a:pt x="1652587" y="2517776"/>
                  </a:moveTo>
                  <a:lnTo>
                    <a:pt x="2624135" y="2517776"/>
                  </a:lnTo>
                  <a:lnTo>
                    <a:pt x="2624135" y="2627315"/>
                  </a:lnTo>
                  <a:lnTo>
                    <a:pt x="1652587" y="2627315"/>
                  </a:lnTo>
                  <a:lnTo>
                    <a:pt x="1652587" y="2517776"/>
                  </a:lnTo>
                  <a:close/>
                  <a:moveTo>
                    <a:pt x="811212" y="2517776"/>
                  </a:moveTo>
                  <a:lnTo>
                    <a:pt x="1474787" y="2517776"/>
                  </a:lnTo>
                  <a:lnTo>
                    <a:pt x="1474787" y="3181354"/>
                  </a:lnTo>
                  <a:lnTo>
                    <a:pt x="811212" y="3181354"/>
                  </a:lnTo>
                  <a:lnTo>
                    <a:pt x="811212" y="2517776"/>
                  </a:lnTo>
                  <a:close/>
                  <a:moveTo>
                    <a:pt x="3722685" y="2163766"/>
                  </a:moveTo>
                  <a:lnTo>
                    <a:pt x="4694235" y="2163766"/>
                  </a:lnTo>
                  <a:lnTo>
                    <a:pt x="4694235" y="2273303"/>
                  </a:lnTo>
                  <a:lnTo>
                    <a:pt x="3722685" y="2273303"/>
                  </a:lnTo>
                  <a:lnTo>
                    <a:pt x="3722685" y="2163766"/>
                  </a:lnTo>
                  <a:close/>
                  <a:moveTo>
                    <a:pt x="1652588" y="2163766"/>
                  </a:moveTo>
                  <a:lnTo>
                    <a:pt x="2624135" y="2163766"/>
                  </a:lnTo>
                  <a:lnTo>
                    <a:pt x="2624135" y="2273304"/>
                  </a:lnTo>
                  <a:lnTo>
                    <a:pt x="1652588" y="2273304"/>
                  </a:lnTo>
                  <a:lnTo>
                    <a:pt x="1652588" y="2163766"/>
                  </a:lnTo>
                  <a:close/>
                  <a:moveTo>
                    <a:pt x="1652588" y="1979617"/>
                  </a:moveTo>
                  <a:lnTo>
                    <a:pt x="2624135" y="1979617"/>
                  </a:lnTo>
                  <a:lnTo>
                    <a:pt x="2624135" y="2087566"/>
                  </a:lnTo>
                  <a:lnTo>
                    <a:pt x="1652588" y="2087566"/>
                  </a:lnTo>
                  <a:lnTo>
                    <a:pt x="1652588" y="1979617"/>
                  </a:lnTo>
                  <a:close/>
                  <a:moveTo>
                    <a:pt x="3722685" y="1979616"/>
                  </a:moveTo>
                  <a:lnTo>
                    <a:pt x="4694235" y="1979616"/>
                  </a:lnTo>
                  <a:lnTo>
                    <a:pt x="4694235" y="2087566"/>
                  </a:lnTo>
                  <a:lnTo>
                    <a:pt x="3722685" y="2087566"/>
                  </a:lnTo>
                  <a:lnTo>
                    <a:pt x="3722685" y="1979616"/>
                  </a:lnTo>
                  <a:close/>
                  <a:moveTo>
                    <a:pt x="1652588" y="1793879"/>
                  </a:moveTo>
                  <a:lnTo>
                    <a:pt x="2624135" y="1793879"/>
                  </a:lnTo>
                  <a:lnTo>
                    <a:pt x="2624135" y="1903417"/>
                  </a:lnTo>
                  <a:lnTo>
                    <a:pt x="1652588" y="1903417"/>
                  </a:lnTo>
                  <a:lnTo>
                    <a:pt x="1652588" y="1793879"/>
                  </a:lnTo>
                  <a:close/>
                  <a:moveTo>
                    <a:pt x="3722685" y="1793878"/>
                  </a:moveTo>
                  <a:lnTo>
                    <a:pt x="4694235" y="1793878"/>
                  </a:lnTo>
                  <a:lnTo>
                    <a:pt x="4694235" y="1903416"/>
                  </a:lnTo>
                  <a:lnTo>
                    <a:pt x="3722685" y="1903416"/>
                  </a:lnTo>
                  <a:lnTo>
                    <a:pt x="3722685" y="1793878"/>
                  </a:lnTo>
                  <a:close/>
                  <a:moveTo>
                    <a:pt x="1652588" y="1609729"/>
                  </a:moveTo>
                  <a:lnTo>
                    <a:pt x="2624135" y="1609729"/>
                  </a:lnTo>
                  <a:lnTo>
                    <a:pt x="2624135" y="1719267"/>
                  </a:lnTo>
                  <a:lnTo>
                    <a:pt x="1652588" y="1719267"/>
                  </a:lnTo>
                  <a:lnTo>
                    <a:pt x="1652588" y="1609729"/>
                  </a:lnTo>
                  <a:close/>
                  <a:moveTo>
                    <a:pt x="811213" y="1609729"/>
                  </a:moveTo>
                  <a:lnTo>
                    <a:pt x="1474788" y="1609729"/>
                  </a:lnTo>
                  <a:lnTo>
                    <a:pt x="1474788" y="2273303"/>
                  </a:lnTo>
                  <a:lnTo>
                    <a:pt x="811213" y="2273303"/>
                  </a:lnTo>
                  <a:lnTo>
                    <a:pt x="811213" y="1609729"/>
                  </a:lnTo>
                  <a:close/>
                  <a:moveTo>
                    <a:pt x="3722685" y="1609728"/>
                  </a:moveTo>
                  <a:lnTo>
                    <a:pt x="4694235" y="1609728"/>
                  </a:lnTo>
                  <a:lnTo>
                    <a:pt x="4694235" y="1719266"/>
                  </a:lnTo>
                  <a:lnTo>
                    <a:pt x="3722685" y="1719266"/>
                  </a:lnTo>
                  <a:lnTo>
                    <a:pt x="3722685" y="1609728"/>
                  </a:lnTo>
                  <a:close/>
                  <a:moveTo>
                    <a:pt x="2881310" y="1609728"/>
                  </a:moveTo>
                  <a:lnTo>
                    <a:pt x="3544885" y="1609728"/>
                  </a:lnTo>
                  <a:lnTo>
                    <a:pt x="3544885" y="2273303"/>
                  </a:lnTo>
                  <a:lnTo>
                    <a:pt x="2881310" y="2273303"/>
                  </a:lnTo>
                  <a:lnTo>
                    <a:pt x="2881310" y="1609728"/>
                  </a:lnTo>
                  <a:close/>
                  <a:moveTo>
                    <a:pt x="550863" y="830266"/>
                  </a:moveTo>
                  <a:lnTo>
                    <a:pt x="550863" y="6173788"/>
                  </a:lnTo>
                  <a:lnTo>
                    <a:pt x="3970893" y="6173788"/>
                  </a:lnTo>
                  <a:lnTo>
                    <a:pt x="3972506" y="6175293"/>
                  </a:lnTo>
                  <a:lnTo>
                    <a:pt x="3973909" y="6173788"/>
                  </a:lnTo>
                  <a:lnTo>
                    <a:pt x="3981237" y="6173788"/>
                  </a:lnTo>
                  <a:lnTo>
                    <a:pt x="3981447" y="6173561"/>
                  </a:lnTo>
                  <a:lnTo>
                    <a:pt x="3981447" y="6165704"/>
                  </a:lnTo>
                  <a:lnTo>
                    <a:pt x="4728059" y="5365062"/>
                  </a:lnTo>
                  <a:lnTo>
                    <a:pt x="4609280" y="5493722"/>
                  </a:lnTo>
                  <a:lnTo>
                    <a:pt x="4732169" y="5360654"/>
                  </a:lnTo>
                  <a:lnTo>
                    <a:pt x="4954584" y="5122143"/>
                  </a:lnTo>
                  <a:lnTo>
                    <a:pt x="4953428" y="5121066"/>
                  </a:lnTo>
                  <a:lnTo>
                    <a:pt x="4954585" y="5119813"/>
                  </a:lnTo>
                  <a:lnTo>
                    <a:pt x="4954585" y="5119688"/>
                  </a:lnTo>
                  <a:lnTo>
                    <a:pt x="4954585" y="830266"/>
                  </a:lnTo>
                  <a:lnTo>
                    <a:pt x="3916359" y="830266"/>
                  </a:lnTo>
                  <a:lnTo>
                    <a:pt x="3916359" y="990601"/>
                  </a:lnTo>
                  <a:lnTo>
                    <a:pt x="1639884" y="990601"/>
                  </a:lnTo>
                  <a:lnTo>
                    <a:pt x="1639884" y="830266"/>
                  </a:lnTo>
                  <a:lnTo>
                    <a:pt x="550863" y="830266"/>
                  </a:lnTo>
                  <a:close/>
                  <a:moveTo>
                    <a:pt x="3581397" y="465138"/>
                  </a:moveTo>
                  <a:lnTo>
                    <a:pt x="3575396" y="465456"/>
                  </a:lnTo>
                  <a:lnTo>
                    <a:pt x="3569396" y="465775"/>
                  </a:lnTo>
                  <a:lnTo>
                    <a:pt x="3563079" y="466730"/>
                  </a:lnTo>
                  <a:lnTo>
                    <a:pt x="3557395" y="467685"/>
                  </a:lnTo>
                  <a:lnTo>
                    <a:pt x="3551394" y="468958"/>
                  </a:lnTo>
                  <a:lnTo>
                    <a:pt x="3546025" y="470550"/>
                  </a:lnTo>
                  <a:lnTo>
                    <a:pt x="3540656" y="472460"/>
                  </a:lnTo>
                  <a:lnTo>
                    <a:pt x="3534972" y="474688"/>
                  </a:lnTo>
                  <a:lnTo>
                    <a:pt x="3529919" y="477235"/>
                  </a:lnTo>
                  <a:lnTo>
                    <a:pt x="3524550" y="479782"/>
                  </a:lnTo>
                  <a:lnTo>
                    <a:pt x="3519813" y="482329"/>
                  </a:lnTo>
                  <a:lnTo>
                    <a:pt x="3514760" y="485831"/>
                  </a:lnTo>
                  <a:lnTo>
                    <a:pt x="3510338" y="489014"/>
                  </a:lnTo>
                  <a:lnTo>
                    <a:pt x="3505917" y="492516"/>
                  </a:lnTo>
                  <a:lnTo>
                    <a:pt x="3501495" y="496654"/>
                  </a:lnTo>
                  <a:lnTo>
                    <a:pt x="3497390" y="500474"/>
                  </a:lnTo>
                  <a:lnTo>
                    <a:pt x="3493284" y="504294"/>
                  </a:lnTo>
                  <a:lnTo>
                    <a:pt x="3489494" y="509070"/>
                  </a:lnTo>
                  <a:lnTo>
                    <a:pt x="3486020" y="513526"/>
                  </a:lnTo>
                  <a:lnTo>
                    <a:pt x="3482862" y="517983"/>
                  </a:lnTo>
                  <a:lnTo>
                    <a:pt x="3479388" y="523077"/>
                  </a:lnTo>
                  <a:lnTo>
                    <a:pt x="3476862" y="527852"/>
                  </a:lnTo>
                  <a:lnTo>
                    <a:pt x="3474335" y="533264"/>
                  </a:lnTo>
                  <a:lnTo>
                    <a:pt x="3471809" y="538357"/>
                  </a:lnTo>
                  <a:lnTo>
                    <a:pt x="3469598" y="544087"/>
                  </a:lnTo>
                  <a:lnTo>
                    <a:pt x="3467703" y="549499"/>
                  </a:lnTo>
                  <a:lnTo>
                    <a:pt x="3466124" y="555229"/>
                  </a:lnTo>
                  <a:lnTo>
                    <a:pt x="3464861" y="560960"/>
                  </a:lnTo>
                  <a:lnTo>
                    <a:pt x="3463913" y="567008"/>
                  </a:lnTo>
                  <a:lnTo>
                    <a:pt x="3462966" y="572738"/>
                  </a:lnTo>
                  <a:lnTo>
                    <a:pt x="3462650" y="579105"/>
                  </a:lnTo>
                  <a:lnTo>
                    <a:pt x="3462334" y="585154"/>
                  </a:lnTo>
                  <a:lnTo>
                    <a:pt x="3462650" y="591521"/>
                  </a:lnTo>
                  <a:lnTo>
                    <a:pt x="3462966" y="597251"/>
                  </a:lnTo>
                  <a:lnTo>
                    <a:pt x="3463913" y="603618"/>
                  </a:lnTo>
                  <a:lnTo>
                    <a:pt x="3464861" y="609348"/>
                  </a:lnTo>
                  <a:lnTo>
                    <a:pt x="3466124" y="615397"/>
                  </a:lnTo>
                  <a:lnTo>
                    <a:pt x="3467703" y="620808"/>
                  </a:lnTo>
                  <a:lnTo>
                    <a:pt x="3469598" y="626539"/>
                  </a:lnTo>
                  <a:lnTo>
                    <a:pt x="3471809" y="631950"/>
                  </a:lnTo>
                  <a:lnTo>
                    <a:pt x="3474335" y="637362"/>
                  </a:lnTo>
                  <a:lnTo>
                    <a:pt x="3476862" y="642456"/>
                  </a:lnTo>
                  <a:lnTo>
                    <a:pt x="3479388" y="647231"/>
                  </a:lnTo>
                  <a:lnTo>
                    <a:pt x="3482862" y="652324"/>
                  </a:lnTo>
                  <a:lnTo>
                    <a:pt x="3486020" y="656781"/>
                  </a:lnTo>
                  <a:lnTo>
                    <a:pt x="3489494" y="661556"/>
                  </a:lnTo>
                  <a:lnTo>
                    <a:pt x="3493284" y="665695"/>
                  </a:lnTo>
                  <a:lnTo>
                    <a:pt x="3497390" y="669833"/>
                  </a:lnTo>
                  <a:lnTo>
                    <a:pt x="3501495" y="673972"/>
                  </a:lnTo>
                  <a:lnTo>
                    <a:pt x="3505917" y="677792"/>
                  </a:lnTo>
                  <a:lnTo>
                    <a:pt x="3510338" y="681294"/>
                  </a:lnTo>
                  <a:lnTo>
                    <a:pt x="3514760" y="684795"/>
                  </a:lnTo>
                  <a:lnTo>
                    <a:pt x="3519813" y="687661"/>
                  </a:lnTo>
                  <a:lnTo>
                    <a:pt x="3524550" y="690526"/>
                  </a:lnTo>
                  <a:lnTo>
                    <a:pt x="3529919" y="693072"/>
                  </a:lnTo>
                  <a:lnTo>
                    <a:pt x="3534972" y="695938"/>
                  </a:lnTo>
                  <a:lnTo>
                    <a:pt x="3540656" y="697848"/>
                  </a:lnTo>
                  <a:lnTo>
                    <a:pt x="3546025" y="699758"/>
                  </a:lnTo>
                  <a:lnTo>
                    <a:pt x="3551394" y="701349"/>
                  </a:lnTo>
                  <a:lnTo>
                    <a:pt x="3557395" y="702623"/>
                  </a:lnTo>
                  <a:lnTo>
                    <a:pt x="3563079" y="703578"/>
                  </a:lnTo>
                  <a:lnTo>
                    <a:pt x="3569396" y="704533"/>
                  </a:lnTo>
                  <a:lnTo>
                    <a:pt x="3575396" y="704851"/>
                  </a:lnTo>
                  <a:lnTo>
                    <a:pt x="3581397" y="704851"/>
                  </a:lnTo>
                  <a:lnTo>
                    <a:pt x="3587713" y="704851"/>
                  </a:lnTo>
                  <a:lnTo>
                    <a:pt x="3593713" y="704533"/>
                  </a:lnTo>
                  <a:lnTo>
                    <a:pt x="3599714" y="703578"/>
                  </a:lnTo>
                  <a:lnTo>
                    <a:pt x="3605399" y="702623"/>
                  </a:lnTo>
                  <a:lnTo>
                    <a:pt x="3611399" y="701349"/>
                  </a:lnTo>
                  <a:lnTo>
                    <a:pt x="3616768" y="699758"/>
                  </a:lnTo>
                  <a:lnTo>
                    <a:pt x="3622453" y="697848"/>
                  </a:lnTo>
                  <a:lnTo>
                    <a:pt x="3627822" y="695938"/>
                  </a:lnTo>
                  <a:lnTo>
                    <a:pt x="3632875" y="693072"/>
                  </a:lnTo>
                  <a:lnTo>
                    <a:pt x="3638243" y="690526"/>
                  </a:lnTo>
                  <a:lnTo>
                    <a:pt x="3642981" y="687661"/>
                  </a:lnTo>
                  <a:lnTo>
                    <a:pt x="3648034" y="684795"/>
                  </a:lnTo>
                  <a:lnTo>
                    <a:pt x="3652455" y="681294"/>
                  </a:lnTo>
                  <a:lnTo>
                    <a:pt x="3657192" y="677792"/>
                  </a:lnTo>
                  <a:lnTo>
                    <a:pt x="3661614" y="673972"/>
                  </a:lnTo>
                  <a:lnTo>
                    <a:pt x="3665404" y="669833"/>
                  </a:lnTo>
                  <a:lnTo>
                    <a:pt x="3669509" y="665695"/>
                  </a:lnTo>
                  <a:lnTo>
                    <a:pt x="3673299" y="661556"/>
                  </a:lnTo>
                  <a:lnTo>
                    <a:pt x="3676773" y="656781"/>
                  </a:lnTo>
                  <a:lnTo>
                    <a:pt x="3680247" y="652324"/>
                  </a:lnTo>
                  <a:lnTo>
                    <a:pt x="3683405" y="647231"/>
                  </a:lnTo>
                  <a:lnTo>
                    <a:pt x="3685932" y="642456"/>
                  </a:lnTo>
                  <a:lnTo>
                    <a:pt x="3688458" y="637362"/>
                  </a:lnTo>
                  <a:lnTo>
                    <a:pt x="3691300" y="631950"/>
                  </a:lnTo>
                  <a:lnTo>
                    <a:pt x="3693195" y="626539"/>
                  </a:lnTo>
                  <a:lnTo>
                    <a:pt x="3695090" y="620808"/>
                  </a:lnTo>
                  <a:lnTo>
                    <a:pt x="3696669" y="615397"/>
                  </a:lnTo>
                  <a:lnTo>
                    <a:pt x="3697933" y="609348"/>
                  </a:lnTo>
                  <a:lnTo>
                    <a:pt x="3698880" y="603618"/>
                  </a:lnTo>
                  <a:lnTo>
                    <a:pt x="3699828" y="597251"/>
                  </a:lnTo>
                  <a:lnTo>
                    <a:pt x="3700143" y="591521"/>
                  </a:lnTo>
                  <a:lnTo>
                    <a:pt x="3700459" y="585154"/>
                  </a:lnTo>
                  <a:lnTo>
                    <a:pt x="3700143" y="579105"/>
                  </a:lnTo>
                  <a:lnTo>
                    <a:pt x="3699828" y="572738"/>
                  </a:lnTo>
                  <a:lnTo>
                    <a:pt x="3698880" y="567008"/>
                  </a:lnTo>
                  <a:lnTo>
                    <a:pt x="3697933" y="560960"/>
                  </a:lnTo>
                  <a:lnTo>
                    <a:pt x="3696669" y="555229"/>
                  </a:lnTo>
                  <a:lnTo>
                    <a:pt x="3695090" y="549499"/>
                  </a:lnTo>
                  <a:lnTo>
                    <a:pt x="3693195" y="544087"/>
                  </a:lnTo>
                  <a:lnTo>
                    <a:pt x="3691300" y="538357"/>
                  </a:lnTo>
                  <a:lnTo>
                    <a:pt x="3688458" y="533264"/>
                  </a:lnTo>
                  <a:lnTo>
                    <a:pt x="3685932" y="527852"/>
                  </a:lnTo>
                  <a:lnTo>
                    <a:pt x="3683405" y="523077"/>
                  </a:lnTo>
                  <a:lnTo>
                    <a:pt x="3680247" y="517983"/>
                  </a:lnTo>
                  <a:lnTo>
                    <a:pt x="3676773" y="513526"/>
                  </a:lnTo>
                  <a:lnTo>
                    <a:pt x="3673299" y="509070"/>
                  </a:lnTo>
                  <a:lnTo>
                    <a:pt x="3669509" y="504294"/>
                  </a:lnTo>
                  <a:lnTo>
                    <a:pt x="3665404" y="500474"/>
                  </a:lnTo>
                  <a:lnTo>
                    <a:pt x="3661614" y="496654"/>
                  </a:lnTo>
                  <a:lnTo>
                    <a:pt x="3657192" y="492516"/>
                  </a:lnTo>
                  <a:lnTo>
                    <a:pt x="3652455" y="489014"/>
                  </a:lnTo>
                  <a:lnTo>
                    <a:pt x="3648034" y="485831"/>
                  </a:lnTo>
                  <a:lnTo>
                    <a:pt x="3642981" y="482329"/>
                  </a:lnTo>
                  <a:lnTo>
                    <a:pt x="3638243" y="479782"/>
                  </a:lnTo>
                  <a:lnTo>
                    <a:pt x="3632875" y="477235"/>
                  </a:lnTo>
                  <a:lnTo>
                    <a:pt x="3627822" y="474688"/>
                  </a:lnTo>
                  <a:lnTo>
                    <a:pt x="3622453" y="472460"/>
                  </a:lnTo>
                  <a:lnTo>
                    <a:pt x="3616768" y="470550"/>
                  </a:lnTo>
                  <a:lnTo>
                    <a:pt x="3611399" y="468958"/>
                  </a:lnTo>
                  <a:lnTo>
                    <a:pt x="3605399" y="467685"/>
                  </a:lnTo>
                  <a:lnTo>
                    <a:pt x="3599714" y="466730"/>
                  </a:lnTo>
                  <a:lnTo>
                    <a:pt x="3593713" y="465775"/>
                  </a:lnTo>
                  <a:lnTo>
                    <a:pt x="3587713" y="465456"/>
                  </a:lnTo>
                  <a:lnTo>
                    <a:pt x="3581397" y="465138"/>
                  </a:lnTo>
                  <a:close/>
                  <a:moveTo>
                    <a:pt x="1975323" y="465138"/>
                  </a:moveTo>
                  <a:lnTo>
                    <a:pt x="1969282" y="465457"/>
                  </a:lnTo>
                  <a:lnTo>
                    <a:pt x="1963242" y="465775"/>
                  </a:lnTo>
                  <a:lnTo>
                    <a:pt x="1957201" y="466730"/>
                  </a:lnTo>
                  <a:lnTo>
                    <a:pt x="1951161" y="467685"/>
                  </a:lnTo>
                  <a:lnTo>
                    <a:pt x="1945756" y="468958"/>
                  </a:lnTo>
                  <a:lnTo>
                    <a:pt x="1939716" y="470550"/>
                  </a:lnTo>
                  <a:lnTo>
                    <a:pt x="1934311" y="472460"/>
                  </a:lnTo>
                  <a:lnTo>
                    <a:pt x="1928588" y="474689"/>
                  </a:lnTo>
                  <a:lnTo>
                    <a:pt x="1923502" y="477235"/>
                  </a:lnTo>
                  <a:lnTo>
                    <a:pt x="1918415" y="479782"/>
                  </a:lnTo>
                  <a:lnTo>
                    <a:pt x="1913328" y="482329"/>
                  </a:lnTo>
                  <a:lnTo>
                    <a:pt x="1908559" y="485831"/>
                  </a:lnTo>
                  <a:lnTo>
                    <a:pt x="1903790" y="489014"/>
                  </a:lnTo>
                  <a:lnTo>
                    <a:pt x="1899340" y="492516"/>
                  </a:lnTo>
                  <a:lnTo>
                    <a:pt x="1895206" y="496654"/>
                  </a:lnTo>
                  <a:lnTo>
                    <a:pt x="1890756" y="500474"/>
                  </a:lnTo>
                  <a:lnTo>
                    <a:pt x="1886941" y="504294"/>
                  </a:lnTo>
                  <a:lnTo>
                    <a:pt x="1882808" y="509070"/>
                  </a:lnTo>
                  <a:lnTo>
                    <a:pt x="1879310" y="513527"/>
                  </a:lnTo>
                  <a:lnTo>
                    <a:pt x="1876131" y="517983"/>
                  </a:lnTo>
                  <a:lnTo>
                    <a:pt x="1873270" y="523077"/>
                  </a:lnTo>
                  <a:lnTo>
                    <a:pt x="1870091" y="527852"/>
                  </a:lnTo>
                  <a:lnTo>
                    <a:pt x="1867547" y="533264"/>
                  </a:lnTo>
                  <a:lnTo>
                    <a:pt x="1865004" y="538357"/>
                  </a:lnTo>
                  <a:lnTo>
                    <a:pt x="1863097" y="544088"/>
                  </a:lnTo>
                  <a:lnTo>
                    <a:pt x="1861189" y="549499"/>
                  </a:lnTo>
                  <a:lnTo>
                    <a:pt x="1859281" y="555230"/>
                  </a:lnTo>
                  <a:lnTo>
                    <a:pt x="1858010" y="560960"/>
                  </a:lnTo>
                  <a:lnTo>
                    <a:pt x="1857056" y="567008"/>
                  </a:lnTo>
                  <a:lnTo>
                    <a:pt x="1856102" y="572739"/>
                  </a:lnTo>
                  <a:lnTo>
                    <a:pt x="1855784" y="579105"/>
                  </a:lnTo>
                  <a:lnTo>
                    <a:pt x="1855784" y="585154"/>
                  </a:lnTo>
                  <a:lnTo>
                    <a:pt x="1855784" y="591521"/>
                  </a:lnTo>
                  <a:lnTo>
                    <a:pt x="1856102" y="597251"/>
                  </a:lnTo>
                  <a:lnTo>
                    <a:pt x="1857056" y="603618"/>
                  </a:lnTo>
                  <a:lnTo>
                    <a:pt x="1858010" y="609348"/>
                  </a:lnTo>
                  <a:lnTo>
                    <a:pt x="1859281" y="615397"/>
                  </a:lnTo>
                  <a:lnTo>
                    <a:pt x="1861189" y="620808"/>
                  </a:lnTo>
                  <a:lnTo>
                    <a:pt x="1863097" y="626539"/>
                  </a:lnTo>
                  <a:lnTo>
                    <a:pt x="1865004" y="631951"/>
                  </a:lnTo>
                  <a:lnTo>
                    <a:pt x="1867547" y="637362"/>
                  </a:lnTo>
                  <a:lnTo>
                    <a:pt x="1870091" y="642456"/>
                  </a:lnTo>
                  <a:lnTo>
                    <a:pt x="1873270" y="647231"/>
                  </a:lnTo>
                  <a:lnTo>
                    <a:pt x="1876131" y="652324"/>
                  </a:lnTo>
                  <a:lnTo>
                    <a:pt x="1879310" y="656781"/>
                  </a:lnTo>
                  <a:lnTo>
                    <a:pt x="1882808" y="661556"/>
                  </a:lnTo>
                  <a:lnTo>
                    <a:pt x="1886941" y="665695"/>
                  </a:lnTo>
                  <a:lnTo>
                    <a:pt x="1890756" y="669833"/>
                  </a:lnTo>
                  <a:lnTo>
                    <a:pt x="1895206" y="673972"/>
                  </a:lnTo>
                  <a:lnTo>
                    <a:pt x="1899340" y="677792"/>
                  </a:lnTo>
                  <a:lnTo>
                    <a:pt x="1903790" y="681294"/>
                  </a:lnTo>
                  <a:lnTo>
                    <a:pt x="1908559" y="684796"/>
                  </a:lnTo>
                  <a:lnTo>
                    <a:pt x="1913328" y="687661"/>
                  </a:lnTo>
                  <a:lnTo>
                    <a:pt x="1918415" y="690526"/>
                  </a:lnTo>
                  <a:lnTo>
                    <a:pt x="1923502" y="693073"/>
                  </a:lnTo>
                  <a:lnTo>
                    <a:pt x="1928588" y="695938"/>
                  </a:lnTo>
                  <a:lnTo>
                    <a:pt x="1934311" y="697848"/>
                  </a:lnTo>
                  <a:lnTo>
                    <a:pt x="1939716" y="699758"/>
                  </a:lnTo>
                  <a:lnTo>
                    <a:pt x="1945756" y="701349"/>
                  </a:lnTo>
                  <a:lnTo>
                    <a:pt x="1951161" y="702623"/>
                  </a:lnTo>
                  <a:lnTo>
                    <a:pt x="1957201" y="703578"/>
                  </a:lnTo>
                  <a:lnTo>
                    <a:pt x="1963242" y="704533"/>
                  </a:lnTo>
                  <a:lnTo>
                    <a:pt x="1969282" y="704851"/>
                  </a:lnTo>
                  <a:lnTo>
                    <a:pt x="1975323" y="704851"/>
                  </a:lnTo>
                  <a:lnTo>
                    <a:pt x="1981681" y="704851"/>
                  </a:lnTo>
                  <a:lnTo>
                    <a:pt x="1987722" y="704533"/>
                  </a:lnTo>
                  <a:lnTo>
                    <a:pt x="1993762" y="703578"/>
                  </a:lnTo>
                  <a:lnTo>
                    <a:pt x="1999485" y="702623"/>
                  </a:lnTo>
                  <a:lnTo>
                    <a:pt x="2005525" y="701349"/>
                  </a:lnTo>
                  <a:lnTo>
                    <a:pt x="2010930" y="699758"/>
                  </a:lnTo>
                  <a:lnTo>
                    <a:pt x="2016653" y="697848"/>
                  </a:lnTo>
                  <a:lnTo>
                    <a:pt x="2022057" y="695938"/>
                  </a:lnTo>
                  <a:lnTo>
                    <a:pt x="2027462" y="693073"/>
                  </a:lnTo>
                  <a:lnTo>
                    <a:pt x="2032549" y="690526"/>
                  </a:lnTo>
                  <a:lnTo>
                    <a:pt x="2037635" y="687661"/>
                  </a:lnTo>
                  <a:lnTo>
                    <a:pt x="2042404" y="684796"/>
                  </a:lnTo>
                  <a:lnTo>
                    <a:pt x="2047491" y="681294"/>
                  </a:lnTo>
                  <a:lnTo>
                    <a:pt x="2051624" y="677792"/>
                  </a:lnTo>
                  <a:lnTo>
                    <a:pt x="2056075" y="673972"/>
                  </a:lnTo>
                  <a:lnTo>
                    <a:pt x="2060208" y="669833"/>
                  </a:lnTo>
                  <a:lnTo>
                    <a:pt x="2064341" y="665695"/>
                  </a:lnTo>
                  <a:lnTo>
                    <a:pt x="2067838" y="661556"/>
                  </a:lnTo>
                  <a:lnTo>
                    <a:pt x="2071653" y="656781"/>
                  </a:lnTo>
                  <a:lnTo>
                    <a:pt x="2074832" y="652324"/>
                  </a:lnTo>
                  <a:lnTo>
                    <a:pt x="2078012" y="647231"/>
                  </a:lnTo>
                  <a:lnTo>
                    <a:pt x="2080873" y="642456"/>
                  </a:lnTo>
                  <a:lnTo>
                    <a:pt x="2083734" y="637362"/>
                  </a:lnTo>
                  <a:lnTo>
                    <a:pt x="2085960" y="631951"/>
                  </a:lnTo>
                  <a:lnTo>
                    <a:pt x="2088185" y="626539"/>
                  </a:lnTo>
                  <a:lnTo>
                    <a:pt x="2089775" y="620808"/>
                  </a:lnTo>
                  <a:lnTo>
                    <a:pt x="2091364" y="615397"/>
                  </a:lnTo>
                  <a:lnTo>
                    <a:pt x="2092636" y="609348"/>
                  </a:lnTo>
                  <a:lnTo>
                    <a:pt x="2094225" y="603618"/>
                  </a:lnTo>
                  <a:lnTo>
                    <a:pt x="2094861" y="597251"/>
                  </a:lnTo>
                  <a:lnTo>
                    <a:pt x="2095179" y="591521"/>
                  </a:lnTo>
                  <a:lnTo>
                    <a:pt x="2095497" y="585154"/>
                  </a:lnTo>
                  <a:lnTo>
                    <a:pt x="2095179" y="579105"/>
                  </a:lnTo>
                  <a:lnTo>
                    <a:pt x="2094861" y="572739"/>
                  </a:lnTo>
                  <a:lnTo>
                    <a:pt x="2094225" y="567008"/>
                  </a:lnTo>
                  <a:lnTo>
                    <a:pt x="2092636" y="560960"/>
                  </a:lnTo>
                  <a:lnTo>
                    <a:pt x="2091364" y="555230"/>
                  </a:lnTo>
                  <a:lnTo>
                    <a:pt x="2089775" y="549499"/>
                  </a:lnTo>
                  <a:lnTo>
                    <a:pt x="2088185" y="544088"/>
                  </a:lnTo>
                  <a:lnTo>
                    <a:pt x="2085960" y="538357"/>
                  </a:lnTo>
                  <a:lnTo>
                    <a:pt x="2083734" y="533264"/>
                  </a:lnTo>
                  <a:lnTo>
                    <a:pt x="2080873" y="527852"/>
                  </a:lnTo>
                  <a:lnTo>
                    <a:pt x="2078012" y="523077"/>
                  </a:lnTo>
                  <a:lnTo>
                    <a:pt x="2074832" y="517983"/>
                  </a:lnTo>
                  <a:lnTo>
                    <a:pt x="2071653" y="513527"/>
                  </a:lnTo>
                  <a:lnTo>
                    <a:pt x="2067838" y="509070"/>
                  </a:lnTo>
                  <a:lnTo>
                    <a:pt x="2064341" y="504294"/>
                  </a:lnTo>
                  <a:lnTo>
                    <a:pt x="2060208" y="500474"/>
                  </a:lnTo>
                  <a:lnTo>
                    <a:pt x="2056075" y="496654"/>
                  </a:lnTo>
                  <a:lnTo>
                    <a:pt x="2051624" y="492516"/>
                  </a:lnTo>
                  <a:lnTo>
                    <a:pt x="2047491" y="489014"/>
                  </a:lnTo>
                  <a:lnTo>
                    <a:pt x="2042404" y="485831"/>
                  </a:lnTo>
                  <a:lnTo>
                    <a:pt x="2037635" y="482329"/>
                  </a:lnTo>
                  <a:lnTo>
                    <a:pt x="2032549" y="479782"/>
                  </a:lnTo>
                  <a:lnTo>
                    <a:pt x="2027462" y="477235"/>
                  </a:lnTo>
                  <a:lnTo>
                    <a:pt x="2022057" y="474689"/>
                  </a:lnTo>
                  <a:lnTo>
                    <a:pt x="2016653" y="472460"/>
                  </a:lnTo>
                  <a:lnTo>
                    <a:pt x="2010930" y="470550"/>
                  </a:lnTo>
                  <a:lnTo>
                    <a:pt x="2005525" y="468958"/>
                  </a:lnTo>
                  <a:lnTo>
                    <a:pt x="1999485" y="467685"/>
                  </a:lnTo>
                  <a:lnTo>
                    <a:pt x="1993762" y="466730"/>
                  </a:lnTo>
                  <a:lnTo>
                    <a:pt x="1987722" y="465775"/>
                  </a:lnTo>
                  <a:lnTo>
                    <a:pt x="1981681" y="465457"/>
                  </a:lnTo>
                  <a:lnTo>
                    <a:pt x="1975323" y="465138"/>
                  </a:lnTo>
                  <a:close/>
                  <a:moveTo>
                    <a:pt x="2038346" y="0"/>
                  </a:moveTo>
                  <a:lnTo>
                    <a:pt x="3519484" y="0"/>
                  </a:lnTo>
                  <a:lnTo>
                    <a:pt x="3431641" y="179388"/>
                  </a:lnTo>
                  <a:lnTo>
                    <a:pt x="3916359" y="179388"/>
                  </a:lnTo>
                  <a:lnTo>
                    <a:pt x="3916359" y="295278"/>
                  </a:lnTo>
                  <a:lnTo>
                    <a:pt x="4885370" y="295278"/>
                  </a:lnTo>
                  <a:lnTo>
                    <a:pt x="4901245" y="295596"/>
                  </a:lnTo>
                  <a:lnTo>
                    <a:pt x="4917437" y="296231"/>
                  </a:lnTo>
                  <a:lnTo>
                    <a:pt x="4932995" y="297183"/>
                  </a:lnTo>
                  <a:lnTo>
                    <a:pt x="4948552" y="298771"/>
                  </a:lnTo>
                  <a:lnTo>
                    <a:pt x="4964427" y="300676"/>
                  </a:lnTo>
                  <a:lnTo>
                    <a:pt x="4979667" y="302581"/>
                  </a:lnTo>
                  <a:lnTo>
                    <a:pt x="4994907" y="305120"/>
                  </a:lnTo>
                  <a:lnTo>
                    <a:pt x="5010465" y="307977"/>
                  </a:lnTo>
                  <a:lnTo>
                    <a:pt x="5025387" y="311471"/>
                  </a:lnTo>
                  <a:lnTo>
                    <a:pt x="5040310" y="314962"/>
                  </a:lnTo>
                  <a:lnTo>
                    <a:pt x="5054915" y="318772"/>
                  </a:lnTo>
                  <a:lnTo>
                    <a:pt x="5069837" y="323534"/>
                  </a:lnTo>
                  <a:lnTo>
                    <a:pt x="5084125" y="327979"/>
                  </a:lnTo>
                  <a:lnTo>
                    <a:pt x="5098412" y="333059"/>
                  </a:lnTo>
                  <a:lnTo>
                    <a:pt x="5112700" y="338456"/>
                  </a:lnTo>
                  <a:lnTo>
                    <a:pt x="5126987" y="344171"/>
                  </a:lnTo>
                  <a:lnTo>
                    <a:pt x="5140640" y="350203"/>
                  </a:lnTo>
                  <a:lnTo>
                    <a:pt x="5154292" y="356870"/>
                  </a:lnTo>
                  <a:lnTo>
                    <a:pt x="5167627" y="363220"/>
                  </a:lnTo>
                  <a:lnTo>
                    <a:pt x="5180962" y="370522"/>
                  </a:lnTo>
                  <a:lnTo>
                    <a:pt x="5193980" y="377507"/>
                  </a:lnTo>
                  <a:lnTo>
                    <a:pt x="5206680" y="385126"/>
                  </a:lnTo>
                  <a:lnTo>
                    <a:pt x="5219380" y="393381"/>
                  </a:lnTo>
                  <a:lnTo>
                    <a:pt x="5232080" y="401318"/>
                  </a:lnTo>
                  <a:lnTo>
                    <a:pt x="5244462" y="409890"/>
                  </a:lnTo>
                  <a:lnTo>
                    <a:pt x="5256527" y="418780"/>
                  </a:lnTo>
                  <a:lnTo>
                    <a:pt x="5268275" y="427669"/>
                  </a:lnTo>
                  <a:lnTo>
                    <a:pt x="5279705" y="436876"/>
                  </a:lnTo>
                  <a:lnTo>
                    <a:pt x="5291135" y="446718"/>
                  </a:lnTo>
                  <a:lnTo>
                    <a:pt x="5302247" y="456560"/>
                  </a:lnTo>
                  <a:lnTo>
                    <a:pt x="5313360" y="466720"/>
                  </a:lnTo>
                  <a:lnTo>
                    <a:pt x="5323520" y="477197"/>
                  </a:lnTo>
                  <a:lnTo>
                    <a:pt x="5333997" y="487674"/>
                  </a:lnTo>
                  <a:lnTo>
                    <a:pt x="5344157" y="498786"/>
                  </a:lnTo>
                  <a:lnTo>
                    <a:pt x="5354000" y="509898"/>
                  </a:lnTo>
                  <a:lnTo>
                    <a:pt x="5363842" y="521327"/>
                  </a:lnTo>
                  <a:lnTo>
                    <a:pt x="5373367" y="532757"/>
                  </a:lnTo>
                  <a:lnTo>
                    <a:pt x="5381940" y="544504"/>
                  </a:lnTo>
                  <a:lnTo>
                    <a:pt x="5390830" y="556568"/>
                  </a:lnTo>
                  <a:lnTo>
                    <a:pt x="5399402" y="568950"/>
                  </a:lnTo>
                  <a:lnTo>
                    <a:pt x="5407657" y="581332"/>
                  </a:lnTo>
                  <a:lnTo>
                    <a:pt x="5415595" y="594031"/>
                  </a:lnTo>
                  <a:lnTo>
                    <a:pt x="5423215" y="606731"/>
                  </a:lnTo>
                  <a:lnTo>
                    <a:pt x="5430517" y="619747"/>
                  </a:lnTo>
                  <a:lnTo>
                    <a:pt x="5437502" y="633082"/>
                  </a:lnTo>
                  <a:lnTo>
                    <a:pt x="5444170" y="646416"/>
                  </a:lnTo>
                  <a:lnTo>
                    <a:pt x="5450520" y="660068"/>
                  </a:lnTo>
                  <a:lnTo>
                    <a:pt x="5456552" y="674037"/>
                  </a:lnTo>
                  <a:lnTo>
                    <a:pt x="5462267" y="688007"/>
                  </a:lnTo>
                  <a:lnTo>
                    <a:pt x="5467665" y="702293"/>
                  </a:lnTo>
                  <a:lnTo>
                    <a:pt x="5472745" y="716580"/>
                  </a:lnTo>
                  <a:lnTo>
                    <a:pt x="5477507" y="731184"/>
                  </a:lnTo>
                  <a:lnTo>
                    <a:pt x="5481952" y="745789"/>
                  </a:lnTo>
                  <a:lnTo>
                    <a:pt x="5485762" y="760393"/>
                  </a:lnTo>
                  <a:lnTo>
                    <a:pt x="5489572" y="775315"/>
                  </a:lnTo>
                  <a:lnTo>
                    <a:pt x="5492747" y="790554"/>
                  </a:lnTo>
                  <a:lnTo>
                    <a:pt x="5495605" y="805793"/>
                  </a:lnTo>
                  <a:lnTo>
                    <a:pt x="5498145" y="821033"/>
                  </a:lnTo>
                  <a:lnTo>
                    <a:pt x="5500367" y="836589"/>
                  </a:lnTo>
                  <a:lnTo>
                    <a:pt x="5502272" y="852146"/>
                  </a:lnTo>
                  <a:lnTo>
                    <a:pt x="5503542" y="867703"/>
                  </a:lnTo>
                  <a:lnTo>
                    <a:pt x="5504495" y="883577"/>
                  </a:lnTo>
                  <a:lnTo>
                    <a:pt x="5505130" y="899451"/>
                  </a:lnTo>
                  <a:lnTo>
                    <a:pt x="5505447" y="915326"/>
                  </a:lnTo>
                  <a:lnTo>
                    <a:pt x="5505447" y="6237953"/>
                  </a:lnTo>
                  <a:lnTo>
                    <a:pt x="5505130" y="6253827"/>
                  </a:lnTo>
                  <a:lnTo>
                    <a:pt x="5504495" y="6270019"/>
                  </a:lnTo>
                  <a:lnTo>
                    <a:pt x="5503542" y="6285575"/>
                  </a:lnTo>
                  <a:lnTo>
                    <a:pt x="5502272" y="6301132"/>
                  </a:lnTo>
                  <a:lnTo>
                    <a:pt x="5500367" y="6317006"/>
                  </a:lnTo>
                  <a:lnTo>
                    <a:pt x="5498145" y="6332246"/>
                  </a:lnTo>
                  <a:lnTo>
                    <a:pt x="5495605" y="6347485"/>
                  </a:lnTo>
                  <a:lnTo>
                    <a:pt x="5492747" y="6363042"/>
                  </a:lnTo>
                  <a:lnTo>
                    <a:pt x="5489572" y="6377963"/>
                  </a:lnTo>
                  <a:lnTo>
                    <a:pt x="5485762" y="6392885"/>
                  </a:lnTo>
                  <a:lnTo>
                    <a:pt x="5481952" y="6407490"/>
                  </a:lnTo>
                  <a:lnTo>
                    <a:pt x="5477507" y="6422411"/>
                  </a:lnTo>
                  <a:lnTo>
                    <a:pt x="5472745" y="6436698"/>
                  </a:lnTo>
                  <a:lnTo>
                    <a:pt x="5467665" y="6450985"/>
                  </a:lnTo>
                  <a:lnTo>
                    <a:pt x="5462267" y="6465272"/>
                  </a:lnTo>
                  <a:lnTo>
                    <a:pt x="5456552" y="6479241"/>
                  </a:lnTo>
                  <a:lnTo>
                    <a:pt x="5450520" y="6493210"/>
                  </a:lnTo>
                  <a:lnTo>
                    <a:pt x="5444170" y="6506862"/>
                  </a:lnTo>
                  <a:lnTo>
                    <a:pt x="5437502" y="6520197"/>
                  </a:lnTo>
                  <a:lnTo>
                    <a:pt x="5430517" y="6533531"/>
                  </a:lnTo>
                  <a:lnTo>
                    <a:pt x="5423215" y="6546548"/>
                  </a:lnTo>
                  <a:lnTo>
                    <a:pt x="5415595" y="6559247"/>
                  </a:lnTo>
                  <a:lnTo>
                    <a:pt x="5407657" y="6572264"/>
                  </a:lnTo>
                  <a:lnTo>
                    <a:pt x="5399402" y="6584646"/>
                  </a:lnTo>
                  <a:lnTo>
                    <a:pt x="5390830" y="6597028"/>
                  </a:lnTo>
                  <a:lnTo>
                    <a:pt x="5381940" y="6609092"/>
                  </a:lnTo>
                  <a:lnTo>
                    <a:pt x="5373367" y="6620839"/>
                  </a:lnTo>
                  <a:lnTo>
                    <a:pt x="5363842" y="6632269"/>
                  </a:lnTo>
                  <a:lnTo>
                    <a:pt x="5354000" y="6643698"/>
                  </a:lnTo>
                  <a:lnTo>
                    <a:pt x="5344157" y="6654810"/>
                  </a:lnTo>
                  <a:lnTo>
                    <a:pt x="5333997" y="6665922"/>
                  </a:lnTo>
                  <a:lnTo>
                    <a:pt x="5323520" y="6676082"/>
                  </a:lnTo>
                  <a:lnTo>
                    <a:pt x="5313360" y="6686559"/>
                  </a:lnTo>
                  <a:lnTo>
                    <a:pt x="5302247" y="6696718"/>
                  </a:lnTo>
                  <a:lnTo>
                    <a:pt x="5291135" y="6706560"/>
                  </a:lnTo>
                  <a:lnTo>
                    <a:pt x="5279705" y="6716402"/>
                  </a:lnTo>
                  <a:lnTo>
                    <a:pt x="5268275" y="6725609"/>
                  </a:lnTo>
                  <a:lnTo>
                    <a:pt x="5256527" y="6734499"/>
                  </a:lnTo>
                  <a:lnTo>
                    <a:pt x="5244462" y="6743388"/>
                  </a:lnTo>
                  <a:lnTo>
                    <a:pt x="5232080" y="6751960"/>
                  </a:lnTo>
                  <a:lnTo>
                    <a:pt x="5219380" y="6760215"/>
                  </a:lnTo>
                  <a:lnTo>
                    <a:pt x="5206680" y="6768152"/>
                  </a:lnTo>
                  <a:lnTo>
                    <a:pt x="5193980" y="6775772"/>
                  </a:lnTo>
                  <a:lnTo>
                    <a:pt x="5180962" y="6783074"/>
                  </a:lnTo>
                  <a:lnTo>
                    <a:pt x="5167627" y="6790059"/>
                  </a:lnTo>
                  <a:lnTo>
                    <a:pt x="5154292" y="6796726"/>
                  </a:lnTo>
                  <a:lnTo>
                    <a:pt x="5140640" y="6803075"/>
                  </a:lnTo>
                  <a:lnTo>
                    <a:pt x="5126987" y="6809108"/>
                  </a:lnTo>
                  <a:lnTo>
                    <a:pt x="5112700" y="6814822"/>
                  </a:lnTo>
                  <a:lnTo>
                    <a:pt x="5098412" y="6820220"/>
                  </a:lnTo>
                  <a:lnTo>
                    <a:pt x="5084125" y="6825299"/>
                  </a:lnTo>
                  <a:lnTo>
                    <a:pt x="5069837" y="6830062"/>
                  </a:lnTo>
                  <a:lnTo>
                    <a:pt x="5054915" y="6834506"/>
                  </a:lnTo>
                  <a:lnTo>
                    <a:pt x="5040310" y="6838316"/>
                  </a:lnTo>
                  <a:lnTo>
                    <a:pt x="5025387" y="6842126"/>
                  </a:lnTo>
                  <a:lnTo>
                    <a:pt x="5010465" y="6845301"/>
                  </a:lnTo>
                  <a:lnTo>
                    <a:pt x="4994907" y="6848158"/>
                  </a:lnTo>
                  <a:lnTo>
                    <a:pt x="4979667" y="6850698"/>
                  </a:lnTo>
                  <a:lnTo>
                    <a:pt x="4964427" y="6852920"/>
                  </a:lnTo>
                  <a:lnTo>
                    <a:pt x="4948552" y="6854825"/>
                  </a:lnTo>
                  <a:lnTo>
                    <a:pt x="4932995" y="6856095"/>
                  </a:lnTo>
                  <a:lnTo>
                    <a:pt x="4917437" y="6857048"/>
                  </a:lnTo>
                  <a:lnTo>
                    <a:pt x="4901245" y="6857683"/>
                  </a:lnTo>
                  <a:lnTo>
                    <a:pt x="4885370" y="6858000"/>
                  </a:lnTo>
                  <a:lnTo>
                    <a:pt x="619760" y="6858000"/>
                  </a:lnTo>
                  <a:lnTo>
                    <a:pt x="603885" y="6857683"/>
                  </a:lnTo>
                  <a:lnTo>
                    <a:pt x="588010" y="6857048"/>
                  </a:lnTo>
                  <a:lnTo>
                    <a:pt x="572135" y="6856095"/>
                  </a:lnTo>
                  <a:lnTo>
                    <a:pt x="556578" y="6854825"/>
                  </a:lnTo>
                  <a:lnTo>
                    <a:pt x="541020" y="6852920"/>
                  </a:lnTo>
                  <a:lnTo>
                    <a:pt x="525463" y="6850698"/>
                  </a:lnTo>
                  <a:lnTo>
                    <a:pt x="510223" y="6848158"/>
                  </a:lnTo>
                  <a:lnTo>
                    <a:pt x="494983" y="6845301"/>
                  </a:lnTo>
                  <a:lnTo>
                    <a:pt x="479743" y="6842126"/>
                  </a:lnTo>
                  <a:lnTo>
                    <a:pt x="465138" y="6838316"/>
                  </a:lnTo>
                  <a:lnTo>
                    <a:pt x="450215" y="6834506"/>
                  </a:lnTo>
                  <a:lnTo>
                    <a:pt x="435610" y="6830062"/>
                  </a:lnTo>
                  <a:lnTo>
                    <a:pt x="421005" y="6825299"/>
                  </a:lnTo>
                  <a:lnTo>
                    <a:pt x="406718" y="6820220"/>
                  </a:lnTo>
                  <a:lnTo>
                    <a:pt x="392748" y="6814822"/>
                  </a:lnTo>
                  <a:lnTo>
                    <a:pt x="378460" y="6809108"/>
                  </a:lnTo>
                  <a:lnTo>
                    <a:pt x="364808" y="6803075"/>
                  </a:lnTo>
                  <a:lnTo>
                    <a:pt x="351155" y="6796726"/>
                  </a:lnTo>
                  <a:lnTo>
                    <a:pt x="337820" y="6790059"/>
                  </a:lnTo>
                  <a:lnTo>
                    <a:pt x="324485" y="6783074"/>
                  </a:lnTo>
                  <a:lnTo>
                    <a:pt x="311468" y="6775772"/>
                  </a:lnTo>
                  <a:lnTo>
                    <a:pt x="298768" y="6768152"/>
                  </a:lnTo>
                  <a:lnTo>
                    <a:pt x="286068" y="6760215"/>
                  </a:lnTo>
                  <a:lnTo>
                    <a:pt x="273050" y="6751960"/>
                  </a:lnTo>
                  <a:lnTo>
                    <a:pt x="260985" y="6743388"/>
                  </a:lnTo>
                  <a:lnTo>
                    <a:pt x="248920" y="6734499"/>
                  </a:lnTo>
                  <a:lnTo>
                    <a:pt x="237173" y="6725609"/>
                  </a:lnTo>
                  <a:lnTo>
                    <a:pt x="225425" y="6716402"/>
                  </a:lnTo>
                  <a:lnTo>
                    <a:pt x="213995" y="6706560"/>
                  </a:lnTo>
                  <a:lnTo>
                    <a:pt x="202883" y="6696718"/>
                  </a:lnTo>
                  <a:lnTo>
                    <a:pt x="192088" y="6686559"/>
                  </a:lnTo>
                  <a:lnTo>
                    <a:pt x="181610" y="6676082"/>
                  </a:lnTo>
                  <a:lnTo>
                    <a:pt x="171450" y="6665922"/>
                  </a:lnTo>
                  <a:lnTo>
                    <a:pt x="160973" y="6654810"/>
                  </a:lnTo>
                  <a:lnTo>
                    <a:pt x="151130" y="6643698"/>
                  </a:lnTo>
                  <a:lnTo>
                    <a:pt x="141605" y="6632269"/>
                  </a:lnTo>
                  <a:lnTo>
                    <a:pt x="132080" y="6620839"/>
                  </a:lnTo>
                  <a:lnTo>
                    <a:pt x="123190" y="6609092"/>
                  </a:lnTo>
                  <a:lnTo>
                    <a:pt x="114300" y="6597028"/>
                  </a:lnTo>
                  <a:lnTo>
                    <a:pt x="105728" y="6584646"/>
                  </a:lnTo>
                  <a:lnTo>
                    <a:pt x="97473" y="6572264"/>
                  </a:lnTo>
                  <a:lnTo>
                    <a:pt x="89853" y="6559247"/>
                  </a:lnTo>
                  <a:lnTo>
                    <a:pt x="82233" y="6546548"/>
                  </a:lnTo>
                  <a:lnTo>
                    <a:pt x="74613" y="6533531"/>
                  </a:lnTo>
                  <a:lnTo>
                    <a:pt x="67945" y="6520197"/>
                  </a:lnTo>
                  <a:lnTo>
                    <a:pt x="60960" y="6506862"/>
                  </a:lnTo>
                  <a:lnTo>
                    <a:pt x="54928" y="6493210"/>
                  </a:lnTo>
                  <a:lnTo>
                    <a:pt x="48578" y="6479241"/>
                  </a:lnTo>
                  <a:lnTo>
                    <a:pt x="43180" y="6465272"/>
                  </a:lnTo>
                  <a:lnTo>
                    <a:pt x="37465" y="6450985"/>
                  </a:lnTo>
                  <a:lnTo>
                    <a:pt x="32703" y="6436698"/>
                  </a:lnTo>
                  <a:lnTo>
                    <a:pt x="27623" y="6422411"/>
                  </a:lnTo>
                  <a:lnTo>
                    <a:pt x="23495" y="6407490"/>
                  </a:lnTo>
                  <a:lnTo>
                    <a:pt x="19685" y="6392885"/>
                  </a:lnTo>
                  <a:lnTo>
                    <a:pt x="15875" y="6377963"/>
                  </a:lnTo>
                  <a:lnTo>
                    <a:pt x="12700" y="6363042"/>
                  </a:lnTo>
                  <a:lnTo>
                    <a:pt x="9843" y="6347485"/>
                  </a:lnTo>
                  <a:lnTo>
                    <a:pt x="7303" y="6332246"/>
                  </a:lnTo>
                  <a:lnTo>
                    <a:pt x="4763" y="6317006"/>
                  </a:lnTo>
                  <a:lnTo>
                    <a:pt x="3175" y="6301132"/>
                  </a:lnTo>
                  <a:lnTo>
                    <a:pt x="1905" y="6285575"/>
                  </a:lnTo>
                  <a:lnTo>
                    <a:pt x="953" y="6270019"/>
                  </a:lnTo>
                  <a:lnTo>
                    <a:pt x="318" y="6253827"/>
                  </a:lnTo>
                  <a:lnTo>
                    <a:pt x="0" y="6237953"/>
                  </a:lnTo>
                  <a:lnTo>
                    <a:pt x="0" y="915326"/>
                  </a:lnTo>
                  <a:lnTo>
                    <a:pt x="318" y="899451"/>
                  </a:lnTo>
                  <a:lnTo>
                    <a:pt x="953" y="883577"/>
                  </a:lnTo>
                  <a:lnTo>
                    <a:pt x="1905" y="867703"/>
                  </a:lnTo>
                  <a:lnTo>
                    <a:pt x="3175" y="852146"/>
                  </a:lnTo>
                  <a:lnTo>
                    <a:pt x="4763" y="836589"/>
                  </a:lnTo>
                  <a:lnTo>
                    <a:pt x="7303" y="821033"/>
                  </a:lnTo>
                  <a:lnTo>
                    <a:pt x="9843" y="805793"/>
                  </a:lnTo>
                  <a:lnTo>
                    <a:pt x="12700" y="790554"/>
                  </a:lnTo>
                  <a:lnTo>
                    <a:pt x="15875" y="775315"/>
                  </a:lnTo>
                  <a:lnTo>
                    <a:pt x="19685" y="760393"/>
                  </a:lnTo>
                  <a:lnTo>
                    <a:pt x="23495" y="745789"/>
                  </a:lnTo>
                  <a:lnTo>
                    <a:pt x="27623" y="731184"/>
                  </a:lnTo>
                  <a:lnTo>
                    <a:pt x="32703" y="716580"/>
                  </a:lnTo>
                  <a:lnTo>
                    <a:pt x="37465" y="702293"/>
                  </a:lnTo>
                  <a:lnTo>
                    <a:pt x="43180" y="688007"/>
                  </a:lnTo>
                  <a:lnTo>
                    <a:pt x="48578" y="674037"/>
                  </a:lnTo>
                  <a:lnTo>
                    <a:pt x="54928" y="660068"/>
                  </a:lnTo>
                  <a:lnTo>
                    <a:pt x="60960" y="646416"/>
                  </a:lnTo>
                  <a:lnTo>
                    <a:pt x="67945" y="633082"/>
                  </a:lnTo>
                  <a:lnTo>
                    <a:pt x="74613" y="619747"/>
                  </a:lnTo>
                  <a:lnTo>
                    <a:pt x="82233" y="606731"/>
                  </a:lnTo>
                  <a:lnTo>
                    <a:pt x="89853" y="594031"/>
                  </a:lnTo>
                  <a:lnTo>
                    <a:pt x="97473" y="581332"/>
                  </a:lnTo>
                  <a:lnTo>
                    <a:pt x="105728" y="568950"/>
                  </a:lnTo>
                  <a:lnTo>
                    <a:pt x="114300" y="556568"/>
                  </a:lnTo>
                  <a:lnTo>
                    <a:pt x="123190" y="544504"/>
                  </a:lnTo>
                  <a:lnTo>
                    <a:pt x="132080" y="532757"/>
                  </a:lnTo>
                  <a:lnTo>
                    <a:pt x="141605" y="521327"/>
                  </a:lnTo>
                  <a:lnTo>
                    <a:pt x="151130" y="509898"/>
                  </a:lnTo>
                  <a:lnTo>
                    <a:pt x="160973" y="498786"/>
                  </a:lnTo>
                  <a:lnTo>
                    <a:pt x="171450" y="487674"/>
                  </a:lnTo>
                  <a:lnTo>
                    <a:pt x="181610" y="477197"/>
                  </a:lnTo>
                  <a:lnTo>
                    <a:pt x="192088" y="466720"/>
                  </a:lnTo>
                  <a:lnTo>
                    <a:pt x="202883" y="456560"/>
                  </a:lnTo>
                  <a:lnTo>
                    <a:pt x="213995" y="446718"/>
                  </a:lnTo>
                  <a:lnTo>
                    <a:pt x="225425" y="436876"/>
                  </a:lnTo>
                  <a:lnTo>
                    <a:pt x="237173" y="427669"/>
                  </a:lnTo>
                  <a:lnTo>
                    <a:pt x="248920" y="418780"/>
                  </a:lnTo>
                  <a:lnTo>
                    <a:pt x="260985" y="409890"/>
                  </a:lnTo>
                  <a:lnTo>
                    <a:pt x="273050" y="401318"/>
                  </a:lnTo>
                  <a:lnTo>
                    <a:pt x="286068" y="393381"/>
                  </a:lnTo>
                  <a:lnTo>
                    <a:pt x="298768" y="385126"/>
                  </a:lnTo>
                  <a:lnTo>
                    <a:pt x="311468" y="377507"/>
                  </a:lnTo>
                  <a:lnTo>
                    <a:pt x="324485" y="370522"/>
                  </a:lnTo>
                  <a:lnTo>
                    <a:pt x="337820" y="363220"/>
                  </a:lnTo>
                  <a:lnTo>
                    <a:pt x="351155" y="356870"/>
                  </a:lnTo>
                  <a:lnTo>
                    <a:pt x="364808" y="350203"/>
                  </a:lnTo>
                  <a:lnTo>
                    <a:pt x="378460" y="344171"/>
                  </a:lnTo>
                  <a:lnTo>
                    <a:pt x="392748" y="338456"/>
                  </a:lnTo>
                  <a:lnTo>
                    <a:pt x="406718" y="333059"/>
                  </a:lnTo>
                  <a:lnTo>
                    <a:pt x="421005" y="327979"/>
                  </a:lnTo>
                  <a:lnTo>
                    <a:pt x="435610" y="323534"/>
                  </a:lnTo>
                  <a:lnTo>
                    <a:pt x="450215" y="318772"/>
                  </a:lnTo>
                  <a:lnTo>
                    <a:pt x="465138" y="314962"/>
                  </a:lnTo>
                  <a:lnTo>
                    <a:pt x="479743" y="311471"/>
                  </a:lnTo>
                  <a:lnTo>
                    <a:pt x="494983" y="307977"/>
                  </a:lnTo>
                  <a:lnTo>
                    <a:pt x="510223" y="305120"/>
                  </a:lnTo>
                  <a:lnTo>
                    <a:pt x="525463" y="302581"/>
                  </a:lnTo>
                  <a:lnTo>
                    <a:pt x="541020" y="300676"/>
                  </a:lnTo>
                  <a:lnTo>
                    <a:pt x="556578" y="298771"/>
                  </a:lnTo>
                  <a:lnTo>
                    <a:pt x="572135" y="297183"/>
                  </a:lnTo>
                  <a:lnTo>
                    <a:pt x="588010" y="296231"/>
                  </a:lnTo>
                  <a:lnTo>
                    <a:pt x="603885" y="295596"/>
                  </a:lnTo>
                  <a:lnTo>
                    <a:pt x="619760" y="295278"/>
                  </a:lnTo>
                  <a:lnTo>
                    <a:pt x="1639884" y="295278"/>
                  </a:lnTo>
                  <a:lnTo>
                    <a:pt x="1639884" y="179388"/>
                  </a:lnTo>
                  <a:lnTo>
                    <a:pt x="2125900" y="179388"/>
                  </a:lnTo>
                  <a:lnTo>
                    <a:pt x="2038346" y="0"/>
                  </a:lnTo>
                  <a:close/>
                </a:path>
              </a:pathLst>
            </a:custGeom>
            <a:solidFill>
              <a:srgbClr val="28283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nvGrpSpPr>
          <p:cNvPr id="38" name="组合 37"/>
          <p:cNvGrpSpPr/>
          <p:nvPr/>
        </p:nvGrpSpPr>
        <p:grpSpPr>
          <a:xfrm>
            <a:off x="6532699" y="2854452"/>
            <a:ext cx="1769807" cy="1769807"/>
            <a:chOff x="6494599" y="2930652"/>
            <a:chExt cx="1769807" cy="1769807"/>
          </a:xfrm>
        </p:grpSpPr>
        <p:sp>
          <p:nvSpPr>
            <p:cNvPr id="29" name="椭圆 28"/>
            <p:cNvSpPr/>
            <p:nvPr/>
          </p:nvSpPr>
          <p:spPr>
            <a:xfrm>
              <a:off x="6494599" y="2930652"/>
              <a:ext cx="1769807" cy="1769807"/>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KSO_Shape"/>
            <p:cNvSpPr>
              <a:spLocks/>
            </p:cNvSpPr>
            <p:nvPr/>
          </p:nvSpPr>
          <p:spPr bwMode="auto">
            <a:xfrm>
              <a:off x="6988820" y="3417577"/>
              <a:ext cx="781364" cy="795956"/>
            </a:xfrm>
            <a:custGeom>
              <a:avLst/>
              <a:gdLst>
                <a:gd name="T0" fmla="*/ 1088909 w 1944688"/>
                <a:gd name="T1" fmla="*/ 1478020 h 1979613"/>
                <a:gd name="T2" fmla="*/ 1105805 w 1944688"/>
                <a:gd name="T3" fmla="*/ 1615987 h 1979613"/>
                <a:gd name="T4" fmla="*/ 979564 w 1944688"/>
                <a:gd name="T5" fmla="*/ 1431925 h 1979613"/>
                <a:gd name="T6" fmla="*/ 811133 w 1944688"/>
                <a:gd name="T7" fmla="*/ 1321868 h 1979613"/>
                <a:gd name="T8" fmla="*/ 770571 w 1944688"/>
                <a:gd name="T9" fmla="*/ 1208449 h 1979613"/>
                <a:gd name="T10" fmla="*/ 827928 w 1944688"/>
                <a:gd name="T11" fmla="*/ 1109921 h 1979613"/>
                <a:gd name="T12" fmla="*/ 1112606 w 1944688"/>
                <a:gd name="T13" fmla="*/ 674053 h 1979613"/>
                <a:gd name="T14" fmla="*/ 1149350 w 1944688"/>
                <a:gd name="T15" fmla="*/ 766128 h 1979613"/>
                <a:gd name="T16" fmla="*/ 1085682 w 1944688"/>
                <a:gd name="T17" fmla="*/ 922338 h 1979613"/>
                <a:gd name="T18" fmla="*/ 916605 w 1944688"/>
                <a:gd name="T19" fmla="*/ 541568 h 1979613"/>
                <a:gd name="T20" fmla="*/ 864200 w 1944688"/>
                <a:gd name="T21" fmla="*/ 1004409 h 1979613"/>
                <a:gd name="T22" fmla="*/ 743510 w 1944688"/>
                <a:gd name="T23" fmla="*/ 1114247 h 1979613"/>
                <a:gd name="T24" fmla="*/ 749545 w 1944688"/>
                <a:gd name="T25" fmla="*/ 1320271 h 1979613"/>
                <a:gd name="T26" fmla="*/ 863882 w 1944688"/>
                <a:gd name="T27" fmla="*/ 1423442 h 1979613"/>
                <a:gd name="T28" fmla="*/ 1035388 w 1944688"/>
                <a:gd name="T29" fmla="*/ 1692004 h 1979613"/>
                <a:gd name="T30" fmla="*/ 1135434 w 1944688"/>
                <a:gd name="T31" fmla="*/ 1598357 h 1979613"/>
                <a:gd name="T32" fmla="*/ 1087158 w 1944688"/>
                <a:gd name="T33" fmla="*/ 1425029 h 1979613"/>
                <a:gd name="T34" fmla="*/ 1029672 w 1944688"/>
                <a:gd name="T35" fmla="*/ 1070121 h 1979613"/>
                <a:gd name="T36" fmla="*/ 1170370 w 1944688"/>
                <a:gd name="T37" fmla="*/ 968220 h 1979613"/>
                <a:gd name="T38" fmla="*/ 1219598 w 1944688"/>
                <a:gd name="T39" fmla="*/ 767275 h 1979613"/>
                <a:gd name="T40" fmla="*/ 1157348 w 1944688"/>
                <a:gd name="T41" fmla="*/ 597122 h 1979613"/>
                <a:gd name="T42" fmla="*/ 995370 w 1944688"/>
                <a:gd name="T43" fmla="*/ 529823 h 1979613"/>
                <a:gd name="T44" fmla="*/ 888020 w 1944688"/>
                <a:gd name="T45" fmla="*/ 312370 h 1979613"/>
                <a:gd name="T46" fmla="*/ 871505 w 1944688"/>
                <a:gd name="T47" fmla="*/ 408875 h 1979613"/>
                <a:gd name="T48" fmla="*/ 969327 w 1944688"/>
                <a:gd name="T49" fmla="*/ 472999 h 1979613"/>
                <a:gd name="T50" fmla="*/ 1059209 w 1944688"/>
                <a:gd name="T51" fmla="*/ 399351 h 1979613"/>
                <a:gd name="T52" fmla="*/ 1026813 w 1944688"/>
                <a:gd name="T53" fmla="*/ 299037 h 1979613"/>
                <a:gd name="T54" fmla="*/ 1190379 w 1944688"/>
                <a:gd name="T55" fmla="*/ 1270 h 1979613"/>
                <a:gd name="T56" fmla="*/ 1266286 w 1944688"/>
                <a:gd name="T57" fmla="*/ 52379 h 1979613"/>
                <a:gd name="T58" fmla="*/ 1285978 w 1944688"/>
                <a:gd name="T59" fmla="*/ 375543 h 1979613"/>
                <a:gd name="T60" fmla="*/ 1339335 w 1944688"/>
                <a:gd name="T61" fmla="*/ 412367 h 1979613"/>
                <a:gd name="T62" fmla="*/ 1627402 w 1944688"/>
                <a:gd name="T63" fmla="*/ 266975 h 1979613"/>
                <a:gd name="T64" fmla="*/ 1713155 w 1944688"/>
                <a:gd name="T65" fmla="*/ 299037 h 1979613"/>
                <a:gd name="T66" fmla="*/ 1944688 w 1944688"/>
                <a:gd name="T67" fmla="*/ 730768 h 1979613"/>
                <a:gd name="T68" fmla="*/ 1900224 w 1944688"/>
                <a:gd name="T69" fmla="*/ 811083 h 1979613"/>
                <a:gd name="T70" fmla="*/ 1646458 w 1944688"/>
                <a:gd name="T71" fmla="*/ 985997 h 1979613"/>
                <a:gd name="T72" fmla="*/ 1891013 w 1944688"/>
                <a:gd name="T73" fmla="*/ 1162499 h 1979613"/>
                <a:gd name="T74" fmla="*/ 1943735 w 1944688"/>
                <a:gd name="T75" fmla="*/ 1238369 h 1979613"/>
                <a:gd name="T76" fmla="*/ 1720142 w 1944688"/>
                <a:gd name="T77" fmla="*/ 1672640 h 1979613"/>
                <a:gd name="T78" fmla="*/ 1637883 w 1944688"/>
                <a:gd name="T79" fmla="*/ 1712956 h 1979613"/>
                <a:gd name="T80" fmla="*/ 1347910 w 1944688"/>
                <a:gd name="T81" fmla="*/ 1568199 h 1979613"/>
                <a:gd name="T82" fmla="*/ 1289471 w 1944688"/>
                <a:gd name="T83" fmla="*/ 1595817 h 1979613"/>
                <a:gd name="T84" fmla="*/ 1271050 w 1944688"/>
                <a:gd name="T85" fmla="*/ 1918028 h 1979613"/>
                <a:gd name="T86" fmla="*/ 1200542 w 1944688"/>
                <a:gd name="T87" fmla="*/ 1976121 h 1979613"/>
                <a:gd name="T88" fmla="*/ 710797 w 1944688"/>
                <a:gd name="T89" fmla="*/ 1960884 h 1979613"/>
                <a:gd name="T90" fmla="*/ 663474 w 1944688"/>
                <a:gd name="T91" fmla="*/ 1882156 h 1979613"/>
                <a:gd name="T92" fmla="*/ 638384 w 1944688"/>
                <a:gd name="T93" fmla="*/ 1574866 h 1979613"/>
                <a:gd name="T94" fmla="*/ 363339 w 1944688"/>
                <a:gd name="T95" fmla="*/ 1698353 h 1979613"/>
                <a:gd name="T96" fmla="*/ 271551 w 1944688"/>
                <a:gd name="T97" fmla="*/ 1705655 h 1979613"/>
                <a:gd name="T98" fmla="*/ 6987 w 1944688"/>
                <a:gd name="T99" fmla="*/ 1295510 h 1979613"/>
                <a:gd name="T100" fmla="*/ 13339 w 1944688"/>
                <a:gd name="T101" fmla="*/ 1204402 h 1979613"/>
                <a:gd name="T102" fmla="*/ 283303 w 1944688"/>
                <a:gd name="T103" fmla="*/ 1025361 h 1979613"/>
                <a:gd name="T104" fmla="*/ 288702 w 1944688"/>
                <a:gd name="T105" fmla="*/ 960601 h 1979613"/>
                <a:gd name="T106" fmla="*/ 18739 w 1944688"/>
                <a:gd name="T107" fmla="*/ 784100 h 1979613"/>
                <a:gd name="T108" fmla="*/ 3811 w 1944688"/>
                <a:gd name="T109" fmla="*/ 693944 h 1979613"/>
                <a:gd name="T110" fmla="*/ 261706 w 1944688"/>
                <a:gd name="T111" fmla="*/ 277768 h 1979613"/>
                <a:gd name="T112" fmla="*/ 353493 w 1944688"/>
                <a:gd name="T113" fmla="*/ 276181 h 1979613"/>
                <a:gd name="T114" fmla="*/ 632032 w 1944688"/>
                <a:gd name="T115" fmla="*/ 407922 h 1979613"/>
                <a:gd name="T116" fmla="*/ 663157 w 1944688"/>
                <a:gd name="T117" fmla="*/ 108250 h 1979613"/>
                <a:gd name="T118" fmla="*/ 702540 w 1944688"/>
                <a:gd name="T119" fmla="*/ 24761 h 1979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44688" h="1979613">
                  <a:moveTo>
                    <a:pt x="979564" y="1431925"/>
                  </a:moveTo>
                  <a:lnTo>
                    <a:pt x="987534" y="1431925"/>
                  </a:lnTo>
                  <a:lnTo>
                    <a:pt x="995504" y="1432561"/>
                  </a:lnTo>
                  <a:lnTo>
                    <a:pt x="1003474" y="1433515"/>
                  </a:lnTo>
                  <a:lnTo>
                    <a:pt x="1011443" y="1435104"/>
                  </a:lnTo>
                  <a:lnTo>
                    <a:pt x="1023238" y="1437647"/>
                  </a:lnTo>
                  <a:lnTo>
                    <a:pt x="1029614" y="1439237"/>
                  </a:lnTo>
                  <a:lnTo>
                    <a:pt x="1035352" y="1441144"/>
                  </a:lnTo>
                  <a:lnTo>
                    <a:pt x="1041091" y="1443687"/>
                  </a:lnTo>
                  <a:lnTo>
                    <a:pt x="1046829" y="1445913"/>
                  </a:lnTo>
                  <a:lnTo>
                    <a:pt x="1052886" y="1449092"/>
                  </a:lnTo>
                  <a:lnTo>
                    <a:pt x="1058305" y="1452271"/>
                  </a:lnTo>
                  <a:lnTo>
                    <a:pt x="1063725" y="1455450"/>
                  </a:lnTo>
                  <a:lnTo>
                    <a:pt x="1069463" y="1459264"/>
                  </a:lnTo>
                  <a:lnTo>
                    <a:pt x="1074563" y="1463397"/>
                  </a:lnTo>
                  <a:lnTo>
                    <a:pt x="1079664" y="1467847"/>
                  </a:lnTo>
                  <a:lnTo>
                    <a:pt x="1084127" y="1472616"/>
                  </a:lnTo>
                  <a:lnTo>
                    <a:pt x="1088909" y="1478020"/>
                  </a:lnTo>
                  <a:lnTo>
                    <a:pt x="1093372" y="1484060"/>
                  </a:lnTo>
                  <a:lnTo>
                    <a:pt x="1097198" y="1489782"/>
                  </a:lnTo>
                  <a:lnTo>
                    <a:pt x="1101023" y="1496458"/>
                  </a:lnTo>
                  <a:lnTo>
                    <a:pt x="1104848" y="1503770"/>
                  </a:lnTo>
                  <a:lnTo>
                    <a:pt x="1107399" y="1511081"/>
                  </a:lnTo>
                  <a:lnTo>
                    <a:pt x="1110268" y="1519029"/>
                  </a:lnTo>
                  <a:lnTo>
                    <a:pt x="1112499" y="1526658"/>
                  </a:lnTo>
                  <a:lnTo>
                    <a:pt x="1114093" y="1535559"/>
                  </a:lnTo>
                  <a:lnTo>
                    <a:pt x="1115687" y="1544142"/>
                  </a:lnTo>
                  <a:lnTo>
                    <a:pt x="1116962" y="1553043"/>
                  </a:lnTo>
                  <a:lnTo>
                    <a:pt x="1117600" y="1561627"/>
                  </a:lnTo>
                  <a:lnTo>
                    <a:pt x="1117600" y="1570210"/>
                  </a:lnTo>
                  <a:lnTo>
                    <a:pt x="1117281" y="1578475"/>
                  </a:lnTo>
                  <a:lnTo>
                    <a:pt x="1116006" y="1586740"/>
                  </a:lnTo>
                  <a:lnTo>
                    <a:pt x="1114412" y="1594688"/>
                  </a:lnTo>
                  <a:lnTo>
                    <a:pt x="1112181" y="1601999"/>
                  </a:lnTo>
                  <a:lnTo>
                    <a:pt x="1109311" y="1609311"/>
                  </a:lnTo>
                  <a:lnTo>
                    <a:pt x="1105805" y="1615987"/>
                  </a:lnTo>
                  <a:lnTo>
                    <a:pt x="1102298" y="1622027"/>
                  </a:lnTo>
                  <a:lnTo>
                    <a:pt x="1098154" y="1628385"/>
                  </a:lnTo>
                  <a:lnTo>
                    <a:pt x="1093372" y="1633789"/>
                  </a:lnTo>
                  <a:lnTo>
                    <a:pt x="1088590" y="1638875"/>
                  </a:lnTo>
                  <a:lnTo>
                    <a:pt x="1083490" y="1643644"/>
                  </a:lnTo>
                  <a:lnTo>
                    <a:pt x="1078389" y="1648094"/>
                  </a:lnTo>
                  <a:lnTo>
                    <a:pt x="1072970" y="1651909"/>
                  </a:lnTo>
                  <a:lnTo>
                    <a:pt x="1067231" y="1655406"/>
                  </a:lnTo>
                  <a:lnTo>
                    <a:pt x="1061812" y="1658903"/>
                  </a:lnTo>
                  <a:lnTo>
                    <a:pt x="1056074" y="1662082"/>
                  </a:lnTo>
                  <a:lnTo>
                    <a:pt x="1044279" y="1667486"/>
                  </a:lnTo>
                  <a:lnTo>
                    <a:pt x="1032483" y="1672254"/>
                  </a:lnTo>
                  <a:lnTo>
                    <a:pt x="1020051" y="1676705"/>
                  </a:lnTo>
                  <a:lnTo>
                    <a:pt x="1005067" y="1680520"/>
                  </a:lnTo>
                  <a:lnTo>
                    <a:pt x="990084" y="1683698"/>
                  </a:lnTo>
                  <a:lnTo>
                    <a:pt x="975420" y="1685924"/>
                  </a:lnTo>
                  <a:lnTo>
                    <a:pt x="960437" y="1687513"/>
                  </a:lnTo>
                  <a:lnTo>
                    <a:pt x="979564" y="1431925"/>
                  </a:lnTo>
                  <a:close/>
                  <a:moveTo>
                    <a:pt x="913172" y="1082675"/>
                  </a:moveTo>
                  <a:lnTo>
                    <a:pt x="935037" y="1374775"/>
                  </a:lnTo>
                  <a:lnTo>
                    <a:pt x="923312" y="1373508"/>
                  </a:lnTo>
                  <a:lnTo>
                    <a:pt x="911587" y="1371924"/>
                  </a:lnTo>
                  <a:lnTo>
                    <a:pt x="899545" y="1369706"/>
                  </a:lnTo>
                  <a:lnTo>
                    <a:pt x="887820" y="1366538"/>
                  </a:lnTo>
                  <a:lnTo>
                    <a:pt x="875778" y="1363053"/>
                  </a:lnTo>
                  <a:lnTo>
                    <a:pt x="864370" y="1358301"/>
                  </a:lnTo>
                  <a:lnTo>
                    <a:pt x="858349" y="1355767"/>
                  </a:lnTo>
                  <a:lnTo>
                    <a:pt x="852962" y="1353232"/>
                  </a:lnTo>
                  <a:lnTo>
                    <a:pt x="847258" y="1350064"/>
                  </a:lnTo>
                  <a:lnTo>
                    <a:pt x="841554" y="1346896"/>
                  </a:lnTo>
                  <a:lnTo>
                    <a:pt x="836484" y="1343411"/>
                  </a:lnTo>
                  <a:lnTo>
                    <a:pt x="831097" y="1339609"/>
                  </a:lnTo>
                  <a:lnTo>
                    <a:pt x="826027" y="1335491"/>
                  </a:lnTo>
                  <a:lnTo>
                    <a:pt x="820956" y="1331372"/>
                  </a:lnTo>
                  <a:lnTo>
                    <a:pt x="816203" y="1326620"/>
                  </a:lnTo>
                  <a:lnTo>
                    <a:pt x="811133" y="1321868"/>
                  </a:lnTo>
                  <a:lnTo>
                    <a:pt x="806696" y="1316482"/>
                  </a:lnTo>
                  <a:lnTo>
                    <a:pt x="802577" y="1311413"/>
                  </a:lnTo>
                  <a:lnTo>
                    <a:pt x="798140" y="1305394"/>
                  </a:lnTo>
                  <a:lnTo>
                    <a:pt x="794338" y="1299691"/>
                  </a:lnTo>
                  <a:lnTo>
                    <a:pt x="790535" y="1293355"/>
                  </a:lnTo>
                  <a:lnTo>
                    <a:pt x="787366" y="1287019"/>
                  </a:lnTo>
                  <a:lnTo>
                    <a:pt x="784197" y="1280365"/>
                  </a:lnTo>
                  <a:lnTo>
                    <a:pt x="781028" y="1273396"/>
                  </a:lnTo>
                  <a:lnTo>
                    <a:pt x="778176" y="1266426"/>
                  </a:lnTo>
                  <a:lnTo>
                    <a:pt x="775958" y="1259456"/>
                  </a:lnTo>
                  <a:lnTo>
                    <a:pt x="774057" y="1251852"/>
                  </a:lnTo>
                  <a:lnTo>
                    <a:pt x="772472" y="1244566"/>
                  </a:lnTo>
                  <a:lnTo>
                    <a:pt x="771205" y="1236962"/>
                  </a:lnTo>
                  <a:lnTo>
                    <a:pt x="770571" y="1230943"/>
                  </a:lnTo>
                  <a:lnTo>
                    <a:pt x="770571" y="1228408"/>
                  </a:lnTo>
                  <a:lnTo>
                    <a:pt x="769937" y="1224290"/>
                  </a:lnTo>
                  <a:lnTo>
                    <a:pt x="769937" y="1216370"/>
                  </a:lnTo>
                  <a:lnTo>
                    <a:pt x="770571" y="1208449"/>
                  </a:lnTo>
                  <a:lnTo>
                    <a:pt x="771205" y="1201163"/>
                  </a:lnTo>
                  <a:lnTo>
                    <a:pt x="772472" y="1193559"/>
                  </a:lnTo>
                  <a:lnTo>
                    <a:pt x="773740" y="1186589"/>
                  </a:lnTo>
                  <a:lnTo>
                    <a:pt x="775641" y="1179936"/>
                  </a:lnTo>
                  <a:lnTo>
                    <a:pt x="777542" y="1173283"/>
                  </a:lnTo>
                  <a:lnTo>
                    <a:pt x="779761" y="1166947"/>
                  </a:lnTo>
                  <a:lnTo>
                    <a:pt x="782296" y="1160928"/>
                  </a:lnTo>
                  <a:lnTo>
                    <a:pt x="785465" y="1154908"/>
                  </a:lnTo>
                  <a:lnTo>
                    <a:pt x="788317" y="1149522"/>
                  </a:lnTo>
                  <a:lnTo>
                    <a:pt x="792119" y="1144137"/>
                  </a:lnTo>
                  <a:lnTo>
                    <a:pt x="795922" y="1139068"/>
                  </a:lnTo>
                  <a:lnTo>
                    <a:pt x="799725" y="1134315"/>
                  </a:lnTo>
                  <a:lnTo>
                    <a:pt x="804161" y="1129563"/>
                  </a:lnTo>
                  <a:lnTo>
                    <a:pt x="808281" y="1124811"/>
                  </a:lnTo>
                  <a:lnTo>
                    <a:pt x="813034" y="1121009"/>
                  </a:lnTo>
                  <a:lnTo>
                    <a:pt x="818104" y="1116891"/>
                  </a:lnTo>
                  <a:lnTo>
                    <a:pt x="822858" y="1113406"/>
                  </a:lnTo>
                  <a:lnTo>
                    <a:pt x="827928" y="1109921"/>
                  </a:lnTo>
                  <a:lnTo>
                    <a:pt x="833315" y="1106753"/>
                  </a:lnTo>
                  <a:lnTo>
                    <a:pt x="844089" y="1101367"/>
                  </a:lnTo>
                  <a:lnTo>
                    <a:pt x="854864" y="1096298"/>
                  </a:lnTo>
                  <a:lnTo>
                    <a:pt x="866272" y="1092496"/>
                  </a:lnTo>
                  <a:lnTo>
                    <a:pt x="877680" y="1089011"/>
                  </a:lnTo>
                  <a:lnTo>
                    <a:pt x="889405" y="1086160"/>
                  </a:lnTo>
                  <a:lnTo>
                    <a:pt x="901130" y="1084259"/>
                  </a:lnTo>
                  <a:lnTo>
                    <a:pt x="913172" y="1082675"/>
                  </a:lnTo>
                  <a:close/>
                  <a:moveTo>
                    <a:pt x="1039752" y="628650"/>
                  </a:moveTo>
                  <a:lnTo>
                    <a:pt x="1050839" y="632778"/>
                  </a:lnTo>
                  <a:lnTo>
                    <a:pt x="1061292" y="637858"/>
                  </a:lnTo>
                  <a:lnTo>
                    <a:pt x="1072695" y="643890"/>
                  </a:lnTo>
                  <a:lnTo>
                    <a:pt x="1083148" y="650240"/>
                  </a:lnTo>
                  <a:lnTo>
                    <a:pt x="1093601" y="657225"/>
                  </a:lnTo>
                  <a:lnTo>
                    <a:pt x="1098986" y="661035"/>
                  </a:lnTo>
                  <a:lnTo>
                    <a:pt x="1103420" y="665163"/>
                  </a:lnTo>
                  <a:lnTo>
                    <a:pt x="1108172" y="669290"/>
                  </a:lnTo>
                  <a:lnTo>
                    <a:pt x="1112606" y="674053"/>
                  </a:lnTo>
                  <a:lnTo>
                    <a:pt x="1116724" y="678498"/>
                  </a:lnTo>
                  <a:lnTo>
                    <a:pt x="1121159" y="682943"/>
                  </a:lnTo>
                  <a:lnTo>
                    <a:pt x="1124960" y="687705"/>
                  </a:lnTo>
                  <a:lnTo>
                    <a:pt x="1128444" y="692785"/>
                  </a:lnTo>
                  <a:lnTo>
                    <a:pt x="1131612" y="697865"/>
                  </a:lnTo>
                  <a:lnTo>
                    <a:pt x="1134779" y="703580"/>
                  </a:lnTo>
                  <a:lnTo>
                    <a:pt x="1137630" y="708660"/>
                  </a:lnTo>
                  <a:lnTo>
                    <a:pt x="1139847" y="714058"/>
                  </a:lnTo>
                  <a:lnTo>
                    <a:pt x="1141748" y="719455"/>
                  </a:lnTo>
                  <a:lnTo>
                    <a:pt x="1143332" y="724853"/>
                  </a:lnTo>
                  <a:lnTo>
                    <a:pt x="1144915" y="730885"/>
                  </a:lnTo>
                  <a:lnTo>
                    <a:pt x="1146499" y="736600"/>
                  </a:lnTo>
                  <a:lnTo>
                    <a:pt x="1147449" y="742950"/>
                  </a:lnTo>
                  <a:lnTo>
                    <a:pt x="1148083" y="749300"/>
                  </a:lnTo>
                  <a:lnTo>
                    <a:pt x="1148716" y="755968"/>
                  </a:lnTo>
                  <a:lnTo>
                    <a:pt x="1148716" y="759143"/>
                  </a:lnTo>
                  <a:lnTo>
                    <a:pt x="1149350" y="763270"/>
                  </a:lnTo>
                  <a:lnTo>
                    <a:pt x="1149350" y="766128"/>
                  </a:lnTo>
                  <a:lnTo>
                    <a:pt x="1149350" y="767715"/>
                  </a:lnTo>
                  <a:lnTo>
                    <a:pt x="1149350" y="770890"/>
                  </a:lnTo>
                  <a:lnTo>
                    <a:pt x="1149350" y="778193"/>
                  </a:lnTo>
                  <a:lnTo>
                    <a:pt x="1148400" y="793115"/>
                  </a:lnTo>
                  <a:lnTo>
                    <a:pt x="1146816" y="807721"/>
                  </a:lnTo>
                  <a:lnTo>
                    <a:pt x="1145866" y="814706"/>
                  </a:lnTo>
                  <a:lnTo>
                    <a:pt x="1144282" y="821691"/>
                  </a:lnTo>
                  <a:lnTo>
                    <a:pt x="1142698" y="828358"/>
                  </a:lnTo>
                  <a:lnTo>
                    <a:pt x="1140798" y="835026"/>
                  </a:lnTo>
                  <a:lnTo>
                    <a:pt x="1136363" y="848043"/>
                  </a:lnTo>
                  <a:lnTo>
                    <a:pt x="1131295" y="860426"/>
                  </a:lnTo>
                  <a:lnTo>
                    <a:pt x="1128444" y="866458"/>
                  </a:lnTo>
                  <a:lnTo>
                    <a:pt x="1125277" y="872173"/>
                  </a:lnTo>
                  <a:lnTo>
                    <a:pt x="1118625" y="883603"/>
                  </a:lnTo>
                  <a:lnTo>
                    <a:pt x="1111339" y="894081"/>
                  </a:lnTo>
                  <a:lnTo>
                    <a:pt x="1103420" y="904558"/>
                  </a:lnTo>
                  <a:lnTo>
                    <a:pt x="1094868" y="913766"/>
                  </a:lnTo>
                  <a:lnTo>
                    <a:pt x="1085682" y="922338"/>
                  </a:lnTo>
                  <a:lnTo>
                    <a:pt x="1076179" y="930593"/>
                  </a:lnTo>
                  <a:lnTo>
                    <a:pt x="1066360" y="938213"/>
                  </a:lnTo>
                  <a:lnTo>
                    <a:pt x="1060025" y="942341"/>
                  </a:lnTo>
                  <a:lnTo>
                    <a:pt x="1054006" y="946786"/>
                  </a:lnTo>
                  <a:lnTo>
                    <a:pt x="1047671" y="950596"/>
                  </a:lnTo>
                  <a:lnTo>
                    <a:pt x="1041019" y="954088"/>
                  </a:lnTo>
                  <a:lnTo>
                    <a:pt x="1027716" y="960756"/>
                  </a:lnTo>
                  <a:lnTo>
                    <a:pt x="1014412" y="966788"/>
                  </a:lnTo>
                  <a:lnTo>
                    <a:pt x="1039752" y="628650"/>
                  </a:lnTo>
                  <a:close/>
                  <a:moveTo>
                    <a:pt x="953447" y="529505"/>
                  </a:moveTo>
                  <a:lnTo>
                    <a:pt x="947094" y="530140"/>
                  </a:lnTo>
                  <a:lnTo>
                    <a:pt x="941060" y="531410"/>
                  </a:lnTo>
                  <a:lnTo>
                    <a:pt x="935026" y="532997"/>
                  </a:lnTo>
                  <a:lnTo>
                    <a:pt x="929309" y="535220"/>
                  </a:lnTo>
                  <a:lnTo>
                    <a:pt x="928038" y="535220"/>
                  </a:lnTo>
                  <a:lnTo>
                    <a:pt x="928038" y="535537"/>
                  </a:lnTo>
                  <a:lnTo>
                    <a:pt x="922004" y="538394"/>
                  </a:lnTo>
                  <a:lnTo>
                    <a:pt x="916605" y="541568"/>
                  </a:lnTo>
                  <a:lnTo>
                    <a:pt x="911523" y="545060"/>
                  </a:lnTo>
                  <a:lnTo>
                    <a:pt x="906441" y="548870"/>
                  </a:lnTo>
                  <a:lnTo>
                    <a:pt x="901677" y="553314"/>
                  </a:lnTo>
                  <a:lnTo>
                    <a:pt x="897866" y="557441"/>
                  </a:lnTo>
                  <a:lnTo>
                    <a:pt x="894055" y="562520"/>
                  </a:lnTo>
                  <a:lnTo>
                    <a:pt x="890561" y="567917"/>
                  </a:lnTo>
                  <a:lnTo>
                    <a:pt x="887385" y="573313"/>
                  </a:lnTo>
                  <a:lnTo>
                    <a:pt x="884527" y="579027"/>
                  </a:lnTo>
                  <a:lnTo>
                    <a:pt x="882303" y="585059"/>
                  </a:lnTo>
                  <a:lnTo>
                    <a:pt x="880715" y="590773"/>
                  </a:lnTo>
                  <a:lnTo>
                    <a:pt x="879127" y="597122"/>
                  </a:lnTo>
                  <a:lnTo>
                    <a:pt x="878174" y="603789"/>
                  </a:lnTo>
                  <a:lnTo>
                    <a:pt x="877857" y="610455"/>
                  </a:lnTo>
                  <a:lnTo>
                    <a:pt x="878174" y="617121"/>
                  </a:lnTo>
                  <a:lnTo>
                    <a:pt x="906124" y="992029"/>
                  </a:lnTo>
                  <a:lnTo>
                    <a:pt x="891831" y="995521"/>
                  </a:lnTo>
                  <a:lnTo>
                    <a:pt x="877539" y="999965"/>
                  </a:lnTo>
                  <a:lnTo>
                    <a:pt x="864200" y="1004409"/>
                  </a:lnTo>
                  <a:lnTo>
                    <a:pt x="851178" y="1010123"/>
                  </a:lnTo>
                  <a:lnTo>
                    <a:pt x="838156" y="1015838"/>
                  </a:lnTo>
                  <a:lnTo>
                    <a:pt x="831487" y="1019329"/>
                  </a:lnTo>
                  <a:lnTo>
                    <a:pt x="825452" y="1022821"/>
                  </a:lnTo>
                  <a:lnTo>
                    <a:pt x="818783" y="1026948"/>
                  </a:lnTo>
                  <a:lnTo>
                    <a:pt x="812430" y="1031075"/>
                  </a:lnTo>
                  <a:lnTo>
                    <a:pt x="806078" y="1035519"/>
                  </a:lnTo>
                  <a:lnTo>
                    <a:pt x="799726" y="1040599"/>
                  </a:lnTo>
                  <a:lnTo>
                    <a:pt x="793692" y="1045678"/>
                  </a:lnTo>
                  <a:lnTo>
                    <a:pt x="787340" y="1051074"/>
                  </a:lnTo>
                  <a:lnTo>
                    <a:pt x="780988" y="1057106"/>
                  </a:lnTo>
                  <a:lnTo>
                    <a:pt x="775271" y="1063772"/>
                  </a:lnTo>
                  <a:lnTo>
                    <a:pt x="769236" y="1070756"/>
                  </a:lnTo>
                  <a:lnTo>
                    <a:pt x="763837" y="1078058"/>
                  </a:lnTo>
                  <a:lnTo>
                    <a:pt x="757803" y="1086311"/>
                  </a:lnTo>
                  <a:lnTo>
                    <a:pt x="752721" y="1095200"/>
                  </a:lnTo>
                  <a:lnTo>
                    <a:pt x="747639" y="1104406"/>
                  </a:lnTo>
                  <a:lnTo>
                    <a:pt x="743510" y="1114247"/>
                  </a:lnTo>
                  <a:lnTo>
                    <a:pt x="739064" y="1124723"/>
                  </a:lnTo>
                  <a:lnTo>
                    <a:pt x="735253" y="1136151"/>
                  </a:lnTo>
                  <a:lnTo>
                    <a:pt x="732077" y="1147896"/>
                  </a:lnTo>
                  <a:lnTo>
                    <a:pt x="729218" y="1159959"/>
                  </a:lnTo>
                  <a:lnTo>
                    <a:pt x="727313" y="1172340"/>
                  </a:lnTo>
                  <a:lnTo>
                    <a:pt x="726042" y="1185038"/>
                  </a:lnTo>
                  <a:lnTo>
                    <a:pt x="725407" y="1197736"/>
                  </a:lnTo>
                  <a:lnTo>
                    <a:pt x="725089" y="1210751"/>
                  </a:lnTo>
                  <a:lnTo>
                    <a:pt x="725089" y="1223132"/>
                  </a:lnTo>
                  <a:lnTo>
                    <a:pt x="725407" y="1229481"/>
                  </a:lnTo>
                  <a:lnTo>
                    <a:pt x="725725" y="1236782"/>
                  </a:lnTo>
                  <a:lnTo>
                    <a:pt x="727630" y="1251385"/>
                  </a:lnTo>
                  <a:lnTo>
                    <a:pt x="730171" y="1263765"/>
                  </a:lnTo>
                  <a:lnTo>
                    <a:pt x="733347" y="1276146"/>
                  </a:lnTo>
                  <a:lnTo>
                    <a:pt x="736841" y="1287891"/>
                  </a:lnTo>
                  <a:lnTo>
                    <a:pt x="740652" y="1299002"/>
                  </a:lnTo>
                  <a:lnTo>
                    <a:pt x="745098" y="1310113"/>
                  </a:lnTo>
                  <a:lnTo>
                    <a:pt x="749545" y="1320271"/>
                  </a:lnTo>
                  <a:lnTo>
                    <a:pt x="754309" y="1330112"/>
                  </a:lnTo>
                  <a:lnTo>
                    <a:pt x="760026" y="1339636"/>
                  </a:lnTo>
                  <a:lnTo>
                    <a:pt x="765425" y="1348524"/>
                  </a:lnTo>
                  <a:lnTo>
                    <a:pt x="771142" y="1356778"/>
                  </a:lnTo>
                  <a:lnTo>
                    <a:pt x="777176" y="1364079"/>
                  </a:lnTo>
                  <a:lnTo>
                    <a:pt x="783529" y="1371698"/>
                  </a:lnTo>
                  <a:lnTo>
                    <a:pt x="789563" y="1378364"/>
                  </a:lnTo>
                  <a:lnTo>
                    <a:pt x="796233" y="1384396"/>
                  </a:lnTo>
                  <a:lnTo>
                    <a:pt x="802902" y="1390110"/>
                  </a:lnTo>
                  <a:lnTo>
                    <a:pt x="809572" y="1395189"/>
                  </a:lnTo>
                  <a:lnTo>
                    <a:pt x="816242" y="1400268"/>
                  </a:lnTo>
                  <a:lnTo>
                    <a:pt x="822911" y="1404395"/>
                  </a:lnTo>
                  <a:lnTo>
                    <a:pt x="829581" y="1408522"/>
                  </a:lnTo>
                  <a:lnTo>
                    <a:pt x="836251" y="1412014"/>
                  </a:lnTo>
                  <a:lnTo>
                    <a:pt x="843238" y="1415506"/>
                  </a:lnTo>
                  <a:lnTo>
                    <a:pt x="849908" y="1418363"/>
                  </a:lnTo>
                  <a:lnTo>
                    <a:pt x="856577" y="1420903"/>
                  </a:lnTo>
                  <a:lnTo>
                    <a:pt x="863882" y="1423442"/>
                  </a:lnTo>
                  <a:lnTo>
                    <a:pt x="870552" y="1425347"/>
                  </a:lnTo>
                  <a:lnTo>
                    <a:pt x="877222" y="1427252"/>
                  </a:lnTo>
                  <a:lnTo>
                    <a:pt x="884209" y="1428839"/>
                  </a:lnTo>
                  <a:lnTo>
                    <a:pt x="897548" y="1431061"/>
                  </a:lnTo>
                  <a:lnTo>
                    <a:pt x="910888" y="1432648"/>
                  </a:lnTo>
                  <a:lnTo>
                    <a:pt x="925180" y="1433601"/>
                  </a:lnTo>
                  <a:lnTo>
                    <a:pt x="939472" y="1433601"/>
                  </a:lnTo>
                  <a:lnTo>
                    <a:pt x="958528" y="1687877"/>
                  </a:lnTo>
                  <a:lnTo>
                    <a:pt x="956305" y="1687877"/>
                  </a:lnTo>
                  <a:lnTo>
                    <a:pt x="956623" y="1698353"/>
                  </a:lnTo>
                  <a:lnTo>
                    <a:pt x="959481" y="1698671"/>
                  </a:lnTo>
                  <a:lnTo>
                    <a:pt x="959799" y="1703115"/>
                  </a:lnTo>
                  <a:lnTo>
                    <a:pt x="960116" y="1698671"/>
                  </a:lnTo>
                  <a:lnTo>
                    <a:pt x="975996" y="1698671"/>
                  </a:lnTo>
                  <a:lnTo>
                    <a:pt x="991559" y="1698353"/>
                  </a:lnTo>
                  <a:lnTo>
                    <a:pt x="1007122" y="1697083"/>
                  </a:lnTo>
                  <a:lnTo>
                    <a:pt x="1023002" y="1694861"/>
                  </a:lnTo>
                  <a:lnTo>
                    <a:pt x="1035388" y="1692004"/>
                  </a:lnTo>
                  <a:lnTo>
                    <a:pt x="1048410" y="1688830"/>
                  </a:lnTo>
                  <a:lnTo>
                    <a:pt x="1054762" y="1686608"/>
                  </a:lnTo>
                  <a:lnTo>
                    <a:pt x="1060797" y="1684385"/>
                  </a:lnTo>
                  <a:lnTo>
                    <a:pt x="1067149" y="1681528"/>
                  </a:lnTo>
                  <a:lnTo>
                    <a:pt x="1073501" y="1678671"/>
                  </a:lnTo>
                  <a:lnTo>
                    <a:pt x="1079853" y="1675179"/>
                  </a:lnTo>
                  <a:lnTo>
                    <a:pt x="1085570" y="1671370"/>
                  </a:lnTo>
                  <a:lnTo>
                    <a:pt x="1091922" y="1667243"/>
                  </a:lnTo>
                  <a:lnTo>
                    <a:pt x="1097639" y="1662799"/>
                  </a:lnTo>
                  <a:lnTo>
                    <a:pt x="1103673" y="1657085"/>
                  </a:lnTo>
                  <a:lnTo>
                    <a:pt x="1109072" y="1651371"/>
                  </a:lnTo>
                  <a:lnTo>
                    <a:pt x="1114472" y="1644704"/>
                  </a:lnTo>
                  <a:lnTo>
                    <a:pt x="1120189" y="1637086"/>
                  </a:lnTo>
                  <a:lnTo>
                    <a:pt x="1124953" y="1628514"/>
                  </a:lnTo>
                  <a:lnTo>
                    <a:pt x="1129082" y="1619308"/>
                  </a:lnTo>
                  <a:lnTo>
                    <a:pt x="1132575" y="1609467"/>
                  </a:lnTo>
                  <a:lnTo>
                    <a:pt x="1134163" y="1604071"/>
                  </a:lnTo>
                  <a:lnTo>
                    <a:pt x="1135434" y="1598357"/>
                  </a:lnTo>
                  <a:lnTo>
                    <a:pt x="1136704" y="1592643"/>
                  </a:lnTo>
                  <a:lnTo>
                    <a:pt x="1137657" y="1586611"/>
                  </a:lnTo>
                  <a:lnTo>
                    <a:pt x="1138927" y="1574866"/>
                  </a:lnTo>
                  <a:lnTo>
                    <a:pt x="1139245" y="1562802"/>
                  </a:lnTo>
                  <a:lnTo>
                    <a:pt x="1138927" y="1551057"/>
                  </a:lnTo>
                  <a:lnTo>
                    <a:pt x="1137974" y="1539311"/>
                  </a:lnTo>
                  <a:lnTo>
                    <a:pt x="1136704" y="1527566"/>
                  </a:lnTo>
                  <a:lnTo>
                    <a:pt x="1134481" y="1516137"/>
                  </a:lnTo>
                  <a:lnTo>
                    <a:pt x="1131940" y="1504709"/>
                  </a:lnTo>
                  <a:lnTo>
                    <a:pt x="1128764" y="1493916"/>
                  </a:lnTo>
                  <a:lnTo>
                    <a:pt x="1125270" y="1482805"/>
                  </a:lnTo>
                  <a:lnTo>
                    <a:pt x="1120824" y="1472647"/>
                  </a:lnTo>
                  <a:lnTo>
                    <a:pt x="1115742" y="1463441"/>
                  </a:lnTo>
                  <a:lnTo>
                    <a:pt x="1110660" y="1454235"/>
                  </a:lnTo>
                  <a:lnTo>
                    <a:pt x="1105261" y="1445981"/>
                  </a:lnTo>
                  <a:lnTo>
                    <a:pt x="1099227" y="1438362"/>
                  </a:lnTo>
                  <a:lnTo>
                    <a:pt x="1093510" y="1431061"/>
                  </a:lnTo>
                  <a:lnTo>
                    <a:pt x="1087158" y="1425029"/>
                  </a:lnTo>
                  <a:lnTo>
                    <a:pt x="1080806" y="1418998"/>
                  </a:lnTo>
                  <a:lnTo>
                    <a:pt x="1074771" y="1413919"/>
                  </a:lnTo>
                  <a:lnTo>
                    <a:pt x="1068102" y="1409157"/>
                  </a:lnTo>
                  <a:lnTo>
                    <a:pt x="1061750" y="1404395"/>
                  </a:lnTo>
                  <a:lnTo>
                    <a:pt x="1055080" y="1400586"/>
                  </a:lnTo>
                  <a:lnTo>
                    <a:pt x="1048410" y="1397094"/>
                  </a:lnTo>
                  <a:lnTo>
                    <a:pt x="1041740" y="1393602"/>
                  </a:lnTo>
                  <a:lnTo>
                    <a:pt x="1035071" y="1390745"/>
                  </a:lnTo>
                  <a:lnTo>
                    <a:pt x="1028401" y="1388205"/>
                  </a:lnTo>
                  <a:lnTo>
                    <a:pt x="1021731" y="1385666"/>
                  </a:lnTo>
                  <a:lnTo>
                    <a:pt x="1015062" y="1383761"/>
                  </a:lnTo>
                  <a:lnTo>
                    <a:pt x="1007122" y="1381539"/>
                  </a:lnTo>
                  <a:lnTo>
                    <a:pt x="999499" y="1379952"/>
                  </a:lnTo>
                  <a:lnTo>
                    <a:pt x="991877" y="1378364"/>
                  </a:lnTo>
                  <a:lnTo>
                    <a:pt x="983937" y="1377095"/>
                  </a:lnTo>
                  <a:lnTo>
                    <a:pt x="1006804" y="1075201"/>
                  </a:lnTo>
                  <a:lnTo>
                    <a:pt x="1018238" y="1072661"/>
                  </a:lnTo>
                  <a:lnTo>
                    <a:pt x="1029672" y="1070121"/>
                  </a:lnTo>
                  <a:lnTo>
                    <a:pt x="1040788" y="1066947"/>
                  </a:lnTo>
                  <a:lnTo>
                    <a:pt x="1051904" y="1062820"/>
                  </a:lnTo>
                  <a:lnTo>
                    <a:pt x="1063338" y="1058376"/>
                  </a:lnTo>
                  <a:lnTo>
                    <a:pt x="1074771" y="1053297"/>
                  </a:lnTo>
                  <a:lnTo>
                    <a:pt x="1085570" y="1047265"/>
                  </a:lnTo>
                  <a:lnTo>
                    <a:pt x="1096686" y="1040916"/>
                  </a:lnTo>
                  <a:lnTo>
                    <a:pt x="1103356" y="1036789"/>
                  </a:lnTo>
                  <a:lnTo>
                    <a:pt x="1109390" y="1032027"/>
                  </a:lnTo>
                  <a:lnTo>
                    <a:pt x="1116060" y="1027266"/>
                  </a:lnTo>
                  <a:lnTo>
                    <a:pt x="1122412" y="1022187"/>
                  </a:lnTo>
                  <a:lnTo>
                    <a:pt x="1128764" y="1016790"/>
                  </a:lnTo>
                  <a:lnTo>
                    <a:pt x="1135116" y="1010758"/>
                  </a:lnTo>
                  <a:lnTo>
                    <a:pt x="1141150" y="1005044"/>
                  </a:lnTo>
                  <a:lnTo>
                    <a:pt x="1147185" y="998378"/>
                  </a:lnTo>
                  <a:lnTo>
                    <a:pt x="1152902" y="991394"/>
                  </a:lnTo>
                  <a:lnTo>
                    <a:pt x="1158936" y="984093"/>
                  </a:lnTo>
                  <a:lnTo>
                    <a:pt x="1164336" y="976474"/>
                  </a:lnTo>
                  <a:lnTo>
                    <a:pt x="1170370" y="968220"/>
                  </a:lnTo>
                  <a:lnTo>
                    <a:pt x="1175452" y="959966"/>
                  </a:lnTo>
                  <a:lnTo>
                    <a:pt x="1180533" y="950760"/>
                  </a:lnTo>
                  <a:lnTo>
                    <a:pt x="1185615" y="941554"/>
                  </a:lnTo>
                  <a:lnTo>
                    <a:pt x="1190379" y="931714"/>
                  </a:lnTo>
                  <a:lnTo>
                    <a:pt x="1194508" y="921555"/>
                  </a:lnTo>
                  <a:lnTo>
                    <a:pt x="1198954" y="910444"/>
                  </a:lnTo>
                  <a:lnTo>
                    <a:pt x="1202766" y="899651"/>
                  </a:lnTo>
                  <a:lnTo>
                    <a:pt x="1206259" y="887906"/>
                  </a:lnTo>
                  <a:lnTo>
                    <a:pt x="1209435" y="876160"/>
                  </a:lnTo>
                  <a:lnTo>
                    <a:pt x="1212294" y="863779"/>
                  </a:lnTo>
                  <a:lnTo>
                    <a:pt x="1214517" y="851399"/>
                  </a:lnTo>
                  <a:lnTo>
                    <a:pt x="1216422" y="838701"/>
                  </a:lnTo>
                  <a:lnTo>
                    <a:pt x="1217693" y="826003"/>
                  </a:lnTo>
                  <a:lnTo>
                    <a:pt x="1218963" y="812988"/>
                  </a:lnTo>
                  <a:lnTo>
                    <a:pt x="1219598" y="799972"/>
                  </a:lnTo>
                  <a:lnTo>
                    <a:pt x="1219916" y="787274"/>
                  </a:lnTo>
                  <a:lnTo>
                    <a:pt x="1219916" y="774259"/>
                  </a:lnTo>
                  <a:lnTo>
                    <a:pt x="1219598" y="767275"/>
                  </a:lnTo>
                  <a:lnTo>
                    <a:pt x="1219598" y="763783"/>
                  </a:lnTo>
                  <a:lnTo>
                    <a:pt x="1219281" y="760926"/>
                  </a:lnTo>
                  <a:lnTo>
                    <a:pt x="1219281" y="754894"/>
                  </a:lnTo>
                  <a:lnTo>
                    <a:pt x="1218328" y="747910"/>
                  </a:lnTo>
                  <a:lnTo>
                    <a:pt x="1218010" y="740927"/>
                  </a:lnTo>
                  <a:lnTo>
                    <a:pt x="1217058" y="734260"/>
                  </a:lnTo>
                  <a:lnTo>
                    <a:pt x="1214834" y="720292"/>
                  </a:lnTo>
                  <a:lnTo>
                    <a:pt x="1212294" y="706325"/>
                  </a:lnTo>
                  <a:lnTo>
                    <a:pt x="1208800" y="692674"/>
                  </a:lnTo>
                  <a:lnTo>
                    <a:pt x="1204671" y="679341"/>
                  </a:lnTo>
                  <a:lnTo>
                    <a:pt x="1199907" y="666643"/>
                  </a:lnTo>
                  <a:lnTo>
                    <a:pt x="1194826" y="654263"/>
                  </a:lnTo>
                  <a:lnTo>
                    <a:pt x="1189426" y="642835"/>
                  </a:lnTo>
                  <a:lnTo>
                    <a:pt x="1183709" y="632359"/>
                  </a:lnTo>
                  <a:lnTo>
                    <a:pt x="1177357" y="622201"/>
                  </a:lnTo>
                  <a:lnTo>
                    <a:pt x="1170688" y="613312"/>
                  </a:lnTo>
                  <a:lnTo>
                    <a:pt x="1164018" y="605058"/>
                  </a:lnTo>
                  <a:lnTo>
                    <a:pt x="1157348" y="597122"/>
                  </a:lnTo>
                  <a:lnTo>
                    <a:pt x="1150361" y="590138"/>
                  </a:lnTo>
                  <a:lnTo>
                    <a:pt x="1143691" y="583789"/>
                  </a:lnTo>
                  <a:lnTo>
                    <a:pt x="1136704" y="578075"/>
                  </a:lnTo>
                  <a:lnTo>
                    <a:pt x="1129399" y="572996"/>
                  </a:lnTo>
                  <a:lnTo>
                    <a:pt x="1122412" y="567917"/>
                  </a:lnTo>
                  <a:lnTo>
                    <a:pt x="1115742" y="563472"/>
                  </a:lnTo>
                  <a:lnTo>
                    <a:pt x="1108755" y="559663"/>
                  </a:lnTo>
                  <a:lnTo>
                    <a:pt x="1101768" y="555536"/>
                  </a:lnTo>
                  <a:lnTo>
                    <a:pt x="1094463" y="552044"/>
                  </a:lnTo>
                  <a:lnTo>
                    <a:pt x="1088111" y="549505"/>
                  </a:lnTo>
                  <a:lnTo>
                    <a:pt x="1080806" y="546330"/>
                  </a:lnTo>
                  <a:lnTo>
                    <a:pt x="1073818" y="543791"/>
                  </a:lnTo>
                  <a:lnTo>
                    <a:pt x="1060162" y="539664"/>
                  </a:lnTo>
                  <a:lnTo>
                    <a:pt x="1046504" y="536172"/>
                  </a:lnTo>
                  <a:lnTo>
                    <a:pt x="1033165" y="533315"/>
                  </a:lnTo>
                  <a:lnTo>
                    <a:pt x="1019508" y="531093"/>
                  </a:lnTo>
                  <a:lnTo>
                    <a:pt x="1007122" y="530140"/>
                  </a:lnTo>
                  <a:lnTo>
                    <a:pt x="995370" y="529823"/>
                  </a:lnTo>
                  <a:lnTo>
                    <a:pt x="983301" y="529823"/>
                  </a:lnTo>
                  <a:lnTo>
                    <a:pt x="971550" y="530140"/>
                  </a:lnTo>
                  <a:lnTo>
                    <a:pt x="967104" y="529823"/>
                  </a:lnTo>
                  <a:lnTo>
                    <a:pt x="962657" y="529505"/>
                  </a:lnTo>
                  <a:lnTo>
                    <a:pt x="953447" y="529505"/>
                  </a:lnTo>
                  <a:close/>
                  <a:moveTo>
                    <a:pt x="958846" y="276181"/>
                  </a:moveTo>
                  <a:lnTo>
                    <a:pt x="953764" y="276816"/>
                  </a:lnTo>
                  <a:lnTo>
                    <a:pt x="949318" y="277451"/>
                  </a:lnTo>
                  <a:lnTo>
                    <a:pt x="944236" y="278403"/>
                  </a:lnTo>
                  <a:lnTo>
                    <a:pt x="939472" y="279356"/>
                  </a:lnTo>
                  <a:lnTo>
                    <a:pt x="934708" y="280625"/>
                  </a:lnTo>
                  <a:lnTo>
                    <a:pt x="930262" y="282213"/>
                  </a:lnTo>
                  <a:lnTo>
                    <a:pt x="925815" y="284117"/>
                  </a:lnTo>
                  <a:lnTo>
                    <a:pt x="916922" y="288562"/>
                  </a:lnTo>
                  <a:lnTo>
                    <a:pt x="908982" y="293006"/>
                  </a:lnTo>
                  <a:lnTo>
                    <a:pt x="901360" y="299037"/>
                  </a:lnTo>
                  <a:lnTo>
                    <a:pt x="894372" y="305386"/>
                  </a:lnTo>
                  <a:lnTo>
                    <a:pt x="888020" y="312370"/>
                  </a:lnTo>
                  <a:lnTo>
                    <a:pt x="882621" y="319672"/>
                  </a:lnTo>
                  <a:lnTo>
                    <a:pt x="877539" y="327925"/>
                  </a:lnTo>
                  <a:lnTo>
                    <a:pt x="873093" y="336496"/>
                  </a:lnTo>
                  <a:lnTo>
                    <a:pt x="871505" y="340941"/>
                  </a:lnTo>
                  <a:lnTo>
                    <a:pt x="869917" y="345702"/>
                  </a:lnTo>
                  <a:lnTo>
                    <a:pt x="868964" y="350464"/>
                  </a:lnTo>
                  <a:lnTo>
                    <a:pt x="867694" y="354908"/>
                  </a:lnTo>
                  <a:lnTo>
                    <a:pt x="866741" y="359670"/>
                  </a:lnTo>
                  <a:lnTo>
                    <a:pt x="866106" y="364749"/>
                  </a:lnTo>
                  <a:lnTo>
                    <a:pt x="865788" y="369511"/>
                  </a:lnTo>
                  <a:lnTo>
                    <a:pt x="865788" y="374590"/>
                  </a:lnTo>
                  <a:lnTo>
                    <a:pt x="865788" y="379669"/>
                  </a:lnTo>
                  <a:lnTo>
                    <a:pt x="866106" y="384749"/>
                  </a:lnTo>
                  <a:lnTo>
                    <a:pt x="866741" y="389828"/>
                  </a:lnTo>
                  <a:lnTo>
                    <a:pt x="867694" y="394590"/>
                  </a:lnTo>
                  <a:lnTo>
                    <a:pt x="868964" y="399351"/>
                  </a:lnTo>
                  <a:lnTo>
                    <a:pt x="869917" y="404113"/>
                  </a:lnTo>
                  <a:lnTo>
                    <a:pt x="871505" y="408875"/>
                  </a:lnTo>
                  <a:lnTo>
                    <a:pt x="873093" y="413002"/>
                  </a:lnTo>
                  <a:lnTo>
                    <a:pt x="877539" y="421573"/>
                  </a:lnTo>
                  <a:lnTo>
                    <a:pt x="882621" y="429826"/>
                  </a:lnTo>
                  <a:lnTo>
                    <a:pt x="888020" y="437445"/>
                  </a:lnTo>
                  <a:lnTo>
                    <a:pt x="894372" y="444429"/>
                  </a:lnTo>
                  <a:lnTo>
                    <a:pt x="901360" y="450778"/>
                  </a:lnTo>
                  <a:lnTo>
                    <a:pt x="908982" y="456492"/>
                  </a:lnTo>
                  <a:lnTo>
                    <a:pt x="916922" y="461254"/>
                  </a:lnTo>
                  <a:lnTo>
                    <a:pt x="925815" y="465381"/>
                  </a:lnTo>
                  <a:lnTo>
                    <a:pt x="930262" y="466968"/>
                  </a:lnTo>
                  <a:lnTo>
                    <a:pt x="934708" y="468555"/>
                  </a:lnTo>
                  <a:lnTo>
                    <a:pt x="939472" y="470142"/>
                  </a:lnTo>
                  <a:lnTo>
                    <a:pt x="944236" y="471095"/>
                  </a:lnTo>
                  <a:lnTo>
                    <a:pt x="949318" y="472047"/>
                  </a:lnTo>
                  <a:lnTo>
                    <a:pt x="953764" y="472682"/>
                  </a:lnTo>
                  <a:lnTo>
                    <a:pt x="958846" y="472999"/>
                  </a:lnTo>
                  <a:lnTo>
                    <a:pt x="964245" y="473317"/>
                  </a:lnTo>
                  <a:lnTo>
                    <a:pt x="969327" y="472999"/>
                  </a:lnTo>
                  <a:lnTo>
                    <a:pt x="974408" y="472682"/>
                  </a:lnTo>
                  <a:lnTo>
                    <a:pt x="978855" y="472047"/>
                  </a:lnTo>
                  <a:lnTo>
                    <a:pt x="983937" y="471095"/>
                  </a:lnTo>
                  <a:lnTo>
                    <a:pt x="988701" y="470142"/>
                  </a:lnTo>
                  <a:lnTo>
                    <a:pt x="993465" y="468555"/>
                  </a:lnTo>
                  <a:lnTo>
                    <a:pt x="997911" y="466968"/>
                  </a:lnTo>
                  <a:lnTo>
                    <a:pt x="1002358" y="465381"/>
                  </a:lnTo>
                  <a:lnTo>
                    <a:pt x="1011250" y="461254"/>
                  </a:lnTo>
                  <a:lnTo>
                    <a:pt x="1018873" y="456492"/>
                  </a:lnTo>
                  <a:lnTo>
                    <a:pt x="1026813" y="450778"/>
                  </a:lnTo>
                  <a:lnTo>
                    <a:pt x="1033800" y="444429"/>
                  </a:lnTo>
                  <a:lnTo>
                    <a:pt x="1040152" y="437445"/>
                  </a:lnTo>
                  <a:lnTo>
                    <a:pt x="1045552" y="429826"/>
                  </a:lnTo>
                  <a:lnTo>
                    <a:pt x="1050633" y="421573"/>
                  </a:lnTo>
                  <a:lnTo>
                    <a:pt x="1055080" y="413002"/>
                  </a:lnTo>
                  <a:lnTo>
                    <a:pt x="1056668" y="408875"/>
                  </a:lnTo>
                  <a:lnTo>
                    <a:pt x="1058256" y="404113"/>
                  </a:lnTo>
                  <a:lnTo>
                    <a:pt x="1059209" y="399351"/>
                  </a:lnTo>
                  <a:lnTo>
                    <a:pt x="1060479" y="394590"/>
                  </a:lnTo>
                  <a:lnTo>
                    <a:pt x="1061432" y="389828"/>
                  </a:lnTo>
                  <a:lnTo>
                    <a:pt x="1062067" y="384749"/>
                  </a:lnTo>
                  <a:lnTo>
                    <a:pt x="1062385" y="379669"/>
                  </a:lnTo>
                  <a:lnTo>
                    <a:pt x="1062385" y="374590"/>
                  </a:lnTo>
                  <a:lnTo>
                    <a:pt x="1062385" y="369511"/>
                  </a:lnTo>
                  <a:lnTo>
                    <a:pt x="1062067" y="364749"/>
                  </a:lnTo>
                  <a:lnTo>
                    <a:pt x="1061432" y="359670"/>
                  </a:lnTo>
                  <a:lnTo>
                    <a:pt x="1060479" y="354908"/>
                  </a:lnTo>
                  <a:lnTo>
                    <a:pt x="1059209" y="350464"/>
                  </a:lnTo>
                  <a:lnTo>
                    <a:pt x="1058256" y="345702"/>
                  </a:lnTo>
                  <a:lnTo>
                    <a:pt x="1056668" y="340941"/>
                  </a:lnTo>
                  <a:lnTo>
                    <a:pt x="1055080" y="336496"/>
                  </a:lnTo>
                  <a:lnTo>
                    <a:pt x="1050633" y="327925"/>
                  </a:lnTo>
                  <a:lnTo>
                    <a:pt x="1045552" y="319672"/>
                  </a:lnTo>
                  <a:lnTo>
                    <a:pt x="1040152" y="312370"/>
                  </a:lnTo>
                  <a:lnTo>
                    <a:pt x="1033800" y="305386"/>
                  </a:lnTo>
                  <a:lnTo>
                    <a:pt x="1026813" y="299037"/>
                  </a:lnTo>
                  <a:lnTo>
                    <a:pt x="1018873" y="293006"/>
                  </a:lnTo>
                  <a:lnTo>
                    <a:pt x="1011250" y="288562"/>
                  </a:lnTo>
                  <a:lnTo>
                    <a:pt x="1002358" y="284117"/>
                  </a:lnTo>
                  <a:lnTo>
                    <a:pt x="997911" y="282213"/>
                  </a:lnTo>
                  <a:lnTo>
                    <a:pt x="993465" y="280625"/>
                  </a:lnTo>
                  <a:lnTo>
                    <a:pt x="988701" y="279356"/>
                  </a:lnTo>
                  <a:lnTo>
                    <a:pt x="983937" y="278403"/>
                  </a:lnTo>
                  <a:lnTo>
                    <a:pt x="978855" y="277451"/>
                  </a:lnTo>
                  <a:lnTo>
                    <a:pt x="974408" y="276816"/>
                  </a:lnTo>
                  <a:lnTo>
                    <a:pt x="969327" y="276181"/>
                  </a:lnTo>
                  <a:lnTo>
                    <a:pt x="964245" y="276181"/>
                  </a:lnTo>
                  <a:lnTo>
                    <a:pt x="958846" y="276181"/>
                  </a:lnTo>
                  <a:close/>
                  <a:moveTo>
                    <a:pt x="765743" y="0"/>
                  </a:moveTo>
                  <a:lnTo>
                    <a:pt x="771142" y="0"/>
                  </a:lnTo>
                  <a:lnTo>
                    <a:pt x="1173864" y="0"/>
                  </a:lnTo>
                  <a:lnTo>
                    <a:pt x="1179263" y="0"/>
                  </a:lnTo>
                  <a:lnTo>
                    <a:pt x="1184662" y="635"/>
                  </a:lnTo>
                  <a:lnTo>
                    <a:pt x="1190379" y="1270"/>
                  </a:lnTo>
                  <a:lnTo>
                    <a:pt x="1195461" y="2222"/>
                  </a:lnTo>
                  <a:lnTo>
                    <a:pt x="1200542" y="3810"/>
                  </a:lnTo>
                  <a:lnTo>
                    <a:pt x="1205624" y="4762"/>
                  </a:lnTo>
                  <a:lnTo>
                    <a:pt x="1210706" y="6667"/>
                  </a:lnTo>
                  <a:lnTo>
                    <a:pt x="1215787" y="8889"/>
                  </a:lnTo>
                  <a:lnTo>
                    <a:pt x="1220551" y="10794"/>
                  </a:lnTo>
                  <a:lnTo>
                    <a:pt x="1224998" y="13016"/>
                  </a:lnTo>
                  <a:lnTo>
                    <a:pt x="1229444" y="15873"/>
                  </a:lnTo>
                  <a:lnTo>
                    <a:pt x="1234208" y="18412"/>
                  </a:lnTo>
                  <a:lnTo>
                    <a:pt x="1238337" y="21587"/>
                  </a:lnTo>
                  <a:lnTo>
                    <a:pt x="1242466" y="24761"/>
                  </a:lnTo>
                  <a:lnTo>
                    <a:pt x="1246277" y="28253"/>
                  </a:lnTo>
                  <a:lnTo>
                    <a:pt x="1250088" y="31745"/>
                  </a:lnTo>
                  <a:lnTo>
                    <a:pt x="1253900" y="35872"/>
                  </a:lnTo>
                  <a:lnTo>
                    <a:pt x="1256758" y="39681"/>
                  </a:lnTo>
                  <a:lnTo>
                    <a:pt x="1260570" y="43491"/>
                  </a:lnTo>
                  <a:lnTo>
                    <a:pt x="1263110" y="47935"/>
                  </a:lnTo>
                  <a:lnTo>
                    <a:pt x="1266286" y="52379"/>
                  </a:lnTo>
                  <a:lnTo>
                    <a:pt x="1268510" y="56824"/>
                  </a:lnTo>
                  <a:lnTo>
                    <a:pt x="1271050" y="61585"/>
                  </a:lnTo>
                  <a:lnTo>
                    <a:pt x="1273274" y="66347"/>
                  </a:lnTo>
                  <a:lnTo>
                    <a:pt x="1275179" y="71109"/>
                  </a:lnTo>
                  <a:lnTo>
                    <a:pt x="1276767" y="76188"/>
                  </a:lnTo>
                  <a:lnTo>
                    <a:pt x="1278355" y="81267"/>
                  </a:lnTo>
                  <a:lnTo>
                    <a:pt x="1279626" y="86664"/>
                  </a:lnTo>
                  <a:lnTo>
                    <a:pt x="1280261" y="91743"/>
                  </a:lnTo>
                  <a:lnTo>
                    <a:pt x="1281214" y="97140"/>
                  </a:lnTo>
                  <a:lnTo>
                    <a:pt x="1281531" y="102854"/>
                  </a:lnTo>
                  <a:lnTo>
                    <a:pt x="1281849" y="108250"/>
                  </a:lnTo>
                  <a:lnTo>
                    <a:pt x="1281849" y="345702"/>
                  </a:lnTo>
                  <a:lnTo>
                    <a:pt x="1281849" y="351099"/>
                  </a:lnTo>
                  <a:lnTo>
                    <a:pt x="1282484" y="356496"/>
                  </a:lnTo>
                  <a:lnTo>
                    <a:pt x="1282802" y="361575"/>
                  </a:lnTo>
                  <a:lnTo>
                    <a:pt x="1284072" y="366337"/>
                  </a:lnTo>
                  <a:lnTo>
                    <a:pt x="1284707" y="371098"/>
                  </a:lnTo>
                  <a:lnTo>
                    <a:pt x="1285978" y="375543"/>
                  </a:lnTo>
                  <a:lnTo>
                    <a:pt x="1287566" y="379669"/>
                  </a:lnTo>
                  <a:lnTo>
                    <a:pt x="1289471" y="383796"/>
                  </a:lnTo>
                  <a:lnTo>
                    <a:pt x="1291059" y="387288"/>
                  </a:lnTo>
                  <a:lnTo>
                    <a:pt x="1293283" y="390780"/>
                  </a:lnTo>
                  <a:lnTo>
                    <a:pt x="1295188" y="393955"/>
                  </a:lnTo>
                  <a:lnTo>
                    <a:pt x="1298047" y="396812"/>
                  </a:lnTo>
                  <a:lnTo>
                    <a:pt x="1300270" y="399669"/>
                  </a:lnTo>
                  <a:lnTo>
                    <a:pt x="1303446" y="402208"/>
                  </a:lnTo>
                  <a:lnTo>
                    <a:pt x="1306304" y="404430"/>
                  </a:lnTo>
                  <a:lnTo>
                    <a:pt x="1309480" y="406335"/>
                  </a:lnTo>
                  <a:lnTo>
                    <a:pt x="1312656" y="407922"/>
                  </a:lnTo>
                  <a:lnTo>
                    <a:pt x="1316150" y="409510"/>
                  </a:lnTo>
                  <a:lnTo>
                    <a:pt x="1319644" y="410779"/>
                  </a:lnTo>
                  <a:lnTo>
                    <a:pt x="1323137" y="411414"/>
                  </a:lnTo>
                  <a:lnTo>
                    <a:pt x="1326949" y="412367"/>
                  </a:lnTo>
                  <a:lnTo>
                    <a:pt x="1331078" y="412684"/>
                  </a:lnTo>
                  <a:lnTo>
                    <a:pt x="1335206" y="412684"/>
                  </a:lnTo>
                  <a:lnTo>
                    <a:pt x="1339335" y="412367"/>
                  </a:lnTo>
                  <a:lnTo>
                    <a:pt x="1343464" y="411732"/>
                  </a:lnTo>
                  <a:lnTo>
                    <a:pt x="1347910" y="411097"/>
                  </a:lnTo>
                  <a:lnTo>
                    <a:pt x="1352039" y="409827"/>
                  </a:lnTo>
                  <a:lnTo>
                    <a:pt x="1356803" y="408875"/>
                  </a:lnTo>
                  <a:lnTo>
                    <a:pt x="1361568" y="406653"/>
                  </a:lnTo>
                  <a:lnTo>
                    <a:pt x="1366332" y="404748"/>
                  </a:lnTo>
                  <a:lnTo>
                    <a:pt x="1371096" y="402526"/>
                  </a:lnTo>
                  <a:lnTo>
                    <a:pt x="1375542" y="399986"/>
                  </a:lnTo>
                  <a:lnTo>
                    <a:pt x="1581349" y="281260"/>
                  </a:lnTo>
                  <a:lnTo>
                    <a:pt x="1586113" y="278721"/>
                  </a:lnTo>
                  <a:lnTo>
                    <a:pt x="1591195" y="276181"/>
                  </a:lnTo>
                  <a:lnTo>
                    <a:pt x="1596277" y="273959"/>
                  </a:lnTo>
                  <a:lnTo>
                    <a:pt x="1601358" y="272372"/>
                  </a:lnTo>
                  <a:lnTo>
                    <a:pt x="1606440" y="270784"/>
                  </a:lnTo>
                  <a:lnTo>
                    <a:pt x="1611522" y="269197"/>
                  </a:lnTo>
                  <a:lnTo>
                    <a:pt x="1617238" y="268562"/>
                  </a:lnTo>
                  <a:lnTo>
                    <a:pt x="1622320" y="267610"/>
                  </a:lnTo>
                  <a:lnTo>
                    <a:pt x="1627402" y="266975"/>
                  </a:lnTo>
                  <a:lnTo>
                    <a:pt x="1632801" y="266975"/>
                  </a:lnTo>
                  <a:lnTo>
                    <a:pt x="1637883" y="266975"/>
                  </a:lnTo>
                  <a:lnTo>
                    <a:pt x="1642964" y="266975"/>
                  </a:lnTo>
                  <a:lnTo>
                    <a:pt x="1648364" y="267610"/>
                  </a:lnTo>
                  <a:lnTo>
                    <a:pt x="1653445" y="268562"/>
                  </a:lnTo>
                  <a:lnTo>
                    <a:pt x="1658527" y="269197"/>
                  </a:lnTo>
                  <a:lnTo>
                    <a:pt x="1663609" y="270467"/>
                  </a:lnTo>
                  <a:lnTo>
                    <a:pt x="1668373" y="272054"/>
                  </a:lnTo>
                  <a:lnTo>
                    <a:pt x="1673454" y="273641"/>
                  </a:lnTo>
                  <a:lnTo>
                    <a:pt x="1678218" y="275546"/>
                  </a:lnTo>
                  <a:lnTo>
                    <a:pt x="1682982" y="277768"/>
                  </a:lnTo>
                  <a:lnTo>
                    <a:pt x="1687746" y="280308"/>
                  </a:lnTo>
                  <a:lnTo>
                    <a:pt x="1692193" y="282530"/>
                  </a:lnTo>
                  <a:lnTo>
                    <a:pt x="1696640" y="285704"/>
                  </a:lnTo>
                  <a:lnTo>
                    <a:pt x="1701086" y="288562"/>
                  </a:lnTo>
                  <a:lnTo>
                    <a:pt x="1705215" y="292053"/>
                  </a:lnTo>
                  <a:lnTo>
                    <a:pt x="1709344" y="295545"/>
                  </a:lnTo>
                  <a:lnTo>
                    <a:pt x="1713155" y="299037"/>
                  </a:lnTo>
                  <a:lnTo>
                    <a:pt x="1716648" y="302847"/>
                  </a:lnTo>
                  <a:lnTo>
                    <a:pt x="1720142" y="307291"/>
                  </a:lnTo>
                  <a:lnTo>
                    <a:pt x="1723318" y="311418"/>
                  </a:lnTo>
                  <a:lnTo>
                    <a:pt x="1726494" y="315862"/>
                  </a:lnTo>
                  <a:lnTo>
                    <a:pt x="1729670" y="320624"/>
                  </a:lnTo>
                  <a:lnTo>
                    <a:pt x="1930713" y="668866"/>
                  </a:lnTo>
                  <a:lnTo>
                    <a:pt x="1933254" y="673945"/>
                  </a:lnTo>
                  <a:lnTo>
                    <a:pt x="1935795" y="678707"/>
                  </a:lnTo>
                  <a:lnTo>
                    <a:pt x="1937701" y="683786"/>
                  </a:lnTo>
                  <a:lnTo>
                    <a:pt x="1939606" y="688865"/>
                  </a:lnTo>
                  <a:lnTo>
                    <a:pt x="1941194" y="693944"/>
                  </a:lnTo>
                  <a:lnTo>
                    <a:pt x="1942465" y="699341"/>
                  </a:lnTo>
                  <a:lnTo>
                    <a:pt x="1943735" y="704420"/>
                  </a:lnTo>
                  <a:lnTo>
                    <a:pt x="1944370" y="709499"/>
                  </a:lnTo>
                  <a:lnTo>
                    <a:pt x="1944688" y="715213"/>
                  </a:lnTo>
                  <a:lnTo>
                    <a:pt x="1944688" y="720292"/>
                  </a:lnTo>
                  <a:lnTo>
                    <a:pt x="1944688" y="725372"/>
                  </a:lnTo>
                  <a:lnTo>
                    <a:pt x="1944688" y="730768"/>
                  </a:lnTo>
                  <a:lnTo>
                    <a:pt x="1944370" y="735847"/>
                  </a:lnTo>
                  <a:lnTo>
                    <a:pt x="1943735" y="740927"/>
                  </a:lnTo>
                  <a:lnTo>
                    <a:pt x="1942465" y="746006"/>
                  </a:lnTo>
                  <a:lnTo>
                    <a:pt x="1941194" y="751085"/>
                  </a:lnTo>
                  <a:lnTo>
                    <a:pt x="1939606" y="756164"/>
                  </a:lnTo>
                  <a:lnTo>
                    <a:pt x="1938018" y="760926"/>
                  </a:lnTo>
                  <a:lnTo>
                    <a:pt x="1936113" y="766005"/>
                  </a:lnTo>
                  <a:lnTo>
                    <a:pt x="1933890" y="770767"/>
                  </a:lnTo>
                  <a:lnTo>
                    <a:pt x="1931349" y="775529"/>
                  </a:lnTo>
                  <a:lnTo>
                    <a:pt x="1929125" y="779655"/>
                  </a:lnTo>
                  <a:lnTo>
                    <a:pt x="1925949" y="784100"/>
                  </a:lnTo>
                  <a:lnTo>
                    <a:pt x="1923091" y="788226"/>
                  </a:lnTo>
                  <a:lnTo>
                    <a:pt x="1919597" y="792671"/>
                  </a:lnTo>
                  <a:lnTo>
                    <a:pt x="1916104" y="796480"/>
                  </a:lnTo>
                  <a:lnTo>
                    <a:pt x="1912610" y="800607"/>
                  </a:lnTo>
                  <a:lnTo>
                    <a:pt x="1908799" y="804099"/>
                  </a:lnTo>
                  <a:lnTo>
                    <a:pt x="1904352" y="807591"/>
                  </a:lnTo>
                  <a:lnTo>
                    <a:pt x="1900224" y="811083"/>
                  </a:lnTo>
                  <a:lnTo>
                    <a:pt x="1895777" y="813940"/>
                  </a:lnTo>
                  <a:lnTo>
                    <a:pt x="1891013" y="816797"/>
                  </a:lnTo>
                  <a:lnTo>
                    <a:pt x="1684888" y="935523"/>
                  </a:lnTo>
                  <a:lnTo>
                    <a:pt x="1680124" y="938380"/>
                  </a:lnTo>
                  <a:lnTo>
                    <a:pt x="1675995" y="941554"/>
                  </a:lnTo>
                  <a:lnTo>
                    <a:pt x="1671866" y="944094"/>
                  </a:lnTo>
                  <a:lnTo>
                    <a:pt x="1668055" y="947269"/>
                  </a:lnTo>
                  <a:lnTo>
                    <a:pt x="1664562" y="950760"/>
                  </a:lnTo>
                  <a:lnTo>
                    <a:pt x="1661385" y="953935"/>
                  </a:lnTo>
                  <a:lnTo>
                    <a:pt x="1658527" y="957427"/>
                  </a:lnTo>
                  <a:lnTo>
                    <a:pt x="1655986" y="960601"/>
                  </a:lnTo>
                  <a:lnTo>
                    <a:pt x="1654080" y="964093"/>
                  </a:lnTo>
                  <a:lnTo>
                    <a:pt x="1651857" y="967585"/>
                  </a:lnTo>
                  <a:lnTo>
                    <a:pt x="1649952" y="971395"/>
                  </a:lnTo>
                  <a:lnTo>
                    <a:pt x="1648681" y="975204"/>
                  </a:lnTo>
                  <a:lnTo>
                    <a:pt x="1647728" y="978696"/>
                  </a:lnTo>
                  <a:lnTo>
                    <a:pt x="1646776" y="982188"/>
                  </a:lnTo>
                  <a:lnTo>
                    <a:pt x="1646458" y="985997"/>
                  </a:lnTo>
                  <a:lnTo>
                    <a:pt x="1646458" y="989807"/>
                  </a:lnTo>
                  <a:lnTo>
                    <a:pt x="1646458" y="993616"/>
                  </a:lnTo>
                  <a:lnTo>
                    <a:pt x="1646776" y="997108"/>
                  </a:lnTo>
                  <a:lnTo>
                    <a:pt x="1647728" y="1000600"/>
                  </a:lnTo>
                  <a:lnTo>
                    <a:pt x="1648681" y="1004409"/>
                  </a:lnTo>
                  <a:lnTo>
                    <a:pt x="1649952" y="1008219"/>
                  </a:lnTo>
                  <a:lnTo>
                    <a:pt x="1651857" y="1011711"/>
                  </a:lnTo>
                  <a:lnTo>
                    <a:pt x="1654080" y="1015203"/>
                  </a:lnTo>
                  <a:lnTo>
                    <a:pt x="1656304" y="1018695"/>
                  </a:lnTo>
                  <a:lnTo>
                    <a:pt x="1658527" y="1022187"/>
                  </a:lnTo>
                  <a:lnTo>
                    <a:pt x="1661385" y="1025361"/>
                  </a:lnTo>
                  <a:lnTo>
                    <a:pt x="1664562" y="1028853"/>
                  </a:lnTo>
                  <a:lnTo>
                    <a:pt x="1668055" y="1032027"/>
                  </a:lnTo>
                  <a:lnTo>
                    <a:pt x="1671866" y="1035202"/>
                  </a:lnTo>
                  <a:lnTo>
                    <a:pt x="1675995" y="1038376"/>
                  </a:lnTo>
                  <a:lnTo>
                    <a:pt x="1680442" y="1040916"/>
                  </a:lnTo>
                  <a:lnTo>
                    <a:pt x="1684888" y="1043773"/>
                  </a:lnTo>
                  <a:lnTo>
                    <a:pt x="1891013" y="1162499"/>
                  </a:lnTo>
                  <a:lnTo>
                    <a:pt x="1895777" y="1165674"/>
                  </a:lnTo>
                  <a:lnTo>
                    <a:pt x="1900224" y="1168848"/>
                  </a:lnTo>
                  <a:lnTo>
                    <a:pt x="1904352" y="1171705"/>
                  </a:lnTo>
                  <a:lnTo>
                    <a:pt x="1908799" y="1175514"/>
                  </a:lnTo>
                  <a:lnTo>
                    <a:pt x="1912610" y="1179006"/>
                  </a:lnTo>
                  <a:lnTo>
                    <a:pt x="1916104" y="1182816"/>
                  </a:lnTo>
                  <a:lnTo>
                    <a:pt x="1919597" y="1186625"/>
                  </a:lnTo>
                  <a:lnTo>
                    <a:pt x="1923091" y="1191069"/>
                  </a:lnTo>
                  <a:lnTo>
                    <a:pt x="1925949" y="1195196"/>
                  </a:lnTo>
                  <a:lnTo>
                    <a:pt x="1929125" y="1199641"/>
                  </a:lnTo>
                  <a:lnTo>
                    <a:pt x="1931349" y="1204402"/>
                  </a:lnTo>
                  <a:lnTo>
                    <a:pt x="1933890" y="1209164"/>
                  </a:lnTo>
                  <a:lnTo>
                    <a:pt x="1936113" y="1213608"/>
                  </a:lnTo>
                  <a:lnTo>
                    <a:pt x="1938018" y="1218370"/>
                  </a:lnTo>
                  <a:lnTo>
                    <a:pt x="1939606" y="1223449"/>
                  </a:lnTo>
                  <a:lnTo>
                    <a:pt x="1941194" y="1228211"/>
                  </a:lnTo>
                  <a:lnTo>
                    <a:pt x="1942465" y="1233290"/>
                  </a:lnTo>
                  <a:lnTo>
                    <a:pt x="1943735" y="1238369"/>
                  </a:lnTo>
                  <a:lnTo>
                    <a:pt x="1944370" y="1243449"/>
                  </a:lnTo>
                  <a:lnTo>
                    <a:pt x="1944688" y="1249163"/>
                  </a:lnTo>
                  <a:lnTo>
                    <a:pt x="1944688" y="1254242"/>
                  </a:lnTo>
                  <a:lnTo>
                    <a:pt x="1944688" y="1259321"/>
                  </a:lnTo>
                  <a:lnTo>
                    <a:pt x="1944688" y="1264718"/>
                  </a:lnTo>
                  <a:lnTo>
                    <a:pt x="1944370" y="1269797"/>
                  </a:lnTo>
                  <a:lnTo>
                    <a:pt x="1943735" y="1274876"/>
                  </a:lnTo>
                  <a:lnTo>
                    <a:pt x="1942465" y="1280273"/>
                  </a:lnTo>
                  <a:lnTo>
                    <a:pt x="1941194" y="1285352"/>
                  </a:lnTo>
                  <a:lnTo>
                    <a:pt x="1939606" y="1290431"/>
                  </a:lnTo>
                  <a:lnTo>
                    <a:pt x="1937701" y="1295510"/>
                  </a:lnTo>
                  <a:lnTo>
                    <a:pt x="1935795" y="1300589"/>
                  </a:lnTo>
                  <a:lnTo>
                    <a:pt x="1933254" y="1305351"/>
                  </a:lnTo>
                  <a:lnTo>
                    <a:pt x="1930713" y="1310430"/>
                  </a:lnTo>
                  <a:lnTo>
                    <a:pt x="1729670" y="1658672"/>
                  </a:lnTo>
                  <a:lnTo>
                    <a:pt x="1726494" y="1663434"/>
                  </a:lnTo>
                  <a:lnTo>
                    <a:pt x="1723318" y="1668196"/>
                  </a:lnTo>
                  <a:lnTo>
                    <a:pt x="1720142" y="1672640"/>
                  </a:lnTo>
                  <a:lnTo>
                    <a:pt x="1716648" y="1676449"/>
                  </a:lnTo>
                  <a:lnTo>
                    <a:pt x="1713155" y="1680259"/>
                  </a:lnTo>
                  <a:lnTo>
                    <a:pt x="1709344" y="1684385"/>
                  </a:lnTo>
                  <a:lnTo>
                    <a:pt x="1705215" y="1687243"/>
                  </a:lnTo>
                  <a:lnTo>
                    <a:pt x="1701086" y="1691052"/>
                  </a:lnTo>
                  <a:lnTo>
                    <a:pt x="1696640" y="1693909"/>
                  </a:lnTo>
                  <a:lnTo>
                    <a:pt x="1692193" y="1696766"/>
                  </a:lnTo>
                  <a:lnTo>
                    <a:pt x="1687746" y="1699623"/>
                  </a:lnTo>
                  <a:lnTo>
                    <a:pt x="1682982" y="1701845"/>
                  </a:lnTo>
                  <a:lnTo>
                    <a:pt x="1678218" y="1703750"/>
                  </a:lnTo>
                  <a:lnTo>
                    <a:pt x="1673454" y="1705655"/>
                  </a:lnTo>
                  <a:lnTo>
                    <a:pt x="1668373" y="1707242"/>
                  </a:lnTo>
                  <a:lnTo>
                    <a:pt x="1663609" y="1708829"/>
                  </a:lnTo>
                  <a:lnTo>
                    <a:pt x="1658527" y="1710099"/>
                  </a:lnTo>
                  <a:lnTo>
                    <a:pt x="1653445" y="1711369"/>
                  </a:lnTo>
                  <a:lnTo>
                    <a:pt x="1648364" y="1712004"/>
                  </a:lnTo>
                  <a:lnTo>
                    <a:pt x="1642964" y="1712321"/>
                  </a:lnTo>
                  <a:lnTo>
                    <a:pt x="1637883" y="1712956"/>
                  </a:lnTo>
                  <a:lnTo>
                    <a:pt x="1632801" y="1712956"/>
                  </a:lnTo>
                  <a:lnTo>
                    <a:pt x="1627402" y="1712321"/>
                  </a:lnTo>
                  <a:lnTo>
                    <a:pt x="1622320" y="1712004"/>
                  </a:lnTo>
                  <a:lnTo>
                    <a:pt x="1617238" y="1711369"/>
                  </a:lnTo>
                  <a:lnTo>
                    <a:pt x="1611522" y="1710099"/>
                  </a:lnTo>
                  <a:lnTo>
                    <a:pt x="1606440" y="1708829"/>
                  </a:lnTo>
                  <a:lnTo>
                    <a:pt x="1601358" y="1707242"/>
                  </a:lnTo>
                  <a:lnTo>
                    <a:pt x="1596277" y="1705337"/>
                  </a:lnTo>
                  <a:lnTo>
                    <a:pt x="1591195" y="1703432"/>
                  </a:lnTo>
                  <a:lnTo>
                    <a:pt x="1586113" y="1701210"/>
                  </a:lnTo>
                  <a:lnTo>
                    <a:pt x="1581349" y="1698353"/>
                  </a:lnTo>
                  <a:lnTo>
                    <a:pt x="1375542" y="1579627"/>
                  </a:lnTo>
                  <a:lnTo>
                    <a:pt x="1371096" y="1576770"/>
                  </a:lnTo>
                  <a:lnTo>
                    <a:pt x="1366332" y="1574548"/>
                  </a:lnTo>
                  <a:lnTo>
                    <a:pt x="1361568" y="1572643"/>
                  </a:lnTo>
                  <a:lnTo>
                    <a:pt x="1356803" y="1571056"/>
                  </a:lnTo>
                  <a:lnTo>
                    <a:pt x="1352039" y="1569469"/>
                  </a:lnTo>
                  <a:lnTo>
                    <a:pt x="1347910" y="1568199"/>
                  </a:lnTo>
                  <a:lnTo>
                    <a:pt x="1343464" y="1567564"/>
                  </a:lnTo>
                  <a:lnTo>
                    <a:pt x="1339335" y="1567247"/>
                  </a:lnTo>
                  <a:lnTo>
                    <a:pt x="1335206" y="1566612"/>
                  </a:lnTo>
                  <a:lnTo>
                    <a:pt x="1331078" y="1566612"/>
                  </a:lnTo>
                  <a:lnTo>
                    <a:pt x="1326949" y="1567247"/>
                  </a:lnTo>
                  <a:lnTo>
                    <a:pt x="1323137" y="1567882"/>
                  </a:lnTo>
                  <a:lnTo>
                    <a:pt x="1319644" y="1568517"/>
                  </a:lnTo>
                  <a:lnTo>
                    <a:pt x="1316150" y="1569786"/>
                  </a:lnTo>
                  <a:lnTo>
                    <a:pt x="1312656" y="1571374"/>
                  </a:lnTo>
                  <a:lnTo>
                    <a:pt x="1309480" y="1572961"/>
                  </a:lnTo>
                  <a:lnTo>
                    <a:pt x="1306304" y="1574866"/>
                  </a:lnTo>
                  <a:lnTo>
                    <a:pt x="1303446" y="1577405"/>
                  </a:lnTo>
                  <a:lnTo>
                    <a:pt x="1300270" y="1579627"/>
                  </a:lnTo>
                  <a:lnTo>
                    <a:pt x="1298047" y="1582484"/>
                  </a:lnTo>
                  <a:lnTo>
                    <a:pt x="1295188" y="1585659"/>
                  </a:lnTo>
                  <a:lnTo>
                    <a:pt x="1293283" y="1588516"/>
                  </a:lnTo>
                  <a:lnTo>
                    <a:pt x="1291059" y="1592325"/>
                  </a:lnTo>
                  <a:lnTo>
                    <a:pt x="1289471" y="1595817"/>
                  </a:lnTo>
                  <a:lnTo>
                    <a:pt x="1287566" y="1599944"/>
                  </a:lnTo>
                  <a:lnTo>
                    <a:pt x="1285978" y="1604071"/>
                  </a:lnTo>
                  <a:lnTo>
                    <a:pt x="1284707" y="1608198"/>
                  </a:lnTo>
                  <a:lnTo>
                    <a:pt x="1284072" y="1612959"/>
                  </a:lnTo>
                  <a:lnTo>
                    <a:pt x="1282802" y="1618039"/>
                  </a:lnTo>
                  <a:lnTo>
                    <a:pt x="1282484" y="1622800"/>
                  </a:lnTo>
                  <a:lnTo>
                    <a:pt x="1281849" y="1628197"/>
                  </a:lnTo>
                  <a:lnTo>
                    <a:pt x="1281849" y="1633594"/>
                  </a:lnTo>
                  <a:lnTo>
                    <a:pt x="1281849" y="1871046"/>
                  </a:lnTo>
                  <a:lnTo>
                    <a:pt x="1281531" y="1877077"/>
                  </a:lnTo>
                  <a:lnTo>
                    <a:pt x="1281214" y="1882156"/>
                  </a:lnTo>
                  <a:lnTo>
                    <a:pt x="1280261" y="1887553"/>
                  </a:lnTo>
                  <a:lnTo>
                    <a:pt x="1279626" y="1892950"/>
                  </a:lnTo>
                  <a:lnTo>
                    <a:pt x="1278355" y="1898029"/>
                  </a:lnTo>
                  <a:lnTo>
                    <a:pt x="1276767" y="1903108"/>
                  </a:lnTo>
                  <a:lnTo>
                    <a:pt x="1275179" y="1908187"/>
                  </a:lnTo>
                  <a:lnTo>
                    <a:pt x="1273274" y="1913266"/>
                  </a:lnTo>
                  <a:lnTo>
                    <a:pt x="1271050" y="1918028"/>
                  </a:lnTo>
                  <a:lnTo>
                    <a:pt x="1268510" y="1922790"/>
                  </a:lnTo>
                  <a:lnTo>
                    <a:pt x="1266286" y="1927234"/>
                  </a:lnTo>
                  <a:lnTo>
                    <a:pt x="1263110" y="1931361"/>
                  </a:lnTo>
                  <a:lnTo>
                    <a:pt x="1260570" y="1935805"/>
                  </a:lnTo>
                  <a:lnTo>
                    <a:pt x="1256758" y="1939932"/>
                  </a:lnTo>
                  <a:lnTo>
                    <a:pt x="1253900" y="1944059"/>
                  </a:lnTo>
                  <a:lnTo>
                    <a:pt x="1250088" y="1947551"/>
                  </a:lnTo>
                  <a:lnTo>
                    <a:pt x="1246277" y="1951360"/>
                  </a:lnTo>
                  <a:lnTo>
                    <a:pt x="1242466" y="1954535"/>
                  </a:lnTo>
                  <a:lnTo>
                    <a:pt x="1238337" y="1958027"/>
                  </a:lnTo>
                  <a:lnTo>
                    <a:pt x="1234208" y="1960884"/>
                  </a:lnTo>
                  <a:lnTo>
                    <a:pt x="1229444" y="1963423"/>
                  </a:lnTo>
                  <a:lnTo>
                    <a:pt x="1224998" y="1966280"/>
                  </a:lnTo>
                  <a:lnTo>
                    <a:pt x="1220551" y="1968502"/>
                  </a:lnTo>
                  <a:lnTo>
                    <a:pt x="1215787" y="1971042"/>
                  </a:lnTo>
                  <a:lnTo>
                    <a:pt x="1210706" y="1972947"/>
                  </a:lnTo>
                  <a:lnTo>
                    <a:pt x="1205624" y="1974534"/>
                  </a:lnTo>
                  <a:lnTo>
                    <a:pt x="1200542" y="1976121"/>
                  </a:lnTo>
                  <a:lnTo>
                    <a:pt x="1195461" y="1977391"/>
                  </a:lnTo>
                  <a:lnTo>
                    <a:pt x="1190379" y="1978026"/>
                  </a:lnTo>
                  <a:lnTo>
                    <a:pt x="1184662" y="1978978"/>
                  </a:lnTo>
                  <a:lnTo>
                    <a:pt x="1179263" y="1979296"/>
                  </a:lnTo>
                  <a:lnTo>
                    <a:pt x="1173864" y="1979613"/>
                  </a:lnTo>
                  <a:lnTo>
                    <a:pt x="771142" y="1979613"/>
                  </a:lnTo>
                  <a:lnTo>
                    <a:pt x="765743" y="1979296"/>
                  </a:lnTo>
                  <a:lnTo>
                    <a:pt x="760344" y="1978978"/>
                  </a:lnTo>
                  <a:lnTo>
                    <a:pt x="754944" y="1978026"/>
                  </a:lnTo>
                  <a:lnTo>
                    <a:pt x="749545" y="1977391"/>
                  </a:lnTo>
                  <a:lnTo>
                    <a:pt x="744146" y="1976121"/>
                  </a:lnTo>
                  <a:lnTo>
                    <a:pt x="739064" y="1974534"/>
                  </a:lnTo>
                  <a:lnTo>
                    <a:pt x="733982" y="1972947"/>
                  </a:lnTo>
                  <a:lnTo>
                    <a:pt x="729218" y="1971042"/>
                  </a:lnTo>
                  <a:lnTo>
                    <a:pt x="724772" y="1968502"/>
                  </a:lnTo>
                  <a:lnTo>
                    <a:pt x="720008" y="1966280"/>
                  </a:lnTo>
                  <a:lnTo>
                    <a:pt x="715244" y="1963423"/>
                  </a:lnTo>
                  <a:lnTo>
                    <a:pt x="710797" y="1960884"/>
                  </a:lnTo>
                  <a:lnTo>
                    <a:pt x="706668" y="1958027"/>
                  </a:lnTo>
                  <a:lnTo>
                    <a:pt x="702540" y="1954535"/>
                  </a:lnTo>
                  <a:lnTo>
                    <a:pt x="698728" y="1951360"/>
                  </a:lnTo>
                  <a:lnTo>
                    <a:pt x="694917" y="1947551"/>
                  </a:lnTo>
                  <a:lnTo>
                    <a:pt x="691423" y="1944059"/>
                  </a:lnTo>
                  <a:lnTo>
                    <a:pt x="687930" y="1939932"/>
                  </a:lnTo>
                  <a:lnTo>
                    <a:pt x="684754" y="1935805"/>
                  </a:lnTo>
                  <a:lnTo>
                    <a:pt x="681578" y="1931361"/>
                  </a:lnTo>
                  <a:lnTo>
                    <a:pt x="678719" y="1927234"/>
                  </a:lnTo>
                  <a:lnTo>
                    <a:pt x="675861" y="1922790"/>
                  </a:lnTo>
                  <a:lnTo>
                    <a:pt x="673638" y="1918028"/>
                  </a:lnTo>
                  <a:lnTo>
                    <a:pt x="671732" y="1913266"/>
                  </a:lnTo>
                  <a:lnTo>
                    <a:pt x="669826" y="1908187"/>
                  </a:lnTo>
                  <a:lnTo>
                    <a:pt x="667921" y="1903108"/>
                  </a:lnTo>
                  <a:lnTo>
                    <a:pt x="666650" y="1898029"/>
                  </a:lnTo>
                  <a:lnTo>
                    <a:pt x="665380" y="1892950"/>
                  </a:lnTo>
                  <a:lnTo>
                    <a:pt x="664110" y="1887553"/>
                  </a:lnTo>
                  <a:lnTo>
                    <a:pt x="663474" y="1882156"/>
                  </a:lnTo>
                  <a:lnTo>
                    <a:pt x="663157" y="1877077"/>
                  </a:lnTo>
                  <a:lnTo>
                    <a:pt x="663157" y="1871046"/>
                  </a:lnTo>
                  <a:lnTo>
                    <a:pt x="663157" y="1633594"/>
                  </a:lnTo>
                  <a:lnTo>
                    <a:pt x="663157" y="1628197"/>
                  </a:lnTo>
                  <a:lnTo>
                    <a:pt x="662839" y="1623118"/>
                  </a:lnTo>
                  <a:lnTo>
                    <a:pt x="661886" y="1618039"/>
                  </a:lnTo>
                  <a:lnTo>
                    <a:pt x="661251" y="1612959"/>
                  </a:lnTo>
                  <a:lnTo>
                    <a:pt x="659981" y="1608515"/>
                  </a:lnTo>
                  <a:lnTo>
                    <a:pt x="658710" y="1604071"/>
                  </a:lnTo>
                  <a:lnTo>
                    <a:pt x="657122" y="1599944"/>
                  </a:lnTo>
                  <a:lnTo>
                    <a:pt x="655534" y="1596135"/>
                  </a:lnTo>
                  <a:lnTo>
                    <a:pt x="653629" y="1592325"/>
                  </a:lnTo>
                  <a:lnTo>
                    <a:pt x="651723" y="1588516"/>
                  </a:lnTo>
                  <a:lnTo>
                    <a:pt x="649500" y="1585659"/>
                  </a:lnTo>
                  <a:lnTo>
                    <a:pt x="646959" y="1582484"/>
                  </a:lnTo>
                  <a:lnTo>
                    <a:pt x="644418" y="1579627"/>
                  </a:lnTo>
                  <a:lnTo>
                    <a:pt x="641560" y="1577405"/>
                  </a:lnTo>
                  <a:lnTo>
                    <a:pt x="638384" y="1574866"/>
                  </a:lnTo>
                  <a:lnTo>
                    <a:pt x="635525" y="1572961"/>
                  </a:lnTo>
                  <a:lnTo>
                    <a:pt x="632032" y="1571374"/>
                  </a:lnTo>
                  <a:lnTo>
                    <a:pt x="628538" y="1569786"/>
                  </a:lnTo>
                  <a:lnTo>
                    <a:pt x="625044" y="1568517"/>
                  </a:lnTo>
                  <a:lnTo>
                    <a:pt x="621551" y="1567882"/>
                  </a:lnTo>
                  <a:lnTo>
                    <a:pt x="617739" y="1567247"/>
                  </a:lnTo>
                  <a:lnTo>
                    <a:pt x="613610" y="1566612"/>
                  </a:lnTo>
                  <a:lnTo>
                    <a:pt x="609799" y="1566612"/>
                  </a:lnTo>
                  <a:lnTo>
                    <a:pt x="605353" y="1567247"/>
                  </a:lnTo>
                  <a:lnTo>
                    <a:pt x="601224" y="1567564"/>
                  </a:lnTo>
                  <a:lnTo>
                    <a:pt x="596778" y="1568199"/>
                  </a:lnTo>
                  <a:lnTo>
                    <a:pt x="592649" y="1569469"/>
                  </a:lnTo>
                  <a:lnTo>
                    <a:pt x="587885" y="1571056"/>
                  </a:lnTo>
                  <a:lnTo>
                    <a:pt x="583438" y="1572643"/>
                  </a:lnTo>
                  <a:lnTo>
                    <a:pt x="578674" y="1574548"/>
                  </a:lnTo>
                  <a:lnTo>
                    <a:pt x="574228" y="1576770"/>
                  </a:lnTo>
                  <a:lnTo>
                    <a:pt x="569146" y="1579627"/>
                  </a:lnTo>
                  <a:lnTo>
                    <a:pt x="363339" y="1698353"/>
                  </a:lnTo>
                  <a:lnTo>
                    <a:pt x="358575" y="1701210"/>
                  </a:lnTo>
                  <a:lnTo>
                    <a:pt x="353493" y="1703432"/>
                  </a:lnTo>
                  <a:lnTo>
                    <a:pt x="348411" y="1705337"/>
                  </a:lnTo>
                  <a:lnTo>
                    <a:pt x="343330" y="1707242"/>
                  </a:lnTo>
                  <a:lnTo>
                    <a:pt x="338248" y="1708829"/>
                  </a:lnTo>
                  <a:lnTo>
                    <a:pt x="333166" y="1710099"/>
                  </a:lnTo>
                  <a:lnTo>
                    <a:pt x="328085" y="1711369"/>
                  </a:lnTo>
                  <a:lnTo>
                    <a:pt x="323003" y="1712004"/>
                  </a:lnTo>
                  <a:lnTo>
                    <a:pt x="317286" y="1712321"/>
                  </a:lnTo>
                  <a:lnTo>
                    <a:pt x="312205" y="1712956"/>
                  </a:lnTo>
                  <a:lnTo>
                    <a:pt x="306805" y="1712956"/>
                  </a:lnTo>
                  <a:lnTo>
                    <a:pt x="301724" y="1712321"/>
                  </a:lnTo>
                  <a:lnTo>
                    <a:pt x="296642" y="1712004"/>
                  </a:lnTo>
                  <a:lnTo>
                    <a:pt x="291560" y="1711369"/>
                  </a:lnTo>
                  <a:lnTo>
                    <a:pt x="286479" y="1710099"/>
                  </a:lnTo>
                  <a:lnTo>
                    <a:pt x="281397" y="1708829"/>
                  </a:lnTo>
                  <a:lnTo>
                    <a:pt x="276315" y="1707242"/>
                  </a:lnTo>
                  <a:lnTo>
                    <a:pt x="271551" y="1705655"/>
                  </a:lnTo>
                  <a:lnTo>
                    <a:pt x="266470" y="1703750"/>
                  </a:lnTo>
                  <a:lnTo>
                    <a:pt x="261706" y="1701845"/>
                  </a:lnTo>
                  <a:lnTo>
                    <a:pt x="256941" y="1699623"/>
                  </a:lnTo>
                  <a:lnTo>
                    <a:pt x="252813" y="1696766"/>
                  </a:lnTo>
                  <a:lnTo>
                    <a:pt x="248049" y="1693909"/>
                  </a:lnTo>
                  <a:lnTo>
                    <a:pt x="243602" y="1691052"/>
                  </a:lnTo>
                  <a:lnTo>
                    <a:pt x="239791" y="1687243"/>
                  </a:lnTo>
                  <a:lnTo>
                    <a:pt x="235980" y="1684385"/>
                  </a:lnTo>
                  <a:lnTo>
                    <a:pt x="231851" y="1680259"/>
                  </a:lnTo>
                  <a:lnTo>
                    <a:pt x="228040" y="1676449"/>
                  </a:lnTo>
                  <a:lnTo>
                    <a:pt x="224863" y="1672640"/>
                  </a:lnTo>
                  <a:lnTo>
                    <a:pt x="221370" y="1668196"/>
                  </a:lnTo>
                  <a:lnTo>
                    <a:pt x="218194" y="1663434"/>
                  </a:lnTo>
                  <a:lnTo>
                    <a:pt x="215335" y="1658672"/>
                  </a:lnTo>
                  <a:lnTo>
                    <a:pt x="14292" y="1310430"/>
                  </a:lnTo>
                  <a:lnTo>
                    <a:pt x="11751" y="1305351"/>
                  </a:lnTo>
                  <a:lnTo>
                    <a:pt x="9211" y="1300589"/>
                  </a:lnTo>
                  <a:lnTo>
                    <a:pt x="6987" y="1295510"/>
                  </a:lnTo>
                  <a:lnTo>
                    <a:pt x="5399" y="1290431"/>
                  </a:lnTo>
                  <a:lnTo>
                    <a:pt x="3811" y="1285352"/>
                  </a:lnTo>
                  <a:lnTo>
                    <a:pt x="2541" y="1280273"/>
                  </a:lnTo>
                  <a:lnTo>
                    <a:pt x="1588" y="1274876"/>
                  </a:lnTo>
                  <a:lnTo>
                    <a:pt x="635" y="1269797"/>
                  </a:lnTo>
                  <a:lnTo>
                    <a:pt x="318" y="1264718"/>
                  </a:lnTo>
                  <a:lnTo>
                    <a:pt x="0" y="1259321"/>
                  </a:lnTo>
                  <a:lnTo>
                    <a:pt x="0" y="1254242"/>
                  </a:lnTo>
                  <a:lnTo>
                    <a:pt x="318" y="1249163"/>
                  </a:lnTo>
                  <a:lnTo>
                    <a:pt x="635" y="1243449"/>
                  </a:lnTo>
                  <a:lnTo>
                    <a:pt x="1588" y="1238369"/>
                  </a:lnTo>
                  <a:lnTo>
                    <a:pt x="2223" y="1233290"/>
                  </a:lnTo>
                  <a:lnTo>
                    <a:pt x="3494" y="1228211"/>
                  </a:lnTo>
                  <a:lnTo>
                    <a:pt x="5082" y="1223449"/>
                  </a:lnTo>
                  <a:lnTo>
                    <a:pt x="6987" y="1218370"/>
                  </a:lnTo>
                  <a:lnTo>
                    <a:pt x="8893" y="1213608"/>
                  </a:lnTo>
                  <a:lnTo>
                    <a:pt x="10799" y="1209164"/>
                  </a:lnTo>
                  <a:lnTo>
                    <a:pt x="13339" y="1204402"/>
                  </a:lnTo>
                  <a:lnTo>
                    <a:pt x="15880" y="1199641"/>
                  </a:lnTo>
                  <a:lnTo>
                    <a:pt x="18739" y="1195196"/>
                  </a:lnTo>
                  <a:lnTo>
                    <a:pt x="21915" y="1191069"/>
                  </a:lnTo>
                  <a:lnTo>
                    <a:pt x="25091" y="1186625"/>
                  </a:lnTo>
                  <a:lnTo>
                    <a:pt x="28584" y="1182816"/>
                  </a:lnTo>
                  <a:lnTo>
                    <a:pt x="32396" y="1179006"/>
                  </a:lnTo>
                  <a:lnTo>
                    <a:pt x="36207" y="1175514"/>
                  </a:lnTo>
                  <a:lnTo>
                    <a:pt x="40336" y="1171705"/>
                  </a:lnTo>
                  <a:lnTo>
                    <a:pt x="44465" y="1168848"/>
                  </a:lnTo>
                  <a:lnTo>
                    <a:pt x="49229" y="1165674"/>
                  </a:lnTo>
                  <a:lnTo>
                    <a:pt x="53993" y="1162499"/>
                  </a:lnTo>
                  <a:lnTo>
                    <a:pt x="259800" y="1043773"/>
                  </a:lnTo>
                  <a:lnTo>
                    <a:pt x="264564" y="1040916"/>
                  </a:lnTo>
                  <a:lnTo>
                    <a:pt x="268693" y="1038376"/>
                  </a:lnTo>
                  <a:lnTo>
                    <a:pt x="272822" y="1035202"/>
                  </a:lnTo>
                  <a:lnTo>
                    <a:pt x="276633" y="1032027"/>
                  </a:lnTo>
                  <a:lnTo>
                    <a:pt x="280127" y="1028853"/>
                  </a:lnTo>
                  <a:lnTo>
                    <a:pt x="283303" y="1025361"/>
                  </a:lnTo>
                  <a:lnTo>
                    <a:pt x="286161" y="1022187"/>
                  </a:lnTo>
                  <a:lnTo>
                    <a:pt x="288702" y="1018695"/>
                  </a:lnTo>
                  <a:lnTo>
                    <a:pt x="291243" y="1015203"/>
                  </a:lnTo>
                  <a:lnTo>
                    <a:pt x="293148" y="1011711"/>
                  </a:lnTo>
                  <a:lnTo>
                    <a:pt x="294736" y="1008219"/>
                  </a:lnTo>
                  <a:lnTo>
                    <a:pt x="295689" y="1004409"/>
                  </a:lnTo>
                  <a:lnTo>
                    <a:pt x="296960" y="1000600"/>
                  </a:lnTo>
                  <a:lnTo>
                    <a:pt x="297912" y="997108"/>
                  </a:lnTo>
                  <a:lnTo>
                    <a:pt x="298230" y="993616"/>
                  </a:lnTo>
                  <a:lnTo>
                    <a:pt x="298230" y="989807"/>
                  </a:lnTo>
                  <a:lnTo>
                    <a:pt x="298230" y="985997"/>
                  </a:lnTo>
                  <a:lnTo>
                    <a:pt x="297912" y="982188"/>
                  </a:lnTo>
                  <a:lnTo>
                    <a:pt x="296960" y="978696"/>
                  </a:lnTo>
                  <a:lnTo>
                    <a:pt x="295689" y="975204"/>
                  </a:lnTo>
                  <a:lnTo>
                    <a:pt x="294736" y="971395"/>
                  </a:lnTo>
                  <a:lnTo>
                    <a:pt x="293148" y="967585"/>
                  </a:lnTo>
                  <a:lnTo>
                    <a:pt x="291243" y="964093"/>
                  </a:lnTo>
                  <a:lnTo>
                    <a:pt x="288702" y="960601"/>
                  </a:lnTo>
                  <a:lnTo>
                    <a:pt x="286161" y="957427"/>
                  </a:lnTo>
                  <a:lnTo>
                    <a:pt x="283303" y="953935"/>
                  </a:lnTo>
                  <a:lnTo>
                    <a:pt x="280127" y="950760"/>
                  </a:lnTo>
                  <a:lnTo>
                    <a:pt x="276633" y="947269"/>
                  </a:lnTo>
                  <a:lnTo>
                    <a:pt x="272822" y="944094"/>
                  </a:lnTo>
                  <a:lnTo>
                    <a:pt x="268693" y="941554"/>
                  </a:lnTo>
                  <a:lnTo>
                    <a:pt x="264564" y="938380"/>
                  </a:lnTo>
                  <a:lnTo>
                    <a:pt x="259800" y="935523"/>
                  </a:lnTo>
                  <a:lnTo>
                    <a:pt x="53993" y="816797"/>
                  </a:lnTo>
                  <a:lnTo>
                    <a:pt x="49229" y="813940"/>
                  </a:lnTo>
                  <a:lnTo>
                    <a:pt x="44465" y="811083"/>
                  </a:lnTo>
                  <a:lnTo>
                    <a:pt x="40336" y="807591"/>
                  </a:lnTo>
                  <a:lnTo>
                    <a:pt x="36207" y="804099"/>
                  </a:lnTo>
                  <a:lnTo>
                    <a:pt x="32396" y="800607"/>
                  </a:lnTo>
                  <a:lnTo>
                    <a:pt x="28584" y="796480"/>
                  </a:lnTo>
                  <a:lnTo>
                    <a:pt x="25091" y="792671"/>
                  </a:lnTo>
                  <a:lnTo>
                    <a:pt x="21915" y="788226"/>
                  </a:lnTo>
                  <a:lnTo>
                    <a:pt x="18739" y="784100"/>
                  </a:lnTo>
                  <a:lnTo>
                    <a:pt x="15880" y="779655"/>
                  </a:lnTo>
                  <a:lnTo>
                    <a:pt x="13339" y="775529"/>
                  </a:lnTo>
                  <a:lnTo>
                    <a:pt x="10799" y="770767"/>
                  </a:lnTo>
                  <a:lnTo>
                    <a:pt x="8893" y="766005"/>
                  </a:lnTo>
                  <a:lnTo>
                    <a:pt x="6987" y="760926"/>
                  </a:lnTo>
                  <a:lnTo>
                    <a:pt x="5082" y="756164"/>
                  </a:lnTo>
                  <a:lnTo>
                    <a:pt x="3494" y="751085"/>
                  </a:lnTo>
                  <a:lnTo>
                    <a:pt x="2223" y="746006"/>
                  </a:lnTo>
                  <a:lnTo>
                    <a:pt x="1588" y="740927"/>
                  </a:lnTo>
                  <a:lnTo>
                    <a:pt x="635" y="735847"/>
                  </a:lnTo>
                  <a:lnTo>
                    <a:pt x="318" y="730768"/>
                  </a:lnTo>
                  <a:lnTo>
                    <a:pt x="0" y="725372"/>
                  </a:lnTo>
                  <a:lnTo>
                    <a:pt x="0" y="720292"/>
                  </a:lnTo>
                  <a:lnTo>
                    <a:pt x="318" y="715213"/>
                  </a:lnTo>
                  <a:lnTo>
                    <a:pt x="635" y="709499"/>
                  </a:lnTo>
                  <a:lnTo>
                    <a:pt x="1588" y="704420"/>
                  </a:lnTo>
                  <a:lnTo>
                    <a:pt x="2541" y="699341"/>
                  </a:lnTo>
                  <a:lnTo>
                    <a:pt x="3811" y="693944"/>
                  </a:lnTo>
                  <a:lnTo>
                    <a:pt x="5399" y="688865"/>
                  </a:lnTo>
                  <a:lnTo>
                    <a:pt x="6987" y="683786"/>
                  </a:lnTo>
                  <a:lnTo>
                    <a:pt x="9211" y="678707"/>
                  </a:lnTo>
                  <a:lnTo>
                    <a:pt x="11751" y="673945"/>
                  </a:lnTo>
                  <a:lnTo>
                    <a:pt x="14292" y="668866"/>
                  </a:lnTo>
                  <a:lnTo>
                    <a:pt x="215335" y="320624"/>
                  </a:lnTo>
                  <a:lnTo>
                    <a:pt x="218194" y="315862"/>
                  </a:lnTo>
                  <a:lnTo>
                    <a:pt x="221370" y="311418"/>
                  </a:lnTo>
                  <a:lnTo>
                    <a:pt x="224863" y="307291"/>
                  </a:lnTo>
                  <a:lnTo>
                    <a:pt x="228040" y="302847"/>
                  </a:lnTo>
                  <a:lnTo>
                    <a:pt x="231851" y="299037"/>
                  </a:lnTo>
                  <a:lnTo>
                    <a:pt x="235980" y="295545"/>
                  </a:lnTo>
                  <a:lnTo>
                    <a:pt x="239791" y="292053"/>
                  </a:lnTo>
                  <a:lnTo>
                    <a:pt x="243602" y="288562"/>
                  </a:lnTo>
                  <a:lnTo>
                    <a:pt x="248049" y="285704"/>
                  </a:lnTo>
                  <a:lnTo>
                    <a:pt x="252813" y="282530"/>
                  </a:lnTo>
                  <a:lnTo>
                    <a:pt x="256941" y="280308"/>
                  </a:lnTo>
                  <a:lnTo>
                    <a:pt x="261706" y="277768"/>
                  </a:lnTo>
                  <a:lnTo>
                    <a:pt x="266470" y="275546"/>
                  </a:lnTo>
                  <a:lnTo>
                    <a:pt x="271551" y="273641"/>
                  </a:lnTo>
                  <a:lnTo>
                    <a:pt x="276315" y="272054"/>
                  </a:lnTo>
                  <a:lnTo>
                    <a:pt x="281397" y="270467"/>
                  </a:lnTo>
                  <a:lnTo>
                    <a:pt x="286479" y="269197"/>
                  </a:lnTo>
                  <a:lnTo>
                    <a:pt x="291560" y="268562"/>
                  </a:lnTo>
                  <a:lnTo>
                    <a:pt x="296642" y="267610"/>
                  </a:lnTo>
                  <a:lnTo>
                    <a:pt x="301724" y="266975"/>
                  </a:lnTo>
                  <a:lnTo>
                    <a:pt x="306805" y="266975"/>
                  </a:lnTo>
                  <a:lnTo>
                    <a:pt x="312205" y="266975"/>
                  </a:lnTo>
                  <a:lnTo>
                    <a:pt x="317286" y="266975"/>
                  </a:lnTo>
                  <a:lnTo>
                    <a:pt x="323003" y="267610"/>
                  </a:lnTo>
                  <a:lnTo>
                    <a:pt x="328085" y="268562"/>
                  </a:lnTo>
                  <a:lnTo>
                    <a:pt x="333166" y="269197"/>
                  </a:lnTo>
                  <a:lnTo>
                    <a:pt x="338248" y="270784"/>
                  </a:lnTo>
                  <a:lnTo>
                    <a:pt x="343330" y="272372"/>
                  </a:lnTo>
                  <a:lnTo>
                    <a:pt x="348411" y="273959"/>
                  </a:lnTo>
                  <a:lnTo>
                    <a:pt x="353493" y="276181"/>
                  </a:lnTo>
                  <a:lnTo>
                    <a:pt x="358575" y="278721"/>
                  </a:lnTo>
                  <a:lnTo>
                    <a:pt x="363339" y="281260"/>
                  </a:lnTo>
                  <a:lnTo>
                    <a:pt x="569146" y="399986"/>
                  </a:lnTo>
                  <a:lnTo>
                    <a:pt x="574228" y="402526"/>
                  </a:lnTo>
                  <a:lnTo>
                    <a:pt x="578674" y="404748"/>
                  </a:lnTo>
                  <a:lnTo>
                    <a:pt x="583438" y="406653"/>
                  </a:lnTo>
                  <a:lnTo>
                    <a:pt x="587885" y="408875"/>
                  </a:lnTo>
                  <a:lnTo>
                    <a:pt x="592649" y="409827"/>
                  </a:lnTo>
                  <a:lnTo>
                    <a:pt x="596778" y="411097"/>
                  </a:lnTo>
                  <a:lnTo>
                    <a:pt x="601224" y="411732"/>
                  </a:lnTo>
                  <a:lnTo>
                    <a:pt x="605353" y="412367"/>
                  </a:lnTo>
                  <a:lnTo>
                    <a:pt x="609799" y="412684"/>
                  </a:lnTo>
                  <a:lnTo>
                    <a:pt x="613610" y="412684"/>
                  </a:lnTo>
                  <a:lnTo>
                    <a:pt x="617739" y="412367"/>
                  </a:lnTo>
                  <a:lnTo>
                    <a:pt x="621551" y="411414"/>
                  </a:lnTo>
                  <a:lnTo>
                    <a:pt x="625044" y="410779"/>
                  </a:lnTo>
                  <a:lnTo>
                    <a:pt x="628538" y="409510"/>
                  </a:lnTo>
                  <a:lnTo>
                    <a:pt x="632032" y="407922"/>
                  </a:lnTo>
                  <a:lnTo>
                    <a:pt x="635525" y="406335"/>
                  </a:lnTo>
                  <a:lnTo>
                    <a:pt x="638384" y="404430"/>
                  </a:lnTo>
                  <a:lnTo>
                    <a:pt x="641560" y="402208"/>
                  </a:lnTo>
                  <a:lnTo>
                    <a:pt x="644418" y="399669"/>
                  </a:lnTo>
                  <a:lnTo>
                    <a:pt x="646959" y="396812"/>
                  </a:lnTo>
                  <a:lnTo>
                    <a:pt x="649500" y="393955"/>
                  </a:lnTo>
                  <a:lnTo>
                    <a:pt x="651723" y="390780"/>
                  </a:lnTo>
                  <a:lnTo>
                    <a:pt x="653629" y="387288"/>
                  </a:lnTo>
                  <a:lnTo>
                    <a:pt x="655534" y="383796"/>
                  </a:lnTo>
                  <a:lnTo>
                    <a:pt x="657122" y="379669"/>
                  </a:lnTo>
                  <a:lnTo>
                    <a:pt x="658710" y="375543"/>
                  </a:lnTo>
                  <a:lnTo>
                    <a:pt x="659981" y="371098"/>
                  </a:lnTo>
                  <a:lnTo>
                    <a:pt x="661251" y="366337"/>
                  </a:lnTo>
                  <a:lnTo>
                    <a:pt x="661886" y="361575"/>
                  </a:lnTo>
                  <a:lnTo>
                    <a:pt x="662839" y="356496"/>
                  </a:lnTo>
                  <a:lnTo>
                    <a:pt x="663157" y="351099"/>
                  </a:lnTo>
                  <a:lnTo>
                    <a:pt x="663157" y="345702"/>
                  </a:lnTo>
                  <a:lnTo>
                    <a:pt x="663157" y="108250"/>
                  </a:lnTo>
                  <a:lnTo>
                    <a:pt x="663157" y="102854"/>
                  </a:lnTo>
                  <a:lnTo>
                    <a:pt x="663474" y="97140"/>
                  </a:lnTo>
                  <a:lnTo>
                    <a:pt x="664110" y="91743"/>
                  </a:lnTo>
                  <a:lnTo>
                    <a:pt x="665380" y="86664"/>
                  </a:lnTo>
                  <a:lnTo>
                    <a:pt x="666650" y="81267"/>
                  </a:lnTo>
                  <a:lnTo>
                    <a:pt x="667921" y="76188"/>
                  </a:lnTo>
                  <a:lnTo>
                    <a:pt x="669826" y="71109"/>
                  </a:lnTo>
                  <a:lnTo>
                    <a:pt x="671732" y="66347"/>
                  </a:lnTo>
                  <a:lnTo>
                    <a:pt x="673638" y="61585"/>
                  </a:lnTo>
                  <a:lnTo>
                    <a:pt x="675861" y="56824"/>
                  </a:lnTo>
                  <a:lnTo>
                    <a:pt x="678719" y="52379"/>
                  </a:lnTo>
                  <a:lnTo>
                    <a:pt x="681578" y="47935"/>
                  </a:lnTo>
                  <a:lnTo>
                    <a:pt x="684754" y="43491"/>
                  </a:lnTo>
                  <a:lnTo>
                    <a:pt x="687930" y="39681"/>
                  </a:lnTo>
                  <a:lnTo>
                    <a:pt x="691423" y="35872"/>
                  </a:lnTo>
                  <a:lnTo>
                    <a:pt x="694917" y="31745"/>
                  </a:lnTo>
                  <a:lnTo>
                    <a:pt x="698728" y="28253"/>
                  </a:lnTo>
                  <a:lnTo>
                    <a:pt x="702540" y="24761"/>
                  </a:lnTo>
                  <a:lnTo>
                    <a:pt x="706668" y="21587"/>
                  </a:lnTo>
                  <a:lnTo>
                    <a:pt x="710797" y="18412"/>
                  </a:lnTo>
                  <a:lnTo>
                    <a:pt x="715244" y="15873"/>
                  </a:lnTo>
                  <a:lnTo>
                    <a:pt x="720008" y="13016"/>
                  </a:lnTo>
                  <a:lnTo>
                    <a:pt x="724772" y="10794"/>
                  </a:lnTo>
                  <a:lnTo>
                    <a:pt x="729218" y="8889"/>
                  </a:lnTo>
                  <a:lnTo>
                    <a:pt x="733982" y="6667"/>
                  </a:lnTo>
                  <a:lnTo>
                    <a:pt x="739064" y="4762"/>
                  </a:lnTo>
                  <a:lnTo>
                    <a:pt x="744146" y="3810"/>
                  </a:lnTo>
                  <a:lnTo>
                    <a:pt x="749545" y="2222"/>
                  </a:lnTo>
                  <a:lnTo>
                    <a:pt x="754944" y="1270"/>
                  </a:lnTo>
                  <a:lnTo>
                    <a:pt x="760344" y="635"/>
                  </a:lnTo>
                  <a:lnTo>
                    <a:pt x="765743" y="0"/>
                  </a:lnTo>
                  <a:close/>
                </a:path>
              </a:pathLst>
            </a:custGeom>
            <a:solidFill>
              <a:srgbClr val="28283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nvGrpSpPr>
          <p:cNvPr id="39" name="组合 38"/>
          <p:cNvGrpSpPr/>
          <p:nvPr/>
        </p:nvGrpSpPr>
        <p:grpSpPr>
          <a:xfrm>
            <a:off x="9158305" y="2854452"/>
            <a:ext cx="1769807" cy="1769807"/>
            <a:chOff x="8776009" y="2930652"/>
            <a:chExt cx="1769807" cy="1769807"/>
          </a:xfrm>
        </p:grpSpPr>
        <p:sp>
          <p:nvSpPr>
            <p:cNvPr id="31" name="椭圆 30"/>
            <p:cNvSpPr/>
            <p:nvPr/>
          </p:nvSpPr>
          <p:spPr>
            <a:xfrm>
              <a:off x="8776009" y="2930652"/>
              <a:ext cx="1769807" cy="1769807"/>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KSO_Shape"/>
            <p:cNvSpPr>
              <a:spLocks/>
            </p:cNvSpPr>
            <p:nvPr/>
          </p:nvSpPr>
          <p:spPr bwMode="auto">
            <a:xfrm>
              <a:off x="9349755" y="3417487"/>
              <a:ext cx="622314" cy="796137"/>
            </a:xfrm>
            <a:custGeom>
              <a:avLst/>
              <a:gdLst>
                <a:gd name="T0" fmla="*/ 1139504 w 1546226"/>
                <a:gd name="T1" fmla="*/ 1893571 h 1979613"/>
                <a:gd name="T2" fmla="*/ 1117260 w 1546226"/>
                <a:gd name="T3" fmla="*/ 1969136 h 1979613"/>
                <a:gd name="T4" fmla="*/ 423882 w 1546226"/>
                <a:gd name="T5" fmla="*/ 1965643 h 1979613"/>
                <a:gd name="T6" fmla="*/ 408946 w 1546226"/>
                <a:gd name="T7" fmla="*/ 1888173 h 1979613"/>
                <a:gd name="T8" fmla="*/ 965201 w 1546226"/>
                <a:gd name="T9" fmla="*/ 1608456 h 1979613"/>
                <a:gd name="T10" fmla="*/ 1020446 w 1546226"/>
                <a:gd name="T11" fmla="*/ 1663701 h 1979613"/>
                <a:gd name="T12" fmla="*/ 977266 w 1546226"/>
                <a:gd name="T13" fmla="*/ 1729106 h 1979613"/>
                <a:gd name="T14" fmla="*/ 536258 w 1546226"/>
                <a:gd name="T15" fmla="*/ 1704658 h 1979613"/>
                <a:gd name="T16" fmla="*/ 543878 w 1546226"/>
                <a:gd name="T17" fmla="*/ 1626236 h 1979613"/>
                <a:gd name="T18" fmla="*/ 859473 w 1546226"/>
                <a:gd name="T19" fmla="*/ 1366838 h 1979613"/>
                <a:gd name="T20" fmla="*/ 895986 w 1546226"/>
                <a:gd name="T21" fmla="*/ 1436370 h 1979613"/>
                <a:gd name="T22" fmla="*/ 835026 w 1546226"/>
                <a:gd name="T23" fmla="*/ 1485900 h 1979613"/>
                <a:gd name="T24" fmla="*/ 652463 w 1546226"/>
                <a:gd name="T25" fmla="*/ 1442403 h 1979613"/>
                <a:gd name="T26" fmla="*/ 681991 w 1546226"/>
                <a:gd name="T27" fmla="*/ 1369695 h 1979613"/>
                <a:gd name="T28" fmla="*/ 1304222 w 1546226"/>
                <a:gd name="T29" fmla="*/ 1188236 h 1979613"/>
                <a:gd name="T30" fmla="*/ 1445365 w 1546226"/>
                <a:gd name="T31" fmla="*/ 1409543 h 1979613"/>
                <a:gd name="T32" fmla="*/ 1521804 w 1546226"/>
                <a:gd name="T33" fmla="*/ 1643532 h 1979613"/>
                <a:gd name="T34" fmla="*/ 1542420 w 1546226"/>
                <a:gd name="T35" fmla="*/ 1979613 h 1979613"/>
                <a:gd name="T36" fmla="*/ 1276311 w 1546226"/>
                <a:gd name="T37" fmla="*/ 1712016 h 1979613"/>
                <a:gd name="T38" fmla="*/ 1209387 w 1546226"/>
                <a:gd name="T39" fmla="*/ 1506880 h 1979613"/>
                <a:gd name="T40" fmla="*/ 1061267 w 1546226"/>
                <a:gd name="T41" fmla="*/ 1303011 h 1979613"/>
                <a:gd name="T42" fmla="*/ 1032087 w 1546226"/>
                <a:gd name="T43" fmla="*/ 1155896 h 1979613"/>
                <a:gd name="T44" fmla="*/ 847726 w 1546226"/>
                <a:gd name="T45" fmla="*/ 496570 h 1979613"/>
                <a:gd name="T46" fmla="*/ 896938 w 1546226"/>
                <a:gd name="T47" fmla="*/ 557212 h 1979613"/>
                <a:gd name="T48" fmla="*/ 847726 w 1546226"/>
                <a:gd name="T49" fmla="*/ 617855 h 1979613"/>
                <a:gd name="T50" fmla="*/ 656908 w 1546226"/>
                <a:gd name="T51" fmla="*/ 586740 h 1979613"/>
                <a:gd name="T52" fmla="*/ 672148 w 1546226"/>
                <a:gd name="T53" fmla="*/ 509270 h 1979613"/>
                <a:gd name="T54" fmla="*/ 988378 w 1546226"/>
                <a:gd name="T55" fmla="*/ 255587 h 1979613"/>
                <a:gd name="T56" fmla="*/ 1017588 w 1546226"/>
                <a:gd name="T57" fmla="*/ 328295 h 1979613"/>
                <a:gd name="T58" fmla="*/ 587375 w 1546226"/>
                <a:gd name="T59" fmla="*/ 371475 h 1979613"/>
                <a:gd name="T60" fmla="*/ 527050 w 1546226"/>
                <a:gd name="T61" fmla="*/ 322262 h 1979613"/>
                <a:gd name="T62" fmla="*/ 563563 w 1546226"/>
                <a:gd name="T63" fmla="*/ 252730 h 1979613"/>
                <a:gd name="T64" fmla="*/ 1543686 w 1546226"/>
                <a:gd name="T65" fmla="*/ 172057 h 1979613"/>
                <a:gd name="T66" fmla="*/ 1479895 w 1546226"/>
                <a:gd name="T67" fmla="*/ 486332 h 1979613"/>
                <a:gd name="T68" fmla="*/ 1310737 w 1546226"/>
                <a:gd name="T69" fmla="*/ 784417 h 1979613"/>
                <a:gd name="T70" fmla="*/ 1144435 w 1546226"/>
                <a:gd name="T71" fmla="*/ 941872 h 1979613"/>
                <a:gd name="T72" fmla="*/ 913707 w 1546226"/>
                <a:gd name="T73" fmla="*/ 1072978 h 1979613"/>
                <a:gd name="T74" fmla="*/ 591894 w 1546226"/>
                <a:gd name="T75" fmla="*/ 1216782 h 1979613"/>
                <a:gd name="T76" fmla="*/ 376083 w 1546226"/>
                <a:gd name="T77" fmla="*/ 1436140 h 1979613"/>
                <a:gd name="T78" fmla="*/ 278650 w 1546226"/>
                <a:gd name="T79" fmla="*/ 1673275 h 1979613"/>
                <a:gd name="T80" fmla="*/ 256752 w 1546226"/>
                <a:gd name="T81" fmla="*/ 1943107 h 1979613"/>
                <a:gd name="T82" fmla="*/ 11425 w 1546226"/>
                <a:gd name="T83" fmla="*/ 1721210 h 1979613"/>
                <a:gd name="T84" fmla="*/ 94893 w 1546226"/>
                <a:gd name="T85" fmla="*/ 1422807 h 1979613"/>
                <a:gd name="T86" fmla="*/ 266908 w 1546226"/>
                <a:gd name="T87" fmla="*/ 1159959 h 1979613"/>
                <a:gd name="T88" fmla="*/ 445904 w 1546226"/>
                <a:gd name="T89" fmla="*/ 1007266 h 1979613"/>
                <a:gd name="T90" fmla="*/ 691866 w 1546226"/>
                <a:gd name="T91" fmla="*/ 883143 h 1979613"/>
                <a:gd name="T92" fmla="*/ 1012409 w 1546226"/>
                <a:gd name="T93" fmla="*/ 720292 h 1979613"/>
                <a:gd name="T94" fmla="*/ 1199340 w 1546226"/>
                <a:gd name="T95" fmla="*/ 492998 h 1979613"/>
                <a:gd name="T96" fmla="*/ 1277730 w 1546226"/>
                <a:gd name="T97" fmla="*/ 259356 h 1979613"/>
                <a:gd name="T98" fmla="*/ 463603 w 1546226"/>
                <a:gd name="T99" fmla="*/ 0 h 1979613"/>
                <a:gd name="T100" fmla="*/ 1141411 w 1546226"/>
                <a:gd name="T101" fmla="*/ 43609 h 1979613"/>
                <a:gd name="T102" fmla="*/ 1112176 w 1546226"/>
                <a:gd name="T103" fmla="*/ 116504 h 1979613"/>
                <a:gd name="T104" fmla="*/ 419433 w 1546226"/>
                <a:gd name="T105" fmla="*/ 105681 h 1979613"/>
                <a:gd name="T106" fmla="*/ 412124 w 1546226"/>
                <a:gd name="T107" fmla="*/ 27693 h 1979613"/>
                <a:gd name="T108" fmla="*/ 256779 w 1546226"/>
                <a:gd name="T109" fmla="*/ 31137 h 1979613"/>
                <a:gd name="T110" fmla="*/ 279287 w 1546226"/>
                <a:gd name="T111" fmla="*/ 311049 h 1979613"/>
                <a:gd name="T112" fmla="*/ 361076 w 1546226"/>
                <a:gd name="T113" fmla="*/ 519156 h 1979613"/>
                <a:gd name="T114" fmla="*/ 530043 w 1546226"/>
                <a:gd name="T115" fmla="*/ 718050 h 1979613"/>
                <a:gd name="T116" fmla="*/ 466323 w 1546226"/>
                <a:gd name="T117" fmla="*/ 850539 h 1979613"/>
                <a:gd name="T118" fmla="*/ 255828 w 1546226"/>
                <a:gd name="T119" fmla="*/ 808600 h 1979613"/>
                <a:gd name="T120" fmla="*/ 108418 w 1546226"/>
                <a:gd name="T121" fmla="*/ 587149 h 1979613"/>
                <a:gd name="T122" fmla="*/ 28214 w 1546226"/>
                <a:gd name="T123" fmla="*/ 353306 h 1979613"/>
                <a:gd name="T124" fmla="*/ 2853 w 1546226"/>
                <a:gd name="T125" fmla="*/ 15886 h 1979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46226" h="1979613">
                  <a:moveTo>
                    <a:pt x="463603" y="1855788"/>
                  </a:moveTo>
                  <a:lnTo>
                    <a:pt x="1082623" y="1855788"/>
                  </a:lnTo>
                  <a:lnTo>
                    <a:pt x="1088978" y="1856106"/>
                  </a:lnTo>
                  <a:lnTo>
                    <a:pt x="1095016" y="1857058"/>
                  </a:lnTo>
                  <a:lnTo>
                    <a:pt x="1101054" y="1858646"/>
                  </a:lnTo>
                  <a:lnTo>
                    <a:pt x="1106773" y="1860551"/>
                  </a:lnTo>
                  <a:lnTo>
                    <a:pt x="1112176" y="1863091"/>
                  </a:lnTo>
                  <a:lnTo>
                    <a:pt x="1117260" y="1866266"/>
                  </a:lnTo>
                  <a:lnTo>
                    <a:pt x="1122026" y="1869758"/>
                  </a:lnTo>
                  <a:lnTo>
                    <a:pt x="1126157" y="1873886"/>
                  </a:lnTo>
                  <a:lnTo>
                    <a:pt x="1130606" y="1878013"/>
                  </a:lnTo>
                  <a:lnTo>
                    <a:pt x="1134102" y="1883093"/>
                  </a:lnTo>
                  <a:lnTo>
                    <a:pt x="1137279" y="1888173"/>
                  </a:lnTo>
                  <a:lnTo>
                    <a:pt x="1139504" y="1893571"/>
                  </a:lnTo>
                  <a:lnTo>
                    <a:pt x="1141411" y="1899286"/>
                  </a:lnTo>
                  <a:lnTo>
                    <a:pt x="1142999" y="1905318"/>
                  </a:lnTo>
                  <a:lnTo>
                    <a:pt x="1144270" y="1911351"/>
                  </a:lnTo>
                  <a:lnTo>
                    <a:pt x="1144588" y="1917701"/>
                  </a:lnTo>
                  <a:lnTo>
                    <a:pt x="1144270" y="1924051"/>
                  </a:lnTo>
                  <a:lnTo>
                    <a:pt x="1142999" y="1930401"/>
                  </a:lnTo>
                  <a:lnTo>
                    <a:pt x="1141411" y="1936116"/>
                  </a:lnTo>
                  <a:lnTo>
                    <a:pt x="1139504" y="1941513"/>
                  </a:lnTo>
                  <a:lnTo>
                    <a:pt x="1137279" y="1947228"/>
                  </a:lnTo>
                  <a:lnTo>
                    <a:pt x="1134102" y="1952308"/>
                  </a:lnTo>
                  <a:lnTo>
                    <a:pt x="1130606" y="1956753"/>
                  </a:lnTo>
                  <a:lnTo>
                    <a:pt x="1126157" y="1961198"/>
                  </a:lnTo>
                  <a:lnTo>
                    <a:pt x="1122026" y="1965643"/>
                  </a:lnTo>
                  <a:lnTo>
                    <a:pt x="1117260" y="1969136"/>
                  </a:lnTo>
                  <a:lnTo>
                    <a:pt x="1112176" y="1972311"/>
                  </a:lnTo>
                  <a:lnTo>
                    <a:pt x="1106773" y="1974533"/>
                  </a:lnTo>
                  <a:lnTo>
                    <a:pt x="1101054" y="1976756"/>
                  </a:lnTo>
                  <a:lnTo>
                    <a:pt x="1095016" y="1978026"/>
                  </a:lnTo>
                  <a:lnTo>
                    <a:pt x="1088978" y="1979296"/>
                  </a:lnTo>
                  <a:lnTo>
                    <a:pt x="1082623" y="1979613"/>
                  </a:lnTo>
                  <a:lnTo>
                    <a:pt x="463603" y="1979613"/>
                  </a:lnTo>
                  <a:lnTo>
                    <a:pt x="457248" y="1979296"/>
                  </a:lnTo>
                  <a:lnTo>
                    <a:pt x="450892" y="1978026"/>
                  </a:lnTo>
                  <a:lnTo>
                    <a:pt x="445172" y="1976756"/>
                  </a:lnTo>
                  <a:lnTo>
                    <a:pt x="439135" y="1974533"/>
                  </a:lnTo>
                  <a:lnTo>
                    <a:pt x="433733" y="1972311"/>
                  </a:lnTo>
                  <a:lnTo>
                    <a:pt x="428648" y="1969136"/>
                  </a:lnTo>
                  <a:lnTo>
                    <a:pt x="423882" y="1965643"/>
                  </a:lnTo>
                  <a:lnTo>
                    <a:pt x="419433" y="1961198"/>
                  </a:lnTo>
                  <a:lnTo>
                    <a:pt x="415620" y="1956753"/>
                  </a:lnTo>
                  <a:lnTo>
                    <a:pt x="412124" y="1952308"/>
                  </a:lnTo>
                  <a:lnTo>
                    <a:pt x="408946" y="1947228"/>
                  </a:lnTo>
                  <a:lnTo>
                    <a:pt x="406087" y="1941513"/>
                  </a:lnTo>
                  <a:lnTo>
                    <a:pt x="404180" y="1936116"/>
                  </a:lnTo>
                  <a:lnTo>
                    <a:pt x="402591" y="1930401"/>
                  </a:lnTo>
                  <a:lnTo>
                    <a:pt x="401956" y="1924051"/>
                  </a:lnTo>
                  <a:lnTo>
                    <a:pt x="401638" y="1917701"/>
                  </a:lnTo>
                  <a:lnTo>
                    <a:pt x="401956" y="1911351"/>
                  </a:lnTo>
                  <a:lnTo>
                    <a:pt x="402591" y="1905318"/>
                  </a:lnTo>
                  <a:lnTo>
                    <a:pt x="404180" y="1899286"/>
                  </a:lnTo>
                  <a:lnTo>
                    <a:pt x="406087" y="1893571"/>
                  </a:lnTo>
                  <a:lnTo>
                    <a:pt x="408946" y="1888173"/>
                  </a:lnTo>
                  <a:lnTo>
                    <a:pt x="412124" y="1883093"/>
                  </a:lnTo>
                  <a:lnTo>
                    <a:pt x="415620" y="1878013"/>
                  </a:lnTo>
                  <a:lnTo>
                    <a:pt x="419433" y="1873886"/>
                  </a:lnTo>
                  <a:lnTo>
                    <a:pt x="423882" y="1869758"/>
                  </a:lnTo>
                  <a:lnTo>
                    <a:pt x="428648" y="1866266"/>
                  </a:lnTo>
                  <a:lnTo>
                    <a:pt x="433733" y="1863091"/>
                  </a:lnTo>
                  <a:lnTo>
                    <a:pt x="439135" y="1860551"/>
                  </a:lnTo>
                  <a:lnTo>
                    <a:pt x="445172" y="1858646"/>
                  </a:lnTo>
                  <a:lnTo>
                    <a:pt x="450892" y="1857058"/>
                  </a:lnTo>
                  <a:lnTo>
                    <a:pt x="457248" y="1856106"/>
                  </a:lnTo>
                  <a:lnTo>
                    <a:pt x="463603" y="1855788"/>
                  </a:lnTo>
                  <a:close/>
                  <a:moveTo>
                    <a:pt x="587375" y="1608138"/>
                  </a:moveTo>
                  <a:lnTo>
                    <a:pt x="958851" y="1608138"/>
                  </a:lnTo>
                  <a:lnTo>
                    <a:pt x="965201" y="1608456"/>
                  </a:lnTo>
                  <a:lnTo>
                    <a:pt x="971551" y="1609408"/>
                  </a:lnTo>
                  <a:lnTo>
                    <a:pt x="977266" y="1610996"/>
                  </a:lnTo>
                  <a:lnTo>
                    <a:pt x="982981" y="1612901"/>
                  </a:lnTo>
                  <a:lnTo>
                    <a:pt x="988378" y="1615758"/>
                  </a:lnTo>
                  <a:lnTo>
                    <a:pt x="993458" y="1618616"/>
                  </a:lnTo>
                  <a:lnTo>
                    <a:pt x="998221" y="1622426"/>
                  </a:lnTo>
                  <a:lnTo>
                    <a:pt x="1002348" y="1626236"/>
                  </a:lnTo>
                  <a:lnTo>
                    <a:pt x="1006793" y="1630998"/>
                  </a:lnTo>
                  <a:lnTo>
                    <a:pt x="1010286" y="1635761"/>
                  </a:lnTo>
                  <a:lnTo>
                    <a:pt x="1013461" y="1640841"/>
                  </a:lnTo>
                  <a:lnTo>
                    <a:pt x="1015683" y="1646238"/>
                  </a:lnTo>
                  <a:lnTo>
                    <a:pt x="1017588" y="1651636"/>
                  </a:lnTo>
                  <a:lnTo>
                    <a:pt x="1019176" y="1657668"/>
                  </a:lnTo>
                  <a:lnTo>
                    <a:pt x="1020446" y="1663701"/>
                  </a:lnTo>
                  <a:lnTo>
                    <a:pt x="1020763" y="1670051"/>
                  </a:lnTo>
                  <a:lnTo>
                    <a:pt x="1020446" y="1676401"/>
                  </a:lnTo>
                  <a:lnTo>
                    <a:pt x="1019176" y="1682751"/>
                  </a:lnTo>
                  <a:lnTo>
                    <a:pt x="1017588" y="1688466"/>
                  </a:lnTo>
                  <a:lnTo>
                    <a:pt x="1015683" y="1694498"/>
                  </a:lnTo>
                  <a:lnTo>
                    <a:pt x="1013461" y="1699578"/>
                  </a:lnTo>
                  <a:lnTo>
                    <a:pt x="1010286" y="1704658"/>
                  </a:lnTo>
                  <a:lnTo>
                    <a:pt x="1006793" y="1709738"/>
                  </a:lnTo>
                  <a:lnTo>
                    <a:pt x="1002348" y="1713866"/>
                  </a:lnTo>
                  <a:lnTo>
                    <a:pt x="998221" y="1717993"/>
                  </a:lnTo>
                  <a:lnTo>
                    <a:pt x="993458" y="1721486"/>
                  </a:lnTo>
                  <a:lnTo>
                    <a:pt x="988378" y="1724661"/>
                  </a:lnTo>
                  <a:lnTo>
                    <a:pt x="982981" y="1727201"/>
                  </a:lnTo>
                  <a:lnTo>
                    <a:pt x="977266" y="1729106"/>
                  </a:lnTo>
                  <a:lnTo>
                    <a:pt x="971551" y="1730693"/>
                  </a:lnTo>
                  <a:lnTo>
                    <a:pt x="965201" y="1731646"/>
                  </a:lnTo>
                  <a:lnTo>
                    <a:pt x="958851" y="1731963"/>
                  </a:lnTo>
                  <a:lnTo>
                    <a:pt x="587375" y="1731963"/>
                  </a:lnTo>
                  <a:lnTo>
                    <a:pt x="581343" y="1731646"/>
                  </a:lnTo>
                  <a:lnTo>
                    <a:pt x="575310" y="1730693"/>
                  </a:lnTo>
                  <a:lnTo>
                    <a:pt x="568960" y="1729106"/>
                  </a:lnTo>
                  <a:lnTo>
                    <a:pt x="563563" y="1727201"/>
                  </a:lnTo>
                  <a:lnTo>
                    <a:pt x="558165" y="1724661"/>
                  </a:lnTo>
                  <a:lnTo>
                    <a:pt x="553085" y="1721486"/>
                  </a:lnTo>
                  <a:lnTo>
                    <a:pt x="548323" y="1717993"/>
                  </a:lnTo>
                  <a:lnTo>
                    <a:pt x="543878" y="1713866"/>
                  </a:lnTo>
                  <a:lnTo>
                    <a:pt x="539750" y="1709738"/>
                  </a:lnTo>
                  <a:lnTo>
                    <a:pt x="536258" y="1704658"/>
                  </a:lnTo>
                  <a:lnTo>
                    <a:pt x="533083" y="1699578"/>
                  </a:lnTo>
                  <a:lnTo>
                    <a:pt x="530543" y="1694498"/>
                  </a:lnTo>
                  <a:lnTo>
                    <a:pt x="528320" y="1688466"/>
                  </a:lnTo>
                  <a:lnTo>
                    <a:pt x="527050" y="1682751"/>
                  </a:lnTo>
                  <a:lnTo>
                    <a:pt x="526098" y="1676401"/>
                  </a:lnTo>
                  <a:lnTo>
                    <a:pt x="525463" y="1670051"/>
                  </a:lnTo>
                  <a:lnTo>
                    <a:pt x="526098" y="1663701"/>
                  </a:lnTo>
                  <a:lnTo>
                    <a:pt x="527050" y="1657668"/>
                  </a:lnTo>
                  <a:lnTo>
                    <a:pt x="528320" y="1651636"/>
                  </a:lnTo>
                  <a:lnTo>
                    <a:pt x="530543" y="1646238"/>
                  </a:lnTo>
                  <a:lnTo>
                    <a:pt x="533083" y="1640841"/>
                  </a:lnTo>
                  <a:lnTo>
                    <a:pt x="536258" y="1635761"/>
                  </a:lnTo>
                  <a:lnTo>
                    <a:pt x="539750" y="1630998"/>
                  </a:lnTo>
                  <a:lnTo>
                    <a:pt x="543878" y="1626236"/>
                  </a:lnTo>
                  <a:lnTo>
                    <a:pt x="548323" y="1622426"/>
                  </a:lnTo>
                  <a:lnTo>
                    <a:pt x="553085" y="1618616"/>
                  </a:lnTo>
                  <a:lnTo>
                    <a:pt x="558165" y="1615758"/>
                  </a:lnTo>
                  <a:lnTo>
                    <a:pt x="563563" y="1612901"/>
                  </a:lnTo>
                  <a:lnTo>
                    <a:pt x="568960" y="1610996"/>
                  </a:lnTo>
                  <a:lnTo>
                    <a:pt x="575310" y="1609408"/>
                  </a:lnTo>
                  <a:lnTo>
                    <a:pt x="581343" y="1608456"/>
                  </a:lnTo>
                  <a:lnTo>
                    <a:pt x="587375" y="1608138"/>
                  </a:lnTo>
                  <a:close/>
                  <a:moveTo>
                    <a:pt x="711201" y="1362075"/>
                  </a:moveTo>
                  <a:lnTo>
                    <a:pt x="835026" y="1362075"/>
                  </a:lnTo>
                  <a:lnTo>
                    <a:pt x="841376" y="1362710"/>
                  </a:lnTo>
                  <a:lnTo>
                    <a:pt x="847726" y="1363345"/>
                  </a:lnTo>
                  <a:lnTo>
                    <a:pt x="853441" y="1364933"/>
                  </a:lnTo>
                  <a:lnTo>
                    <a:pt x="859473" y="1366838"/>
                  </a:lnTo>
                  <a:lnTo>
                    <a:pt x="864553" y="1369695"/>
                  </a:lnTo>
                  <a:lnTo>
                    <a:pt x="869633" y="1372870"/>
                  </a:lnTo>
                  <a:lnTo>
                    <a:pt x="874713" y="1376363"/>
                  </a:lnTo>
                  <a:lnTo>
                    <a:pt x="879158" y="1380173"/>
                  </a:lnTo>
                  <a:lnTo>
                    <a:pt x="882968" y="1384618"/>
                  </a:lnTo>
                  <a:lnTo>
                    <a:pt x="886461" y="1389380"/>
                  </a:lnTo>
                  <a:lnTo>
                    <a:pt x="889636" y="1394460"/>
                  </a:lnTo>
                  <a:lnTo>
                    <a:pt x="892493" y="1399858"/>
                  </a:lnTo>
                  <a:lnTo>
                    <a:pt x="894398" y="1405573"/>
                  </a:lnTo>
                  <a:lnTo>
                    <a:pt x="895986" y="1411605"/>
                  </a:lnTo>
                  <a:lnTo>
                    <a:pt x="896621" y="1417320"/>
                  </a:lnTo>
                  <a:lnTo>
                    <a:pt x="896938" y="1423670"/>
                  </a:lnTo>
                  <a:lnTo>
                    <a:pt x="896621" y="1430338"/>
                  </a:lnTo>
                  <a:lnTo>
                    <a:pt x="895986" y="1436370"/>
                  </a:lnTo>
                  <a:lnTo>
                    <a:pt x="894398" y="1442403"/>
                  </a:lnTo>
                  <a:lnTo>
                    <a:pt x="892493" y="1448118"/>
                  </a:lnTo>
                  <a:lnTo>
                    <a:pt x="889636" y="1453515"/>
                  </a:lnTo>
                  <a:lnTo>
                    <a:pt x="886461" y="1458595"/>
                  </a:lnTo>
                  <a:lnTo>
                    <a:pt x="882968" y="1463358"/>
                  </a:lnTo>
                  <a:lnTo>
                    <a:pt x="879158" y="1467485"/>
                  </a:lnTo>
                  <a:lnTo>
                    <a:pt x="874713" y="1471930"/>
                  </a:lnTo>
                  <a:lnTo>
                    <a:pt x="869633" y="1475423"/>
                  </a:lnTo>
                  <a:lnTo>
                    <a:pt x="864553" y="1478598"/>
                  </a:lnTo>
                  <a:lnTo>
                    <a:pt x="859473" y="1480820"/>
                  </a:lnTo>
                  <a:lnTo>
                    <a:pt x="853441" y="1483360"/>
                  </a:lnTo>
                  <a:lnTo>
                    <a:pt x="847726" y="1484313"/>
                  </a:lnTo>
                  <a:lnTo>
                    <a:pt x="841376" y="1485583"/>
                  </a:lnTo>
                  <a:lnTo>
                    <a:pt x="835026" y="1485900"/>
                  </a:lnTo>
                  <a:lnTo>
                    <a:pt x="711201" y="1485900"/>
                  </a:lnTo>
                  <a:lnTo>
                    <a:pt x="705168" y="1485583"/>
                  </a:lnTo>
                  <a:lnTo>
                    <a:pt x="698818" y="1484313"/>
                  </a:lnTo>
                  <a:lnTo>
                    <a:pt x="692786" y="1483360"/>
                  </a:lnTo>
                  <a:lnTo>
                    <a:pt x="687388" y="1480820"/>
                  </a:lnTo>
                  <a:lnTo>
                    <a:pt x="681991" y="1478598"/>
                  </a:lnTo>
                  <a:lnTo>
                    <a:pt x="676911" y="1475423"/>
                  </a:lnTo>
                  <a:lnTo>
                    <a:pt x="672148" y="1471930"/>
                  </a:lnTo>
                  <a:lnTo>
                    <a:pt x="667703" y="1467485"/>
                  </a:lnTo>
                  <a:lnTo>
                    <a:pt x="663576" y="1463358"/>
                  </a:lnTo>
                  <a:lnTo>
                    <a:pt x="660083" y="1458595"/>
                  </a:lnTo>
                  <a:lnTo>
                    <a:pt x="656908" y="1453515"/>
                  </a:lnTo>
                  <a:lnTo>
                    <a:pt x="654368" y="1448118"/>
                  </a:lnTo>
                  <a:lnTo>
                    <a:pt x="652463" y="1442403"/>
                  </a:lnTo>
                  <a:lnTo>
                    <a:pt x="650876" y="1436370"/>
                  </a:lnTo>
                  <a:lnTo>
                    <a:pt x="649923" y="1430338"/>
                  </a:lnTo>
                  <a:lnTo>
                    <a:pt x="649288" y="1423670"/>
                  </a:lnTo>
                  <a:lnTo>
                    <a:pt x="649923" y="1417320"/>
                  </a:lnTo>
                  <a:lnTo>
                    <a:pt x="650876" y="1411605"/>
                  </a:lnTo>
                  <a:lnTo>
                    <a:pt x="652463" y="1405573"/>
                  </a:lnTo>
                  <a:lnTo>
                    <a:pt x="654368" y="1399858"/>
                  </a:lnTo>
                  <a:lnTo>
                    <a:pt x="656908" y="1394460"/>
                  </a:lnTo>
                  <a:lnTo>
                    <a:pt x="660083" y="1389380"/>
                  </a:lnTo>
                  <a:lnTo>
                    <a:pt x="663576" y="1384618"/>
                  </a:lnTo>
                  <a:lnTo>
                    <a:pt x="667703" y="1380173"/>
                  </a:lnTo>
                  <a:lnTo>
                    <a:pt x="672148" y="1376363"/>
                  </a:lnTo>
                  <a:lnTo>
                    <a:pt x="676911" y="1372870"/>
                  </a:lnTo>
                  <a:lnTo>
                    <a:pt x="681991" y="1369695"/>
                  </a:lnTo>
                  <a:lnTo>
                    <a:pt x="687388" y="1366838"/>
                  </a:lnTo>
                  <a:lnTo>
                    <a:pt x="692786" y="1364933"/>
                  </a:lnTo>
                  <a:lnTo>
                    <a:pt x="698818" y="1363345"/>
                  </a:lnTo>
                  <a:lnTo>
                    <a:pt x="705168" y="1362710"/>
                  </a:lnTo>
                  <a:lnTo>
                    <a:pt x="711201" y="1362075"/>
                  </a:lnTo>
                  <a:close/>
                  <a:moveTo>
                    <a:pt x="1181793" y="1068388"/>
                  </a:moveTo>
                  <a:lnTo>
                    <a:pt x="1199238" y="1082973"/>
                  </a:lnTo>
                  <a:lnTo>
                    <a:pt x="1215731" y="1097240"/>
                  </a:lnTo>
                  <a:lnTo>
                    <a:pt x="1231590" y="1112142"/>
                  </a:lnTo>
                  <a:lnTo>
                    <a:pt x="1247448" y="1127044"/>
                  </a:lnTo>
                  <a:lnTo>
                    <a:pt x="1262038" y="1142262"/>
                  </a:lnTo>
                  <a:lnTo>
                    <a:pt x="1276628" y="1157164"/>
                  </a:lnTo>
                  <a:lnTo>
                    <a:pt x="1290267" y="1172700"/>
                  </a:lnTo>
                  <a:lnTo>
                    <a:pt x="1304222" y="1188236"/>
                  </a:lnTo>
                  <a:lnTo>
                    <a:pt x="1316909" y="1203772"/>
                  </a:lnTo>
                  <a:lnTo>
                    <a:pt x="1329596" y="1219308"/>
                  </a:lnTo>
                  <a:lnTo>
                    <a:pt x="1341332" y="1235160"/>
                  </a:lnTo>
                  <a:lnTo>
                    <a:pt x="1353067" y="1250696"/>
                  </a:lnTo>
                  <a:lnTo>
                    <a:pt x="1363851" y="1266866"/>
                  </a:lnTo>
                  <a:lnTo>
                    <a:pt x="1374952" y="1282402"/>
                  </a:lnTo>
                  <a:lnTo>
                    <a:pt x="1385102" y="1298572"/>
                  </a:lnTo>
                  <a:lnTo>
                    <a:pt x="1394934" y="1314425"/>
                  </a:lnTo>
                  <a:lnTo>
                    <a:pt x="1404132" y="1330278"/>
                  </a:lnTo>
                  <a:lnTo>
                    <a:pt x="1413330" y="1346131"/>
                  </a:lnTo>
                  <a:lnTo>
                    <a:pt x="1421894" y="1362301"/>
                  </a:lnTo>
                  <a:lnTo>
                    <a:pt x="1430141" y="1377837"/>
                  </a:lnTo>
                  <a:lnTo>
                    <a:pt x="1438070" y="1394007"/>
                  </a:lnTo>
                  <a:lnTo>
                    <a:pt x="1445365" y="1409543"/>
                  </a:lnTo>
                  <a:lnTo>
                    <a:pt x="1452343" y="1425079"/>
                  </a:lnTo>
                  <a:lnTo>
                    <a:pt x="1459003" y="1440931"/>
                  </a:lnTo>
                  <a:lnTo>
                    <a:pt x="1465664" y="1456467"/>
                  </a:lnTo>
                  <a:lnTo>
                    <a:pt x="1471690" y="1471686"/>
                  </a:lnTo>
                  <a:lnTo>
                    <a:pt x="1477399" y="1486905"/>
                  </a:lnTo>
                  <a:lnTo>
                    <a:pt x="1483109" y="1502124"/>
                  </a:lnTo>
                  <a:lnTo>
                    <a:pt x="1488183" y="1517025"/>
                  </a:lnTo>
                  <a:lnTo>
                    <a:pt x="1492624" y="1531927"/>
                  </a:lnTo>
                  <a:lnTo>
                    <a:pt x="1501822" y="1561413"/>
                  </a:lnTo>
                  <a:lnTo>
                    <a:pt x="1506579" y="1577901"/>
                  </a:lnTo>
                  <a:lnTo>
                    <a:pt x="1510703" y="1594705"/>
                  </a:lnTo>
                  <a:lnTo>
                    <a:pt x="1514509" y="1611192"/>
                  </a:lnTo>
                  <a:lnTo>
                    <a:pt x="1518315" y="1627045"/>
                  </a:lnTo>
                  <a:lnTo>
                    <a:pt x="1521804" y="1643532"/>
                  </a:lnTo>
                  <a:lnTo>
                    <a:pt x="1524976" y="1659067"/>
                  </a:lnTo>
                  <a:lnTo>
                    <a:pt x="1530685" y="1690773"/>
                  </a:lnTo>
                  <a:lnTo>
                    <a:pt x="1535125" y="1721528"/>
                  </a:lnTo>
                  <a:lnTo>
                    <a:pt x="1538931" y="1751014"/>
                  </a:lnTo>
                  <a:lnTo>
                    <a:pt x="1541786" y="1780184"/>
                  </a:lnTo>
                  <a:lnTo>
                    <a:pt x="1543689" y="1807451"/>
                  </a:lnTo>
                  <a:lnTo>
                    <a:pt x="1545275" y="1834084"/>
                  </a:lnTo>
                  <a:lnTo>
                    <a:pt x="1545909" y="1859448"/>
                  </a:lnTo>
                  <a:lnTo>
                    <a:pt x="1546226" y="1883228"/>
                  </a:lnTo>
                  <a:lnTo>
                    <a:pt x="1546226" y="1905739"/>
                  </a:lnTo>
                  <a:lnTo>
                    <a:pt x="1545592" y="1926665"/>
                  </a:lnTo>
                  <a:lnTo>
                    <a:pt x="1544640" y="1946005"/>
                  </a:lnTo>
                  <a:lnTo>
                    <a:pt x="1543689" y="1963443"/>
                  </a:lnTo>
                  <a:lnTo>
                    <a:pt x="1542420" y="1979613"/>
                  </a:lnTo>
                  <a:lnTo>
                    <a:pt x="1286461" y="1979613"/>
                  </a:lnTo>
                  <a:lnTo>
                    <a:pt x="1288681" y="1961224"/>
                  </a:lnTo>
                  <a:lnTo>
                    <a:pt x="1289632" y="1948859"/>
                  </a:lnTo>
                  <a:lnTo>
                    <a:pt x="1290901" y="1934591"/>
                  </a:lnTo>
                  <a:lnTo>
                    <a:pt x="1291535" y="1919055"/>
                  </a:lnTo>
                  <a:lnTo>
                    <a:pt x="1291853" y="1900983"/>
                  </a:lnTo>
                  <a:lnTo>
                    <a:pt x="1292487" y="1881642"/>
                  </a:lnTo>
                  <a:lnTo>
                    <a:pt x="1291853" y="1861033"/>
                  </a:lnTo>
                  <a:lnTo>
                    <a:pt x="1291218" y="1839156"/>
                  </a:lnTo>
                  <a:lnTo>
                    <a:pt x="1289950" y="1815694"/>
                  </a:lnTo>
                  <a:lnTo>
                    <a:pt x="1287729" y="1791281"/>
                  </a:lnTo>
                  <a:lnTo>
                    <a:pt x="1284875" y="1765916"/>
                  </a:lnTo>
                  <a:lnTo>
                    <a:pt x="1281069" y="1739283"/>
                  </a:lnTo>
                  <a:lnTo>
                    <a:pt x="1276311" y="1712016"/>
                  </a:lnTo>
                  <a:lnTo>
                    <a:pt x="1273456" y="1698383"/>
                  </a:lnTo>
                  <a:lnTo>
                    <a:pt x="1270919" y="1684115"/>
                  </a:lnTo>
                  <a:lnTo>
                    <a:pt x="1267430" y="1669847"/>
                  </a:lnTo>
                  <a:lnTo>
                    <a:pt x="1263624" y="1655263"/>
                  </a:lnTo>
                  <a:lnTo>
                    <a:pt x="1259818" y="1640678"/>
                  </a:lnTo>
                  <a:lnTo>
                    <a:pt x="1256012" y="1626410"/>
                  </a:lnTo>
                  <a:lnTo>
                    <a:pt x="1251254" y="1611509"/>
                  </a:lnTo>
                  <a:lnTo>
                    <a:pt x="1246497" y="1596607"/>
                  </a:lnTo>
                  <a:lnTo>
                    <a:pt x="1241105" y="1581705"/>
                  </a:lnTo>
                  <a:lnTo>
                    <a:pt x="1235713" y="1566803"/>
                  </a:lnTo>
                  <a:lnTo>
                    <a:pt x="1229686" y="1551902"/>
                  </a:lnTo>
                  <a:lnTo>
                    <a:pt x="1223343" y="1536683"/>
                  </a:lnTo>
                  <a:lnTo>
                    <a:pt x="1216365" y="1521781"/>
                  </a:lnTo>
                  <a:lnTo>
                    <a:pt x="1209387" y="1506880"/>
                  </a:lnTo>
                  <a:lnTo>
                    <a:pt x="1201775" y="1491661"/>
                  </a:lnTo>
                  <a:lnTo>
                    <a:pt x="1194163" y="1476759"/>
                  </a:lnTo>
                  <a:lnTo>
                    <a:pt x="1185599" y="1461540"/>
                  </a:lnTo>
                  <a:lnTo>
                    <a:pt x="1176718" y="1446638"/>
                  </a:lnTo>
                  <a:lnTo>
                    <a:pt x="1167520" y="1431737"/>
                  </a:lnTo>
                  <a:lnTo>
                    <a:pt x="1157688" y="1416835"/>
                  </a:lnTo>
                  <a:lnTo>
                    <a:pt x="1147538" y="1402567"/>
                  </a:lnTo>
                  <a:lnTo>
                    <a:pt x="1136437" y="1387666"/>
                  </a:lnTo>
                  <a:lnTo>
                    <a:pt x="1125653" y="1373081"/>
                  </a:lnTo>
                  <a:lnTo>
                    <a:pt x="1113918" y="1359130"/>
                  </a:lnTo>
                  <a:lnTo>
                    <a:pt x="1101231" y="1344545"/>
                  </a:lnTo>
                  <a:lnTo>
                    <a:pt x="1088861" y="1330595"/>
                  </a:lnTo>
                  <a:lnTo>
                    <a:pt x="1075540" y="1316961"/>
                  </a:lnTo>
                  <a:lnTo>
                    <a:pt x="1061267" y="1303011"/>
                  </a:lnTo>
                  <a:lnTo>
                    <a:pt x="1046994" y="1289377"/>
                  </a:lnTo>
                  <a:lnTo>
                    <a:pt x="1032087" y="1276061"/>
                  </a:lnTo>
                  <a:lnTo>
                    <a:pt x="1016228" y="1263062"/>
                  </a:lnTo>
                  <a:lnTo>
                    <a:pt x="1000052" y="1250379"/>
                  </a:lnTo>
                  <a:lnTo>
                    <a:pt x="983242" y="1237697"/>
                  </a:lnTo>
                  <a:lnTo>
                    <a:pt x="965798" y="1225332"/>
                  </a:lnTo>
                  <a:lnTo>
                    <a:pt x="947402" y="1213283"/>
                  </a:lnTo>
                  <a:lnTo>
                    <a:pt x="928688" y="1201552"/>
                  </a:lnTo>
                  <a:lnTo>
                    <a:pt x="946767" y="1194260"/>
                  </a:lnTo>
                  <a:lnTo>
                    <a:pt x="964212" y="1186968"/>
                  </a:lnTo>
                  <a:lnTo>
                    <a:pt x="981973" y="1179358"/>
                  </a:lnTo>
                  <a:lnTo>
                    <a:pt x="998784" y="1171749"/>
                  </a:lnTo>
                  <a:lnTo>
                    <a:pt x="1015594" y="1163822"/>
                  </a:lnTo>
                  <a:lnTo>
                    <a:pt x="1032087" y="1155896"/>
                  </a:lnTo>
                  <a:lnTo>
                    <a:pt x="1048580" y="1147652"/>
                  </a:lnTo>
                  <a:lnTo>
                    <a:pt x="1064122" y="1139726"/>
                  </a:lnTo>
                  <a:lnTo>
                    <a:pt x="1079663" y="1130848"/>
                  </a:lnTo>
                  <a:lnTo>
                    <a:pt x="1095522" y="1122288"/>
                  </a:lnTo>
                  <a:lnTo>
                    <a:pt x="1110429" y="1113727"/>
                  </a:lnTo>
                  <a:lnTo>
                    <a:pt x="1125336" y="1105167"/>
                  </a:lnTo>
                  <a:lnTo>
                    <a:pt x="1139609" y="1096289"/>
                  </a:lnTo>
                  <a:lnTo>
                    <a:pt x="1154199" y="1087094"/>
                  </a:lnTo>
                  <a:lnTo>
                    <a:pt x="1168155" y="1077900"/>
                  </a:lnTo>
                  <a:lnTo>
                    <a:pt x="1181793" y="1068388"/>
                  </a:lnTo>
                  <a:close/>
                  <a:moveTo>
                    <a:pt x="711201" y="495300"/>
                  </a:moveTo>
                  <a:lnTo>
                    <a:pt x="835026" y="495300"/>
                  </a:lnTo>
                  <a:lnTo>
                    <a:pt x="841376" y="495617"/>
                  </a:lnTo>
                  <a:lnTo>
                    <a:pt x="847726" y="496570"/>
                  </a:lnTo>
                  <a:lnTo>
                    <a:pt x="853441" y="498157"/>
                  </a:lnTo>
                  <a:lnTo>
                    <a:pt x="859473" y="500062"/>
                  </a:lnTo>
                  <a:lnTo>
                    <a:pt x="864553" y="502602"/>
                  </a:lnTo>
                  <a:lnTo>
                    <a:pt x="869633" y="505777"/>
                  </a:lnTo>
                  <a:lnTo>
                    <a:pt x="874713" y="509270"/>
                  </a:lnTo>
                  <a:lnTo>
                    <a:pt x="879158" y="513397"/>
                  </a:lnTo>
                  <a:lnTo>
                    <a:pt x="882968" y="518160"/>
                  </a:lnTo>
                  <a:lnTo>
                    <a:pt x="886461" y="522605"/>
                  </a:lnTo>
                  <a:lnTo>
                    <a:pt x="889636" y="527685"/>
                  </a:lnTo>
                  <a:lnTo>
                    <a:pt x="892493" y="533400"/>
                  </a:lnTo>
                  <a:lnTo>
                    <a:pt x="894398" y="538797"/>
                  </a:lnTo>
                  <a:lnTo>
                    <a:pt x="895986" y="544512"/>
                  </a:lnTo>
                  <a:lnTo>
                    <a:pt x="896621" y="550862"/>
                  </a:lnTo>
                  <a:lnTo>
                    <a:pt x="896938" y="557212"/>
                  </a:lnTo>
                  <a:lnTo>
                    <a:pt x="896621" y="563562"/>
                  </a:lnTo>
                  <a:lnTo>
                    <a:pt x="895986" y="569595"/>
                  </a:lnTo>
                  <a:lnTo>
                    <a:pt x="894398" y="575627"/>
                  </a:lnTo>
                  <a:lnTo>
                    <a:pt x="892493" y="581342"/>
                  </a:lnTo>
                  <a:lnTo>
                    <a:pt x="889636" y="586740"/>
                  </a:lnTo>
                  <a:lnTo>
                    <a:pt x="886461" y="591820"/>
                  </a:lnTo>
                  <a:lnTo>
                    <a:pt x="882968" y="596265"/>
                  </a:lnTo>
                  <a:lnTo>
                    <a:pt x="879158" y="601027"/>
                  </a:lnTo>
                  <a:lnTo>
                    <a:pt x="874713" y="605155"/>
                  </a:lnTo>
                  <a:lnTo>
                    <a:pt x="869633" y="608647"/>
                  </a:lnTo>
                  <a:lnTo>
                    <a:pt x="864553" y="611822"/>
                  </a:lnTo>
                  <a:lnTo>
                    <a:pt x="859473" y="614045"/>
                  </a:lnTo>
                  <a:lnTo>
                    <a:pt x="853441" y="616267"/>
                  </a:lnTo>
                  <a:lnTo>
                    <a:pt x="847726" y="617855"/>
                  </a:lnTo>
                  <a:lnTo>
                    <a:pt x="841376" y="618807"/>
                  </a:lnTo>
                  <a:lnTo>
                    <a:pt x="835026" y="619125"/>
                  </a:lnTo>
                  <a:lnTo>
                    <a:pt x="711201" y="619125"/>
                  </a:lnTo>
                  <a:lnTo>
                    <a:pt x="705168" y="618807"/>
                  </a:lnTo>
                  <a:lnTo>
                    <a:pt x="698818" y="617855"/>
                  </a:lnTo>
                  <a:lnTo>
                    <a:pt x="692786" y="616267"/>
                  </a:lnTo>
                  <a:lnTo>
                    <a:pt x="687388" y="614045"/>
                  </a:lnTo>
                  <a:lnTo>
                    <a:pt x="681991" y="611822"/>
                  </a:lnTo>
                  <a:lnTo>
                    <a:pt x="676911" y="608647"/>
                  </a:lnTo>
                  <a:lnTo>
                    <a:pt x="672148" y="605155"/>
                  </a:lnTo>
                  <a:lnTo>
                    <a:pt x="667703" y="601027"/>
                  </a:lnTo>
                  <a:lnTo>
                    <a:pt x="663576" y="596265"/>
                  </a:lnTo>
                  <a:lnTo>
                    <a:pt x="660083" y="591820"/>
                  </a:lnTo>
                  <a:lnTo>
                    <a:pt x="656908" y="586740"/>
                  </a:lnTo>
                  <a:lnTo>
                    <a:pt x="654368" y="581342"/>
                  </a:lnTo>
                  <a:lnTo>
                    <a:pt x="652463" y="575627"/>
                  </a:lnTo>
                  <a:lnTo>
                    <a:pt x="650876" y="569595"/>
                  </a:lnTo>
                  <a:lnTo>
                    <a:pt x="649923" y="563562"/>
                  </a:lnTo>
                  <a:lnTo>
                    <a:pt x="649288" y="557212"/>
                  </a:lnTo>
                  <a:lnTo>
                    <a:pt x="649923" y="550862"/>
                  </a:lnTo>
                  <a:lnTo>
                    <a:pt x="650876" y="544512"/>
                  </a:lnTo>
                  <a:lnTo>
                    <a:pt x="652463" y="538797"/>
                  </a:lnTo>
                  <a:lnTo>
                    <a:pt x="654368" y="533400"/>
                  </a:lnTo>
                  <a:lnTo>
                    <a:pt x="656908" y="527685"/>
                  </a:lnTo>
                  <a:lnTo>
                    <a:pt x="660083" y="522605"/>
                  </a:lnTo>
                  <a:lnTo>
                    <a:pt x="663576" y="518160"/>
                  </a:lnTo>
                  <a:lnTo>
                    <a:pt x="667703" y="513397"/>
                  </a:lnTo>
                  <a:lnTo>
                    <a:pt x="672148" y="509270"/>
                  </a:lnTo>
                  <a:lnTo>
                    <a:pt x="676911" y="505777"/>
                  </a:lnTo>
                  <a:lnTo>
                    <a:pt x="681991" y="502602"/>
                  </a:lnTo>
                  <a:lnTo>
                    <a:pt x="687388" y="500062"/>
                  </a:lnTo>
                  <a:lnTo>
                    <a:pt x="692786" y="498157"/>
                  </a:lnTo>
                  <a:lnTo>
                    <a:pt x="698818" y="496570"/>
                  </a:lnTo>
                  <a:lnTo>
                    <a:pt x="705168" y="495617"/>
                  </a:lnTo>
                  <a:lnTo>
                    <a:pt x="711201" y="495300"/>
                  </a:lnTo>
                  <a:close/>
                  <a:moveTo>
                    <a:pt x="587375" y="247650"/>
                  </a:moveTo>
                  <a:lnTo>
                    <a:pt x="958851" y="247650"/>
                  </a:lnTo>
                  <a:lnTo>
                    <a:pt x="965201" y="247967"/>
                  </a:lnTo>
                  <a:lnTo>
                    <a:pt x="971551" y="249237"/>
                  </a:lnTo>
                  <a:lnTo>
                    <a:pt x="977266" y="250507"/>
                  </a:lnTo>
                  <a:lnTo>
                    <a:pt x="982981" y="252730"/>
                  </a:lnTo>
                  <a:lnTo>
                    <a:pt x="988378" y="255587"/>
                  </a:lnTo>
                  <a:lnTo>
                    <a:pt x="993458" y="258127"/>
                  </a:lnTo>
                  <a:lnTo>
                    <a:pt x="998221" y="262255"/>
                  </a:lnTo>
                  <a:lnTo>
                    <a:pt x="1002348" y="266065"/>
                  </a:lnTo>
                  <a:lnTo>
                    <a:pt x="1006793" y="270510"/>
                  </a:lnTo>
                  <a:lnTo>
                    <a:pt x="1010286" y="274955"/>
                  </a:lnTo>
                  <a:lnTo>
                    <a:pt x="1013461" y="280352"/>
                  </a:lnTo>
                  <a:lnTo>
                    <a:pt x="1015683" y="285750"/>
                  </a:lnTo>
                  <a:lnTo>
                    <a:pt x="1017588" y="291465"/>
                  </a:lnTo>
                  <a:lnTo>
                    <a:pt x="1019176" y="297497"/>
                  </a:lnTo>
                  <a:lnTo>
                    <a:pt x="1020446" y="303212"/>
                  </a:lnTo>
                  <a:lnTo>
                    <a:pt x="1020763" y="309880"/>
                  </a:lnTo>
                  <a:lnTo>
                    <a:pt x="1020446" y="316230"/>
                  </a:lnTo>
                  <a:lnTo>
                    <a:pt x="1019176" y="322262"/>
                  </a:lnTo>
                  <a:lnTo>
                    <a:pt x="1017588" y="328295"/>
                  </a:lnTo>
                  <a:lnTo>
                    <a:pt x="1015683" y="334010"/>
                  </a:lnTo>
                  <a:lnTo>
                    <a:pt x="1013461" y="339407"/>
                  </a:lnTo>
                  <a:lnTo>
                    <a:pt x="1010286" y="344487"/>
                  </a:lnTo>
                  <a:lnTo>
                    <a:pt x="1006793" y="349250"/>
                  </a:lnTo>
                  <a:lnTo>
                    <a:pt x="1002348" y="353377"/>
                  </a:lnTo>
                  <a:lnTo>
                    <a:pt x="998221" y="357505"/>
                  </a:lnTo>
                  <a:lnTo>
                    <a:pt x="993458" y="360997"/>
                  </a:lnTo>
                  <a:lnTo>
                    <a:pt x="988378" y="364172"/>
                  </a:lnTo>
                  <a:lnTo>
                    <a:pt x="982981" y="366712"/>
                  </a:lnTo>
                  <a:lnTo>
                    <a:pt x="977266" y="368617"/>
                  </a:lnTo>
                  <a:lnTo>
                    <a:pt x="971551" y="370205"/>
                  </a:lnTo>
                  <a:lnTo>
                    <a:pt x="965201" y="371475"/>
                  </a:lnTo>
                  <a:lnTo>
                    <a:pt x="958851" y="371475"/>
                  </a:lnTo>
                  <a:lnTo>
                    <a:pt x="587375" y="371475"/>
                  </a:lnTo>
                  <a:lnTo>
                    <a:pt x="581343" y="371475"/>
                  </a:lnTo>
                  <a:lnTo>
                    <a:pt x="575310" y="370205"/>
                  </a:lnTo>
                  <a:lnTo>
                    <a:pt x="568960" y="368617"/>
                  </a:lnTo>
                  <a:lnTo>
                    <a:pt x="563563" y="366712"/>
                  </a:lnTo>
                  <a:lnTo>
                    <a:pt x="558165" y="364172"/>
                  </a:lnTo>
                  <a:lnTo>
                    <a:pt x="553085" y="360997"/>
                  </a:lnTo>
                  <a:lnTo>
                    <a:pt x="548323" y="357505"/>
                  </a:lnTo>
                  <a:lnTo>
                    <a:pt x="543878" y="353377"/>
                  </a:lnTo>
                  <a:lnTo>
                    <a:pt x="539750" y="349250"/>
                  </a:lnTo>
                  <a:lnTo>
                    <a:pt x="536258" y="344487"/>
                  </a:lnTo>
                  <a:lnTo>
                    <a:pt x="533083" y="339407"/>
                  </a:lnTo>
                  <a:lnTo>
                    <a:pt x="530543" y="334010"/>
                  </a:lnTo>
                  <a:lnTo>
                    <a:pt x="528320" y="328295"/>
                  </a:lnTo>
                  <a:lnTo>
                    <a:pt x="527050" y="322262"/>
                  </a:lnTo>
                  <a:lnTo>
                    <a:pt x="526098" y="316230"/>
                  </a:lnTo>
                  <a:lnTo>
                    <a:pt x="525463" y="309880"/>
                  </a:lnTo>
                  <a:lnTo>
                    <a:pt x="526098" y="303212"/>
                  </a:lnTo>
                  <a:lnTo>
                    <a:pt x="527050" y="297497"/>
                  </a:lnTo>
                  <a:lnTo>
                    <a:pt x="528320" y="291465"/>
                  </a:lnTo>
                  <a:lnTo>
                    <a:pt x="530543" y="285750"/>
                  </a:lnTo>
                  <a:lnTo>
                    <a:pt x="533083" y="280352"/>
                  </a:lnTo>
                  <a:lnTo>
                    <a:pt x="536258" y="274955"/>
                  </a:lnTo>
                  <a:lnTo>
                    <a:pt x="539750" y="270510"/>
                  </a:lnTo>
                  <a:lnTo>
                    <a:pt x="543878" y="266065"/>
                  </a:lnTo>
                  <a:lnTo>
                    <a:pt x="548323" y="262255"/>
                  </a:lnTo>
                  <a:lnTo>
                    <a:pt x="553085" y="258127"/>
                  </a:lnTo>
                  <a:lnTo>
                    <a:pt x="558165" y="255587"/>
                  </a:lnTo>
                  <a:lnTo>
                    <a:pt x="563563" y="252730"/>
                  </a:lnTo>
                  <a:lnTo>
                    <a:pt x="568960" y="250507"/>
                  </a:lnTo>
                  <a:lnTo>
                    <a:pt x="575310" y="249237"/>
                  </a:lnTo>
                  <a:lnTo>
                    <a:pt x="581343" y="247967"/>
                  </a:lnTo>
                  <a:lnTo>
                    <a:pt x="587375" y="247650"/>
                  </a:lnTo>
                  <a:close/>
                  <a:moveTo>
                    <a:pt x="1286299" y="0"/>
                  </a:moveTo>
                  <a:lnTo>
                    <a:pt x="1542417" y="0"/>
                  </a:lnTo>
                  <a:lnTo>
                    <a:pt x="1543686" y="15872"/>
                  </a:lnTo>
                  <a:lnTo>
                    <a:pt x="1544638" y="33332"/>
                  </a:lnTo>
                  <a:lnTo>
                    <a:pt x="1545590" y="53014"/>
                  </a:lnTo>
                  <a:lnTo>
                    <a:pt x="1546225" y="73648"/>
                  </a:lnTo>
                  <a:lnTo>
                    <a:pt x="1546225" y="96504"/>
                  </a:lnTo>
                  <a:lnTo>
                    <a:pt x="1545908" y="120313"/>
                  </a:lnTo>
                  <a:lnTo>
                    <a:pt x="1545273" y="145709"/>
                  </a:lnTo>
                  <a:lnTo>
                    <a:pt x="1543686" y="172057"/>
                  </a:lnTo>
                  <a:lnTo>
                    <a:pt x="1541782" y="199993"/>
                  </a:lnTo>
                  <a:lnTo>
                    <a:pt x="1538926" y="228881"/>
                  </a:lnTo>
                  <a:lnTo>
                    <a:pt x="1535117" y="258721"/>
                  </a:lnTo>
                  <a:lnTo>
                    <a:pt x="1530674" y="289196"/>
                  </a:lnTo>
                  <a:lnTo>
                    <a:pt x="1524961" y="320941"/>
                  </a:lnTo>
                  <a:lnTo>
                    <a:pt x="1521788" y="336496"/>
                  </a:lnTo>
                  <a:lnTo>
                    <a:pt x="1518297" y="353003"/>
                  </a:lnTo>
                  <a:lnTo>
                    <a:pt x="1514488" y="369193"/>
                  </a:lnTo>
                  <a:lnTo>
                    <a:pt x="1510680" y="385701"/>
                  </a:lnTo>
                  <a:lnTo>
                    <a:pt x="1506554" y="402525"/>
                  </a:lnTo>
                  <a:lnTo>
                    <a:pt x="1501793" y="419033"/>
                  </a:lnTo>
                  <a:lnTo>
                    <a:pt x="1495129" y="441254"/>
                  </a:lnTo>
                  <a:lnTo>
                    <a:pt x="1488147" y="463476"/>
                  </a:lnTo>
                  <a:lnTo>
                    <a:pt x="1479895" y="486332"/>
                  </a:lnTo>
                  <a:lnTo>
                    <a:pt x="1471009" y="509506"/>
                  </a:lnTo>
                  <a:lnTo>
                    <a:pt x="1461805" y="532997"/>
                  </a:lnTo>
                  <a:lnTo>
                    <a:pt x="1451966" y="556806"/>
                  </a:lnTo>
                  <a:lnTo>
                    <a:pt x="1440858" y="580297"/>
                  </a:lnTo>
                  <a:lnTo>
                    <a:pt x="1428798" y="604741"/>
                  </a:lnTo>
                  <a:lnTo>
                    <a:pt x="1416421" y="628549"/>
                  </a:lnTo>
                  <a:lnTo>
                    <a:pt x="1402774" y="652675"/>
                  </a:lnTo>
                  <a:lnTo>
                    <a:pt x="1388175" y="677119"/>
                  </a:lnTo>
                  <a:lnTo>
                    <a:pt x="1372941" y="700928"/>
                  </a:lnTo>
                  <a:lnTo>
                    <a:pt x="1356438" y="725371"/>
                  </a:lnTo>
                  <a:lnTo>
                    <a:pt x="1338665" y="749180"/>
                  </a:lnTo>
                  <a:lnTo>
                    <a:pt x="1329779" y="760925"/>
                  </a:lnTo>
                  <a:lnTo>
                    <a:pt x="1320258" y="772671"/>
                  </a:lnTo>
                  <a:lnTo>
                    <a:pt x="1310737" y="784417"/>
                  </a:lnTo>
                  <a:lnTo>
                    <a:pt x="1300898" y="796480"/>
                  </a:lnTo>
                  <a:lnTo>
                    <a:pt x="1290743" y="807908"/>
                  </a:lnTo>
                  <a:lnTo>
                    <a:pt x="1279952" y="819654"/>
                  </a:lnTo>
                  <a:lnTo>
                    <a:pt x="1269161" y="831399"/>
                  </a:lnTo>
                  <a:lnTo>
                    <a:pt x="1258054" y="842827"/>
                  </a:lnTo>
                  <a:lnTo>
                    <a:pt x="1246628" y="854256"/>
                  </a:lnTo>
                  <a:lnTo>
                    <a:pt x="1234886" y="865366"/>
                  </a:lnTo>
                  <a:lnTo>
                    <a:pt x="1222826" y="876794"/>
                  </a:lnTo>
                  <a:lnTo>
                    <a:pt x="1210765" y="887905"/>
                  </a:lnTo>
                  <a:lnTo>
                    <a:pt x="1198071" y="898698"/>
                  </a:lnTo>
                  <a:lnTo>
                    <a:pt x="1185376" y="909809"/>
                  </a:lnTo>
                  <a:lnTo>
                    <a:pt x="1172046" y="920285"/>
                  </a:lnTo>
                  <a:lnTo>
                    <a:pt x="1158082" y="931396"/>
                  </a:lnTo>
                  <a:lnTo>
                    <a:pt x="1144435" y="941872"/>
                  </a:lnTo>
                  <a:lnTo>
                    <a:pt x="1130154" y="952030"/>
                  </a:lnTo>
                  <a:lnTo>
                    <a:pt x="1115555" y="962188"/>
                  </a:lnTo>
                  <a:lnTo>
                    <a:pt x="1100638" y="972347"/>
                  </a:lnTo>
                  <a:lnTo>
                    <a:pt x="1085404" y="982505"/>
                  </a:lnTo>
                  <a:lnTo>
                    <a:pt x="1070171" y="992346"/>
                  </a:lnTo>
                  <a:lnTo>
                    <a:pt x="1053985" y="1001869"/>
                  </a:lnTo>
                  <a:lnTo>
                    <a:pt x="1037482" y="1011710"/>
                  </a:lnTo>
                  <a:lnTo>
                    <a:pt x="1021296" y="1020916"/>
                  </a:lnTo>
                  <a:lnTo>
                    <a:pt x="1004158" y="1030122"/>
                  </a:lnTo>
                  <a:lnTo>
                    <a:pt x="986703" y="1039011"/>
                  </a:lnTo>
                  <a:lnTo>
                    <a:pt x="968930" y="1047582"/>
                  </a:lnTo>
                  <a:lnTo>
                    <a:pt x="951157" y="1056153"/>
                  </a:lnTo>
                  <a:lnTo>
                    <a:pt x="932750" y="1065042"/>
                  </a:lnTo>
                  <a:lnTo>
                    <a:pt x="913707" y="1072978"/>
                  </a:lnTo>
                  <a:lnTo>
                    <a:pt x="894665" y="1080914"/>
                  </a:lnTo>
                  <a:lnTo>
                    <a:pt x="874671" y="1088850"/>
                  </a:lnTo>
                  <a:lnTo>
                    <a:pt x="854677" y="1096152"/>
                  </a:lnTo>
                  <a:lnTo>
                    <a:pt x="834365" y="1103771"/>
                  </a:lnTo>
                  <a:lnTo>
                    <a:pt x="813419" y="1110754"/>
                  </a:lnTo>
                  <a:lnTo>
                    <a:pt x="785490" y="1120595"/>
                  </a:lnTo>
                  <a:lnTo>
                    <a:pt x="757879" y="1131071"/>
                  </a:lnTo>
                  <a:lnTo>
                    <a:pt x="731855" y="1142182"/>
                  </a:lnTo>
                  <a:lnTo>
                    <a:pt x="706148" y="1153293"/>
                  </a:lnTo>
                  <a:lnTo>
                    <a:pt x="681710" y="1165038"/>
                  </a:lnTo>
                  <a:lnTo>
                    <a:pt x="658225" y="1177736"/>
                  </a:lnTo>
                  <a:lnTo>
                    <a:pt x="635056" y="1190117"/>
                  </a:lnTo>
                  <a:lnTo>
                    <a:pt x="613158" y="1203450"/>
                  </a:lnTo>
                  <a:lnTo>
                    <a:pt x="591894" y="1216782"/>
                  </a:lnTo>
                  <a:lnTo>
                    <a:pt x="571900" y="1231068"/>
                  </a:lnTo>
                  <a:lnTo>
                    <a:pt x="552223" y="1245035"/>
                  </a:lnTo>
                  <a:lnTo>
                    <a:pt x="533498" y="1259638"/>
                  </a:lnTo>
                  <a:lnTo>
                    <a:pt x="516043" y="1274558"/>
                  </a:lnTo>
                  <a:lnTo>
                    <a:pt x="498588" y="1289796"/>
                  </a:lnTo>
                  <a:lnTo>
                    <a:pt x="482084" y="1305033"/>
                  </a:lnTo>
                  <a:lnTo>
                    <a:pt x="466533" y="1321223"/>
                  </a:lnTo>
                  <a:lnTo>
                    <a:pt x="451617" y="1336778"/>
                  </a:lnTo>
                  <a:lnTo>
                    <a:pt x="437653" y="1352968"/>
                  </a:lnTo>
                  <a:lnTo>
                    <a:pt x="424006" y="1369158"/>
                  </a:lnTo>
                  <a:lnTo>
                    <a:pt x="410993" y="1385666"/>
                  </a:lnTo>
                  <a:lnTo>
                    <a:pt x="398933" y="1402491"/>
                  </a:lnTo>
                  <a:lnTo>
                    <a:pt x="387191" y="1419315"/>
                  </a:lnTo>
                  <a:lnTo>
                    <a:pt x="376083" y="1436140"/>
                  </a:lnTo>
                  <a:lnTo>
                    <a:pt x="365927" y="1452965"/>
                  </a:lnTo>
                  <a:lnTo>
                    <a:pt x="356089" y="1470425"/>
                  </a:lnTo>
                  <a:lnTo>
                    <a:pt x="346567" y="1487250"/>
                  </a:lnTo>
                  <a:lnTo>
                    <a:pt x="337998" y="1504392"/>
                  </a:lnTo>
                  <a:lnTo>
                    <a:pt x="329747" y="1521534"/>
                  </a:lnTo>
                  <a:lnTo>
                    <a:pt x="322447" y="1538994"/>
                  </a:lnTo>
                  <a:lnTo>
                    <a:pt x="315465" y="1555819"/>
                  </a:lnTo>
                  <a:lnTo>
                    <a:pt x="308800" y="1572961"/>
                  </a:lnTo>
                  <a:lnTo>
                    <a:pt x="302453" y="1589786"/>
                  </a:lnTo>
                  <a:lnTo>
                    <a:pt x="297058" y="1606928"/>
                  </a:lnTo>
                  <a:lnTo>
                    <a:pt x="291345" y="1623435"/>
                  </a:lnTo>
                  <a:lnTo>
                    <a:pt x="286902" y="1640260"/>
                  </a:lnTo>
                  <a:lnTo>
                    <a:pt x="282459" y="1656767"/>
                  </a:lnTo>
                  <a:lnTo>
                    <a:pt x="278650" y="1673275"/>
                  </a:lnTo>
                  <a:lnTo>
                    <a:pt x="274525" y="1689465"/>
                  </a:lnTo>
                  <a:lnTo>
                    <a:pt x="271351" y="1705337"/>
                  </a:lnTo>
                  <a:lnTo>
                    <a:pt x="268495" y="1721210"/>
                  </a:lnTo>
                  <a:lnTo>
                    <a:pt x="265956" y="1736765"/>
                  </a:lnTo>
                  <a:lnTo>
                    <a:pt x="263734" y="1752002"/>
                  </a:lnTo>
                  <a:lnTo>
                    <a:pt x="261830" y="1766922"/>
                  </a:lnTo>
                  <a:lnTo>
                    <a:pt x="260243" y="1781525"/>
                  </a:lnTo>
                  <a:lnTo>
                    <a:pt x="257387" y="1809460"/>
                  </a:lnTo>
                  <a:lnTo>
                    <a:pt x="255482" y="1836761"/>
                  </a:lnTo>
                  <a:lnTo>
                    <a:pt x="254530" y="1861840"/>
                  </a:lnTo>
                  <a:lnTo>
                    <a:pt x="254530" y="1885331"/>
                  </a:lnTo>
                  <a:lnTo>
                    <a:pt x="254530" y="1906600"/>
                  </a:lnTo>
                  <a:lnTo>
                    <a:pt x="255482" y="1925964"/>
                  </a:lnTo>
                  <a:lnTo>
                    <a:pt x="256752" y="1943107"/>
                  </a:lnTo>
                  <a:lnTo>
                    <a:pt x="257704" y="1958027"/>
                  </a:lnTo>
                  <a:lnTo>
                    <a:pt x="260243" y="1979613"/>
                  </a:lnTo>
                  <a:lnTo>
                    <a:pt x="4126" y="1979613"/>
                  </a:lnTo>
                  <a:lnTo>
                    <a:pt x="2856" y="1963423"/>
                  </a:lnTo>
                  <a:lnTo>
                    <a:pt x="1587" y="1945964"/>
                  </a:lnTo>
                  <a:lnTo>
                    <a:pt x="952" y="1926599"/>
                  </a:lnTo>
                  <a:lnTo>
                    <a:pt x="317" y="1905648"/>
                  </a:lnTo>
                  <a:lnTo>
                    <a:pt x="0" y="1883109"/>
                  </a:lnTo>
                  <a:lnTo>
                    <a:pt x="317" y="1859300"/>
                  </a:lnTo>
                  <a:lnTo>
                    <a:pt x="1269" y="1833904"/>
                  </a:lnTo>
                  <a:lnTo>
                    <a:pt x="2856" y="1807238"/>
                  </a:lnTo>
                  <a:lnTo>
                    <a:pt x="4760" y="1779938"/>
                  </a:lnTo>
                  <a:lnTo>
                    <a:pt x="7934" y="1750732"/>
                  </a:lnTo>
                  <a:lnTo>
                    <a:pt x="11425" y="1721210"/>
                  </a:lnTo>
                  <a:lnTo>
                    <a:pt x="16186" y="1690417"/>
                  </a:lnTo>
                  <a:lnTo>
                    <a:pt x="21581" y="1658672"/>
                  </a:lnTo>
                  <a:lnTo>
                    <a:pt x="24755" y="1643117"/>
                  </a:lnTo>
                  <a:lnTo>
                    <a:pt x="28246" y="1626610"/>
                  </a:lnTo>
                  <a:lnTo>
                    <a:pt x="31737" y="1610737"/>
                  </a:lnTo>
                  <a:lnTo>
                    <a:pt x="36180" y="1594230"/>
                  </a:lnTo>
                  <a:lnTo>
                    <a:pt x="40306" y="1577405"/>
                  </a:lnTo>
                  <a:lnTo>
                    <a:pt x="45066" y="1560898"/>
                  </a:lnTo>
                  <a:lnTo>
                    <a:pt x="51414" y="1538359"/>
                  </a:lnTo>
                  <a:lnTo>
                    <a:pt x="58713" y="1516137"/>
                  </a:lnTo>
                  <a:lnTo>
                    <a:pt x="66647" y="1493599"/>
                  </a:lnTo>
                  <a:lnTo>
                    <a:pt x="75216" y="1470425"/>
                  </a:lnTo>
                  <a:lnTo>
                    <a:pt x="84737" y="1446933"/>
                  </a:lnTo>
                  <a:lnTo>
                    <a:pt x="94893" y="1422807"/>
                  </a:lnTo>
                  <a:lnTo>
                    <a:pt x="105684" y="1398999"/>
                  </a:lnTo>
                  <a:lnTo>
                    <a:pt x="117427" y="1375190"/>
                  </a:lnTo>
                  <a:lnTo>
                    <a:pt x="130121" y="1351381"/>
                  </a:lnTo>
                  <a:lnTo>
                    <a:pt x="143768" y="1326937"/>
                  </a:lnTo>
                  <a:lnTo>
                    <a:pt x="158367" y="1302811"/>
                  </a:lnTo>
                  <a:lnTo>
                    <a:pt x="173601" y="1278685"/>
                  </a:lnTo>
                  <a:lnTo>
                    <a:pt x="190422" y="1254559"/>
                  </a:lnTo>
                  <a:lnTo>
                    <a:pt x="207560" y="1230750"/>
                  </a:lnTo>
                  <a:lnTo>
                    <a:pt x="217081" y="1219005"/>
                  </a:lnTo>
                  <a:lnTo>
                    <a:pt x="226602" y="1206624"/>
                  </a:lnTo>
                  <a:lnTo>
                    <a:pt x="235805" y="1194878"/>
                  </a:lnTo>
                  <a:lnTo>
                    <a:pt x="245961" y="1183133"/>
                  </a:lnTo>
                  <a:lnTo>
                    <a:pt x="256117" y="1171387"/>
                  </a:lnTo>
                  <a:lnTo>
                    <a:pt x="266908" y="1159959"/>
                  </a:lnTo>
                  <a:lnTo>
                    <a:pt x="277381" y="1148213"/>
                  </a:lnTo>
                  <a:lnTo>
                    <a:pt x="288806" y="1137103"/>
                  </a:lnTo>
                  <a:lnTo>
                    <a:pt x="300231" y="1125675"/>
                  </a:lnTo>
                  <a:lnTo>
                    <a:pt x="311974" y="1114246"/>
                  </a:lnTo>
                  <a:lnTo>
                    <a:pt x="323717" y="1102818"/>
                  </a:lnTo>
                  <a:lnTo>
                    <a:pt x="336094" y="1092025"/>
                  </a:lnTo>
                  <a:lnTo>
                    <a:pt x="348789" y="1080914"/>
                  </a:lnTo>
                  <a:lnTo>
                    <a:pt x="361484" y="1070121"/>
                  </a:lnTo>
                  <a:lnTo>
                    <a:pt x="374813" y="1059010"/>
                  </a:lnTo>
                  <a:lnTo>
                    <a:pt x="388143" y="1048534"/>
                  </a:lnTo>
                  <a:lnTo>
                    <a:pt x="402424" y="1037741"/>
                  </a:lnTo>
                  <a:lnTo>
                    <a:pt x="416389" y="1027583"/>
                  </a:lnTo>
                  <a:lnTo>
                    <a:pt x="430988" y="1017107"/>
                  </a:lnTo>
                  <a:lnTo>
                    <a:pt x="445904" y="1007266"/>
                  </a:lnTo>
                  <a:lnTo>
                    <a:pt x="461138" y="997108"/>
                  </a:lnTo>
                  <a:lnTo>
                    <a:pt x="476689" y="987267"/>
                  </a:lnTo>
                  <a:lnTo>
                    <a:pt x="492240" y="977426"/>
                  </a:lnTo>
                  <a:lnTo>
                    <a:pt x="508743" y="968220"/>
                  </a:lnTo>
                  <a:lnTo>
                    <a:pt x="525247" y="958696"/>
                  </a:lnTo>
                  <a:lnTo>
                    <a:pt x="542385" y="949808"/>
                  </a:lnTo>
                  <a:lnTo>
                    <a:pt x="559840" y="940602"/>
                  </a:lnTo>
                  <a:lnTo>
                    <a:pt x="577295" y="931713"/>
                  </a:lnTo>
                  <a:lnTo>
                    <a:pt x="595385" y="923142"/>
                  </a:lnTo>
                  <a:lnTo>
                    <a:pt x="614110" y="914888"/>
                  </a:lnTo>
                  <a:lnTo>
                    <a:pt x="633152" y="906635"/>
                  </a:lnTo>
                  <a:lnTo>
                    <a:pt x="652195" y="898698"/>
                  </a:lnTo>
                  <a:lnTo>
                    <a:pt x="671872" y="891080"/>
                  </a:lnTo>
                  <a:lnTo>
                    <a:pt x="691866" y="883143"/>
                  </a:lnTo>
                  <a:lnTo>
                    <a:pt x="712178" y="876160"/>
                  </a:lnTo>
                  <a:lnTo>
                    <a:pt x="732807" y="868541"/>
                  </a:lnTo>
                  <a:lnTo>
                    <a:pt x="761053" y="858700"/>
                  </a:lnTo>
                  <a:lnTo>
                    <a:pt x="788346" y="848541"/>
                  </a:lnTo>
                  <a:lnTo>
                    <a:pt x="814688" y="837748"/>
                  </a:lnTo>
                  <a:lnTo>
                    <a:pt x="840078" y="826320"/>
                  </a:lnTo>
                  <a:lnTo>
                    <a:pt x="864833" y="814574"/>
                  </a:lnTo>
                  <a:lnTo>
                    <a:pt x="888318" y="801876"/>
                  </a:lnTo>
                  <a:lnTo>
                    <a:pt x="911169" y="789496"/>
                  </a:lnTo>
                  <a:lnTo>
                    <a:pt x="933067" y="776163"/>
                  </a:lnTo>
                  <a:lnTo>
                    <a:pt x="954013" y="762830"/>
                  </a:lnTo>
                  <a:lnTo>
                    <a:pt x="974642" y="749180"/>
                  </a:lnTo>
                  <a:lnTo>
                    <a:pt x="994002" y="734577"/>
                  </a:lnTo>
                  <a:lnTo>
                    <a:pt x="1012409" y="720292"/>
                  </a:lnTo>
                  <a:lnTo>
                    <a:pt x="1030500" y="705372"/>
                  </a:lnTo>
                  <a:lnTo>
                    <a:pt x="1047320" y="690134"/>
                  </a:lnTo>
                  <a:lnTo>
                    <a:pt x="1063823" y="674579"/>
                  </a:lnTo>
                  <a:lnTo>
                    <a:pt x="1079374" y="659024"/>
                  </a:lnTo>
                  <a:lnTo>
                    <a:pt x="1094291" y="642834"/>
                  </a:lnTo>
                  <a:lnTo>
                    <a:pt x="1108890" y="626962"/>
                  </a:lnTo>
                  <a:lnTo>
                    <a:pt x="1122219" y="610772"/>
                  </a:lnTo>
                  <a:lnTo>
                    <a:pt x="1135231" y="594265"/>
                  </a:lnTo>
                  <a:lnTo>
                    <a:pt x="1147292" y="577440"/>
                  </a:lnTo>
                  <a:lnTo>
                    <a:pt x="1159034" y="560615"/>
                  </a:lnTo>
                  <a:lnTo>
                    <a:pt x="1169825" y="543790"/>
                  </a:lnTo>
                  <a:lnTo>
                    <a:pt x="1180298" y="526965"/>
                  </a:lnTo>
                  <a:lnTo>
                    <a:pt x="1189819" y="510141"/>
                  </a:lnTo>
                  <a:lnTo>
                    <a:pt x="1199340" y="492998"/>
                  </a:lnTo>
                  <a:lnTo>
                    <a:pt x="1207909" y="475856"/>
                  </a:lnTo>
                  <a:lnTo>
                    <a:pt x="1216161" y="458714"/>
                  </a:lnTo>
                  <a:lnTo>
                    <a:pt x="1223778" y="441572"/>
                  </a:lnTo>
                  <a:lnTo>
                    <a:pt x="1231077" y="424429"/>
                  </a:lnTo>
                  <a:lnTo>
                    <a:pt x="1237425" y="407605"/>
                  </a:lnTo>
                  <a:lnTo>
                    <a:pt x="1243455" y="390462"/>
                  </a:lnTo>
                  <a:lnTo>
                    <a:pt x="1249485" y="373320"/>
                  </a:lnTo>
                  <a:lnTo>
                    <a:pt x="1254562" y="356495"/>
                  </a:lnTo>
                  <a:lnTo>
                    <a:pt x="1259323" y="340305"/>
                  </a:lnTo>
                  <a:lnTo>
                    <a:pt x="1264084" y="323798"/>
                  </a:lnTo>
                  <a:lnTo>
                    <a:pt x="1267892" y="307291"/>
                  </a:lnTo>
                  <a:lnTo>
                    <a:pt x="1271383" y="291101"/>
                  </a:lnTo>
                  <a:lnTo>
                    <a:pt x="1274874" y="275228"/>
                  </a:lnTo>
                  <a:lnTo>
                    <a:pt x="1277730" y="259356"/>
                  </a:lnTo>
                  <a:lnTo>
                    <a:pt x="1280269" y="243801"/>
                  </a:lnTo>
                  <a:lnTo>
                    <a:pt x="1282808" y="228563"/>
                  </a:lnTo>
                  <a:lnTo>
                    <a:pt x="1284713" y="213643"/>
                  </a:lnTo>
                  <a:lnTo>
                    <a:pt x="1286299" y="199040"/>
                  </a:lnTo>
                  <a:lnTo>
                    <a:pt x="1289156" y="170470"/>
                  </a:lnTo>
                  <a:lnTo>
                    <a:pt x="1291060" y="143804"/>
                  </a:lnTo>
                  <a:lnTo>
                    <a:pt x="1291695" y="118408"/>
                  </a:lnTo>
                  <a:lnTo>
                    <a:pt x="1292329" y="94917"/>
                  </a:lnTo>
                  <a:lnTo>
                    <a:pt x="1291695" y="73331"/>
                  </a:lnTo>
                  <a:lnTo>
                    <a:pt x="1291060" y="54284"/>
                  </a:lnTo>
                  <a:lnTo>
                    <a:pt x="1289790" y="36824"/>
                  </a:lnTo>
                  <a:lnTo>
                    <a:pt x="1288521" y="22221"/>
                  </a:lnTo>
                  <a:lnTo>
                    <a:pt x="1286299" y="0"/>
                  </a:lnTo>
                  <a:close/>
                  <a:moveTo>
                    <a:pt x="463603" y="0"/>
                  </a:moveTo>
                  <a:lnTo>
                    <a:pt x="1082623" y="0"/>
                  </a:lnTo>
                  <a:lnTo>
                    <a:pt x="1088978" y="637"/>
                  </a:lnTo>
                  <a:lnTo>
                    <a:pt x="1095016" y="1273"/>
                  </a:lnTo>
                  <a:lnTo>
                    <a:pt x="1101054" y="2865"/>
                  </a:lnTo>
                  <a:lnTo>
                    <a:pt x="1106773" y="5093"/>
                  </a:lnTo>
                  <a:lnTo>
                    <a:pt x="1112176" y="7639"/>
                  </a:lnTo>
                  <a:lnTo>
                    <a:pt x="1117260" y="10823"/>
                  </a:lnTo>
                  <a:lnTo>
                    <a:pt x="1122026" y="14324"/>
                  </a:lnTo>
                  <a:lnTo>
                    <a:pt x="1126157" y="18144"/>
                  </a:lnTo>
                  <a:lnTo>
                    <a:pt x="1130606" y="22919"/>
                  </a:lnTo>
                  <a:lnTo>
                    <a:pt x="1134102" y="27693"/>
                  </a:lnTo>
                  <a:lnTo>
                    <a:pt x="1137279" y="32786"/>
                  </a:lnTo>
                  <a:lnTo>
                    <a:pt x="1139504" y="37880"/>
                  </a:lnTo>
                  <a:lnTo>
                    <a:pt x="1141411" y="43609"/>
                  </a:lnTo>
                  <a:lnTo>
                    <a:pt x="1142999" y="49657"/>
                  </a:lnTo>
                  <a:lnTo>
                    <a:pt x="1144270" y="56024"/>
                  </a:lnTo>
                  <a:lnTo>
                    <a:pt x="1144588" y="62072"/>
                  </a:lnTo>
                  <a:lnTo>
                    <a:pt x="1144270" y="68438"/>
                  </a:lnTo>
                  <a:lnTo>
                    <a:pt x="1142999" y="74804"/>
                  </a:lnTo>
                  <a:lnTo>
                    <a:pt x="1141411" y="80534"/>
                  </a:lnTo>
                  <a:lnTo>
                    <a:pt x="1139504" y="86264"/>
                  </a:lnTo>
                  <a:lnTo>
                    <a:pt x="1137279" y="91675"/>
                  </a:lnTo>
                  <a:lnTo>
                    <a:pt x="1134102" y="96768"/>
                  </a:lnTo>
                  <a:lnTo>
                    <a:pt x="1130606" y="101543"/>
                  </a:lnTo>
                  <a:lnTo>
                    <a:pt x="1126157" y="105681"/>
                  </a:lnTo>
                  <a:lnTo>
                    <a:pt x="1122026" y="110137"/>
                  </a:lnTo>
                  <a:lnTo>
                    <a:pt x="1117260" y="113639"/>
                  </a:lnTo>
                  <a:lnTo>
                    <a:pt x="1112176" y="116504"/>
                  </a:lnTo>
                  <a:lnTo>
                    <a:pt x="1106773" y="119050"/>
                  </a:lnTo>
                  <a:lnTo>
                    <a:pt x="1101054" y="121278"/>
                  </a:lnTo>
                  <a:lnTo>
                    <a:pt x="1095016" y="122552"/>
                  </a:lnTo>
                  <a:lnTo>
                    <a:pt x="1088978" y="123825"/>
                  </a:lnTo>
                  <a:lnTo>
                    <a:pt x="1082623" y="123825"/>
                  </a:lnTo>
                  <a:lnTo>
                    <a:pt x="463603" y="123825"/>
                  </a:lnTo>
                  <a:lnTo>
                    <a:pt x="457248" y="123825"/>
                  </a:lnTo>
                  <a:lnTo>
                    <a:pt x="450892" y="122552"/>
                  </a:lnTo>
                  <a:lnTo>
                    <a:pt x="445172" y="121278"/>
                  </a:lnTo>
                  <a:lnTo>
                    <a:pt x="439135" y="119050"/>
                  </a:lnTo>
                  <a:lnTo>
                    <a:pt x="433733" y="116504"/>
                  </a:lnTo>
                  <a:lnTo>
                    <a:pt x="428648" y="113639"/>
                  </a:lnTo>
                  <a:lnTo>
                    <a:pt x="423882" y="110137"/>
                  </a:lnTo>
                  <a:lnTo>
                    <a:pt x="419433" y="105681"/>
                  </a:lnTo>
                  <a:lnTo>
                    <a:pt x="415620" y="101543"/>
                  </a:lnTo>
                  <a:lnTo>
                    <a:pt x="412124" y="96768"/>
                  </a:lnTo>
                  <a:lnTo>
                    <a:pt x="408946" y="91675"/>
                  </a:lnTo>
                  <a:lnTo>
                    <a:pt x="406087" y="86264"/>
                  </a:lnTo>
                  <a:lnTo>
                    <a:pt x="404180" y="80534"/>
                  </a:lnTo>
                  <a:lnTo>
                    <a:pt x="402591" y="74804"/>
                  </a:lnTo>
                  <a:lnTo>
                    <a:pt x="401956" y="68438"/>
                  </a:lnTo>
                  <a:lnTo>
                    <a:pt x="401638" y="62072"/>
                  </a:lnTo>
                  <a:lnTo>
                    <a:pt x="401956" y="56024"/>
                  </a:lnTo>
                  <a:lnTo>
                    <a:pt x="402591" y="49657"/>
                  </a:lnTo>
                  <a:lnTo>
                    <a:pt x="404180" y="43609"/>
                  </a:lnTo>
                  <a:lnTo>
                    <a:pt x="406087" y="37880"/>
                  </a:lnTo>
                  <a:lnTo>
                    <a:pt x="408946" y="32786"/>
                  </a:lnTo>
                  <a:lnTo>
                    <a:pt x="412124" y="27693"/>
                  </a:lnTo>
                  <a:lnTo>
                    <a:pt x="415620" y="22919"/>
                  </a:lnTo>
                  <a:lnTo>
                    <a:pt x="419433" y="18144"/>
                  </a:lnTo>
                  <a:lnTo>
                    <a:pt x="423882" y="14324"/>
                  </a:lnTo>
                  <a:lnTo>
                    <a:pt x="428648" y="10823"/>
                  </a:lnTo>
                  <a:lnTo>
                    <a:pt x="433733" y="7639"/>
                  </a:lnTo>
                  <a:lnTo>
                    <a:pt x="439135" y="5093"/>
                  </a:lnTo>
                  <a:lnTo>
                    <a:pt x="445172" y="2865"/>
                  </a:lnTo>
                  <a:lnTo>
                    <a:pt x="450892" y="1273"/>
                  </a:lnTo>
                  <a:lnTo>
                    <a:pt x="457248" y="637"/>
                  </a:lnTo>
                  <a:lnTo>
                    <a:pt x="463603" y="0"/>
                  </a:lnTo>
                  <a:close/>
                  <a:moveTo>
                    <a:pt x="4121" y="0"/>
                  </a:moveTo>
                  <a:lnTo>
                    <a:pt x="259949" y="0"/>
                  </a:lnTo>
                  <a:lnTo>
                    <a:pt x="258047" y="19063"/>
                  </a:lnTo>
                  <a:lnTo>
                    <a:pt x="256779" y="31137"/>
                  </a:lnTo>
                  <a:lnTo>
                    <a:pt x="255511" y="45752"/>
                  </a:lnTo>
                  <a:lnTo>
                    <a:pt x="254877" y="61638"/>
                  </a:lnTo>
                  <a:lnTo>
                    <a:pt x="254243" y="79430"/>
                  </a:lnTo>
                  <a:lnTo>
                    <a:pt x="254243" y="98493"/>
                  </a:lnTo>
                  <a:lnTo>
                    <a:pt x="254243" y="119463"/>
                  </a:lnTo>
                  <a:lnTo>
                    <a:pt x="255194" y="141386"/>
                  </a:lnTo>
                  <a:lnTo>
                    <a:pt x="256779" y="164897"/>
                  </a:lnTo>
                  <a:lnTo>
                    <a:pt x="258681" y="189362"/>
                  </a:lnTo>
                  <a:lnTo>
                    <a:pt x="261851" y="215097"/>
                  </a:lnTo>
                  <a:lnTo>
                    <a:pt x="265338" y="241786"/>
                  </a:lnTo>
                  <a:lnTo>
                    <a:pt x="270093" y="268792"/>
                  </a:lnTo>
                  <a:lnTo>
                    <a:pt x="272629" y="282772"/>
                  </a:lnTo>
                  <a:lnTo>
                    <a:pt x="275800" y="297069"/>
                  </a:lnTo>
                  <a:lnTo>
                    <a:pt x="279287" y="311049"/>
                  </a:lnTo>
                  <a:lnTo>
                    <a:pt x="282774" y="325664"/>
                  </a:lnTo>
                  <a:lnTo>
                    <a:pt x="286895" y="339962"/>
                  </a:lnTo>
                  <a:lnTo>
                    <a:pt x="290699" y="354577"/>
                  </a:lnTo>
                  <a:lnTo>
                    <a:pt x="295454" y="369510"/>
                  </a:lnTo>
                  <a:lnTo>
                    <a:pt x="300526" y="384443"/>
                  </a:lnTo>
                  <a:lnTo>
                    <a:pt x="305599" y="399375"/>
                  </a:lnTo>
                  <a:lnTo>
                    <a:pt x="310988" y="414308"/>
                  </a:lnTo>
                  <a:lnTo>
                    <a:pt x="317011" y="428923"/>
                  </a:lnTo>
                  <a:lnTo>
                    <a:pt x="323668" y="444492"/>
                  </a:lnTo>
                  <a:lnTo>
                    <a:pt x="330326" y="459107"/>
                  </a:lnTo>
                  <a:lnTo>
                    <a:pt x="337300" y="474040"/>
                  </a:lnTo>
                  <a:lnTo>
                    <a:pt x="344591" y="489291"/>
                  </a:lnTo>
                  <a:lnTo>
                    <a:pt x="352516" y="504223"/>
                  </a:lnTo>
                  <a:lnTo>
                    <a:pt x="361076" y="519156"/>
                  </a:lnTo>
                  <a:lnTo>
                    <a:pt x="370269" y="534089"/>
                  </a:lnTo>
                  <a:lnTo>
                    <a:pt x="379145" y="549022"/>
                  </a:lnTo>
                  <a:lnTo>
                    <a:pt x="388973" y="563955"/>
                  </a:lnTo>
                  <a:lnTo>
                    <a:pt x="399117" y="578888"/>
                  </a:lnTo>
                  <a:lnTo>
                    <a:pt x="410212" y="593503"/>
                  </a:lnTo>
                  <a:lnTo>
                    <a:pt x="420991" y="607800"/>
                  </a:lnTo>
                  <a:lnTo>
                    <a:pt x="432720" y="622416"/>
                  </a:lnTo>
                  <a:lnTo>
                    <a:pt x="445401" y="636395"/>
                  </a:lnTo>
                  <a:lnTo>
                    <a:pt x="457764" y="650693"/>
                  </a:lnTo>
                  <a:lnTo>
                    <a:pt x="471079" y="664355"/>
                  </a:lnTo>
                  <a:lnTo>
                    <a:pt x="485344" y="678017"/>
                  </a:lnTo>
                  <a:lnTo>
                    <a:pt x="499610" y="691679"/>
                  </a:lnTo>
                  <a:lnTo>
                    <a:pt x="514509" y="705023"/>
                  </a:lnTo>
                  <a:lnTo>
                    <a:pt x="530043" y="718050"/>
                  </a:lnTo>
                  <a:lnTo>
                    <a:pt x="546527" y="731076"/>
                  </a:lnTo>
                  <a:lnTo>
                    <a:pt x="563012" y="743467"/>
                  </a:lnTo>
                  <a:lnTo>
                    <a:pt x="580764" y="756176"/>
                  </a:lnTo>
                  <a:lnTo>
                    <a:pt x="598517" y="767932"/>
                  </a:lnTo>
                  <a:lnTo>
                    <a:pt x="617538" y="779688"/>
                  </a:lnTo>
                  <a:lnTo>
                    <a:pt x="599468" y="786995"/>
                  </a:lnTo>
                  <a:lnTo>
                    <a:pt x="581716" y="794621"/>
                  </a:lnTo>
                  <a:lnTo>
                    <a:pt x="564597" y="801928"/>
                  </a:lnTo>
                  <a:lnTo>
                    <a:pt x="547478" y="809871"/>
                  </a:lnTo>
                  <a:lnTo>
                    <a:pt x="530677" y="817496"/>
                  </a:lnTo>
                  <a:lnTo>
                    <a:pt x="514192" y="825440"/>
                  </a:lnTo>
                  <a:lnTo>
                    <a:pt x="498025" y="833700"/>
                  </a:lnTo>
                  <a:lnTo>
                    <a:pt x="482174" y="841961"/>
                  </a:lnTo>
                  <a:lnTo>
                    <a:pt x="466323" y="850539"/>
                  </a:lnTo>
                  <a:lnTo>
                    <a:pt x="451107" y="858800"/>
                  </a:lnTo>
                  <a:lnTo>
                    <a:pt x="435890" y="867696"/>
                  </a:lnTo>
                  <a:lnTo>
                    <a:pt x="420991" y="876275"/>
                  </a:lnTo>
                  <a:lnTo>
                    <a:pt x="406408" y="885489"/>
                  </a:lnTo>
                  <a:lnTo>
                    <a:pt x="392143" y="894385"/>
                  </a:lnTo>
                  <a:lnTo>
                    <a:pt x="377877" y="903917"/>
                  </a:lnTo>
                  <a:lnTo>
                    <a:pt x="364246" y="912813"/>
                  </a:lnTo>
                  <a:lnTo>
                    <a:pt x="347444" y="898833"/>
                  </a:lnTo>
                  <a:lnTo>
                    <a:pt x="330643" y="884218"/>
                  </a:lnTo>
                  <a:lnTo>
                    <a:pt x="314475" y="869285"/>
                  </a:lnTo>
                  <a:lnTo>
                    <a:pt x="299258" y="854352"/>
                  </a:lnTo>
                  <a:lnTo>
                    <a:pt x="284359" y="839102"/>
                  </a:lnTo>
                  <a:lnTo>
                    <a:pt x="270093" y="824169"/>
                  </a:lnTo>
                  <a:lnTo>
                    <a:pt x="255828" y="808600"/>
                  </a:lnTo>
                  <a:lnTo>
                    <a:pt x="242513" y="793350"/>
                  </a:lnTo>
                  <a:lnTo>
                    <a:pt x="229833" y="777781"/>
                  </a:lnTo>
                  <a:lnTo>
                    <a:pt x="217152" y="761895"/>
                  </a:lnTo>
                  <a:lnTo>
                    <a:pt x="205106" y="746327"/>
                  </a:lnTo>
                  <a:lnTo>
                    <a:pt x="193377" y="730441"/>
                  </a:lnTo>
                  <a:lnTo>
                    <a:pt x="182281" y="714555"/>
                  </a:lnTo>
                  <a:lnTo>
                    <a:pt x="171820" y="698669"/>
                  </a:lnTo>
                  <a:lnTo>
                    <a:pt x="161676" y="682783"/>
                  </a:lnTo>
                  <a:lnTo>
                    <a:pt x="151848" y="666579"/>
                  </a:lnTo>
                  <a:lnTo>
                    <a:pt x="142021" y="651011"/>
                  </a:lnTo>
                  <a:lnTo>
                    <a:pt x="133145" y="634807"/>
                  </a:lnTo>
                  <a:lnTo>
                    <a:pt x="124585" y="618921"/>
                  </a:lnTo>
                  <a:lnTo>
                    <a:pt x="116660" y="603035"/>
                  </a:lnTo>
                  <a:lnTo>
                    <a:pt x="108418" y="587149"/>
                  </a:lnTo>
                  <a:lnTo>
                    <a:pt x="101126" y="571263"/>
                  </a:lnTo>
                  <a:lnTo>
                    <a:pt x="93835" y="555694"/>
                  </a:lnTo>
                  <a:lnTo>
                    <a:pt x="87178" y="540126"/>
                  </a:lnTo>
                  <a:lnTo>
                    <a:pt x="81155" y="524240"/>
                  </a:lnTo>
                  <a:lnTo>
                    <a:pt x="74814" y="508989"/>
                  </a:lnTo>
                  <a:lnTo>
                    <a:pt x="68791" y="493739"/>
                  </a:lnTo>
                  <a:lnTo>
                    <a:pt x="63719" y="478488"/>
                  </a:lnTo>
                  <a:lnTo>
                    <a:pt x="58330" y="463555"/>
                  </a:lnTo>
                  <a:lnTo>
                    <a:pt x="53575" y="448622"/>
                  </a:lnTo>
                  <a:lnTo>
                    <a:pt x="45015" y="419392"/>
                  </a:lnTo>
                  <a:lnTo>
                    <a:pt x="40260" y="402870"/>
                  </a:lnTo>
                  <a:lnTo>
                    <a:pt x="36139" y="386031"/>
                  </a:lnTo>
                  <a:lnTo>
                    <a:pt x="31701" y="369510"/>
                  </a:lnTo>
                  <a:lnTo>
                    <a:pt x="28214" y="353306"/>
                  </a:lnTo>
                  <a:lnTo>
                    <a:pt x="24727" y="336784"/>
                  </a:lnTo>
                  <a:lnTo>
                    <a:pt x="21557" y="321216"/>
                  </a:lnTo>
                  <a:lnTo>
                    <a:pt x="16167" y="289444"/>
                  </a:lnTo>
                  <a:lnTo>
                    <a:pt x="11412" y="258943"/>
                  </a:lnTo>
                  <a:lnTo>
                    <a:pt x="7925" y="229077"/>
                  </a:lnTo>
                  <a:lnTo>
                    <a:pt x="4755" y="200164"/>
                  </a:lnTo>
                  <a:lnTo>
                    <a:pt x="2853" y="172205"/>
                  </a:lnTo>
                  <a:lnTo>
                    <a:pt x="1268" y="145834"/>
                  </a:lnTo>
                  <a:lnTo>
                    <a:pt x="317" y="120416"/>
                  </a:lnTo>
                  <a:lnTo>
                    <a:pt x="0" y="96587"/>
                  </a:lnTo>
                  <a:lnTo>
                    <a:pt x="317" y="73711"/>
                  </a:lnTo>
                  <a:lnTo>
                    <a:pt x="951" y="53059"/>
                  </a:lnTo>
                  <a:lnTo>
                    <a:pt x="1585" y="33361"/>
                  </a:lnTo>
                  <a:lnTo>
                    <a:pt x="2853" y="15886"/>
                  </a:lnTo>
                  <a:lnTo>
                    <a:pt x="4121" y="0"/>
                  </a:lnTo>
                  <a:close/>
                </a:path>
              </a:pathLst>
            </a:custGeom>
            <a:solidFill>
              <a:srgbClr val="28283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nvGrpSpPr>
          <p:cNvPr id="3" name="组合 2"/>
          <p:cNvGrpSpPr/>
          <p:nvPr/>
        </p:nvGrpSpPr>
        <p:grpSpPr>
          <a:xfrm>
            <a:off x="1004340" y="4927086"/>
            <a:ext cx="2324100" cy="1338995"/>
            <a:chOff x="1004340" y="4927086"/>
            <a:chExt cx="2324100" cy="1338995"/>
          </a:xfrm>
        </p:grpSpPr>
        <p:sp>
          <p:nvSpPr>
            <p:cNvPr id="40" name="文本框 39"/>
            <p:cNvSpPr txBox="1"/>
            <p:nvPr/>
          </p:nvSpPr>
          <p:spPr>
            <a:xfrm>
              <a:off x="1364643" y="4927086"/>
              <a:ext cx="1603494" cy="461665"/>
            </a:xfrm>
            <a:prstGeom prst="rect">
              <a:avLst/>
            </a:prstGeom>
            <a:noFill/>
          </p:spPr>
          <p:txBody>
            <a:bodyPr wrap="square" rtlCol="0">
              <a:spAutoFit/>
            </a:bodyPr>
            <a:lstStyle/>
            <a:p>
              <a:pPr algn="ctr"/>
              <a:r>
                <a:rPr lang="en-US" altLang="zh-CN" sz="2400" dirty="0">
                  <a:solidFill>
                    <a:schemeClr val="bg1"/>
                  </a:solidFill>
                  <a:latin typeface="Nexa Light" panose="02000000000000000000" pitchFamily="2" charset="0"/>
                </a:rPr>
                <a:t>Part One</a:t>
              </a:r>
              <a:endParaRPr lang="zh-CN" altLang="en-US" sz="2400" dirty="0">
                <a:solidFill>
                  <a:schemeClr val="bg1"/>
                </a:solidFill>
                <a:latin typeface="Nexa Light" panose="02000000000000000000" pitchFamily="2" charset="0"/>
              </a:endParaRPr>
            </a:p>
          </p:txBody>
        </p:sp>
        <p:sp>
          <p:nvSpPr>
            <p:cNvPr id="44" name="文本框 43"/>
            <p:cNvSpPr txBox="1"/>
            <p:nvPr/>
          </p:nvSpPr>
          <p:spPr>
            <a:xfrm>
              <a:off x="1004340" y="5619750"/>
              <a:ext cx="2324100" cy="646331"/>
            </a:xfrm>
            <a:prstGeom prst="rect">
              <a:avLst/>
            </a:prstGeom>
            <a:noFill/>
          </p:spPr>
          <p:txBody>
            <a:bodyPr wrap="square" rtlCol="0">
              <a:spAutoFit/>
            </a:bodyPr>
            <a:lstStyle/>
            <a:p>
              <a:pPr algn="ctr"/>
              <a:r>
                <a:rPr lang="en-US" altLang="zh-CN" sz="1200" dirty="0">
                  <a:solidFill>
                    <a:schemeClr val="bg1"/>
                  </a:solidFill>
                  <a:latin typeface="Nexa Light" panose="02000000000000000000" pitchFamily="2" charset="0"/>
                </a:rPr>
                <a:t>Use, by you or one client, in a single end product which end users are not charged for. </a:t>
              </a:r>
              <a:endParaRPr lang="zh-CN" altLang="en-US" sz="1200" dirty="0">
                <a:solidFill>
                  <a:schemeClr val="bg1"/>
                </a:solidFill>
                <a:latin typeface="Nexa Light" panose="02000000000000000000" pitchFamily="2" charset="0"/>
              </a:endParaRPr>
            </a:p>
          </p:txBody>
        </p:sp>
      </p:grpSp>
      <p:grpSp>
        <p:nvGrpSpPr>
          <p:cNvPr id="4" name="组合 3"/>
          <p:cNvGrpSpPr/>
          <p:nvPr/>
        </p:nvGrpSpPr>
        <p:grpSpPr>
          <a:xfrm>
            <a:off x="3629946" y="4927086"/>
            <a:ext cx="2324100" cy="1338995"/>
            <a:chOff x="3629946" y="4927086"/>
            <a:chExt cx="2324100" cy="1338995"/>
          </a:xfrm>
        </p:grpSpPr>
        <p:sp>
          <p:nvSpPr>
            <p:cNvPr id="41" name="文本框 40"/>
            <p:cNvSpPr txBox="1"/>
            <p:nvPr/>
          </p:nvSpPr>
          <p:spPr>
            <a:xfrm>
              <a:off x="3990249" y="4927086"/>
              <a:ext cx="1603494" cy="461665"/>
            </a:xfrm>
            <a:prstGeom prst="rect">
              <a:avLst/>
            </a:prstGeom>
            <a:noFill/>
          </p:spPr>
          <p:txBody>
            <a:bodyPr wrap="square" rtlCol="0">
              <a:spAutoFit/>
            </a:bodyPr>
            <a:lstStyle/>
            <a:p>
              <a:pPr algn="ctr"/>
              <a:r>
                <a:rPr lang="en-US" altLang="zh-CN" sz="2400" dirty="0">
                  <a:solidFill>
                    <a:schemeClr val="bg1"/>
                  </a:solidFill>
                  <a:latin typeface="Nexa Light" panose="02000000000000000000" pitchFamily="2" charset="0"/>
                </a:rPr>
                <a:t>Part Two</a:t>
              </a:r>
              <a:endParaRPr lang="zh-CN" altLang="en-US" sz="2400" dirty="0">
                <a:solidFill>
                  <a:schemeClr val="bg1"/>
                </a:solidFill>
                <a:latin typeface="Nexa Light" panose="02000000000000000000" pitchFamily="2" charset="0"/>
              </a:endParaRPr>
            </a:p>
          </p:txBody>
        </p:sp>
        <p:sp>
          <p:nvSpPr>
            <p:cNvPr id="45" name="文本框 44"/>
            <p:cNvSpPr txBox="1"/>
            <p:nvPr/>
          </p:nvSpPr>
          <p:spPr>
            <a:xfrm>
              <a:off x="3629946" y="5619750"/>
              <a:ext cx="2324100" cy="646331"/>
            </a:xfrm>
            <a:prstGeom prst="rect">
              <a:avLst/>
            </a:prstGeom>
            <a:noFill/>
          </p:spPr>
          <p:txBody>
            <a:bodyPr wrap="square" rtlCol="0">
              <a:spAutoFit/>
            </a:bodyPr>
            <a:lstStyle/>
            <a:p>
              <a:pPr algn="ctr"/>
              <a:r>
                <a:rPr lang="en-US" altLang="zh-CN" sz="1200" dirty="0">
                  <a:solidFill>
                    <a:schemeClr val="bg1"/>
                  </a:solidFill>
                  <a:latin typeface="Nexa Light" panose="02000000000000000000" pitchFamily="2" charset="0"/>
                </a:rPr>
                <a:t>Use, by you or one client, in a single end product which end users are not charged for. </a:t>
              </a:r>
              <a:endParaRPr lang="zh-CN" altLang="en-US" sz="1200" dirty="0">
                <a:solidFill>
                  <a:schemeClr val="bg1"/>
                </a:solidFill>
                <a:latin typeface="Nexa Light" panose="02000000000000000000" pitchFamily="2" charset="0"/>
              </a:endParaRPr>
            </a:p>
          </p:txBody>
        </p:sp>
      </p:grpSp>
      <p:grpSp>
        <p:nvGrpSpPr>
          <p:cNvPr id="5" name="组合 4"/>
          <p:cNvGrpSpPr/>
          <p:nvPr/>
        </p:nvGrpSpPr>
        <p:grpSpPr>
          <a:xfrm>
            <a:off x="6255552" y="4927086"/>
            <a:ext cx="2324100" cy="1338995"/>
            <a:chOff x="6255552" y="4927086"/>
            <a:chExt cx="2324100" cy="1338995"/>
          </a:xfrm>
        </p:grpSpPr>
        <p:sp>
          <p:nvSpPr>
            <p:cNvPr id="42" name="文本框 41"/>
            <p:cNvSpPr txBox="1"/>
            <p:nvPr/>
          </p:nvSpPr>
          <p:spPr>
            <a:xfrm>
              <a:off x="6615854" y="4927086"/>
              <a:ext cx="1842346" cy="461665"/>
            </a:xfrm>
            <a:prstGeom prst="rect">
              <a:avLst/>
            </a:prstGeom>
            <a:noFill/>
          </p:spPr>
          <p:txBody>
            <a:bodyPr wrap="square" rtlCol="0">
              <a:spAutoFit/>
            </a:bodyPr>
            <a:lstStyle/>
            <a:p>
              <a:pPr algn="ctr"/>
              <a:r>
                <a:rPr lang="en-US" altLang="zh-CN" sz="2400" dirty="0">
                  <a:solidFill>
                    <a:schemeClr val="bg1"/>
                  </a:solidFill>
                  <a:latin typeface="Nexa Light" panose="02000000000000000000" pitchFamily="2" charset="0"/>
                </a:rPr>
                <a:t>Part Three</a:t>
              </a:r>
              <a:endParaRPr lang="zh-CN" altLang="en-US" sz="2400" dirty="0">
                <a:solidFill>
                  <a:schemeClr val="bg1"/>
                </a:solidFill>
                <a:latin typeface="Nexa Light" panose="02000000000000000000" pitchFamily="2" charset="0"/>
              </a:endParaRPr>
            </a:p>
          </p:txBody>
        </p:sp>
        <p:sp>
          <p:nvSpPr>
            <p:cNvPr id="46" name="文本框 45"/>
            <p:cNvSpPr txBox="1"/>
            <p:nvPr/>
          </p:nvSpPr>
          <p:spPr>
            <a:xfrm>
              <a:off x="6255552" y="5619750"/>
              <a:ext cx="2324100" cy="646331"/>
            </a:xfrm>
            <a:prstGeom prst="rect">
              <a:avLst/>
            </a:prstGeom>
            <a:noFill/>
          </p:spPr>
          <p:txBody>
            <a:bodyPr wrap="square" rtlCol="0">
              <a:spAutoFit/>
            </a:bodyPr>
            <a:lstStyle/>
            <a:p>
              <a:pPr algn="ctr"/>
              <a:r>
                <a:rPr lang="en-US" altLang="zh-CN" sz="1200" dirty="0">
                  <a:solidFill>
                    <a:schemeClr val="bg1"/>
                  </a:solidFill>
                  <a:latin typeface="Nexa Light" panose="02000000000000000000" pitchFamily="2" charset="0"/>
                </a:rPr>
                <a:t>Use, by you or one client, in a single end product which end users are not charged for. </a:t>
              </a:r>
              <a:endParaRPr lang="zh-CN" altLang="en-US" sz="1200" dirty="0">
                <a:solidFill>
                  <a:schemeClr val="bg1"/>
                </a:solidFill>
                <a:latin typeface="Nexa Light" panose="02000000000000000000" pitchFamily="2" charset="0"/>
              </a:endParaRPr>
            </a:p>
          </p:txBody>
        </p:sp>
      </p:grpSp>
      <p:grpSp>
        <p:nvGrpSpPr>
          <p:cNvPr id="6" name="组合 5"/>
          <p:cNvGrpSpPr/>
          <p:nvPr/>
        </p:nvGrpSpPr>
        <p:grpSpPr>
          <a:xfrm>
            <a:off x="8881158" y="4927086"/>
            <a:ext cx="2324100" cy="1338995"/>
            <a:chOff x="8881158" y="4927086"/>
            <a:chExt cx="2324100" cy="1338995"/>
          </a:xfrm>
        </p:grpSpPr>
        <p:sp>
          <p:nvSpPr>
            <p:cNvPr id="43" name="文本框 42"/>
            <p:cNvSpPr txBox="1"/>
            <p:nvPr/>
          </p:nvSpPr>
          <p:spPr>
            <a:xfrm>
              <a:off x="9199882" y="4927086"/>
              <a:ext cx="1686651" cy="461665"/>
            </a:xfrm>
            <a:prstGeom prst="rect">
              <a:avLst/>
            </a:prstGeom>
            <a:noFill/>
          </p:spPr>
          <p:txBody>
            <a:bodyPr wrap="square" rtlCol="0">
              <a:spAutoFit/>
            </a:bodyPr>
            <a:lstStyle/>
            <a:p>
              <a:pPr algn="ctr"/>
              <a:r>
                <a:rPr lang="en-US" altLang="zh-CN" sz="2400" dirty="0">
                  <a:solidFill>
                    <a:schemeClr val="bg1"/>
                  </a:solidFill>
                  <a:latin typeface="Nexa Light" panose="02000000000000000000" pitchFamily="2" charset="0"/>
                </a:rPr>
                <a:t>Part Four</a:t>
              </a:r>
              <a:endParaRPr lang="zh-CN" altLang="en-US" sz="2400" dirty="0">
                <a:solidFill>
                  <a:schemeClr val="bg1"/>
                </a:solidFill>
                <a:latin typeface="Nexa Light" panose="02000000000000000000" pitchFamily="2" charset="0"/>
              </a:endParaRPr>
            </a:p>
          </p:txBody>
        </p:sp>
        <p:sp>
          <p:nvSpPr>
            <p:cNvPr id="47" name="文本框 46"/>
            <p:cNvSpPr txBox="1"/>
            <p:nvPr/>
          </p:nvSpPr>
          <p:spPr>
            <a:xfrm>
              <a:off x="8881158" y="5619750"/>
              <a:ext cx="2324100" cy="646331"/>
            </a:xfrm>
            <a:prstGeom prst="rect">
              <a:avLst/>
            </a:prstGeom>
            <a:noFill/>
          </p:spPr>
          <p:txBody>
            <a:bodyPr wrap="square" rtlCol="0">
              <a:spAutoFit/>
            </a:bodyPr>
            <a:lstStyle/>
            <a:p>
              <a:pPr algn="ctr"/>
              <a:r>
                <a:rPr lang="en-US" altLang="zh-CN" sz="1200" dirty="0">
                  <a:solidFill>
                    <a:schemeClr val="bg1"/>
                  </a:solidFill>
                  <a:latin typeface="Nexa Light" panose="02000000000000000000" pitchFamily="2" charset="0"/>
                </a:rPr>
                <a:t>Use, by you or one client, in a single end product which end users are not charged for. </a:t>
              </a:r>
              <a:endParaRPr lang="zh-CN" altLang="en-US" sz="1200" dirty="0">
                <a:solidFill>
                  <a:schemeClr val="bg1"/>
                </a:solidFill>
                <a:latin typeface="Nexa Light" panose="02000000000000000000" pitchFamily="2" charset="0"/>
              </a:endParaRPr>
            </a:p>
          </p:txBody>
        </p:sp>
      </p:grpSp>
    </p:spTree>
    <p:extLst>
      <p:ext uri="{BB962C8B-B14F-4D97-AF65-F5344CB8AC3E}">
        <p14:creationId xmlns:p14="http://schemas.microsoft.com/office/powerpoint/2010/main" val="338525819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37" fill="hold" grpId="0"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arn(outVertical)">
                                      <p:cBhvr>
                                        <p:cTn id="13" dur="500"/>
                                        <p:tgtEl>
                                          <p:spTgt spid="24"/>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1000"/>
                                        <p:tgtEl>
                                          <p:spTgt spid="36"/>
                                        </p:tgtEl>
                                      </p:cBhvr>
                                    </p:animEffect>
                                    <p:anim calcmode="lin" valueType="num">
                                      <p:cBhvr>
                                        <p:cTn id="18" dur="1000" fill="hold"/>
                                        <p:tgtEl>
                                          <p:spTgt spid="36"/>
                                        </p:tgtEl>
                                        <p:attrNameLst>
                                          <p:attrName>ppt_x</p:attrName>
                                        </p:attrNameLst>
                                      </p:cBhvr>
                                      <p:tavLst>
                                        <p:tav tm="0">
                                          <p:val>
                                            <p:strVal val="#ppt_x"/>
                                          </p:val>
                                        </p:tav>
                                        <p:tav tm="100000">
                                          <p:val>
                                            <p:strVal val="#ppt_x"/>
                                          </p:val>
                                        </p:tav>
                                      </p:tavLst>
                                    </p:anim>
                                    <p:anim calcmode="lin" valueType="num">
                                      <p:cBhvr>
                                        <p:cTn id="19" dur="1000" fill="hold"/>
                                        <p:tgtEl>
                                          <p:spTgt spid="36"/>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10" presetClass="entr" presetSubtype="0" fill="hold" nodeType="afterEffect">
                                  <p:stCondLst>
                                    <p:cond delay="25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750"/>
                                        <p:tgtEl>
                                          <p:spTgt spid="3"/>
                                        </p:tgtEl>
                                      </p:cBhvr>
                                    </p:animEffect>
                                  </p:childTnLst>
                                </p:cTn>
                              </p:par>
                            </p:childTnLst>
                          </p:cTn>
                        </p:par>
                        <p:par>
                          <p:cTn id="24" fill="hold">
                            <p:stCondLst>
                              <p:cond delay="3000"/>
                            </p:stCondLst>
                            <p:childTnLst>
                              <p:par>
                                <p:cTn id="25" presetID="42" presetClass="entr" presetSubtype="0"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1000"/>
                                        <p:tgtEl>
                                          <p:spTgt spid="37"/>
                                        </p:tgtEl>
                                      </p:cBhvr>
                                    </p:animEffect>
                                    <p:anim calcmode="lin" valueType="num">
                                      <p:cBhvr>
                                        <p:cTn id="28" dur="1000" fill="hold"/>
                                        <p:tgtEl>
                                          <p:spTgt spid="37"/>
                                        </p:tgtEl>
                                        <p:attrNameLst>
                                          <p:attrName>ppt_x</p:attrName>
                                        </p:attrNameLst>
                                      </p:cBhvr>
                                      <p:tavLst>
                                        <p:tav tm="0">
                                          <p:val>
                                            <p:strVal val="#ppt_x"/>
                                          </p:val>
                                        </p:tav>
                                        <p:tav tm="100000">
                                          <p:val>
                                            <p:strVal val="#ppt_x"/>
                                          </p:val>
                                        </p:tav>
                                      </p:tavLst>
                                    </p:anim>
                                    <p:anim calcmode="lin" valueType="num">
                                      <p:cBhvr>
                                        <p:cTn id="29" dur="1000" fill="hold"/>
                                        <p:tgtEl>
                                          <p:spTgt spid="37"/>
                                        </p:tgtEl>
                                        <p:attrNameLst>
                                          <p:attrName>ppt_y</p:attrName>
                                        </p:attrNameLst>
                                      </p:cBhvr>
                                      <p:tavLst>
                                        <p:tav tm="0">
                                          <p:val>
                                            <p:strVal val="#ppt_y+.1"/>
                                          </p:val>
                                        </p:tav>
                                        <p:tav tm="100000">
                                          <p:val>
                                            <p:strVal val="#ppt_y"/>
                                          </p:val>
                                        </p:tav>
                                      </p:tavLst>
                                    </p:anim>
                                  </p:childTnLst>
                                </p:cTn>
                              </p:par>
                              <p:par>
                                <p:cTn id="30" presetID="10"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750"/>
                                        <p:tgtEl>
                                          <p:spTgt spid="4"/>
                                        </p:tgtEl>
                                      </p:cBhvr>
                                    </p:animEffect>
                                  </p:childTnLst>
                                </p:cTn>
                              </p:par>
                              <p:par>
                                <p:cTn id="33" presetID="42"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1000"/>
                                        <p:tgtEl>
                                          <p:spTgt spid="38"/>
                                        </p:tgtEl>
                                      </p:cBhvr>
                                    </p:animEffect>
                                    <p:anim calcmode="lin" valueType="num">
                                      <p:cBhvr>
                                        <p:cTn id="36" dur="1000" fill="hold"/>
                                        <p:tgtEl>
                                          <p:spTgt spid="38"/>
                                        </p:tgtEl>
                                        <p:attrNameLst>
                                          <p:attrName>ppt_x</p:attrName>
                                        </p:attrNameLst>
                                      </p:cBhvr>
                                      <p:tavLst>
                                        <p:tav tm="0">
                                          <p:val>
                                            <p:strVal val="#ppt_x"/>
                                          </p:val>
                                        </p:tav>
                                        <p:tav tm="100000">
                                          <p:val>
                                            <p:strVal val="#ppt_x"/>
                                          </p:val>
                                        </p:tav>
                                      </p:tavLst>
                                    </p:anim>
                                    <p:anim calcmode="lin" valueType="num">
                                      <p:cBhvr>
                                        <p:cTn id="37" dur="1000" fill="hold"/>
                                        <p:tgtEl>
                                          <p:spTgt spid="38"/>
                                        </p:tgtEl>
                                        <p:attrNameLst>
                                          <p:attrName>ppt_y</p:attrName>
                                        </p:attrNameLst>
                                      </p:cBhvr>
                                      <p:tavLst>
                                        <p:tav tm="0">
                                          <p:val>
                                            <p:strVal val="#ppt_y+.1"/>
                                          </p:val>
                                        </p:tav>
                                        <p:tav tm="100000">
                                          <p:val>
                                            <p:strVal val="#ppt_y"/>
                                          </p:val>
                                        </p:tav>
                                      </p:tavLst>
                                    </p:anim>
                                  </p:childTnLst>
                                </p:cTn>
                              </p:par>
                              <p:par>
                                <p:cTn id="38" presetID="10" presetClass="entr" presetSubtype="0" fill="hold"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750"/>
                                        <p:tgtEl>
                                          <p:spTgt spid="5"/>
                                        </p:tgtEl>
                                      </p:cBhvr>
                                    </p:animEffect>
                                  </p:childTnLst>
                                </p:cTn>
                              </p:par>
                              <p:par>
                                <p:cTn id="41" presetID="42"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1000"/>
                                        <p:tgtEl>
                                          <p:spTgt spid="39"/>
                                        </p:tgtEl>
                                      </p:cBhvr>
                                    </p:animEffect>
                                    <p:anim calcmode="lin" valueType="num">
                                      <p:cBhvr>
                                        <p:cTn id="44" dur="1000" fill="hold"/>
                                        <p:tgtEl>
                                          <p:spTgt spid="39"/>
                                        </p:tgtEl>
                                        <p:attrNameLst>
                                          <p:attrName>ppt_x</p:attrName>
                                        </p:attrNameLst>
                                      </p:cBhvr>
                                      <p:tavLst>
                                        <p:tav tm="0">
                                          <p:val>
                                            <p:strVal val="#ppt_x"/>
                                          </p:val>
                                        </p:tav>
                                        <p:tav tm="100000">
                                          <p:val>
                                            <p:strVal val="#ppt_x"/>
                                          </p:val>
                                        </p:tav>
                                      </p:tavLst>
                                    </p:anim>
                                    <p:anim calcmode="lin" valueType="num">
                                      <p:cBhvr>
                                        <p:cTn id="45" dur="1000" fill="hold"/>
                                        <p:tgtEl>
                                          <p:spTgt spid="39"/>
                                        </p:tgtEl>
                                        <p:attrNameLst>
                                          <p:attrName>ppt_y</p:attrName>
                                        </p:attrNameLst>
                                      </p:cBhvr>
                                      <p:tavLst>
                                        <p:tav tm="0">
                                          <p:val>
                                            <p:strVal val="#ppt_y+.1"/>
                                          </p:val>
                                        </p:tav>
                                        <p:tav tm="100000">
                                          <p:val>
                                            <p:strVal val="#ppt_y"/>
                                          </p:val>
                                        </p:tav>
                                      </p:tavLst>
                                    </p:anim>
                                  </p:childTnLst>
                                </p:cTn>
                              </p:par>
                              <p:par>
                                <p:cTn id="46" presetID="10" presetClass="entr" presetSubtype="0"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946931" y="0"/>
            <a:ext cx="7926402" cy="6858000"/>
            <a:chOff x="611560" y="0"/>
            <a:chExt cx="7926402" cy="6858000"/>
          </a:xfrm>
        </p:grpSpPr>
        <p:sp>
          <p:nvSpPr>
            <p:cNvPr id="23" name="矩形 22"/>
            <p:cNvSpPr/>
            <p:nvPr/>
          </p:nvSpPr>
          <p:spPr>
            <a:xfrm>
              <a:off x="4139952" y="0"/>
              <a:ext cx="864096"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4"/>
            <p:cNvSpPr txBox="1"/>
            <p:nvPr/>
          </p:nvSpPr>
          <p:spPr>
            <a:xfrm>
              <a:off x="4239523" y="1124744"/>
              <a:ext cx="649537" cy="646331"/>
            </a:xfrm>
            <a:prstGeom prst="rect">
              <a:avLst/>
            </a:prstGeom>
            <a:noFill/>
          </p:spPr>
          <p:txBody>
            <a:bodyPr wrap="none" rtlCol="0">
              <a:spAutoFit/>
            </a:bodyPr>
            <a:lstStyle/>
            <a:p>
              <a:r>
                <a:rPr lang="en-US" altLang="zh-CN" sz="3600" b="1" dirty="0">
                  <a:solidFill>
                    <a:schemeClr val="bg1"/>
                  </a:solidFill>
                  <a:latin typeface="MS PMincho" pitchFamily="18" charset="-128"/>
                  <a:ea typeface="MS PMincho" pitchFamily="18" charset="-128"/>
                </a:rPr>
                <a:t>01</a:t>
              </a:r>
              <a:endParaRPr lang="zh-CN" altLang="en-US" sz="3600" b="1" dirty="0">
                <a:solidFill>
                  <a:schemeClr val="bg1"/>
                </a:solidFill>
                <a:latin typeface="MS PMincho" pitchFamily="18" charset="-128"/>
                <a:ea typeface="MS PMincho" pitchFamily="18" charset="-128"/>
              </a:endParaRPr>
            </a:p>
          </p:txBody>
        </p:sp>
        <p:cxnSp>
          <p:nvCxnSpPr>
            <p:cNvPr id="25" name="直接连接符 24"/>
            <p:cNvCxnSpPr/>
            <p:nvPr/>
          </p:nvCxnSpPr>
          <p:spPr>
            <a:xfrm>
              <a:off x="3315698" y="1493732"/>
              <a:ext cx="864096" cy="0"/>
            </a:xfrm>
            <a:prstGeom prst="line">
              <a:avLst/>
            </a:prstGeom>
            <a:ln w="28575">
              <a:solidFill>
                <a:srgbClr val="02C9F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4175956" y="1436888"/>
              <a:ext cx="108012" cy="108012"/>
            </a:xfrm>
            <a:prstGeom prst="ellipse">
              <a:avLst/>
            </a:prstGeom>
            <a:solidFill>
              <a:srgbClr val="02C9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488230" y="1308178"/>
              <a:ext cx="2029858" cy="362662"/>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Nexa Light" panose="02000000000000000000" pitchFamily="2" charset="0"/>
                </a:rPr>
                <a:t>Main Keyword</a:t>
              </a:r>
              <a:endParaRPr lang="zh-CN" altLang="en-US" sz="1600" dirty="0">
                <a:latin typeface="微软雅黑" pitchFamily="34" charset="-122"/>
                <a:ea typeface="微软雅黑" pitchFamily="34" charset="-122"/>
              </a:endParaRPr>
            </a:p>
          </p:txBody>
        </p:sp>
        <p:sp>
          <p:nvSpPr>
            <p:cNvPr id="34" name="TextBox 11"/>
            <p:cNvSpPr txBox="1"/>
            <p:nvPr/>
          </p:nvSpPr>
          <p:spPr>
            <a:xfrm>
              <a:off x="611560" y="1771075"/>
              <a:ext cx="2952328" cy="1015663"/>
            </a:xfrm>
            <a:prstGeom prst="rect">
              <a:avLst/>
            </a:prstGeom>
            <a:noFill/>
          </p:spPr>
          <p:txBody>
            <a:bodyPr wrap="square" rtlCol="0">
              <a:spAutoFit/>
            </a:bodyPr>
            <a:lstStyle/>
            <a:p>
              <a:pPr algn="r"/>
              <a:r>
                <a:rPr lang="en-US" altLang="zh-CN" sz="1200" dirty="0">
                  <a:solidFill>
                    <a:schemeClr val="bg1"/>
                  </a:solidFill>
                  <a:latin typeface="Nexa Light" panose="02000000000000000000" pitchFamily="2" charset="0"/>
                  <a:ea typeface="Microsoft YaHei" panose="020B0503020204020204" pitchFamily="34" charset="-122"/>
                </a:rPr>
                <a:t>No matter how bad your heart has been broken, the world doesn’t stop for your grief. The sun comes right back up the next day. No matter how bad your heart has</a:t>
              </a:r>
              <a:endParaRPr lang="zh-CN" altLang="en-US" sz="1200" dirty="0">
                <a:solidFill>
                  <a:schemeClr val="bg1"/>
                </a:solidFill>
                <a:latin typeface="Nexa Light" panose="02000000000000000000" pitchFamily="2" charset="0"/>
              </a:endParaRPr>
            </a:p>
          </p:txBody>
        </p:sp>
        <p:sp>
          <p:nvSpPr>
            <p:cNvPr id="35" name="TextBox 13"/>
            <p:cNvSpPr txBox="1"/>
            <p:nvPr/>
          </p:nvSpPr>
          <p:spPr>
            <a:xfrm>
              <a:off x="4239523" y="2780928"/>
              <a:ext cx="649537" cy="646331"/>
            </a:xfrm>
            <a:prstGeom prst="rect">
              <a:avLst/>
            </a:prstGeom>
            <a:noFill/>
          </p:spPr>
          <p:txBody>
            <a:bodyPr wrap="none" rtlCol="0">
              <a:spAutoFit/>
            </a:bodyPr>
            <a:lstStyle/>
            <a:p>
              <a:r>
                <a:rPr lang="en-US" altLang="zh-CN" sz="3600" b="1" dirty="0">
                  <a:solidFill>
                    <a:schemeClr val="bg1"/>
                  </a:solidFill>
                  <a:latin typeface="MS PMincho" pitchFamily="18" charset="-128"/>
                  <a:ea typeface="MS PMincho" pitchFamily="18" charset="-128"/>
                </a:rPr>
                <a:t>02</a:t>
              </a:r>
              <a:endParaRPr lang="zh-CN" altLang="en-US" sz="3600" b="1" dirty="0">
                <a:solidFill>
                  <a:schemeClr val="bg1"/>
                </a:solidFill>
                <a:latin typeface="MS PMincho" pitchFamily="18" charset="-128"/>
                <a:ea typeface="MS PMincho" pitchFamily="18" charset="-128"/>
              </a:endParaRPr>
            </a:p>
          </p:txBody>
        </p:sp>
        <p:cxnSp>
          <p:nvCxnSpPr>
            <p:cNvPr id="36" name="直接连接符 35"/>
            <p:cNvCxnSpPr/>
            <p:nvPr/>
          </p:nvCxnSpPr>
          <p:spPr>
            <a:xfrm flipH="1">
              <a:off x="4964206" y="3108316"/>
              <a:ext cx="864096" cy="0"/>
            </a:xfrm>
            <a:prstGeom prst="line">
              <a:avLst/>
            </a:prstGeom>
            <a:ln w="28575">
              <a:solidFill>
                <a:srgbClr val="02C9F8"/>
              </a:solidFill>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flipH="1">
              <a:off x="4860032" y="3051472"/>
              <a:ext cx="108012" cy="108012"/>
            </a:xfrm>
            <a:prstGeom prst="ellipse">
              <a:avLst/>
            </a:prstGeom>
            <a:solidFill>
              <a:srgbClr val="02C9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flipH="1">
              <a:off x="5625912" y="2922762"/>
              <a:ext cx="2029858" cy="362662"/>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Nexa Light" panose="02000000000000000000" pitchFamily="2" charset="0"/>
                </a:rPr>
                <a:t>Main Keyword</a:t>
              </a:r>
              <a:endParaRPr lang="zh-CN" altLang="en-US" sz="1600" dirty="0">
                <a:latin typeface="微软雅黑" pitchFamily="34" charset="-122"/>
                <a:ea typeface="微软雅黑" pitchFamily="34" charset="-122"/>
              </a:endParaRPr>
            </a:p>
          </p:txBody>
        </p:sp>
        <p:sp>
          <p:nvSpPr>
            <p:cNvPr id="42" name="TextBox 18"/>
            <p:cNvSpPr txBox="1"/>
            <p:nvPr/>
          </p:nvSpPr>
          <p:spPr>
            <a:xfrm>
              <a:off x="5585634" y="3349441"/>
              <a:ext cx="2952328" cy="1015663"/>
            </a:xfrm>
            <a:prstGeom prst="rect">
              <a:avLst/>
            </a:prstGeom>
            <a:noFill/>
          </p:spPr>
          <p:txBody>
            <a:bodyPr wrap="square" rtlCol="0">
              <a:spAutoFit/>
            </a:bodyPr>
            <a:lstStyle/>
            <a:p>
              <a:r>
                <a:rPr lang="en-US" altLang="zh-CN" sz="1200" dirty="0">
                  <a:solidFill>
                    <a:schemeClr val="bg1"/>
                  </a:solidFill>
                  <a:latin typeface="Nexa Light" panose="02000000000000000000" pitchFamily="2" charset="0"/>
                  <a:ea typeface="Microsoft YaHei" panose="020B0503020204020204" pitchFamily="34" charset="-122"/>
                </a:rPr>
                <a:t>No matter how bad your heart has been broken, the world doesn’t stop for your grief. The sun comes right back up the next day. No matter how bad your heart has</a:t>
              </a:r>
              <a:endParaRPr lang="zh-CN" altLang="en-US" sz="1200" dirty="0">
                <a:solidFill>
                  <a:schemeClr val="bg1"/>
                </a:solidFill>
                <a:latin typeface="Nexa Light" panose="02000000000000000000" pitchFamily="2" charset="0"/>
              </a:endParaRPr>
            </a:p>
          </p:txBody>
        </p:sp>
        <p:sp>
          <p:nvSpPr>
            <p:cNvPr id="43" name="TextBox 19"/>
            <p:cNvSpPr txBox="1"/>
            <p:nvPr/>
          </p:nvSpPr>
          <p:spPr>
            <a:xfrm>
              <a:off x="4247231" y="4365104"/>
              <a:ext cx="649537" cy="646331"/>
            </a:xfrm>
            <a:prstGeom prst="rect">
              <a:avLst/>
            </a:prstGeom>
            <a:noFill/>
          </p:spPr>
          <p:txBody>
            <a:bodyPr wrap="none" rtlCol="0">
              <a:spAutoFit/>
            </a:bodyPr>
            <a:lstStyle/>
            <a:p>
              <a:r>
                <a:rPr lang="en-US" altLang="zh-CN" sz="3600" b="1" dirty="0">
                  <a:solidFill>
                    <a:schemeClr val="bg1"/>
                  </a:solidFill>
                  <a:latin typeface="MS PMincho" pitchFamily="18" charset="-128"/>
                  <a:ea typeface="MS PMincho" pitchFamily="18" charset="-128"/>
                </a:rPr>
                <a:t>03</a:t>
              </a:r>
              <a:endParaRPr lang="zh-CN" altLang="en-US" sz="3600" b="1" dirty="0">
                <a:solidFill>
                  <a:schemeClr val="bg1"/>
                </a:solidFill>
                <a:latin typeface="MS PMincho" pitchFamily="18" charset="-128"/>
                <a:ea typeface="MS PMincho" pitchFamily="18" charset="-128"/>
              </a:endParaRPr>
            </a:p>
          </p:txBody>
        </p:sp>
        <p:cxnSp>
          <p:nvCxnSpPr>
            <p:cNvPr id="44" name="直接连接符 43"/>
            <p:cNvCxnSpPr/>
            <p:nvPr/>
          </p:nvCxnSpPr>
          <p:spPr>
            <a:xfrm>
              <a:off x="3323406" y="4734092"/>
              <a:ext cx="864096" cy="0"/>
            </a:xfrm>
            <a:prstGeom prst="line">
              <a:avLst/>
            </a:prstGeom>
            <a:ln w="28575">
              <a:solidFill>
                <a:srgbClr val="02C9F8"/>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4183664" y="4677248"/>
              <a:ext cx="108012" cy="108012"/>
            </a:xfrm>
            <a:prstGeom prst="ellipse">
              <a:avLst/>
            </a:prstGeom>
            <a:solidFill>
              <a:srgbClr val="02C9F8"/>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495938" y="4548538"/>
              <a:ext cx="2029858" cy="362662"/>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Nexa Light" panose="02000000000000000000" pitchFamily="2" charset="0"/>
                </a:rPr>
                <a:t>Main Keyword</a:t>
              </a:r>
              <a:endParaRPr lang="zh-CN" altLang="en-US" sz="1600" dirty="0">
                <a:latin typeface="微软雅黑" pitchFamily="34" charset="-122"/>
                <a:ea typeface="微软雅黑" pitchFamily="34" charset="-122"/>
              </a:endParaRPr>
            </a:p>
          </p:txBody>
        </p:sp>
        <p:sp>
          <p:nvSpPr>
            <p:cNvPr id="47" name="TextBox 24"/>
            <p:cNvSpPr txBox="1"/>
            <p:nvPr/>
          </p:nvSpPr>
          <p:spPr>
            <a:xfrm>
              <a:off x="619268" y="5011435"/>
              <a:ext cx="2952328" cy="1015663"/>
            </a:xfrm>
            <a:prstGeom prst="rect">
              <a:avLst/>
            </a:prstGeom>
            <a:noFill/>
          </p:spPr>
          <p:txBody>
            <a:bodyPr wrap="square" rtlCol="0">
              <a:spAutoFit/>
            </a:bodyPr>
            <a:lstStyle/>
            <a:p>
              <a:pPr algn="r"/>
              <a:r>
                <a:rPr lang="en-US" altLang="zh-CN" sz="1200" dirty="0">
                  <a:solidFill>
                    <a:schemeClr val="bg1"/>
                  </a:solidFill>
                  <a:latin typeface="Nexa Light" panose="02000000000000000000" pitchFamily="2" charset="0"/>
                  <a:ea typeface="Microsoft YaHei" panose="020B0503020204020204" pitchFamily="34" charset="-122"/>
                </a:rPr>
                <a:t>No matter how bad your heart has been broken, the world doesn’t stop for your grief. The sun comes right back up the next day. No matter how bad your heart has</a:t>
              </a:r>
              <a:endParaRPr lang="zh-CN" altLang="en-US" sz="1200" dirty="0">
                <a:solidFill>
                  <a:schemeClr val="bg1"/>
                </a:solidFill>
                <a:latin typeface="Nexa Light" panose="02000000000000000000" pitchFamily="2" charset="0"/>
              </a:endParaRPr>
            </a:p>
          </p:txBody>
        </p:sp>
      </p:grpSp>
      <p:sp>
        <p:nvSpPr>
          <p:cNvPr id="21" name="文本框 20">
            <a:extLst>
              <a:ext uri="{FF2B5EF4-FFF2-40B4-BE49-F238E27FC236}">
                <a16:creationId xmlns:a16="http://schemas.microsoft.com/office/drawing/2014/main" id="{B5346735-1FC6-4A08-9010-2D0AFB48C81D}"/>
              </a:ext>
            </a:extLst>
          </p:cNvPr>
          <p:cNvSpPr txBox="1"/>
          <p:nvPr/>
        </p:nvSpPr>
        <p:spPr>
          <a:xfrm>
            <a:off x="821054" y="361950"/>
            <a:ext cx="3619500" cy="400110"/>
          </a:xfrm>
          <a:prstGeom prst="rect">
            <a:avLst/>
          </a:prstGeom>
          <a:noFill/>
        </p:spPr>
        <p:txBody>
          <a:bodyPr wrap="square" rtlCol="0">
            <a:spAutoFit/>
          </a:bodyPr>
          <a:lstStyle/>
          <a:p>
            <a:r>
              <a:rPr lang="en-US" altLang="zh-CN" sz="2000" dirty="0">
                <a:solidFill>
                  <a:schemeClr val="bg1"/>
                </a:solidFill>
                <a:latin typeface="Nexa Light" panose="02000000000000000000" pitchFamily="2" charset="0"/>
              </a:rPr>
              <a:t>ADD THE TITLE HERE</a:t>
            </a:r>
            <a:endParaRPr lang="zh-CN" altLang="en-US" sz="2000" dirty="0">
              <a:solidFill>
                <a:schemeClr val="bg1"/>
              </a:solidFill>
              <a:latin typeface="Nexa Light" panose="02000000000000000000" pitchFamily="2" charset="0"/>
            </a:endParaRPr>
          </a:p>
        </p:txBody>
      </p:sp>
      <p:sp>
        <p:nvSpPr>
          <p:cNvPr id="22" name="矩形 21">
            <a:extLst>
              <a:ext uri="{FF2B5EF4-FFF2-40B4-BE49-F238E27FC236}">
                <a16:creationId xmlns:a16="http://schemas.microsoft.com/office/drawing/2014/main" id="{CF3448BA-4BD4-4158-BD71-64117EAD5D9F}"/>
              </a:ext>
            </a:extLst>
          </p:cNvPr>
          <p:cNvSpPr/>
          <p:nvPr/>
        </p:nvSpPr>
        <p:spPr>
          <a:xfrm>
            <a:off x="821054" y="762060"/>
            <a:ext cx="6096000" cy="276999"/>
          </a:xfrm>
          <a:prstGeom prst="rect">
            <a:avLst/>
          </a:prstGeom>
        </p:spPr>
        <p:txBody>
          <a:bodyPr>
            <a:spAutoFit/>
          </a:bodyPr>
          <a:lstStyle/>
          <a:p>
            <a:r>
              <a:rPr lang="en-US" altLang="zh-CN" sz="1200" dirty="0">
                <a:solidFill>
                  <a:schemeClr val="bg1"/>
                </a:solidFill>
                <a:latin typeface="Nexa Light" panose="02000000000000000000" pitchFamily="2" charset="0"/>
              </a:rPr>
              <a:t>Use, by you or one client, in a single end product which</a:t>
            </a:r>
            <a:endParaRPr lang="zh-CN" altLang="en-US" sz="1200" dirty="0">
              <a:solidFill>
                <a:schemeClr val="bg1"/>
              </a:solidFill>
              <a:latin typeface="Nexa Light" panose="02000000000000000000" pitchFamily="2" charset="0"/>
            </a:endParaRPr>
          </a:p>
        </p:txBody>
      </p:sp>
      <p:sp>
        <p:nvSpPr>
          <p:cNvPr id="26" name="矩形 25">
            <a:extLst>
              <a:ext uri="{FF2B5EF4-FFF2-40B4-BE49-F238E27FC236}">
                <a16:creationId xmlns:a16="http://schemas.microsoft.com/office/drawing/2014/main" id="{D9187E68-45FB-44F6-9CE8-FFC36709B9FE}"/>
              </a:ext>
            </a:extLst>
          </p:cNvPr>
          <p:cNvSpPr/>
          <p:nvPr/>
        </p:nvSpPr>
        <p:spPr>
          <a:xfrm>
            <a:off x="0" y="412750"/>
            <a:ext cx="45719" cy="538609"/>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F63EE6C1-617D-46EF-B3A9-5578616CA652}"/>
              </a:ext>
            </a:extLst>
          </p:cNvPr>
          <p:cNvSpPr/>
          <p:nvPr/>
        </p:nvSpPr>
        <p:spPr>
          <a:xfrm>
            <a:off x="114299" y="412750"/>
            <a:ext cx="619125" cy="538609"/>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FD5DA5F4-93FB-4AC0-8771-4A17DD69746F}"/>
              </a:ext>
            </a:extLst>
          </p:cNvPr>
          <p:cNvSpPr txBox="1"/>
          <p:nvPr/>
        </p:nvSpPr>
        <p:spPr>
          <a:xfrm>
            <a:off x="286939" y="412750"/>
            <a:ext cx="273844" cy="538609"/>
          </a:xfrm>
          <a:prstGeom prst="rect">
            <a:avLst/>
          </a:prstGeom>
          <a:solidFill>
            <a:srgbClr val="02C9F8"/>
          </a:solidFill>
        </p:spPr>
        <p:txBody>
          <a:bodyPr wrap="square" rtlCol="0">
            <a:spAutoFit/>
          </a:bodyPr>
          <a:lstStyle/>
          <a:p>
            <a:pPr algn="ctr"/>
            <a:r>
              <a:rPr lang="en-US" altLang="zh-CN" sz="2800" dirty="0">
                <a:solidFill>
                  <a:schemeClr val="bg1"/>
                </a:solidFill>
                <a:latin typeface="Century Gothic" panose="020B0502020202020204" pitchFamily="34" charset="0"/>
              </a:rPr>
              <a:t>1</a:t>
            </a:r>
            <a:endParaRPr lang="zh-CN" altLang="en-US" sz="28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9278892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750"/>
                                        <p:tgtEl>
                                          <p:spTgt spid="28"/>
                                        </p:tgtEl>
                                      </p:cBhvr>
                                    </p:animEffect>
                                    <p:anim calcmode="lin" valueType="num">
                                      <p:cBhvr>
                                        <p:cTn id="16" dur="750" fill="hold"/>
                                        <p:tgtEl>
                                          <p:spTgt spid="28"/>
                                        </p:tgtEl>
                                        <p:attrNameLst>
                                          <p:attrName>ppt_x</p:attrName>
                                        </p:attrNameLst>
                                      </p:cBhvr>
                                      <p:tavLst>
                                        <p:tav tm="0">
                                          <p:val>
                                            <p:strVal val="#ppt_x"/>
                                          </p:val>
                                        </p:tav>
                                        <p:tav tm="100000">
                                          <p:val>
                                            <p:strVal val="#ppt_x"/>
                                          </p:val>
                                        </p:tav>
                                      </p:tavLst>
                                    </p:anim>
                                    <p:anim calcmode="lin" valueType="num">
                                      <p:cBhvr>
                                        <p:cTn id="17" dur="750" fill="hold"/>
                                        <p:tgtEl>
                                          <p:spTgt spid="28"/>
                                        </p:tgtEl>
                                        <p:attrNameLst>
                                          <p:attrName>ppt_y</p:attrName>
                                        </p:attrNameLst>
                                      </p:cBhvr>
                                      <p:tavLst>
                                        <p:tav tm="0">
                                          <p:val>
                                            <p:strVal val="#ppt_y+.1"/>
                                          </p:val>
                                        </p:tav>
                                        <p:tav tm="100000">
                                          <p:val>
                                            <p:strVal val="#ppt_y"/>
                                          </p:val>
                                        </p:tav>
                                      </p:tavLst>
                                    </p:anim>
                                  </p:childTnLst>
                                </p:cTn>
                              </p:par>
                            </p:childTnLst>
                          </p:cTn>
                        </p:par>
                        <p:par>
                          <p:cTn id="18" fill="hold">
                            <p:stCondLst>
                              <p:cond delay="1750"/>
                            </p:stCondLst>
                            <p:childTnLst>
                              <p:par>
                                <p:cTn id="19" presetID="42" presetClass="entr" presetSubtype="0"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1000"/>
                                        <p:tgtEl>
                                          <p:spTgt spid="21"/>
                                        </p:tgtEl>
                                      </p:cBhvr>
                                    </p:animEffect>
                                    <p:anim calcmode="lin" valueType="num">
                                      <p:cBhvr>
                                        <p:cTn id="22" dur="1000" fill="hold"/>
                                        <p:tgtEl>
                                          <p:spTgt spid="21"/>
                                        </p:tgtEl>
                                        <p:attrNameLst>
                                          <p:attrName>ppt_x</p:attrName>
                                        </p:attrNameLst>
                                      </p:cBhvr>
                                      <p:tavLst>
                                        <p:tav tm="0">
                                          <p:val>
                                            <p:strVal val="#ppt_x"/>
                                          </p:val>
                                        </p:tav>
                                        <p:tav tm="100000">
                                          <p:val>
                                            <p:strVal val="#ppt_x"/>
                                          </p:val>
                                        </p:tav>
                                      </p:tavLst>
                                    </p:anim>
                                    <p:anim calcmode="lin" valueType="num">
                                      <p:cBhvr>
                                        <p:cTn id="23" dur="1000" fill="hold"/>
                                        <p:tgtEl>
                                          <p:spTgt spid="21"/>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1000"/>
                                        <p:tgtEl>
                                          <p:spTgt spid="22"/>
                                        </p:tgtEl>
                                      </p:cBhvr>
                                    </p:animEffect>
                                    <p:anim calcmode="lin" valueType="num">
                                      <p:cBhvr>
                                        <p:cTn id="27" dur="1000" fill="hold"/>
                                        <p:tgtEl>
                                          <p:spTgt spid="22"/>
                                        </p:tgtEl>
                                        <p:attrNameLst>
                                          <p:attrName>ppt_x</p:attrName>
                                        </p:attrNameLst>
                                      </p:cBhvr>
                                      <p:tavLst>
                                        <p:tav tm="0">
                                          <p:val>
                                            <p:strVal val="#ppt_x"/>
                                          </p:val>
                                        </p:tav>
                                        <p:tav tm="100000">
                                          <p:val>
                                            <p:strVal val="#ppt_x"/>
                                          </p:val>
                                        </p:tav>
                                      </p:tavLst>
                                    </p:anim>
                                    <p:anim calcmode="lin" valueType="num">
                                      <p:cBhvr>
                                        <p:cTn id="2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6" grpId="0" animBg="1"/>
      <p:bldP spid="27"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21054" y="361950"/>
            <a:ext cx="3619500" cy="400110"/>
          </a:xfrm>
          <a:prstGeom prst="rect">
            <a:avLst/>
          </a:prstGeom>
          <a:noFill/>
        </p:spPr>
        <p:txBody>
          <a:bodyPr wrap="square" rtlCol="0">
            <a:spAutoFit/>
          </a:bodyPr>
          <a:lstStyle/>
          <a:p>
            <a:r>
              <a:rPr lang="en-US" altLang="zh-CN" sz="2000" dirty="0">
                <a:solidFill>
                  <a:schemeClr val="bg1"/>
                </a:solidFill>
                <a:latin typeface="Nexa Light" panose="02000000000000000000" pitchFamily="2" charset="0"/>
              </a:rPr>
              <a:t>ADD THE TITLE HERE</a:t>
            </a:r>
            <a:endParaRPr lang="zh-CN" altLang="en-US" sz="2000" dirty="0">
              <a:solidFill>
                <a:schemeClr val="bg1"/>
              </a:solidFill>
              <a:latin typeface="Nexa Light" panose="02000000000000000000" pitchFamily="2" charset="0"/>
            </a:endParaRPr>
          </a:p>
        </p:txBody>
      </p:sp>
      <p:sp>
        <p:nvSpPr>
          <p:cNvPr id="8" name="矩形 7"/>
          <p:cNvSpPr/>
          <p:nvPr/>
        </p:nvSpPr>
        <p:spPr>
          <a:xfrm>
            <a:off x="821054" y="762060"/>
            <a:ext cx="6096000" cy="276999"/>
          </a:xfrm>
          <a:prstGeom prst="rect">
            <a:avLst/>
          </a:prstGeom>
        </p:spPr>
        <p:txBody>
          <a:bodyPr>
            <a:spAutoFit/>
          </a:bodyPr>
          <a:lstStyle/>
          <a:p>
            <a:r>
              <a:rPr lang="en-US" altLang="zh-CN" sz="1200" dirty="0">
                <a:solidFill>
                  <a:schemeClr val="bg1"/>
                </a:solidFill>
                <a:latin typeface="Nexa Light" panose="02000000000000000000" pitchFamily="2" charset="0"/>
              </a:rPr>
              <a:t>Use, by you or one client, in a single end product which</a:t>
            </a:r>
            <a:endParaRPr lang="zh-CN" altLang="en-US" sz="1200" dirty="0">
              <a:solidFill>
                <a:schemeClr val="bg1"/>
              </a:solidFill>
              <a:latin typeface="Nexa Light" panose="02000000000000000000" pitchFamily="2" charset="0"/>
            </a:endParaRPr>
          </a:p>
        </p:txBody>
      </p:sp>
      <p:sp>
        <p:nvSpPr>
          <p:cNvPr id="9" name="矩形 8"/>
          <p:cNvSpPr/>
          <p:nvPr/>
        </p:nvSpPr>
        <p:spPr>
          <a:xfrm>
            <a:off x="0" y="412750"/>
            <a:ext cx="45719" cy="538609"/>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4299" y="412750"/>
            <a:ext cx="619125" cy="538609"/>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86939" y="412750"/>
            <a:ext cx="273844" cy="538609"/>
          </a:xfrm>
          <a:prstGeom prst="rect">
            <a:avLst/>
          </a:prstGeom>
          <a:solidFill>
            <a:srgbClr val="02C9F8"/>
          </a:solidFill>
        </p:spPr>
        <p:txBody>
          <a:bodyPr wrap="square" rtlCol="0">
            <a:spAutoFit/>
          </a:bodyPr>
          <a:lstStyle/>
          <a:p>
            <a:pPr algn="ctr"/>
            <a:r>
              <a:rPr lang="en-US" altLang="zh-CN" sz="2800" dirty="0">
                <a:solidFill>
                  <a:schemeClr val="bg1"/>
                </a:solidFill>
                <a:latin typeface="Century Gothic" panose="020B0502020202020204" pitchFamily="34" charset="0"/>
              </a:rPr>
              <a:t>1</a:t>
            </a:r>
            <a:endParaRPr lang="zh-CN" altLang="en-US" sz="2800" dirty="0">
              <a:solidFill>
                <a:schemeClr val="bg1"/>
              </a:solidFill>
              <a:latin typeface="Century Gothic" panose="020B0502020202020204" pitchFamily="34" charset="0"/>
            </a:endParaRPr>
          </a:p>
        </p:txBody>
      </p:sp>
      <p:grpSp>
        <p:nvGrpSpPr>
          <p:cNvPr id="2" name="组合 1"/>
          <p:cNvGrpSpPr/>
          <p:nvPr/>
        </p:nvGrpSpPr>
        <p:grpSpPr>
          <a:xfrm>
            <a:off x="2026444" y="2526264"/>
            <a:ext cx="2195512" cy="887413"/>
            <a:chOff x="2026444" y="2526264"/>
            <a:chExt cx="2195512" cy="887413"/>
          </a:xfrm>
        </p:grpSpPr>
        <p:sp>
          <p:nvSpPr>
            <p:cNvPr id="20" name="矩形 19"/>
            <p:cNvSpPr/>
            <p:nvPr/>
          </p:nvSpPr>
          <p:spPr>
            <a:xfrm>
              <a:off x="2026444" y="2526264"/>
              <a:ext cx="2195512" cy="887413"/>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KSO_Shape"/>
            <p:cNvSpPr>
              <a:spLocks/>
            </p:cNvSpPr>
            <p:nvPr/>
          </p:nvSpPr>
          <p:spPr bwMode="auto">
            <a:xfrm>
              <a:off x="2756514" y="2601670"/>
              <a:ext cx="735372" cy="736600"/>
            </a:xfrm>
            <a:custGeom>
              <a:avLst/>
              <a:gdLst>
                <a:gd name="T0" fmla="*/ 2147483646 w 4409"/>
                <a:gd name="T1" fmla="*/ 2147483646 h 4408"/>
                <a:gd name="T2" fmla="*/ 2147483646 w 4409"/>
                <a:gd name="T3" fmla="*/ 2147483646 h 4408"/>
                <a:gd name="T4" fmla="*/ 2147483646 w 4409"/>
                <a:gd name="T5" fmla="*/ 2147483646 h 4408"/>
                <a:gd name="T6" fmla="*/ 2147483646 w 4409"/>
                <a:gd name="T7" fmla="*/ 2147483646 h 4408"/>
                <a:gd name="T8" fmla="*/ 2147483646 w 4409"/>
                <a:gd name="T9" fmla="*/ 2147483646 h 4408"/>
                <a:gd name="T10" fmla="*/ 2147483646 w 4409"/>
                <a:gd name="T11" fmla="*/ 2147483646 h 4408"/>
                <a:gd name="T12" fmla="*/ 2147483646 w 4409"/>
                <a:gd name="T13" fmla="*/ 2147483646 h 4408"/>
                <a:gd name="T14" fmla="*/ 2147483646 w 4409"/>
                <a:gd name="T15" fmla="*/ 2147483646 h 4408"/>
                <a:gd name="T16" fmla="*/ 481718167 w 4409"/>
                <a:gd name="T17" fmla="*/ 2147483646 h 4408"/>
                <a:gd name="T18" fmla="*/ 321145301 w 4409"/>
                <a:gd name="T19" fmla="*/ 2147483646 h 4408"/>
                <a:gd name="T20" fmla="*/ 2147483646 w 4409"/>
                <a:gd name="T21" fmla="*/ 2147483646 h 4408"/>
                <a:gd name="T22" fmla="*/ 2147483646 w 4409"/>
                <a:gd name="T23" fmla="*/ 2147483646 h 4408"/>
                <a:gd name="T24" fmla="*/ 2147483646 w 4409"/>
                <a:gd name="T25" fmla="*/ 2147483646 h 4408"/>
                <a:gd name="T26" fmla="*/ 2147483646 w 4409"/>
                <a:gd name="T27" fmla="*/ 2147483646 h 4408"/>
                <a:gd name="T28" fmla="*/ 2147483646 w 4409"/>
                <a:gd name="T29" fmla="*/ 2147483646 h 4408"/>
                <a:gd name="T30" fmla="*/ 2147483646 w 4409"/>
                <a:gd name="T31" fmla="*/ 2147483646 h 4408"/>
                <a:gd name="T32" fmla="*/ 2147483646 w 4409"/>
                <a:gd name="T33" fmla="*/ 2147483646 h 4408"/>
                <a:gd name="T34" fmla="*/ 2147483646 w 4409"/>
                <a:gd name="T35" fmla="*/ 2147483646 h 4408"/>
                <a:gd name="T36" fmla="*/ 2147483646 w 4409"/>
                <a:gd name="T37" fmla="*/ 2147483646 h 4408"/>
                <a:gd name="T38" fmla="*/ 2147483646 w 4409"/>
                <a:gd name="T39" fmla="*/ 2147483646 h 4408"/>
                <a:gd name="T40" fmla="*/ 2147483646 w 4409"/>
                <a:gd name="T41" fmla="*/ 2147483646 h 4408"/>
                <a:gd name="T42" fmla="*/ 2147483646 w 4409"/>
                <a:gd name="T43" fmla="*/ 2147483646 h 4408"/>
                <a:gd name="T44" fmla="*/ 2147483646 w 4409"/>
                <a:gd name="T45" fmla="*/ 2147483646 h 4408"/>
                <a:gd name="T46" fmla="*/ 2147483646 w 4409"/>
                <a:gd name="T47" fmla="*/ 2147483646 h 4408"/>
                <a:gd name="T48" fmla="*/ 2147483646 w 4409"/>
                <a:gd name="T49" fmla="*/ 2147483646 h 4408"/>
                <a:gd name="T50" fmla="*/ 2147483646 w 4409"/>
                <a:gd name="T51" fmla="*/ 2147483646 h 4408"/>
                <a:gd name="T52" fmla="*/ 2147483646 w 4409"/>
                <a:gd name="T53" fmla="*/ 2147483646 h 4408"/>
                <a:gd name="T54" fmla="*/ 2147483646 w 4409"/>
                <a:gd name="T55" fmla="*/ 2147483646 h 4408"/>
                <a:gd name="T56" fmla="*/ 2147483646 w 4409"/>
                <a:gd name="T57" fmla="*/ 2147483646 h 4408"/>
                <a:gd name="T58" fmla="*/ 2147483646 w 4409"/>
                <a:gd name="T59" fmla="*/ 2147483646 h 4408"/>
                <a:gd name="T60" fmla="*/ 2147483646 w 4409"/>
                <a:gd name="T61" fmla="*/ 2147483646 h 4408"/>
                <a:gd name="T62" fmla="*/ 2147483646 w 4409"/>
                <a:gd name="T63" fmla="*/ 2147483646 h 4408"/>
                <a:gd name="T64" fmla="*/ 2147483646 w 4409"/>
                <a:gd name="T65" fmla="*/ 2147483646 h 4408"/>
                <a:gd name="T66" fmla="*/ 2147483646 w 4409"/>
                <a:gd name="T67" fmla="*/ 2147483646 h 4408"/>
                <a:gd name="T68" fmla="*/ 2147483646 w 4409"/>
                <a:gd name="T69" fmla="*/ 2147483646 h 4408"/>
                <a:gd name="T70" fmla="*/ 2147483646 w 4409"/>
                <a:gd name="T71" fmla="*/ 2147483646 h 4408"/>
                <a:gd name="T72" fmla="*/ 2147483646 w 4409"/>
                <a:gd name="T73" fmla="*/ 2147483646 h 4408"/>
                <a:gd name="T74" fmla="*/ 2147483646 w 4409"/>
                <a:gd name="T75" fmla="*/ 2147483646 h 4408"/>
                <a:gd name="T76" fmla="*/ 2147483646 w 4409"/>
                <a:gd name="T77" fmla="*/ 2147483646 h 4408"/>
                <a:gd name="T78" fmla="*/ 2147483646 w 4409"/>
                <a:gd name="T79" fmla="*/ 2147483646 h 4408"/>
                <a:gd name="T80" fmla="*/ 2147483646 w 4409"/>
                <a:gd name="T81" fmla="*/ 2147483646 h 4408"/>
                <a:gd name="T82" fmla="*/ 2147483646 w 4409"/>
                <a:gd name="T83" fmla="*/ 2147483646 h 4408"/>
                <a:gd name="T84" fmla="*/ 2147483646 w 4409"/>
                <a:gd name="T85" fmla="*/ 2147483646 h 4408"/>
                <a:gd name="T86" fmla="*/ 2147483646 w 4409"/>
                <a:gd name="T87" fmla="*/ 2147483646 h 4408"/>
                <a:gd name="T88" fmla="*/ 2147483646 w 4409"/>
                <a:gd name="T89" fmla="*/ 2147483646 h 4408"/>
                <a:gd name="T90" fmla="*/ 2147483646 w 4409"/>
                <a:gd name="T91" fmla="*/ 2147483646 h 4408"/>
                <a:gd name="T92" fmla="*/ 2147483646 w 4409"/>
                <a:gd name="T93" fmla="*/ 2147483646 h 4408"/>
                <a:gd name="T94" fmla="*/ 2147483646 w 4409"/>
                <a:gd name="T95" fmla="*/ 2147483646 h 4408"/>
                <a:gd name="T96" fmla="*/ 2147483646 w 4409"/>
                <a:gd name="T97" fmla="*/ 2147483646 h 4408"/>
                <a:gd name="T98" fmla="*/ 2147483646 w 4409"/>
                <a:gd name="T99" fmla="*/ 2147483646 h 4408"/>
                <a:gd name="T100" fmla="*/ 2147483646 w 4409"/>
                <a:gd name="T101" fmla="*/ 2147483646 h 4408"/>
                <a:gd name="T102" fmla="*/ 2147483646 w 4409"/>
                <a:gd name="T103" fmla="*/ 2147483646 h 4408"/>
                <a:gd name="T104" fmla="*/ 2147483646 w 4409"/>
                <a:gd name="T105" fmla="*/ 2147483646 h 4408"/>
                <a:gd name="T106" fmla="*/ 2147483646 w 4409"/>
                <a:gd name="T107" fmla="*/ 2147483646 h 4408"/>
                <a:gd name="T108" fmla="*/ 2147483646 w 4409"/>
                <a:gd name="T109" fmla="*/ 2147483646 h 440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409" h="4408">
                  <a:moveTo>
                    <a:pt x="3025" y="2127"/>
                  </a:moveTo>
                  <a:lnTo>
                    <a:pt x="3025" y="2127"/>
                  </a:lnTo>
                  <a:lnTo>
                    <a:pt x="3097" y="2107"/>
                  </a:lnTo>
                  <a:lnTo>
                    <a:pt x="3179" y="2081"/>
                  </a:lnTo>
                  <a:lnTo>
                    <a:pt x="3271" y="2053"/>
                  </a:lnTo>
                  <a:lnTo>
                    <a:pt x="3375" y="2020"/>
                  </a:lnTo>
                  <a:lnTo>
                    <a:pt x="3429" y="2002"/>
                  </a:lnTo>
                  <a:lnTo>
                    <a:pt x="3481" y="1982"/>
                  </a:lnTo>
                  <a:lnTo>
                    <a:pt x="3532" y="1961"/>
                  </a:lnTo>
                  <a:lnTo>
                    <a:pt x="3580" y="1938"/>
                  </a:lnTo>
                  <a:lnTo>
                    <a:pt x="3626" y="1914"/>
                  </a:lnTo>
                  <a:lnTo>
                    <a:pt x="3672" y="1889"/>
                  </a:lnTo>
                  <a:lnTo>
                    <a:pt x="3715" y="1861"/>
                  </a:lnTo>
                  <a:lnTo>
                    <a:pt x="3756" y="1834"/>
                  </a:lnTo>
                  <a:lnTo>
                    <a:pt x="3797" y="1804"/>
                  </a:lnTo>
                  <a:lnTo>
                    <a:pt x="3834" y="1774"/>
                  </a:lnTo>
                  <a:lnTo>
                    <a:pt x="3871" y="1744"/>
                  </a:lnTo>
                  <a:lnTo>
                    <a:pt x="3906" y="1711"/>
                  </a:lnTo>
                  <a:lnTo>
                    <a:pt x="3940" y="1679"/>
                  </a:lnTo>
                  <a:lnTo>
                    <a:pt x="3971" y="1644"/>
                  </a:lnTo>
                  <a:lnTo>
                    <a:pt x="4002" y="1610"/>
                  </a:lnTo>
                  <a:lnTo>
                    <a:pt x="4031" y="1575"/>
                  </a:lnTo>
                  <a:lnTo>
                    <a:pt x="4059" y="1539"/>
                  </a:lnTo>
                  <a:lnTo>
                    <a:pt x="4085" y="1502"/>
                  </a:lnTo>
                  <a:lnTo>
                    <a:pt x="4110" y="1466"/>
                  </a:lnTo>
                  <a:lnTo>
                    <a:pt x="4134" y="1428"/>
                  </a:lnTo>
                  <a:lnTo>
                    <a:pt x="4157" y="1390"/>
                  </a:lnTo>
                  <a:lnTo>
                    <a:pt x="4177" y="1351"/>
                  </a:lnTo>
                  <a:lnTo>
                    <a:pt x="4198" y="1312"/>
                  </a:lnTo>
                  <a:lnTo>
                    <a:pt x="4217" y="1274"/>
                  </a:lnTo>
                  <a:lnTo>
                    <a:pt x="4234" y="1235"/>
                  </a:lnTo>
                  <a:lnTo>
                    <a:pt x="4251" y="1196"/>
                  </a:lnTo>
                  <a:lnTo>
                    <a:pt x="4267" y="1156"/>
                  </a:lnTo>
                  <a:lnTo>
                    <a:pt x="4281" y="1117"/>
                  </a:lnTo>
                  <a:lnTo>
                    <a:pt x="4295" y="1078"/>
                  </a:lnTo>
                  <a:lnTo>
                    <a:pt x="4307" y="1039"/>
                  </a:lnTo>
                  <a:lnTo>
                    <a:pt x="4319" y="1000"/>
                  </a:lnTo>
                  <a:lnTo>
                    <a:pt x="4329" y="961"/>
                  </a:lnTo>
                  <a:lnTo>
                    <a:pt x="4340" y="923"/>
                  </a:lnTo>
                  <a:lnTo>
                    <a:pt x="4349" y="884"/>
                  </a:lnTo>
                  <a:lnTo>
                    <a:pt x="4357" y="847"/>
                  </a:lnTo>
                  <a:lnTo>
                    <a:pt x="4365" y="809"/>
                  </a:lnTo>
                  <a:lnTo>
                    <a:pt x="4377" y="736"/>
                  </a:lnTo>
                  <a:lnTo>
                    <a:pt x="4387" y="665"/>
                  </a:lnTo>
                  <a:lnTo>
                    <a:pt x="4395" y="598"/>
                  </a:lnTo>
                  <a:lnTo>
                    <a:pt x="4401" y="534"/>
                  </a:lnTo>
                  <a:lnTo>
                    <a:pt x="4405" y="474"/>
                  </a:lnTo>
                  <a:lnTo>
                    <a:pt x="4407" y="418"/>
                  </a:lnTo>
                  <a:lnTo>
                    <a:pt x="4409" y="367"/>
                  </a:lnTo>
                  <a:lnTo>
                    <a:pt x="4409" y="321"/>
                  </a:lnTo>
                  <a:lnTo>
                    <a:pt x="4409" y="281"/>
                  </a:lnTo>
                  <a:lnTo>
                    <a:pt x="4407" y="247"/>
                  </a:lnTo>
                  <a:lnTo>
                    <a:pt x="4404" y="201"/>
                  </a:lnTo>
                  <a:lnTo>
                    <a:pt x="4403" y="183"/>
                  </a:lnTo>
                  <a:lnTo>
                    <a:pt x="3786" y="183"/>
                  </a:lnTo>
                  <a:lnTo>
                    <a:pt x="3491" y="183"/>
                  </a:lnTo>
                  <a:lnTo>
                    <a:pt x="3491" y="0"/>
                  </a:lnTo>
                  <a:lnTo>
                    <a:pt x="919" y="0"/>
                  </a:lnTo>
                  <a:lnTo>
                    <a:pt x="919" y="183"/>
                  </a:lnTo>
                  <a:lnTo>
                    <a:pt x="624" y="183"/>
                  </a:lnTo>
                  <a:lnTo>
                    <a:pt x="6" y="183"/>
                  </a:lnTo>
                  <a:lnTo>
                    <a:pt x="5" y="201"/>
                  </a:lnTo>
                  <a:lnTo>
                    <a:pt x="2" y="247"/>
                  </a:lnTo>
                  <a:lnTo>
                    <a:pt x="1" y="282"/>
                  </a:lnTo>
                  <a:lnTo>
                    <a:pt x="0" y="321"/>
                  </a:lnTo>
                  <a:lnTo>
                    <a:pt x="1" y="367"/>
                  </a:lnTo>
                  <a:lnTo>
                    <a:pt x="2" y="419"/>
                  </a:lnTo>
                  <a:lnTo>
                    <a:pt x="4" y="475"/>
                  </a:lnTo>
                  <a:lnTo>
                    <a:pt x="8" y="535"/>
                  </a:lnTo>
                  <a:lnTo>
                    <a:pt x="14" y="599"/>
                  </a:lnTo>
                  <a:lnTo>
                    <a:pt x="22" y="667"/>
                  </a:lnTo>
                  <a:lnTo>
                    <a:pt x="32" y="737"/>
                  </a:lnTo>
                  <a:lnTo>
                    <a:pt x="45" y="811"/>
                  </a:lnTo>
                  <a:lnTo>
                    <a:pt x="52" y="848"/>
                  </a:lnTo>
                  <a:lnTo>
                    <a:pt x="61" y="886"/>
                  </a:lnTo>
                  <a:lnTo>
                    <a:pt x="69" y="924"/>
                  </a:lnTo>
                  <a:lnTo>
                    <a:pt x="79" y="962"/>
                  </a:lnTo>
                  <a:lnTo>
                    <a:pt x="91" y="1002"/>
                  </a:lnTo>
                  <a:lnTo>
                    <a:pt x="102" y="1041"/>
                  </a:lnTo>
                  <a:lnTo>
                    <a:pt x="115" y="1080"/>
                  </a:lnTo>
                  <a:lnTo>
                    <a:pt x="128" y="1120"/>
                  </a:lnTo>
                  <a:lnTo>
                    <a:pt x="142" y="1158"/>
                  </a:lnTo>
                  <a:lnTo>
                    <a:pt x="159" y="1198"/>
                  </a:lnTo>
                  <a:lnTo>
                    <a:pt x="175" y="1237"/>
                  </a:lnTo>
                  <a:lnTo>
                    <a:pt x="193" y="1276"/>
                  </a:lnTo>
                  <a:lnTo>
                    <a:pt x="211" y="1315"/>
                  </a:lnTo>
                  <a:lnTo>
                    <a:pt x="232" y="1354"/>
                  </a:lnTo>
                  <a:lnTo>
                    <a:pt x="253" y="1392"/>
                  </a:lnTo>
                  <a:lnTo>
                    <a:pt x="275" y="1430"/>
                  </a:lnTo>
                  <a:lnTo>
                    <a:pt x="299" y="1468"/>
                  </a:lnTo>
                  <a:lnTo>
                    <a:pt x="324" y="1504"/>
                  </a:lnTo>
                  <a:lnTo>
                    <a:pt x="350" y="1541"/>
                  </a:lnTo>
                  <a:lnTo>
                    <a:pt x="378" y="1577"/>
                  </a:lnTo>
                  <a:lnTo>
                    <a:pt x="407" y="1612"/>
                  </a:lnTo>
                  <a:lnTo>
                    <a:pt x="438" y="1646"/>
                  </a:lnTo>
                  <a:lnTo>
                    <a:pt x="470" y="1681"/>
                  </a:lnTo>
                  <a:lnTo>
                    <a:pt x="503" y="1713"/>
                  </a:lnTo>
                  <a:lnTo>
                    <a:pt x="538" y="1746"/>
                  </a:lnTo>
                  <a:lnTo>
                    <a:pt x="574" y="1776"/>
                  </a:lnTo>
                  <a:lnTo>
                    <a:pt x="613" y="1806"/>
                  </a:lnTo>
                  <a:lnTo>
                    <a:pt x="653" y="1835"/>
                  </a:lnTo>
                  <a:lnTo>
                    <a:pt x="694" y="1863"/>
                  </a:lnTo>
                  <a:lnTo>
                    <a:pt x="738" y="1890"/>
                  </a:lnTo>
                  <a:lnTo>
                    <a:pt x="782" y="1915"/>
                  </a:lnTo>
                  <a:lnTo>
                    <a:pt x="829" y="1939"/>
                  </a:lnTo>
                  <a:lnTo>
                    <a:pt x="878" y="1962"/>
                  </a:lnTo>
                  <a:lnTo>
                    <a:pt x="928" y="1983"/>
                  </a:lnTo>
                  <a:lnTo>
                    <a:pt x="981" y="2002"/>
                  </a:lnTo>
                  <a:lnTo>
                    <a:pt x="1035" y="2020"/>
                  </a:lnTo>
                  <a:lnTo>
                    <a:pt x="1137" y="2053"/>
                  </a:lnTo>
                  <a:lnTo>
                    <a:pt x="1230" y="2080"/>
                  </a:lnTo>
                  <a:lnTo>
                    <a:pt x="1311" y="2105"/>
                  </a:lnTo>
                  <a:lnTo>
                    <a:pt x="1384" y="2125"/>
                  </a:lnTo>
                  <a:lnTo>
                    <a:pt x="1417" y="2164"/>
                  </a:lnTo>
                  <a:lnTo>
                    <a:pt x="1452" y="2203"/>
                  </a:lnTo>
                  <a:lnTo>
                    <a:pt x="1488" y="2241"/>
                  </a:lnTo>
                  <a:lnTo>
                    <a:pt x="1525" y="2275"/>
                  </a:lnTo>
                  <a:lnTo>
                    <a:pt x="1562" y="2309"/>
                  </a:lnTo>
                  <a:lnTo>
                    <a:pt x="1600" y="2340"/>
                  </a:lnTo>
                  <a:lnTo>
                    <a:pt x="1639" y="2370"/>
                  </a:lnTo>
                  <a:lnTo>
                    <a:pt x="1679" y="2398"/>
                  </a:lnTo>
                  <a:lnTo>
                    <a:pt x="1720" y="2424"/>
                  </a:lnTo>
                  <a:lnTo>
                    <a:pt x="1761" y="2449"/>
                  </a:lnTo>
                  <a:lnTo>
                    <a:pt x="1803" y="2471"/>
                  </a:lnTo>
                  <a:lnTo>
                    <a:pt x="1845" y="2490"/>
                  </a:lnTo>
                  <a:lnTo>
                    <a:pt x="1888" y="2508"/>
                  </a:lnTo>
                  <a:lnTo>
                    <a:pt x="1933" y="2525"/>
                  </a:lnTo>
                  <a:lnTo>
                    <a:pt x="1976" y="2538"/>
                  </a:lnTo>
                  <a:lnTo>
                    <a:pt x="2021" y="2549"/>
                  </a:lnTo>
                  <a:lnTo>
                    <a:pt x="2021" y="3864"/>
                  </a:lnTo>
                  <a:lnTo>
                    <a:pt x="1963" y="3868"/>
                  </a:lnTo>
                  <a:lnTo>
                    <a:pt x="1906" y="3873"/>
                  </a:lnTo>
                  <a:lnTo>
                    <a:pt x="1850" y="3880"/>
                  </a:lnTo>
                  <a:lnTo>
                    <a:pt x="1795" y="3887"/>
                  </a:lnTo>
                  <a:lnTo>
                    <a:pt x="1741" y="3895"/>
                  </a:lnTo>
                  <a:lnTo>
                    <a:pt x="1688" y="3904"/>
                  </a:lnTo>
                  <a:lnTo>
                    <a:pt x="1636" y="3915"/>
                  </a:lnTo>
                  <a:lnTo>
                    <a:pt x="1587" y="3926"/>
                  </a:lnTo>
                  <a:lnTo>
                    <a:pt x="1537" y="3939"/>
                  </a:lnTo>
                  <a:lnTo>
                    <a:pt x="1489" y="3951"/>
                  </a:lnTo>
                  <a:lnTo>
                    <a:pt x="1444" y="3965"/>
                  </a:lnTo>
                  <a:lnTo>
                    <a:pt x="1399" y="3980"/>
                  </a:lnTo>
                  <a:lnTo>
                    <a:pt x="1355" y="3995"/>
                  </a:lnTo>
                  <a:lnTo>
                    <a:pt x="1314" y="4012"/>
                  </a:lnTo>
                  <a:lnTo>
                    <a:pt x="1274" y="4029"/>
                  </a:lnTo>
                  <a:lnTo>
                    <a:pt x="1237" y="4046"/>
                  </a:lnTo>
                  <a:lnTo>
                    <a:pt x="1200" y="4065"/>
                  </a:lnTo>
                  <a:lnTo>
                    <a:pt x="1166" y="4085"/>
                  </a:lnTo>
                  <a:lnTo>
                    <a:pt x="1134" y="4104"/>
                  </a:lnTo>
                  <a:lnTo>
                    <a:pt x="1104" y="4124"/>
                  </a:lnTo>
                  <a:lnTo>
                    <a:pt x="1076" y="4146"/>
                  </a:lnTo>
                  <a:lnTo>
                    <a:pt x="1049" y="4167"/>
                  </a:lnTo>
                  <a:lnTo>
                    <a:pt x="1026" y="4189"/>
                  </a:lnTo>
                  <a:lnTo>
                    <a:pt x="1004" y="4211"/>
                  </a:lnTo>
                  <a:lnTo>
                    <a:pt x="984" y="4235"/>
                  </a:lnTo>
                  <a:lnTo>
                    <a:pt x="968" y="4259"/>
                  </a:lnTo>
                  <a:lnTo>
                    <a:pt x="953" y="4282"/>
                  </a:lnTo>
                  <a:lnTo>
                    <a:pt x="947" y="4295"/>
                  </a:lnTo>
                  <a:lnTo>
                    <a:pt x="941" y="4307"/>
                  </a:lnTo>
                  <a:lnTo>
                    <a:pt x="936" y="4320"/>
                  </a:lnTo>
                  <a:lnTo>
                    <a:pt x="931" y="4332"/>
                  </a:lnTo>
                  <a:lnTo>
                    <a:pt x="927" y="4344"/>
                  </a:lnTo>
                  <a:lnTo>
                    <a:pt x="924" y="4358"/>
                  </a:lnTo>
                  <a:lnTo>
                    <a:pt x="922" y="4370"/>
                  </a:lnTo>
                  <a:lnTo>
                    <a:pt x="920" y="4383"/>
                  </a:lnTo>
                  <a:lnTo>
                    <a:pt x="919" y="4396"/>
                  </a:lnTo>
                  <a:lnTo>
                    <a:pt x="919" y="4408"/>
                  </a:lnTo>
                  <a:lnTo>
                    <a:pt x="3491" y="4408"/>
                  </a:lnTo>
                  <a:lnTo>
                    <a:pt x="3491" y="4396"/>
                  </a:lnTo>
                  <a:lnTo>
                    <a:pt x="3490" y="4383"/>
                  </a:lnTo>
                  <a:lnTo>
                    <a:pt x="3488" y="4370"/>
                  </a:lnTo>
                  <a:lnTo>
                    <a:pt x="3486" y="4358"/>
                  </a:lnTo>
                  <a:lnTo>
                    <a:pt x="3482" y="4344"/>
                  </a:lnTo>
                  <a:lnTo>
                    <a:pt x="3478" y="4332"/>
                  </a:lnTo>
                  <a:lnTo>
                    <a:pt x="3474" y="4320"/>
                  </a:lnTo>
                  <a:lnTo>
                    <a:pt x="3469" y="4307"/>
                  </a:lnTo>
                  <a:lnTo>
                    <a:pt x="3463" y="4295"/>
                  </a:lnTo>
                  <a:lnTo>
                    <a:pt x="3457" y="4282"/>
                  </a:lnTo>
                  <a:lnTo>
                    <a:pt x="3443" y="4259"/>
                  </a:lnTo>
                  <a:lnTo>
                    <a:pt x="3426" y="4235"/>
                  </a:lnTo>
                  <a:lnTo>
                    <a:pt x="3406" y="4211"/>
                  </a:lnTo>
                  <a:lnTo>
                    <a:pt x="3384" y="4189"/>
                  </a:lnTo>
                  <a:lnTo>
                    <a:pt x="3361" y="4167"/>
                  </a:lnTo>
                  <a:lnTo>
                    <a:pt x="3334" y="4146"/>
                  </a:lnTo>
                  <a:lnTo>
                    <a:pt x="3306" y="4124"/>
                  </a:lnTo>
                  <a:lnTo>
                    <a:pt x="3276" y="4104"/>
                  </a:lnTo>
                  <a:lnTo>
                    <a:pt x="3244" y="4085"/>
                  </a:lnTo>
                  <a:lnTo>
                    <a:pt x="3210" y="4065"/>
                  </a:lnTo>
                  <a:lnTo>
                    <a:pt x="3173" y="4046"/>
                  </a:lnTo>
                  <a:lnTo>
                    <a:pt x="3136" y="4029"/>
                  </a:lnTo>
                  <a:lnTo>
                    <a:pt x="3096" y="4012"/>
                  </a:lnTo>
                  <a:lnTo>
                    <a:pt x="3054" y="3995"/>
                  </a:lnTo>
                  <a:lnTo>
                    <a:pt x="3011" y="3980"/>
                  </a:lnTo>
                  <a:lnTo>
                    <a:pt x="2966" y="3965"/>
                  </a:lnTo>
                  <a:lnTo>
                    <a:pt x="2921" y="3951"/>
                  </a:lnTo>
                  <a:lnTo>
                    <a:pt x="2873" y="3939"/>
                  </a:lnTo>
                  <a:lnTo>
                    <a:pt x="2823" y="3926"/>
                  </a:lnTo>
                  <a:lnTo>
                    <a:pt x="2773" y="3915"/>
                  </a:lnTo>
                  <a:lnTo>
                    <a:pt x="2722" y="3904"/>
                  </a:lnTo>
                  <a:lnTo>
                    <a:pt x="2669" y="3895"/>
                  </a:lnTo>
                  <a:lnTo>
                    <a:pt x="2615" y="3887"/>
                  </a:lnTo>
                  <a:lnTo>
                    <a:pt x="2559" y="3880"/>
                  </a:lnTo>
                  <a:lnTo>
                    <a:pt x="2504" y="3873"/>
                  </a:lnTo>
                  <a:lnTo>
                    <a:pt x="2447" y="3868"/>
                  </a:lnTo>
                  <a:lnTo>
                    <a:pt x="2389" y="3864"/>
                  </a:lnTo>
                  <a:lnTo>
                    <a:pt x="2389" y="2549"/>
                  </a:lnTo>
                  <a:lnTo>
                    <a:pt x="2434" y="2538"/>
                  </a:lnTo>
                  <a:lnTo>
                    <a:pt x="2477" y="2525"/>
                  </a:lnTo>
                  <a:lnTo>
                    <a:pt x="2521" y="2508"/>
                  </a:lnTo>
                  <a:lnTo>
                    <a:pt x="2565" y="2491"/>
                  </a:lnTo>
                  <a:lnTo>
                    <a:pt x="2607" y="2471"/>
                  </a:lnTo>
                  <a:lnTo>
                    <a:pt x="2649" y="2449"/>
                  </a:lnTo>
                  <a:lnTo>
                    <a:pt x="2689" y="2425"/>
                  </a:lnTo>
                  <a:lnTo>
                    <a:pt x="2730" y="2399"/>
                  </a:lnTo>
                  <a:lnTo>
                    <a:pt x="2769" y="2370"/>
                  </a:lnTo>
                  <a:lnTo>
                    <a:pt x="2809" y="2341"/>
                  </a:lnTo>
                  <a:lnTo>
                    <a:pt x="2846" y="2310"/>
                  </a:lnTo>
                  <a:lnTo>
                    <a:pt x="2884" y="2276"/>
                  </a:lnTo>
                  <a:lnTo>
                    <a:pt x="2921" y="2242"/>
                  </a:lnTo>
                  <a:lnTo>
                    <a:pt x="2956" y="2205"/>
                  </a:lnTo>
                  <a:lnTo>
                    <a:pt x="2992" y="2167"/>
                  </a:lnTo>
                  <a:lnTo>
                    <a:pt x="3025" y="2127"/>
                  </a:lnTo>
                  <a:close/>
                  <a:moveTo>
                    <a:pt x="3491" y="791"/>
                  </a:moveTo>
                  <a:lnTo>
                    <a:pt x="3491" y="367"/>
                  </a:lnTo>
                  <a:lnTo>
                    <a:pt x="3786" y="367"/>
                  </a:lnTo>
                  <a:lnTo>
                    <a:pt x="4226" y="367"/>
                  </a:lnTo>
                  <a:lnTo>
                    <a:pt x="4226" y="403"/>
                  </a:lnTo>
                  <a:lnTo>
                    <a:pt x="4225" y="441"/>
                  </a:lnTo>
                  <a:lnTo>
                    <a:pt x="4223" y="482"/>
                  </a:lnTo>
                  <a:lnTo>
                    <a:pt x="4220" y="525"/>
                  </a:lnTo>
                  <a:lnTo>
                    <a:pt x="4216" y="570"/>
                  </a:lnTo>
                  <a:lnTo>
                    <a:pt x="4211" y="617"/>
                  </a:lnTo>
                  <a:lnTo>
                    <a:pt x="4205" y="665"/>
                  </a:lnTo>
                  <a:lnTo>
                    <a:pt x="4198" y="716"/>
                  </a:lnTo>
                  <a:lnTo>
                    <a:pt x="4188" y="767"/>
                  </a:lnTo>
                  <a:lnTo>
                    <a:pt x="4177" y="819"/>
                  </a:lnTo>
                  <a:lnTo>
                    <a:pt x="4165" y="873"/>
                  </a:lnTo>
                  <a:lnTo>
                    <a:pt x="4152" y="927"/>
                  </a:lnTo>
                  <a:lnTo>
                    <a:pt x="4136" y="982"/>
                  </a:lnTo>
                  <a:lnTo>
                    <a:pt x="4117" y="1037"/>
                  </a:lnTo>
                  <a:lnTo>
                    <a:pt x="4097" y="1091"/>
                  </a:lnTo>
                  <a:lnTo>
                    <a:pt x="4075" y="1146"/>
                  </a:lnTo>
                  <a:lnTo>
                    <a:pt x="4050" y="1201"/>
                  </a:lnTo>
                  <a:lnTo>
                    <a:pt x="4037" y="1227"/>
                  </a:lnTo>
                  <a:lnTo>
                    <a:pt x="4023" y="1255"/>
                  </a:lnTo>
                  <a:lnTo>
                    <a:pt x="4009" y="1281"/>
                  </a:lnTo>
                  <a:lnTo>
                    <a:pt x="3994" y="1307"/>
                  </a:lnTo>
                  <a:lnTo>
                    <a:pt x="3977" y="1334"/>
                  </a:lnTo>
                  <a:lnTo>
                    <a:pt x="3961" y="1360"/>
                  </a:lnTo>
                  <a:lnTo>
                    <a:pt x="3944" y="1385"/>
                  </a:lnTo>
                  <a:lnTo>
                    <a:pt x="3926" y="1412"/>
                  </a:lnTo>
                  <a:lnTo>
                    <a:pt x="3907" y="1436"/>
                  </a:lnTo>
                  <a:lnTo>
                    <a:pt x="3887" y="1462"/>
                  </a:lnTo>
                  <a:lnTo>
                    <a:pt x="3867" y="1486"/>
                  </a:lnTo>
                  <a:lnTo>
                    <a:pt x="3847" y="1510"/>
                  </a:lnTo>
                  <a:lnTo>
                    <a:pt x="3824" y="1534"/>
                  </a:lnTo>
                  <a:lnTo>
                    <a:pt x="3802" y="1557"/>
                  </a:lnTo>
                  <a:lnTo>
                    <a:pt x="3779" y="1579"/>
                  </a:lnTo>
                  <a:lnTo>
                    <a:pt x="3754" y="1602"/>
                  </a:lnTo>
                  <a:lnTo>
                    <a:pt x="3729" y="1623"/>
                  </a:lnTo>
                  <a:lnTo>
                    <a:pt x="3703" y="1644"/>
                  </a:lnTo>
                  <a:lnTo>
                    <a:pt x="3676" y="1664"/>
                  </a:lnTo>
                  <a:lnTo>
                    <a:pt x="3649" y="1685"/>
                  </a:lnTo>
                  <a:lnTo>
                    <a:pt x="3619" y="1704"/>
                  </a:lnTo>
                  <a:lnTo>
                    <a:pt x="3590" y="1722"/>
                  </a:lnTo>
                  <a:lnTo>
                    <a:pt x="3560" y="1740"/>
                  </a:lnTo>
                  <a:lnTo>
                    <a:pt x="3528" y="1758"/>
                  </a:lnTo>
                  <a:lnTo>
                    <a:pt x="3496" y="1775"/>
                  </a:lnTo>
                  <a:lnTo>
                    <a:pt x="3462" y="1790"/>
                  </a:lnTo>
                  <a:lnTo>
                    <a:pt x="3428" y="1805"/>
                  </a:lnTo>
                  <a:lnTo>
                    <a:pt x="3392" y="1820"/>
                  </a:lnTo>
                  <a:lnTo>
                    <a:pt x="3357" y="1833"/>
                  </a:lnTo>
                  <a:lnTo>
                    <a:pt x="3319" y="1846"/>
                  </a:lnTo>
                  <a:lnTo>
                    <a:pt x="3192" y="1886"/>
                  </a:lnTo>
                  <a:lnTo>
                    <a:pt x="3227" y="1825"/>
                  </a:lnTo>
                  <a:lnTo>
                    <a:pt x="3258" y="1763"/>
                  </a:lnTo>
                  <a:lnTo>
                    <a:pt x="3289" y="1700"/>
                  </a:lnTo>
                  <a:lnTo>
                    <a:pt x="3317" y="1635"/>
                  </a:lnTo>
                  <a:lnTo>
                    <a:pt x="3345" y="1569"/>
                  </a:lnTo>
                  <a:lnTo>
                    <a:pt x="3369" y="1501"/>
                  </a:lnTo>
                  <a:lnTo>
                    <a:pt x="3391" y="1433"/>
                  </a:lnTo>
                  <a:lnTo>
                    <a:pt x="3411" y="1364"/>
                  </a:lnTo>
                  <a:lnTo>
                    <a:pt x="3430" y="1294"/>
                  </a:lnTo>
                  <a:lnTo>
                    <a:pt x="3446" y="1223"/>
                  </a:lnTo>
                  <a:lnTo>
                    <a:pt x="3459" y="1152"/>
                  </a:lnTo>
                  <a:lnTo>
                    <a:pt x="3470" y="1080"/>
                  </a:lnTo>
                  <a:lnTo>
                    <a:pt x="3475" y="1044"/>
                  </a:lnTo>
                  <a:lnTo>
                    <a:pt x="3479" y="1008"/>
                  </a:lnTo>
                  <a:lnTo>
                    <a:pt x="3482" y="972"/>
                  </a:lnTo>
                  <a:lnTo>
                    <a:pt x="3486" y="936"/>
                  </a:lnTo>
                  <a:lnTo>
                    <a:pt x="3488" y="900"/>
                  </a:lnTo>
                  <a:lnTo>
                    <a:pt x="3490" y="863"/>
                  </a:lnTo>
                  <a:lnTo>
                    <a:pt x="3491" y="828"/>
                  </a:lnTo>
                  <a:lnTo>
                    <a:pt x="3491" y="791"/>
                  </a:lnTo>
                  <a:close/>
                  <a:moveTo>
                    <a:pt x="1091" y="1846"/>
                  </a:moveTo>
                  <a:lnTo>
                    <a:pt x="1091" y="1846"/>
                  </a:lnTo>
                  <a:lnTo>
                    <a:pt x="1053" y="1833"/>
                  </a:lnTo>
                  <a:lnTo>
                    <a:pt x="1017" y="1820"/>
                  </a:lnTo>
                  <a:lnTo>
                    <a:pt x="981" y="1805"/>
                  </a:lnTo>
                  <a:lnTo>
                    <a:pt x="947" y="1791"/>
                  </a:lnTo>
                  <a:lnTo>
                    <a:pt x="913" y="1775"/>
                  </a:lnTo>
                  <a:lnTo>
                    <a:pt x="881" y="1759"/>
                  </a:lnTo>
                  <a:lnTo>
                    <a:pt x="849" y="1741"/>
                  </a:lnTo>
                  <a:lnTo>
                    <a:pt x="819" y="1723"/>
                  </a:lnTo>
                  <a:lnTo>
                    <a:pt x="789" y="1705"/>
                  </a:lnTo>
                  <a:lnTo>
                    <a:pt x="760" y="1686"/>
                  </a:lnTo>
                  <a:lnTo>
                    <a:pt x="733" y="1665"/>
                  </a:lnTo>
                  <a:lnTo>
                    <a:pt x="705" y="1645"/>
                  </a:lnTo>
                  <a:lnTo>
                    <a:pt x="680" y="1624"/>
                  </a:lnTo>
                  <a:lnTo>
                    <a:pt x="655" y="1603"/>
                  </a:lnTo>
                  <a:lnTo>
                    <a:pt x="630" y="1580"/>
                  </a:lnTo>
                  <a:lnTo>
                    <a:pt x="607" y="1558"/>
                  </a:lnTo>
                  <a:lnTo>
                    <a:pt x="585" y="1535"/>
                  </a:lnTo>
                  <a:lnTo>
                    <a:pt x="562" y="1511"/>
                  </a:lnTo>
                  <a:lnTo>
                    <a:pt x="541" y="1487"/>
                  </a:lnTo>
                  <a:lnTo>
                    <a:pt x="521" y="1463"/>
                  </a:lnTo>
                  <a:lnTo>
                    <a:pt x="501" y="1438"/>
                  </a:lnTo>
                  <a:lnTo>
                    <a:pt x="483" y="1413"/>
                  </a:lnTo>
                  <a:lnTo>
                    <a:pt x="465" y="1387"/>
                  </a:lnTo>
                  <a:lnTo>
                    <a:pt x="448" y="1361"/>
                  </a:lnTo>
                  <a:lnTo>
                    <a:pt x="431" y="1336"/>
                  </a:lnTo>
                  <a:lnTo>
                    <a:pt x="415" y="1309"/>
                  </a:lnTo>
                  <a:lnTo>
                    <a:pt x="400" y="1283"/>
                  </a:lnTo>
                  <a:lnTo>
                    <a:pt x="386" y="1256"/>
                  </a:lnTo>
                  <a:lnTo>
                    <a:pt x="372" y="1229"/>
                  </a:lnTo>
                  <a:lnTo>
                    <a:pt x="358" y="1202"/>
                  </a:lnTo>
                  <a:lnTo>
                    <a:pt x="334" y="1147"/>
                  </a:lnTo>
                  <a:lnTo>
                    <a:pt x="312" y="1092"/>
                  </a:lnTo>
                  <a:lnTo>
                    <a:pt x="291" y="1038"/>
                  </a:lnTo>
                  <a:lnTo>
                    <a:pt x="273" y="983"/>
                  </a:lnTo>
                  <a:lnTo>
                    <a:pt x="258" y="928"/>
                  </a:lnTo>
                  <a:lnTo>
                    <a:pt x="244" y="874"/>
                  </a:lnTo>
                  <a:lnTo>
                    <a:pt x="232" y="820"/>
                  </a:lnTo>
                  <a:lnTo>
                    <a:pt x="221" y="768"/>
                  </a:lnTo>
                  <a:lnTo>
                    <a:pt x="212" y="716"/>
                  </a:lnTo>
                  <a:lnTo>
                    <a:pt x="204" y="666"/>
                  </a:lnTo>
                  <a:lnTo>
                    <a:pt x="198" y="618"/>
                  </a:lnTo>
                  <a:lnTo>
                    <a:pt x="194" y="570"/>
                  </a:lnTo>
                  <a:lnTo>
                    <a:pt x="190" y="525"/>
                  </a:lnTo>
                  <a:lnTo>
                    <a:pt x="187" y="482"/>
                  </a:lnTo>
                  <a:lnTo>
                    <a:pt x="185" y="441"/>
                  </a:lnTo>
                  <a:lnTo>
                    <a:pt x="184" y="404"/>
                  </a:lnTo>
                  <a:lnTo>
                    <a:pt x="184" y="367"/>
                  </a:lnTo>
                  <a:lnTo>
                    <a:pt x="624" y="367"/>
                  </a:lnTo>
                  <a:lnTo>
                    <a:pt x="919" y="367"/>
                  </a:lnTo>
                  <a:lnTo>
                    <a:pt x="919" y="791"/>
                  </a:lnTo>
                  <a:lnTo>
                    <a:pt x="919" y="828"/>
                  </a:lnTo>
                  <a:lnTo>
                    <a:pt x="920" y="863"/>
                  </a:lnTo>
                  <a:lnTo>
                    <a:pt x="922" y="900"/>
                  </a:lnTo>
                  <a:lnTo>
                    <a:pt x="924" y="936"/>
                  </a:lnTo>
                  <a:lnTo>
                    <a:pt x="927" y="972"/>
                  </a:lnTo>
                  <a:lnTo>
                    <a:pt x="930" y="1008"/>
                  </a:lnTo>
                  <a:lnTo>
                    <a:pt x="935" y="1044"/>
                  </a:lnTo>
                  <a:lnTo>
                    <a:pt x="940" y="1080"/>
                  </a:lnTo>
                  <a:lnTo>
                    <a:pt x="951" y="1151"/>
                  </a:lnTo>
                  <a:lnTo>
                    <a:pt x="964" y="1223"/>
                  </a:lnTo>
                  <a:lnTo>
                    <a:pt x="980" y="1293"/>
                  </a:lnTo>
                  <a:lnTo>
                    <a:pt x="998" y="1363"/>
                  </a:lnTo>
                  <a:lnTo>
                    <a:pt x="1019" y="1432"/>
                  </a:lnTo>
                  <a:lnTo>
                    <a:pt x="1041" y="1501"/>
                  </a:lnTo>
                  <a:lnTo>
                    <a:pt x="1065" y="1568"/>
                  </a:lnTo>
                  <a:lnTo>
                    <a:pt x="1092" y="1634"/>
                  </a:lnTo>
                  <a:lnTo>
                    <a:pt x="1120" y="1699"/>
                  </a:lnTo>
                  <a:lnTo>
                    <a:pt x="1151" y="1763"/>
                  </a:lnTo>
                  <a:lnTo>
                    <a:pt x="1183" y="1825"/>
                  </a:lnTo>
                  <a:lnTo>
                    <a:pt x="1217" y="1885"/>
                  </a:lnTo>
                  <a:lnTo>
                    <a:pt x="1091" y="1846"/>
                  </a:lnTo>
                  <a:close/>
                  <a:moveTo>
                    <a:pt x="2205" y="1626"/>
                  </a:moveTo>
                  <a:lnTo>
                    <a:pt x="1637" y="2020"/>
                  </a:lnTo>
                  <a:lnTo>
                    <a:pt x="1837" y="1359"/>
                  </a:lnTo>
                  <a:lnTo>
                    <a:pt x="1287" y="940"/>
                  </a:lnTo>
                  <a:lnTo>
                    <a:pt x="1978" y="927"/>
                  </a:lnTo>
                  <a:lnTo>
                    <a:pt x="2205" y="274"/>
                  </a:lnTo>
                  <a:lnTo>
                    <a:pt x="2433" y="927"/>
                  </a:lnTo>
                  <a:lnTo>
                    <a:pt x="3123" y="940"/>
                  </a:lnTo>
                  <a:lnTo>
                    <a:pt x="2573" y="1359"/>
                  </a:lnTo>
                  <a:lnTo>
                    <a:pt x="2772" y="2020"/>
                  </a:lnTo>
                  <a:lnTo>
                    <a:pt x="2205" y="1626"/>
                  </a:lnTo>
                  <a:close/>
                </a:path>
              </a:pathLst>
            </a:custGeom>
            <a:solidFill>
              <a:srgbClr val="28283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nvGrpSpPr>
          <p:cNvPr id="3" name="组合 2"/>
          <p:cNvGrpSpPr/>
          <p:nvPr/>
        </p:nvGrpSpPr>
        <p:grpSpPr>
          <a:xfrm>
            <a:off x="4998244" y="2526264"/>
            <a:ext cx="2195512" cy="887413"/>
            <a:chOff x="4998244" y="2526264"/>
            <a:chExt cx="2195512" cy="887413"/>
          </a:xfrm>
        </p:grpSpPr>
        <p:sp>
          <p:nvSpPr>
            <p:cNvPr id="21" name="矩形 20"/>
            <p:cNvSpPr/>
            <p:nvPr/>
          </p:nvSpPr>
          <p:spPr>
            <a:xfrm>
              <a:off x="4998244" y="2526264"/>
              <a:ext cx="2195512" cy="887413"/>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KSO_Shape"/>
            <p:cNvSpPr>
              <a:spLocks/>
            </p:cNvSpPr>
            <p:nvPr/>
          </p:nvSpPr>
          <p:spPr bwMode="auto">
            <a:xfrm>
              <a:off x="5728314" y="2601670"/>
              <a:ext cx="735372" cy="736600"/>
            </a:xfrm>
            <a:custGeom>
              <a:avLst/>
              <a:gdLst>
                <a:gd name="T0" fmla="*/ 2147483646 w 4409"/>
                <a:gd name="T1" fmla="*/ 2147483646 h 4408"/>
                <a:gd name="T2" fmla="*/ 2147483646 w 4409"/>
                <a:gd name="T3" fmla="*/ 2147483646 h 4408"/>
                <a:gd name="T4" fmla="*/ 2147483646 w 4409"/>
                <a:gd name="T5" fmla="*/ 2147483646 h 4408"/>
                <a:gd name="T6" fmla="*/ 2147483646 w 4409"/>
                <a:gd name="T7" fmla="*/ 2147483646 h 4408"/>
                <a:gd name="T8" fmla="*/ 2147483646 w 4409"/>
                <a:gd name="T9" fmla="*/ 2147483646 h 4408"/>
                <a:gd name="T10" fmla="*/ 2147483646 w 4409"/>
                <a:gd name="T11" fmla="*/ 2147483646 h 4408"/>
                <a:gd name="T12" fmla="*/ 2147483646 w 4409"/>
                <a:gd name="T13" fmla="*/ 2147483646 h 4408"/>
                <a:gd name="T14" fmla="*/ 2147483646 w 4409"/>
                <a:gd name="T15" fmla="*/ 2147483646 h 4408"/>
                <a:gd name="T16" fmla="*/ 481718167 w 4409"/>
                <a:gd name="T17" fmla="*/ 2147483646 h 4408"/>
                <a:gd name="T18" fmla="*/ 321145301 w 4409"/>
                <a:gd name="T19" fmla="*/ 2147483646 h 4408"/>
                <a:gd name="T20" fmla="*/ 2147483646 w 4409"/>
                <a:gd name="T21" fmla="*/ 2147483646 h 4408"/>
                <a:gd name="T22" fmla="*/ 2147483646 w 4409"/>
                <a:gd name="T23" fmla="*/ 2147483646 h 4408"/>
                <a:gd name="T24" fmla="*/ 2147483646 w 4409"/>
                <a:gd name="T25" fmla="*/ 2147483646 h 4408"/>
                <a:gd name="T26" fmla="*/ 2147483646 w 4409"/>
                <a:gd name="T27" fmla="*/ 2147483646 h 4408"/>
                <a:gd name="T28" fmla="*/ 2147483646 w 4409"/>
                <a:gd name="T29" fmla="*/ 2147483646 h 4408"/>
                <a:gd name="T30" fmla="*/ 2147483646 w 4409"/>
                <a:gd name="T31" fmla="*/ 2147483646 h 4408"/>
                <a:gd name="T32" fmla="*/ 2147483646 w 4409"/>
                <a:gd name="T33" fmla="*/ 2147483646 h 4408"/>
                <a:gd name="T34" fmla="*/ 2147483646 w 4409"/>
                <a:gd name="T35" fmla="*/ 2147483646 h 4408"/>
                <a:gd name="T36" fmla="*/ 2147483646 w 4409"/>
                <a:gd name="T37" fmla="*/ 2147483646 h 4408"/>
                <a:gd name="T38" fmla="*/ 2147483646 w 4409"/>
                <a:gd name="T39" fmla="*/ 2147483646 h 4408"/>
                <a:gd name="T40" fmla="*/ 2147483646 w 4409"/>
                <a:gd name="T41" fmla="*/ 2147483646 h 4408"/>
                <a:gd name="T42" fmla="*/ 2147483646 w 4409"/>
                <a:gd name="T43" fmla="*/ 2147483646 h 4408"/>
                <a:gd name="T44" fmla="*/ 2147483646 w 4409"/>
                <a:gd name="T45" fmla="*/ 2147483646 h 4408"/>
                <a:gd name="T46" fmla="*/ 2147483646 w 4409"/>
                <a:gd name="T47" fmla="*/ 2147483646 h 4408"/>
                <a:gd name="T48" fmla="*/ 2147483646 w 4409"/>
                <a:gd name="T49" fmla="*/ 2147483646 h 4408"/>
                <a:gd name="T50" fmla="*/ 2147483646 w 4409"/>
                <a:gd name="T51" fmla="*/ 2147483646 h 4408"/>
                <a:gd name="T52" fmla="*/ 2147483646 w 4409"/>
                <a:gd name="T53" fmla="*/ 2147483646 h 4408"/>
                <a:gd name="T54" fmla="*/ 2147483646 w 4409"/>
                <a:gd name="T55" fmla="*/ 2147483646 h 4408"/>
                <a:gd name="T56" fmla="*/ 2147483646 w 4409"/>
                <a:gd name="T57" fmla="*/ 2147483646 h 4408"/>
                <a:gd name="T58" fmla="*/ 2147483646 w 4409"/>
                <a:gd name="T59" fmla="*/ 2147483646 h 4408"/>
                <a:gd name="T60" fmla="*/ 2147483646 w 4409"/>
                <a:gd name="T61" fmla="*/ 2147483646 h 4408"/>
                <a:gd name="T62" fmla="*/ 2147483646 w 4409"/>
                <a:gd name="T63" fmla="*/ 2147483646 h 4408"/>
                <a:gd name="T64" fmla="*/ 2147483646 w 4409"/>
                <a:gd name="T65" fmla="*/ 2147483646 h 4408"/>
                <a:gd name="T66" fmla="*/ 2147483646 w 4409"/>
                <a:gd name="T67" fmla="*/ 2147483646 h 4408"/>
                <a:gd name="T68" fmla="*/ 2147483646 w 4409"/>
                <a:gd name="T69" fmla="*/ 2147483646 h 4408"/>
                <a:gd name="T70" fmla="*/ 2147483646 w 4409"/>
                <a:gd name="T71" fmla="*/ 2147483646 h 4408"/>
                <a:gd name="T72" fmla="*/ 2147483646 w 4409"/>
                <a:gd name="T73" fmla="*/ 2147483646 h 4408"/>
                <a:gd name="T74" fmla="*/ 2147483646 w 4409"/>
                <a:gd name="T75" fmla="*/ 2147483646 h 4408"/>
                <a:gd name="T76" fmla="*/ 2147483646 w 4409"/>
                <a:gd name="T77" fmla="*/ 2147483646 h 4408"/>
                <a:gd name="T78" fmla="*/ 2147483646 w 4409"/>
                <a:gd name="T79" fmla="*/ 2147483646 h 4408"/>
                <a:gd name="T80" fmla="*/ 2147483646 w 4409"/>
                <a:gd name="T81" fmla="*/ 2147483646 h 4408"/>
                <a:gd name="T82" fmla="*/ 2147483646 w 4409"/>
                <a:gd name="T83" fmla="*/ 2147483646 h 4408"/>
                <a:gd name="T84" fmla="*/ 2147483646 w 4409"/>
                <a:gd name="T85" fmla="*/ 2147483646 h 4408"/>
                <a:gd name="T86" fmla="*/ 2147483646 w 4409"/>
                <a:gd name="T87" fmla="*/ 2147483646 h 4408"/>
                <a:gd name="T88" fmla="*/ 2147483646 w 4409"/>
                <a:gd name="T89" fmla="*/ 2147483646 h 4408"/>
                <a:gd name="T90" fmla="*/ 2147483646 w 4409"/>
                <a:gd name="T91" fmla="*/ 2147483646 h 4408"/>
                <a:gd name="T92" fmla="*/ 2147483646 w 4409"/>
                <a:gd name="T93" fmla="*/ 2147483646 h 4408"/>
                <a:gd name="T94" fmla="*/ 2147483646 w 4409"/>
                <a:gd name="T95" fmla="*/ 2147483646 h 4408"/>
                <a:gd name="T96" fmla="*/ 2147483646 w 4409"/>
                <a:gd name="T97" fmla="*/ 2147483646 h 4408"/>
                <a:gd name="T98" fmla="*/ 2147483646 w 4409"/>
                <a:gd name="T99" fmla="*/ 2147483646 h 4408"/>
                <a:gd name="T100" fmla="*/ 2147483646 w 4409"/>
                <a:gd name="T101" fmla="*/ 2147483646 h 4408"/>
                <a:gd name="T102" fmla="*/ 2147483646 w 4409"/>
                <a:gd name="T103" fmla="*/ 2147483646 h 4408"/>
                <a:gd name="T104" fmla="*/ 2147483646 w 4409"/>
                <a:gd name="T105" fmla="*/ 2147483646 h 4408"/>
                <a:gd name="T106" fmla="*/ 2147483646 w 4409"/>
                <a:gd name="T107" fmla="*/ 2147483646 h 4408"/>
                <a:gd name="T108" fmla="*/ 2147483646 w 4409"/>
                <a:gd name="T109" fmla="*/ 2147483646 h 440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409" h="4408">
                  <a:moveTo>
                    <a:pt x="3025" y="2127"/>
                  </a:moveTo>
                  <a:lnTo>
                    <a:pt x="3025" y="2127"/>
                  </a:lnTo>
                  <a:lnTo>
                    <a:pt x="3097" y="2107"/>
                  </a:lnTo>
                  <a:lnTo>
                    <a:pt x="3179" y="2081"/>
                  </a:lnTo>
                  <a:lnTo>
                    <a:pt x="3271" y="2053"/>
                  </a:lnTo>
                  <a:lnTo>
                    <a:pt x="3375" y="2020"/>
                  </a:lnTo>
                  <a:lnTo>
                    <a:pt x="3429" y="2002"/>
                  </a:lnTo>
                  <a:lnTo>
                    <a:pt x="3481" y="1982"/>
                  </a:lnTo>
                  <a:lnTo>
                    <a:pt x="3532" y="1961"/>
                  </a:lnTo>
                  <a:lnTo>
                    <a:pt x="3580" y="1938"/>
                  </a:lnTo>
                  <a:lnTo>
                    <a:pt x="3626" y="1914"/>
                  </a:lnTo>
                  <a:lnTo>
                    <a:pt x="3672" y="1889"/>
                  </a:lnTo>
                  <a:lnTo>
                    <a:pt x="3715" y="1861"/>
                  </a:lnTo>
                  <a:lnTo>
                    <a:pt x="3756" y="1834"/>
                  </a:lnTo>
                  <a:lnTo>
                    <a:pt x="3797" y="1804"/>
                  </a:lnTo>
                  <a:lnTo>
                    <a:pt x="3834" y="1774"/>
                  </a:lnTo>
                  <a:lnTo>
                    <a:pt x="3871" y="1744"/>
                  </a:lnTo>
                  <a:lnTo>
                    <a:pt x="3906" y="1711"/>
                  </a:lnTo>
                  <a:lnTo>
                    <a:pt x="3940" y="1679"/>
                  </a:lnTo>
                  <a:lnTo>
                    <a:pt x="3971" y="1644"/>
                  </a:lnTo>
                  <a:lnTo>
                    <a:pt x="4002" y="1610"/>
                  </a:lnTo>
                  <a:lnTo>
                    <a:pt x="4031" y="1575"/>
                  </a:lnTo>
                  <a:lnTo>
                    <a:pt x="4059" y="1539"/>
                  </a:lnTo>
                  <a:lnTo>
                    <a:pt x="4085" y="1502"/>
                  </a:lnTo>
                  <a:lnTo>
                    <a:pt x="4110" y="1466"/>
                  </a:lnTo>
                  <a:lnTo>
                    <a:pt x="4134" y="1428"/>
                  </a:lnTo>
                  <a:lnTo>
                    <a:pt x="4157" y="1390"/>
                  </a:lnTo>
                  <a:lnTo>
                    <a:pt x="4177" y="1351"/>
                  </a:lnTo>
                  <a:lnTo>
                    <a:pt x="4198" y="1312"/>
                  </a:lnTo>
                  <a:lnTo>
                    <a:pt x="4217" y="1274"/>
                  </a:lnTo>
                  <a:lnTo>
                    <a:pt x="4234" y="1235"/>
                  </a:lnTo>
                  <a:lnTo>
                    <a:pt x="4251" y="1196"/>
                  </a:lnTo>
                  <a:lnTo>
                    <a:pt x="4267" y="1156"/>
                  </a:lnTo>
                  <a:lnTo>
                    <a:pt x="4281" y="1117"/>
                  </a:lnTo>
                  <a:lnTo>
                    <a:pt x="4295" y="1078"/>
                  </a:lnTo>
                  <a:lnTo>
                    <a:pt x="4307" y="1039"/>
                  </a:lnTo>
                  <a:lnTo>
                    <a:pt x="4319" y="1000"/>
                  </a:lnTo>
                  <a:lnTo>
                    <a:pt x="4329" y="961"/>
                  </a:lnTo>
                  <a:lnTo>
                    <a:pt x="4340" y="923"/>
                  </a:lnTo>
                  <a:lnTo>
                    <a:pt x="4349" y="884"/>
                  </a:lnTo>
                  <a:lnTo>
                    <a:pt x="4357" y="847"/>
                  </a:lnTo>
                  <a:lnTo>
                    <a:pt x="4365" y="809"/>
                  </a:lnTo>
                  <a:lnTo>
                    <a:pt x="4377" y="736"/>
                  </a:lnTo>
                  <a:lnTo>
                    <a:pt x="4387" y="665"/>
                  </a:lnTo>
                  <a:lnTo>
                    <a:pt x="4395" y="598"/>
                  </a:lnTo>
                  <a:lnTo>
                    <a:pt x="4401" y="534"/>
                  </a:lnTo>
                  <a:lnTo>
                    <a:pt x="4405" y="474"/>
                  </a:lnTo>
                  <a:lnTo>
                    <a:pt x="4407" y="418"/>
                  </a:lnTo>
                  <a:lnTo>
                    <a:pt x="4409" y="367"/>
                  </a:lnTo>
                  <a:lnTo>
                    <a:pt x="4409" y="321"/>
                  </a:lnTo>
                  <a:lnTo>
                    <a:pt x="4409" y="281"/>
                  </a:lnTo>
                  <a:lnTo>
                    <a:pt x="4407" y="247"/>
                  </a:lnTo>
                  <a:lnTo>
                    <a:pt x="4404" y="201"/>
                  </a:lnTo>
                  <a:lnTo>
                    <a:pt x="4403" y="183"/>
                  </a:lnTo>
                  <a:lnTo>
                    <a:pt x="3786" y="183"/>
                  </a:lnTo>
                  <a:lnTo>
                    <a:pt x="3491" y="183"/>
                  </a:lnTo>
                  <a:lnTo>
                    <a:pt x="3491" y="0"/>
                  </a:lnTo>
                  <a:lnTo>
                    <a:pt x="919" y="0"/>
                  </a:lnTo>
                  <a:lnTo>
                    <a:pt x="919" y="183"/>
                  </a:lnTo>
                  <a:lnTo>
                    <a:pt x="624" y="183"/>
                  </a:lnTo>
                  <a:lnTo>
                    <a:pt x="6" y="183"/>
                  </a:lnTo>
                  <a:lnTo>
                    <a:pt x="5" y="201"/>
                  </a:lnTo>
                  <a:lnTo>
                    <a:pt x="2" y="247"/>
                  </a:lnTo>
                  <a:lnTo>
                    <a:pt x="1" y="282"/>
                  </a:lnTo>
                  <a:lnTo>
                    <a:pt x="0" y="321"/>
                  </a:lnTo>
                  <a:lnTo>
                    <a:pt x="1" y="367"/>
                  </a:lnTo>
                  <a:lnTo>
                    <a:pt x="2" y="419"/>
                  </a:lnTo>
                  <a:lnTo>
                    <a:pt x="4" y="475"/>
                  </a:lnTo>
                  <a:lnTo>
                    <a:pt x="8" y="535"/>
                  </a:lnTo>
                  <a:lnTo>
                    <a:pt x="14" y="599"/>
                  </a:lnTo>
                  <a:lnTo>
                    <a:pt x="22" y="667"/>
                  </a:lnTo>
                  <a:lnTo>
                    <a:pt x="32" y="737"/>
                  </a:lnTo>
                  <a:lnTo>
                    <a:pt x="45" y="811"/>
                  </a:lnTo>
                  <a:lnTo>
                    <a:pt x="52" y="848"/>
                  </a:lnTo>
                  <a:lnTo>
                    <a:pt x="61" y="886"/>
                  </a:lnTo>
                  <a:lnTo>
                    <a:pt x="69" y="924"/>
                  </a:lnTo>
                  <a:lnTo>
                    <a:pt x="79" y="962"/>
                  </a:lnTo>
                  <a:lnTo>
                    <a:pt x="91" y="1002"/>
                  </a:lnTo>
                  <a:lnTo>
                    <a:pt x="102" y="1041"/>
                  </a:lnTo>
                  <a:lnTo>
                    <a:pt x="115" y="1080"/>
                  </a:lnTo>
                  <a:lnTo>
                    <a:pt x="128" y="1120"/>
                  </a:lnTo>
                  <a:lnTo>
                    <a:pt x="142" y="1158"/>
                  </a:lnTo>
                  <a:lnTo>
                    <a:pt x="159" y="1198"/>
                  </a:lnTo>
                  <a:lnTo>
                    <a:pt x="175" y="1237"/>
                  </a:lnTo>
                  <a:lnTo>
                    <a:pt x="193" y="1276"/>
                  </a:lnTo>
                  <a:lnTo>
                    <a:pt x="211" y="1315"/>
                  </a:lnTo>
                  <a:lnTo>
                    <a:pt x="232" y="1354"/>
                  </a:lnTo>
                  <a:lnTo>
                    <a:pt x="253" y="1392"/>
                  </a:lnTo>
                  <a:lnTo>
                    <a:pt x="275" y="1430"/>
                  </a:lnTo>
                  <a:lnTo>
                    <a:pt x="299" y="1468"/>
                  </a:lnTo>
                  <a:lnTo>
                    <a:pt x="324" y="1504"/>
                  </a:lnTo>
                  <a:lnTo>
                    <a:pt x="350" y="1541"/>
                  </a:lnTo>
                  <a:lnTo>
                    <a:pt x="378" y="1577"/>
                  </a:lnTo>
                  <a:lnTo>
                    <a:pt x="407" y="1612"/>
                  </a:lnTo>
                  <a:lnTo>
                    <a:pt x="438" y="1646"/>
                  </a:lnTo>
                  <a:lnTo>
                    <a:pt x="470" y="1681"/>
                  </a:lnTo>
                  <a:lnTo>
                    <a:pt x="503" y="1713"/>
                  </a:lnTo>
                  <a:lnTo>
                    <a:pt x="538" y="1746"/>
                  </a:lnTo>
                  <a:lnTo>
                    <a:pt x="574" y="1776"/>
                  </a:lnTo>
                  <a:lnTo>
                    <a:pt x="613" y="1806"/>
                  </a:lnTo>
                  <a:lnTo>
                    <a:pt x="653" y="1835"/>
                  </a:lnTo>
                  <a:lnTo>
                    <a:pt x="694" y="1863"/>
                  </a:lnTo>
                  <a:lnTo>
                    <a:pt x="738" y="1890"/>
                  </a:lnTo>
                  <a:lnTo>
                    <a:pt x="782" y="1915"/>
                  </a:lnTo>
                  <a:lnTo>
                    <a:pt x="829" y="1939"/>
                  </a:lnTo>
                  <a:lnTo>
                    <a:pt x="878" y="1962"/>
                  </a:lnTo>
                  <a:lnTo>
                    <a:pt x="928" y="1983"/>
                  </a:lnTo>
                  <a:lnTo>
                    <a:pt x="981" y="2002"/>
                  </a:lnTo>
                  <a:lnTo>
                    <a:pt x="1035" y="2020"/>
                  </a:lnTo>
                  <a:lnTo>
                    <a:pt x="1137" y="2053"/>
                  </a:lnTo>
                  <a:lnTo>
                    <a:pt x="1230" y="2080"/>
                  </a:lnTo>
                  <a:lnTo>
                    <a:pt x="1311" y="2105"/>
                  </a:lnTo>
                  <a:lnTo>
                    <a:pt x="1384" y="2125"/>
                  </a:lnTo>
                  <a:lnTo>
                    <a:pt x="1417" y="2164"/>
                  </a:lnTo>
                  <a:lnTo>
                    <a:pt x="1452" y="2203"/>
                  </a:lnTo>
                  <a:lnTo>
                    <a:pt x="1488" y="2241"/>
                  </a:lnTo>
                  <a:lnTo>
                    <a:pt x="1525" y="2275"/>
                  </a:lnTo>
                  <a:lnTo>
                    <a:pt x="1562" y="2309"/>
                  </a:lnTo>
                  <a:lnTo>
                    <a:pt x="1600" y="2340"/>
                  </a:lnTo>
                  <a:lnTo>
                    <a:pt x="1639" y="2370"/>
                  </a:lnTo>
                  <a:lnTo>
                    <a:pt x="1679" y="2398"/>
                  </a:lnTo>
                  <a:lnTo>
                    <a:pt x="1720" y="2424"/>
                  </a:lnTo>
                  <a:lnTo>
                    <a:pt x="1761" y="2449"/>
                  </a:lnTo>
                  <a:lnTo>
                    <a:pt x="1803" y="2471"/>
                  </a:lnTo>
                  <a:lnTo>
                    <a:pt x="1845" y="2490"/>
                  </a:lnTo>
                  <a:lnTo>
                    <a:pt x="1888" y="2508"/>
                  </a:lnTo>
                  <a:lnTo>
                    <a:pt x="1933" y="2525"/>
                  </a:lnTo>
                  <a:lnTo>
                    <a:pt x="1976" y="2538"/>
                  </a:lnTo>
                  <a:lnTo>
                    <a:pt x="2021" y="2549"/>
                  </a:lnTo>
                  <a:lnTo>
                    <a:pt x="2021" y="3864"/>
                  </a:lnTo>
                  <a:lnTo>
                    <a:pt x="1963" y="3868"/>
                  </a:lnTo>
                  <a:lnTo>
                    <a:pt x="1906" y="3873"/>
                  </a:lnTo>
                  <a:lnTo>
                    <a:pt x="1850" y="3880"/>
                  </a:lnTo>
                  <a:lnTo>
                    <a:pt x="1795" y="3887"/>
                  </a:lnTo>
                  <a:lnTo>
                    <a:pt x="1741" y="3895"/>
                  </a:lnTo>
                  <a:lnTo>
                    <a:pt x="1688" y="3904"/>
                  </a:lnTo>
                  <a:lnTo>
                    <a:pt x="1636" y="3915"/>
                  </a:lnTo>
                  <a:lnTo>
                    <a:pt x="1587" y="3926"/>
                  </a:lnTo>
                  <a:lnTo>
                    <a:pt x="1537" y="3939"/>
                  </a:lnTo>
                  <a:lnTo>
                    <a:pt x="1489" y="3951"/>
                  </a:lnTo>
                  <a:lnTo>
                    <a:pt x="1444" y="3965"/>
                  </a:lnTo>
                  <a:lnTo>
                    <a:pt x="1399" y="3980"/>
                  </a:lnTo>
                  <a:lnTo>
                    <a:pt x="1355" y="3995"/>
                  </a:lnTo>
                  <a:lnTo>
                    <a:pt x="1314" y="4012"/>
                  </a:lnTo>
                  <a:lnTo>
                    <a:pt x="1274" y="4029"/>
                  </a:lnTo>
                  <a:lnTo>
                    <a:pt x="1237" y="4046"/>
                  </a:lnTo>
                  <a:lnTo>
                    <a:pt x="1200" y="4065"/>
                  </a:lnTo>
                  <a:lnTo>
                    <a:pt x="1166" y="4085"/>
                  </a:lnTo>
                  <a:lnTo>
                    <a:pt x="1134" y="4104"/>
                  </a:lnTo>
                  <a:lnTo>
                    <a:pt x="1104" y="4124"/>
                  </a:lnTo>
                  <a:lnTo>
                    <a:pt x="1076" y="4146"/>
                  </a:lnTo>
                  <a:lnTo>
                    <a:pt x="1049" y="4167"/>
                  </a:lnTo>
                  <a:lnTo>
                    <a:pt x="1026" y="4189"/>
                  </a:lnTo>
                  <a:lnTo>
                    <a:pt x="1004" y="4211"/>
                  </a:lnTo>
                  <a:lnTo>
                    <a:pt x="984" y="4235"/>
                  </a:lnTo>
                  <a:lnTo>
                    <a:pt x="968" y="4259"/>
                  </a:lnTo>
                  <a:lnTo>
                    <a:pt x="953" y="4282"/>
                  </a:lnTo>
                  <a:lnTo>
                    <a:pt x="947" y="4295"/>
                  </a:lnTo>
                  <a:lnTo>
                    <a:pt x="941" y="4307"/>
                  </a:lnTo>
                  <a:lnTo>
                    <a:pt x="936" y="4320"/>
                  </a:lnTo>
                  <a:lnTo>
                    <a:pt x="931" y="4332"/>
                  </a:lnTo>
                  <a:lnTo>
                    <a:pt x="927" y="4344"/>
                  </a:lnTo>
                  <a:lnTo>
                    <a:pt x="924" y="4358"/>
                  </a:lnTo>
                  <a:lnTo>
                    <a:pt x="922" y="4370"/>
                  </a:lnTo>
                  <a:lnTo>
                    <a:pt x="920" y="4383"/>
                  </a:lnTo>
                  <a:lnTo>
                    <a:pt x="919" y="4396"/>
                  </a:lnTo>
                  <a:lnTo>
                    <a:pt x="919" y="4408"/>
                  </a:lnTo>
                  <a:lnTo>
                    <a:pt x="3491" y="4408"/>
                  </a:lnTo>
                  <a:lnTo>
                    <a:pt x="3491" y="4396"/>
                  </a:lnTo>
                  <a:lnTo>
                    <a:pt x="3490" y="4383"/>
                  </a:lnTo>
                  <a:lnTo>
                    <a:pt x="3488" y="4370"/>
                  </a:lnTo>
                  <a:lnTo>
                    <a:pt x="3486" y="4358"/>
                  </a:lnTo>
                  <a:lnTo>
                    <a:pt x="3482" y="4344"/>
                  </a:lnTo>
                  <a:lnTo>
                    <a:pt x="3478" y="4332"/>
                  </a:lnTo>
                  <a:lnTo>
                    <a:pt x="3474" y="4320"/>
                  </a:lnTo>
                  <a:lnTo>
                    <a:pt x="3469" y="4307"/>
                  </a:lnTo>
                  <a:lnTo>
                    <a:pt x="3463" y="4295"/>
                  </a:lnTo>
                  <a:lnTo>
                    <a:pt x="3457" y="4282"/>
                  </a:lnTo>
                  <a:lnTo>
                    <a:pt x="3443" y="4259"/>
                  </a:lnTo>
                  <a:lnTo>
                    <a:pt x="3426" y="4235"/>
                  </a:lnTo>
                  <a:lnTo>
                    <a:pt x="3406" y="4211"/>
                  </a:lnTo>
                  <a:lnTo>
                    <a:pt x="3384" y="4189"/>
                  </a:lnTo>
                  <a:lnTo>
                    <a:pt x="3361" y="4167"/>
                  </a:lnTo>
                  <a:lnTo>
                    <a:pt x="3334" y="4146"/>
                  </a:lnTo>
                  <a:lnTo>
                    <a:pt x="3306" y="4124"/>
                  </a:lnTo>
                  <a:lnTo>
                    <a:pt x="3276" y="4104"/>
                  </a:lnTo>
                  <a:lnTo>
                    <a:pt x="3244" y="4085"/>
                  </a:lnTo>
                  <a:lnTo>
                    <a:pt x="3210" y="4065"/>
                  </a:lnTo>
                  <a:lnTo>
                    <a:pt x="3173" y="4046"/>
                  </a:lnTo>
                  <a:lnTo>
                    <a:pt x="3136" y="4029"/>
                  </a:lnTo>
                  <a:lnTo>
                    <a:pt x="3096" y="4012"/>
                  </a:lnTo>
                  <a:lnTo>
                    <a:pt x="3054" y="3995"/>
                  </a:lnTo>
                  <a:lnTo>
                    <a:pt x="3011" y="3980"/>
                  </a:lnTo>
                  <a:lnTo>
                    <a:pt x="2966" y="3965"/>
                  </a:lnTo>
                  <a:lnTo>
                    <a:pt x="2921" y="3951"/>
                  </a:lnTo>
                  <a:lnTo>
                    <a:pt x="2873" y="3939"/>
                  </a:lnTo>
                  <a:lnTo>
                    <a:pt x="2823" y="3926"/>
                  </a:lnTo>
                  <a:lnTo>
                    <a:pt x="2773" y="3915"/>
                  </a:lnTo>
                  <a:lnTo>
                    <a:pt x="2722" y="3904"/>
                  </a:lnTo>
                  <a:lnTo>
                    <a:pt x="2669" y="3895"/>
                  </a:lnTo>
                  <a:lnTo>
                    <a:pt x="2615" y="3887"/>
                  </a:lnTo>
                  <a:lnTo>
                    <a:pt x="2559" y="3880"/>
                  </a:lnTo>
                  <a:lnTo>
                    <a:pt x="2504" y="3873"/>
                  </a:lnTo>
                  <a:lnTo>
                    <a:pt x="2447" y="3868"/>
                  </a:lnTo>
                  <a:lnTo>
                    <a:pt x="2389" y="3864"/>
                  </a:lnTo>
                  <a:lnTo>
                    <a:pt x="2389" y="2549"/>
                  </a:lnTo>
                  <a:lnTo>
                    <a:pt x="2434" y="2538"/>
                  </a:lnTo>
                  <a:lnTo>
                    <a:pt x="2477" y="2525"/>
                  </a:lnTo>
                  <a:lnTo>
                    <a:pt x="2521" y="2508"/>
                  </a:lnTo>
                  <a:lnTo>
                    <a:pt x="2565" y="2491"/>
                  </a:lnTo>
                  <a:lnTo>
                    <a:pt x="2607" y="2471"/>
                  </a:lnTo>
                  <a:lnTo>
                    <a:pt x="2649" y="2449"/>
                  </a:lnTo>
                  <a:lnTo>
                    <a:pt x="2689" y="2425"/>
                  </a:lnTo>
                  <a:lnTo>
                    <a:pt x="2730" y="2399"/>
                  </a:lnTo>
                  <a:lnTo>
                    <a:pt x="2769" y="2370"/>
                  </a:lnTo>
                  <a:lnTo>
                    <a:pt x="2809" y="2341"/>
                  </a:lnTo>
                  <a:lnTo>
                    <a:pt x="2846" y="2310"/>
                  </a:lnTo>
                  <a:lnTo>
                    <a:pt x="2884" y="2276"/>
                  </a:lnTo>
                  <a:lnTo>
                    <a:pt x="2921" y="2242"/>
                  </a:lnTo>
                  <a:lnTo>
                    <a:pt x="2956" y="2205"/>
                  </a:lnTo>
                  <a:lnTo>
                    <a:pt x="2992" y="2167"/>
                  </a:lnTo>
                  <a:lnTo>
                    <a:pt x="3025" y="2127"/>
                  </a:lnTo>
                  <a:close/>
                  <a:moveTo>
                    <a:pt x="3491" y="791"/>
                  </a:moveTo>
                  <a:lnTo>
                    <a:pt x="3491" y="367"/>
                  </a:lnTo>
                  <a:lnTo>
                    <a:pt x="3786" y="367"/>
                  </a:lnTo>
                  <a:lnTo>
                    <a:pt x="4226" y="367"/>
                  </a:lnTo>
                  <a:lnTo>
                    <a:pt x="4226" y="403"/>
                  </a:lnTo>
                  <a:lnTo>
                    <a:pt x="4225" y="441"/>
                  </a:lnTo>
                  <a:lnTo>
                    <a:pt x="4223" y="482"/>
                  </a:lnTo>
                  <a:lnTo>
                    <a:pt x="4220" y="525"/>
                  </a:lnTo>
                  <a:lnTo>
                    <a:pt x="4216" y="570"/>
                  </a:lnTo>
                  <a:lnTo>
                    <a:pt x="4211" y="617"/>
                  </a:lnTo>
                  <a:lnTo>
                    <a:pt x="4205" y="665"/>
                  </a:lnTo>
                  <a:lnTo>
                    <a:pt x="4198" y="716"/>
                  </a:lnTo>
                  <a:lnTo>
                    <a:pt x="4188" y="767"/>
                  </a:lnTo>
                  <a:lnTo>
                    <a:pt x="4177" y="819"/>
                  </a:lnTo>
                  <a:lnTo>
                    <a:pt x="4165" y="873"/>
                  </a:lnTo>
                  <a:lnTo>
                    <a:pt x="4152" y="927"/>
                  </a:lnTo>
                  <a:lnTo>
                    <a:pt x="4136" y="982"/>
                  </a:lnTo>
                  <a:lnTo>
                    <a:pt x="4117" y="1037"/>
                  </a:lnTo>
                  <a:lnTo>
                    <a:pt x="4097" y="1091"/>
                  </a:lnTo>
                  <a:lnTo>
                    <a:pt x="4075" y="1146"/>
                  </a:lnTo>
                  <a:lnTo>
                    <a:pt x="4050" y="1201"/>
                  </a:lnTo>
                  <a:lnTo>
                    <a:pt x="4037" y="1227"/>
                  </a:lnTo>
                  <a:lnTo>
                    <a:pt x="4023" y="1255"/>
                  </a:lnTo>
                  <a:lnTo>
                    <a:pt x="4009" y="1281"/>
                  </a:lnTo>
                  <a:lnTo>
                    <a:pt x="3994" y="1307"/>
                  </a:lnTo>
                  <a:lnTo>
                    <a:pt x="3977" y="1334"/>
                  </a:lnTo>
                  <a:lnTo>
                    <a:pt x="3961" y="1360"/>
                  </a:lnTo>
                  <a:lnTo>
                    <a:pt x="3944" y="1385"/>
                  </a:lnTo>
                  <a:lnTo>
                    <a:pt x="3926" y="1412"/>
                  </a:lnTo>
                  <a:lnTo>
                    <a:pt x="3907" y="1436"/>
                  </a:lnTo>
                  <a:lnTo>
                    <a:pt x="3887" y="1462"/>
                  </a:lnTo>
                  <a:lnTo>
                    <a:pt x="3867" y="1486"/>
                  </a:lnTo>
                  <a:lnTo>
                    <a:pt x="3847" y="1510"/>
                  </a:lnTo>
                  <a:lnTo>
                    <a:pt x="3824" y="1534"/>
                  </a:lnTo>
                  <a:lnTo>
                    <a:pt x="3802" y="1557"/>
                  </a:lnTo>
                  <a:lnTo>
                    <a:pt x="3779" y="1579"/>
                  </a:lnTo>
                  <a:lnTo>
                    <a:pt x="3754" y="1602"/>
                  </a:lnTo>
                  <a:lnTo>
                    <a:pt x="3729" y="1623"/>
                  </a:lnTo>
                  <a:lnTo>
                    <a:pt x="3703" y="1644"/>
                  </a:lnTo>
                  <a:lnTo>
                    <a:pt x="3676" y="1664"/>
                  </a:lnTo>
                  <a:lnTo>
                    <a:pt x="3649" y="1685"/>
                  </a:lnTo>
                  <a:lnTo>
                    <a:pt x="3619" y="1704"/>
                  </a:lnTo>
                  <a:lnTo>
                    <a:pt x="3590" y="1722"/>
                  </a:lnTo>
                  <a:lnTo>
                    <a:pt x="3560" y="1740"/>
                  </a:lnTo>
                  <a:lnTo>
                    <a:pt x="3528" y="1758"/>
                  </a:lnTo>
                  <a:lnTo>
                    <a:pt x="3496" y="1775"/>
                  </a:lnTo>
                  <a:lnTo>
                    <a:pt x="3462" y="1790"/>
                  </a:lnTo>
                  <a:lnTo>
                    <a:pt x="3428" y="1805"/>
                  </a:lnTo>
                  <a:lnTo>
                    <a:pt x="3392" y="1820"/>
                  </a:lnTo>
                  <a:lnTo>
                    <a:pt x="3357" y="1833"/>
                  </a:lnTo>
                  <a:lnTo>
                    <a:pt x="3319" y="1846"/>
                  </a:lnTo>
                  <a:lnTo>
                    <a:pt x="3192" y="1886"/>
                  </a:lnTo>
                  <a:lnTo>
                    <a:pt x="3227" y="1825"/>
                  </a:lnTo>
                  <a:lnTo>
                    <a:pt x="3258" y="1763"/>
                  </a:lnTo>
                  <a:lnTo>
                    <a:pt x="3289" y="1700"/>
                  </a:lnTo>
                  <a:lnTo>
                    <a:pt x="3317" y="1635"/>
                  </a:lnTo>
                  <a:lnTo>
                    <a:pt x="3345" y="1569"/>
                  </a:lnTo>
                  <a:lnTo>
                    <a:pt x="3369" y="1501"/>
                  </a:lnTo>
                  <a:lnTo>
                    <a:pt x="3391" y="1433"/>
                  </a:lnTo>
                  <a:lnTo>
                    <a:pt x="3411" y="1364"/>
                  </a:lnTo>
                  <a:lnTo>
                    <a:pt x="3430" y="1294"/>
                  </a:lnTo>
                  <a:lnTo>
                    <a:pt x="3446" y="1223"/>
                  </a:lnTo>
                  <a:lnTo>
                    <a:pt x="3459" y="1152"/>
                  </a:lnTo>
                  <a:lnTo>
                    <a:pt x="3470" y="1080"/>
                  </a:lnTo>
                  <a:lnTo>
                    <a:pt x="3475" y="1044"/>
                  </a:lnTo>
                  <a:lnTo>
                    <a:pt x="3479" y="1008"/>
                  </a:lnTo>
                  <a:lnTo>
                    <a:pt x="3482" y="972"/>
                  </a:lnTo>
                  <a:lnTo>
                    <a:pt x="3486" y="936"/>
                  </a:lnTo>
                  <a:lnTo>
                    <a:pt x="3488" y="900"/>
                  </a:lnTo>
                  <a:lnTo>
                    <a:pt x="3490" y="863"/>
                  </a:lnTo>
                  <a:lnTo>
                    <a:pt x="3491" y="828"/>
                  </a:lnTo>
                  <a:lnTo>
                    <a:pt x="3491" y="791"/>
                  </a:lnTo>
                  <a:close/>
                  <a:moveTo>
                    <a:pt x="1091" y="1846"/>
                  </a:moveTo>
                  <a:lnTo>
                    <a:pt x="1091" y="1846"/>
                  </a:lnTo>
                  <a:lnTo>
                    <a:pt x="1053" y="1833"/>
                  </a:lnTo>
                  <a:lnTo>
                    <a:pt x="1017" y="1820"/>
                  </a:lnTo>
                  <a:lnTo>
                    <a:pt x="981" y="1805"/>
                  </a:lnTo>
                  <a:lnTo>
                    <a:pt x="947" y="1791"/>
                  </a:lnTo>
                  <a:lnTo>
                    <a:pt x="913" y="1775"/>
                  </a:lnTo>
                  <a:lnTo>
                    <a:pt x="881" y="1759"/>
                  </a:lnTo>
                  <a:lnTo>
                    <a:pt x="849" y="1741"/>
                  </a:lnTo>
                  <a:lnTo>
                    <a:pt x="819" y="1723"/>
                  </a:lnTo>
                  <a:lnTo>
                    <a:pt x="789" y="1705"/>
                  </a:lnTo>
                  <a:lnTo>
                    <a:pt x="760" y="1686"/>
                  </a:lnTo>
                  <a:lnTo>
                    <a:pt x="733" y="1665"/>
                  </a:lnTo>
                  <a:lnTo>
                    <a:pt x="705" y="1645"/>
                  </a:lnTo>
                  <a:lnTo>
                    <a:pt x="680" y="1624"/>
                  </a:lnTo>
                  <a:lnTo>
                    <a:pt x="655" y="1603"/>
                  </a:lnTo>
                  <a:lnTo>
                    <a:pt x="630" y="1580"/>
                  </a:lnTo>
                  <a:lnTo>
                    <a:pt x="607" y="1558"/>
                  </a:lnTo>
                  <a:lnTo>
                    <a:pt x="585" y="1535"/>
                  </a:lnTo>
                  <a:lnTo>
                    <a:pt x="562" y="1511"/>
                  </a:lnTo>
                  <a:lnTo>
                    <a:pt x="541" y="1487"/>
                  </a:lnTo>
                  <a:lnTo>
                    <a:pt x="521" y="1463"/>
                  </a:lnTo>
                  <a:lnTo>
                    <a:pt x="501" y="1438"/>
                  </a:lnTo>
                  <a:lnTo>
                    <a:pt x="483" y="1413"/>
                  </a:lnTo>
                  <a:lnTo>
                    <a:pt x="465" y="1387"/>
                  </a:lnTo>
                  <a:lnTo>
                    <a:pt x="448" y="1361"/>
                  </a:lnTo>
                  <a:lnTo>
                    <a:pt x="431" y="1336"/>
                  </a:lnTo>
                  <a:lnTo>
                    <a:pt x="415" y="1309"/>
                  </a:lnTo>
                  <a:lnTo>
                    <a:pt x="400" y="1283"/>
                  </a:lnTo>
                  <a:lnTo>
                    <a:pt x="386" y="1256"/>
                  </a:lnTo>
                  <a:lnTo>
                    <a:pt x="372" y="1229"/>
                  </a:lnTo>
                  <a:lnTo>
                    <a:pt x="358" y="1202"/>
                  </a:lnTo>
                  <a:lnTo>
                    <a:pt x="334" y="1147"/>
                  </a:lnTo>
                  <a:lnTo>
                    <a:pt x="312" y="1092"/>
                  </a:lnTo>
                  <a:lnTo>
                    <a:pt x="291" y="1038"/>
                  </a:lnTo>
                  <a:lnTo>
                    <a:pt x="273" y="983"/>
                  </a:lnTo>
                  <a:lnTo>
                    <a:pt x="258" y="928"/>
                  </a:lnTo>
                  <a:lnTo>
                    <a:pt x="244" y="874"/>
                  </a:lnTo>
                  <a:lnTo>
                    <a:pt x="232" y="820"/>
                  </a:lnTo>
                  <a:lnTo>
                    <a:pt x="221" y="768"/>
                  </a:lnTo>
                  <a:lnTo>
                    <a:pt x="212" y="716"/>
                  </a:lnTo>
                  <a:lnTo>
                    <a:pt x="204" y="666"/>
                  </a:lnTo>
                  <a:lnTo>
                    <a:pt x="198" y="618"/>
                  </a:lnTo>
                  <a:lnTo>
                    <a:pt x="194" y="570"/>
                  </a:lnTo>
                  <a:lnTo>
                    <a:pt x="190" y="525"/>
                  </a:lnTo>
                  <a:lnTo>
                    <a:pt x="187" y="482"/>
                  </a:lnTo>
                  <a:lnTo>
                    <a:pt x="185" y="441"/>
                  </a:lnTo>
                  <a:lnTo>
                    <a:pt x="184" y="404"/>
                  </a:lnTo>
                  <a:lnTo>
                    <a:pt x="184" y="367"/>
                  </a:lnTo>
                  <a:lnTo>
                    <a:pt x="624" y="367"/>
                  </a:lnTo>
                  <a:lnTo>
                    <a:pt x="919" y="367"/>
                  </a:lnTo>
                  <a:lnTo>
                    <a:pt x="919" y="791"/>
                  </a:lnTo>
                  <a:lnTo>
                    <a:pt x="919" y="828"/>
                  </a:lnTo>
                  <a:lnTo>
                    <a:pt x="920" y="863"/>
                  </a:lnTo>
                  <a:lnTo>
                    <a:pt x="922" y="900"/>
                  </a:lnTo>
                  <a:lnTo>
                    <a:pt x="924" y="936"/>
                  </a:lnTo>
                  <a:lnTo>
                    <a:pt x="927" y="972"/>
                  </a:lnTo>
                  <a:lnTo>
                    <a:pt x="930" y="1008"/>
                  </a:lnTo>
                  <a:lnTo>
                    <a:pt x="935" y="1044"/>
                  </a:lnTo>
                  <a:lnTo>
                    <a:pt x="940" y="1080"/>
                  </a:lnTo>
                  <a:lnTo>
                    <a:pt x="951" y="1151"/>
                  </a:lnTo>
                  <a:lnTo>
                    <a:pt x="964" y="1223"/>
                  </a:lnTo>
                  <a:lnTo>
                    <a:pt x="980" y="1293"/>
                  </a:lnTo>
                  <a:lnTo>
                    <a:pt x="998" y="1363"/>
                  </a:lnTo>
                  <a:lnTo>
                    <a:pt x="1019" y="1432"/>
                  </a:lnTo>
                  <a:lnTo>
                    <a:pt x="1041" y="1501"/>
                  </a:lnTo>
                  <a:lnTo>
                    <a:pt x="1065" y="1568"/>
                  </a:lnTo>
                  <a:lnTo>
                    <a:pt x="1092" y="1634"/>
                  </a:lnTo>
                  <a:lnTo>
                    <a:pt x="1120" y="1699"/>
                  </a:lnTo>
                  <a:lnTo>
                    <a:pt x="1151" y="1763"/>
                  </a:lnTo>
                  <a:lnTo>
                    <a:pt x="1183" y="1825"/>
                  </a:lnTo>
                  <a:lnTo>
                    <a:pt x="1217" y="1885"/>
                  </a:lnTo>
                  <a:lnTo>
                    <a:pt x="1091" y="1846"/>
                  </a:lnTo>
                  <a:close/>
                  <a:moveTo>
                    <a:pt x="2205" y="1626"/>
                  </a:moveTo>
                  <a:lnTo>
                    <a:pt x="1637" y="2020"/>
                  </a:lnTo>
                  <a:lnTo>
                    <a:pt x="1837" y="1359"/>
                  </a:lnTo>
                  <a:lnTo>
                    <a:pt x="1287" y="940"/>
                  </a:lnTo>
                  <a:lnTo>
                    <a:pt x="1978" y="927"/>
                  </a:lnTo>
                  <a:lnTo>
                    <a:pt x="2205" y="274"/>
                  </a:lnTo>
                  <a:lnTo>
                    <a:pt x="2433" y="927"/>
                  </a:lnTo>
                  <a:lnTo>
                    <a:pt x="3123" y="940"/>
                  </a:lnTo>
                  <a:lnTo>
                    <a:pt x="2573" y="1359"/>
                  </a:lnTo>
                  <a:lnTo>
                    <a:pt x="2772" y="2020"/>
                  </a:lnTo>
                  <a:lnTo>
                    <a:pt x="2205" y="1626"/>
                  </a:lnTo>
                  <a:close/>
                </a:path>
              </a:pathLst>
            </a:custGeom>
            <a:solidFill>
              <a:srgbClr val="28283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nvGrpSpPr>
          <p:cNvPr id="4" name="组合 3"/>
          <p:cNvGrpSpPr/>
          <p:nvPr/>
        </p:nvGrpSpPr>
        <p:grpSpPr>
          <a:xfrm>
            <a:off x="7970044" y="2526264"/>
            <a:ext cx="2195512" cy="887413"/>
            <a:chOff x="7970044" y="2526264"/>
            <a:chExt cx="2195512" cy="887413"/>
          </a:xfrm>
        </p:grpSpPr>
        <p:sp>
          <p:nvSpPr>
            <p:cNvPr id="22" name="矩形 21"/>
            <p:cNvSpPr/>
            <p:nvPr/>
          </p:nvSpPr>
          <p:spPr>
            <a:xfrm>
              <a:off x="7970044" y="2526264"/>
              <a:ext cx="2195512" cy="887413"/>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KSO_Shape"/>
            <p:cNvSpPr>
              <a:spLocks/>
            </p:cNvSpPr>
            <p:nvPr/>
          </p:nvSpPr>
          <p:spPr bwMode="auto">
            <a:xfrm>
              <a:off x="8700114" y="2601670"/>
              <a:ext cx="735372" cy="736600"/>
            </a:xfrm>
            <a:custGeom>
              <a:avLst/>
              <a:gdLst>
                <a:gd name="T0" fmla="*/ 2147483646 w 4409"/>
                <a:gd name="T1" fmla="*/ 2147483646 h 4408"/>
                <a:gd name="T2" fmla="*/ 2147483646 w 4409"/>
                <a:gd name="T3" fmla="*/ 2147483646 h 4408"/>
                <a:gd name="T4" fmla="*/ 2147483646 w 4409"/>
                <a:gd name="T5" fmla="*/ 2147483646 h 4408"/>
                <a:gd name="T6" fmla="*/ 2147483646 w 4409"/>
                <a:gd name="T7" fmla="*/ 2147483646 h 4408"/>
                <a:gd name="T8" fmla="*/ 2147483646 w 4409"/>
                <a:gd name="T9" fmla="*/ 2147483646 h 4408"/>
                <a:gd name="T10" fmla="*/ 2147483646 w 4409"/>
                <a:gd name="T11" fmla="*/ 2147483646 h 4408"/>
                <a:gd name="T12" fmla="*/ 2147483646 w 4409"/>
                <a:gd name="T13" fmla="*/ 2147483646 h 4408"/>
                <a:gd name="T14" fmla="*/ 2147483646 w 4409"/>
                <a:gd name="T15" fmla="*/ 2147483646 h 4408"/>
                <a:gd name="T16" fmla="*/ 481718167 w 4409"/>
                <a:gd name="T17" fmla="*/ 2147483646 h 4408"/>
                <a:gd name="T18" fmla="*/ 321145301 w 4409"/>
                <a:gd name="T19" fmla="*/ 2147483646 h 4408"/>
                <a:gd name="T20" fmla="*/ 2147483646 w 4409"/>
                <a:gd name="T21" fmla="*/ 2147483646 h 4408"/>
                <a:gd name="T22" fmla="*/ 2147483646 w 4409"/>
                <a:gd name="T23" fmla="*/ 2147483646 h 4408"/>
                <a:gd name="T24" fmla="*/ 2147483646 w 4409"/>
                <a:gd name="T25" fmla="*/ 2147483646 h 4408"/>
                <a:gd name="T26" fmla="*/ 2147483646 w 4409"/>
                <a:gd name="T27" fmla="*/ 2147483646 h 4408"/>
                <a:gd name="T28" fmla="*/ 2147483646 w 4409"/>
                <a:gd name="T29" fmla="*/ 2147483646 h 4408"/>
                <a:gd name="T30" fmla="*/ 2147483646 w 4409"/>
                <a:gd name="T31" fmla="*/ 2147483646 h 4408"/>
                <a:gd name="T32" fmla="*/ 2147483646 w 4409"/>
                <a:gd name="T33" fmla="*/ 2147483646 h 4408"/>
                <a:gd name="T34" fmla="*/ 2147483646 w 4409"/>
                <a:gd name="T35" fmla="*/ 2147483646 h 4408"/>
                <a:gd name="T36" fmla="*/ 2147483646 w 4409"/>
                <a:gd name="T37" fmla="*/ 2147483646 h 4408"/>
                <a:gd name="T38" fmla="*/ 2147483646 w 4409"/>
                <a:gd name="T39" fmla="*/ 2147483646 h 4408"/>
                <a:gd name="T40" fmla="*/ 2147483646 w 4409"/>
                <a:gd name="T41" fmla="*/ 2147483646 h 4408"/>
                <a:gd name="T42" fmla="*/ 2147483646 w 4409"/>
                <a:gd name="T43" fmla="*/ 2147483646 h 4408"/>
                <a:gd name="T44" fmla="*/ 2147483646 w 4409"/>
                <a:gd name="T45" fmla="*/ 2147483646 h 4408"/>
                <a:gd name="T46" fmla="*/ 2147483646 w 4409"/>
                <a:gd name="T47" fmla="*/ 2147483646 h 4408"/>
                <a:gd name="T48" fmla="*/ 2147483646 w 4409"/>
                <a:gd name="T49" fmla="*/ 2147483646 h 4408"/>
                <a:gd name="T50" fmla="*/ 2147483646 w 4409"/>
                <a:gd name="T51" fmla="*/ 2147483646 h 4408"/>
                <a:gd name="T52" fmla="*/ 2147483646 w 4409"/>
                <a:gd name="T53" fmla="*/ 2147483646 h 4408"/>
                <a:gd name="T54" fmla="*/ 2147483646 w 4409"/>
                <a:gd name="T55" fmla="*/ 2147483646 h 4408"/>
                <a:gd name="T56" fmla="*/ 2147483646 w 4409"/>
                <a:gd name="T57" fmla="*/ 2147483646 h 4408"/>
                <a:gd name="T58" fmla="*/ 2147483646 w 4409"/>
                <a:gd name="T59" fmla="*/ 2147483646 h 4408"/>
                <a:gd name="T60" fmla="*/ 2147483646 w 4409"/>
                <a:gd name="T61" fmla="*/ 2147483646 h 4408"/>
                <a:gd name="T62" fmla="*/ 2147483646 w 4409"/>
                <a:gd name="T63" fmla="*/ 2147483646 h 4408"/>
                <a:gd name="T64" fmla="*/ 2147483646 w 4409"/>
                <a:gd name="T65" fmla="*/ 2147483646 h 4408"/>
                <a:gd name="T66" fmla="*/ 2147483646 w 4409"/>
                <a:gd name="T67" fmla="*/ 2147483646 h 4408"/>
                <a:gd name="T68" fmla="*/ 2147483646 w 4409"/>
                <a:gd name="T69" fmla="*/ 2147483646 h 4408"/>
                <a:gd name="T70" fmla="*/ 2147483646 w 4409"/>
                <a:gd name="T71" fmla="*/ 2147483646 h 4408"/>
                <a:gd name="T72" fmla="*/ 2147483646 w 4409"/>
                <a:gd name="T73" fmla="*/ 2147483646 h 4408"/>
                <a:gd name="T74" fmla="*/ 2147483646 w 4409"/>
                <a:gd name="T75" fmla="*/ 2147483646 h 4408"/>
                <a:gd name="T76" fmla="*/ 2147483646 w 4409"/>
                <a:gd name="T77" fmla="*/ 2147483646 h 4408"/>
                <a:gd name="T78" fmla="*/ 2147483646 w 4409"/>
                <a:gd name="T79" fmla="*/ 2147483646 h 4408"/>
                <a:gd name="T80" fmla="*/ 2147483646 w 4409"/>
                <a:gd name="T81" fmla="*/ 2147483646 h 4408"/>
                <a:gd name="T82" fmla="*/ 2147483646 w 4409"/>
                <a:gd name="T83" fmla="*/ 2147483646 h 4408"/>
                <a:gd name="T84" fmla="*/ 2147483646 w 4409"/>
                <a:gd name="T85" fmla="*/ 2147483646 h 4408"/>
                <a:gd name="T86" fmla="*/ 2147483646 w 4409"/>
                <a:gd name="T87" fmla="*/ 2147483646 h 4408"/>
                <a:gd name="T88" fmla="*/ 2147483646 w 4409"/>
                <a:gd name="T89" fmla="*/ 2147483646 h 4408"/>
                <a:gd name="T90" fmla="*/ 2147483646 w 4409"/>
                <a:gd name="T91" fmla="*/ 2147483646 h 4408"/>
                <a:gd name="T92" fmla="*/ 2147483646 w 4409"/>
                <a:gd name="T93" fmla="*/ 2147483646 h 4408"/>
                <a:gd name="T94" fmla="*/ 2147483646 w 4409"/>
                <a:gd name="T95" fmla="*/ 2147483646 h 4408"/>
                <a:gd name="T96" fmla="*/ 2147483646 w 4409"/>
                <a:gd name="T97" fmla="*/ 2147483646 h 4408"/>
                <a:gd name="T98" fmla="*/ 2147483646 w 4409"/>
                <a:gd name="T99" fmla="*/ 2147483646 h 4408"/>
                <a:gd name="T100" fmla="*/ 2147483646 w 4409"/>
                <a:gd name="T101" fmla="*/ 2147483646 h 4408"/>
                <a:gd name="T102" fmla="*/ 2147483646 w 4409"/>
                <a:gd name="T103" fmla="*/ 2147483646 h 4408"/>
                <a:gd name="T104" fmla="*/ 2147483646 w 4409"/>
                <a:gd name="T105" fmla="*/ 2147483646 h 4408"/>
                <a:gd name="T106" fmla="*/ 2147483646 w 4409"/>
                <a:gd name="T107" fmla="*/ 2147483646 h 4408"/>
                <a:gd name="T108" fmla="*/ 2147483646 w 4409"/>
                <a:gd name="T109" fmla="*/ 2147483646 h 440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409" h="4408">
                  <a:moveTo>
                    <a:pt x="3025" y="2127"/>
                  </a:moveTo>
                  <a:lnTo>
                    <a:pt x="3025" y="2127"/>
                  </a:lnTo>
                  <a:lnTo>
                    <a:pt x="3097" y="2107"/>
                  </a:lnTo>
                  <a:lnTo>
                    <a:pt x="3179" y="2081"/>
                  </a:lnTo>
                  <a:lnTo>
                    <a:pt x="3271" y="2053"/>
                  </a:lnTo>
                  <a:lnTo>
                    <a:pt x="3375" y="2020"/>
                  </a:lnTo>
                  <a:lnTo>
                    <a:pt x="3429" y="2002"/>
                  </a:lnTo>
                  <a:lnTo>
                    <a:pt x="3481" y="1982"/>
                  </a:lnTo>
                  <a:lnTo>
                    <a:pt x="3532" y="1961"/>
                  </a:lnTo>
                  <a:lnTo>
                    <a:pt x="3580" y="1938"/>
                  </a:lnTo>
                  <a:lnTo>
                    <a:pt x="3626" y="1914"/>
                  </a:lnTo>
                  <a:lnTo>
                    <a:pt x="3672" y="1889"/>
                  </a:lnTo>
                  <a:lnTo>
                    <a:pt x="3715" y="1861"/>
                  </a:lnTo>
                  <a:lnTo>
                    <a:pt x="3756" y="1834"/>
                  </a:lnTo>
                  <a:lnTo>
                    <a:pt x="3797" y="1804"/>
                  </a:lnTo>
                  <a:lnTo>
                    <a:pt x="3834" y="1774"/>
                  </a:lnTo>
                  <a:lnTo>
                    <a:pt x="3871" y="1744"/>
                  </a:lnTo>
                  <a:lnTo>
                    <a:pt x="3906" y="1711"/>
                  </a:lnTo>
                  <a:lnTo>
                    <a:pt x="3940" y="1679"/>
                  </a:lnTo>
                  <a:lnTo>
                    <a:pt x="3971" y="1644"/>
                  </a:lnTo>
                  <a:lnTo>
                    <a:pt x="4002" y="1610"/>
                  </a:lnTo>
                  <a:lnTo>
                    <a:pt x="4031" y="1575"/>
                  </a:lnTo>
                  <a:lnTo>
                    <a:pt x="4059" y="1539"/>
                  </a:lnTo>
                  <a:lnTo>
                    <a:pt x="4085" y="1502"/>
                  </a:lnTo>
                  <a:lnTo>
                    <a:pt x="4110" y="1466"/>
                  </a:lnTo>
                  <a:lnTo>
                    <a:pt x="4134" y="1428"/>
                  </a:lnTo>
                  <a:lnTo>
                    <a:pt x="4157" y="1390"/>
                  </a:lnTo>
                  <a:lnTo>
                    <a:pt x="4177" y="1351"/>
                  </a:lnTo>
                  <a:lnTo>
                    <a:pt x="4198" y="1312"/>
                  </a:lnTo>
                  <a:lnTo>
                    <a:pt x="4217" y="1274"/>
                  </a:lnTo>
                  <a:lnTo>
                    <a:pt x="4234" y="1235"/>
                  </a:lnTo>
                  <a:lnTo>
                    <a:pt x="4251" y="1196"/>
                  </a:lnTo>
                  <a:lnTo>
                    <a:pt x="4267" y="1156"/>
                  </a:lnTo>
                  <a:lnTo>
                    <a:pt x="4281" y="1117"/>
                  </a:lnTo>
                  <a:lnTo>
                    <a:pt x="4295" y="1078"/>
                  </a:lnTo>
                  <a:lnTo>
                    <a:pt x="4307" y="1039"/>
                  </a:lnTo>
                  <a:lnTo>
                    <a:pt x="4319" y="1000"/>
                  </a:lnTo>
                  <a:lnTo>
                    <a:pt x="4329" y="961"/>
                  </a:lnTo>
                  <a:lnTo>
                    <a:pt x="4340" y="923"/>
                  </a:lnTo>
                  <a:lnTo>
                    <a:pt x="4349" y="884"/>
                  </a:lnTo>
                  <a:lnTo>
                    <a:pt x="4357" y="847"/>
                  </a:lnTo>
                  <a:lnTo>
                    <a:pt x="4365" y="809"/>
                  </a:lnTo>
                  <a:lnTo>
                    <a:pt x="4377" y="736"/>
                  </a:lnTo>
                  <a:lnTo>
                    <a:pt x="4387" y="665"/>
                  </a:lnTo>
                  <a:lnTo>
                    <a:pt x="4395" y="598"/>
                  </a:lnTo>
                  <a:lnTo>
                    <a:pt x="4401" y="534"/>
                  </a:lnTo>
                  <a:lnTo>
                    <a:pt x="4405" y="474"/>
                  </a:lnTo>
                  <a:lnTo>
                    <a:pt x="4407" y="418"/>
                  </a:lnTo>
                  <a:lnTo>
                    <a:pt x="4409" y="367"/>
                  </a:lnTo>
                  <a:lnTo>
                    <a:pt x="4409" y="321"/>
                  </a:lnTo>
                  <a:lnTo>
                    <a:pt x="4409" y="281"/>
                  </a:lnTo>
                  <a:lnTo>
                    <a:pt x="4407" y="247"/>
                  </a:lnTo>
                  <a:lnTo>
                    <a:pt x="4404" y="201"/>
                  </a:lnTo>
                  <a:lnTo>
                    <a:pt x="4403" y="183"/>
                  </a:lnTo>
                  <a:lnTo>
                    <a:pt x="3786" y="183"/>
                  </a:lnTo>
                  <a:lnTo>
                    <a:pt x="3491" y="183"/>
                  </a:lnTo>
                  <a:lnTo>
                    <a:pt x="3491" y="0"/>
                  </a:lnTo>
                  <a:lnTo>
                    <a:pt x="919" y="0"/>
                  </a:lnTo>
                  <a:lnTo>
                    <a:pt x="919" y="183"/>
                  </a:lnTo>
                  <a:lnTo>
                    <a:pt x="624" y="183"/>
                  </a:lnTo>
                  <a:lnTo>
                    <a:pt x="6" y="183"/>
                  </a:lnTo>
                  <a:lnTo>
                    <a:pt x="5" y="201"/>
                  </a:lnTo>
                  <a:lnTo>
                    <a:pt x="2" y="247"/>
                  </a:lnTo>
                  <a:lnTo>
                    <a:pt x="1" y="282"/>
                  </a:lnTo>
                  <a:lnTo>
                    <a:pt x="0" y="321"/>
                  </a:lnTo>
                  <a:lnTo>
                    <a:pt x="1" y="367"/>
                  </a:lnTo>
                  <a:lnTo>
                    <a:pt x="2" y="419"/>
                  </a:lnTo>
                  <a:lnTo>
                    <a:pt x="4" y="475"/>
                  </a:lnTo>
                  <a:lnTo>
                    <a:pt x="8" y="535"/>
                  </a:lnTo>
                  <a:lnTo>
                    <a:pt x="14" y="599"/>
                  </a:lnTo>
                  <a:lnTo>
                    <a:pt x="22" y="667"/>
                  </a:lnTo>
                  <a:lnTo>
                    <a:pt x="32" y="737"/>
                  </a:lnTo>
                  <a:lnTo>
                    <a:pt x="45" y="811"/>
                  </a:lnTo>
                  <a:lnTo>
                    <a:pt x="52" y="848"/>
                  </a:lnTo>
                  <a:lnTo>
                    <a:pt x="61" y="886"/>
                  </a:lnTo>
                  <a:lnTo>
                    <a:pt x="69" y="924"/>
                  </a:lnTo>
                  <a:lnTo>
                    <a:pt x="79" y="962"/>
                  </a:lnTo>
                  <a:lnTo>
                    <a:pt x="91" y="1002"/>
                  </a:lnTo>
                  <a:lnTo>
                    <a:pt x="102" y="1041"/>
                  </a:lnTo>
                  <a:lnTo>
                    <a:pt x="115" y="1080"/>
                  </a:lnTo>
                  <a:lnTo>
                    <a:pt x="128" y="1120"/>
                  </a:lnTo>
                  <a:lnTo>
                    <a:pt x="142" y="1158"/>
                  </a:lnTo>
                  <a:lnTo>
                    <a:pt x="159" y="1198"/>
                  </a:lnTo>
                  <a:lnTo>
                    <a:pt x="175" y="1237"/>
                  </a:lnTo>
                  <a:lnTo>
                    <a:pt x="193" y="1276"/>
                  </a:lnTo>
                  <a:lnTo>
                    <a:pt x="211" y="1315"/>
                  </a:lnTo>
                  <a:lnTo>
                    <a:pt x="232" y="1354"/>
                  </a:lnTo>
                  <a:lnTo>
                    <a:pt x="253" y="1392"/>
                  </a:lnTo>
                  <a:lnTo>
                    <a:pt x="275" y="1430"/>
                  </a:lnTo>
                  <a:lnTo>
                    <a:pt x="299" y="1468"/>
                  </a:lnTo>
                  <a:lnTo>
                    <a:pt x="324" y="1504"/>
                  </a:lnTo>
                  <a:lnTo>
                    <a:pt x="350" y="1541"/>
                  </a:lnTo>
                  <a:lnTo>
                    <a:pt x="378" y="1577"/>
                  </a:lnTo>
                  <a:lnTo>
                    <a:pt x="407" y="1612"/>
                  </a:lnTo>
                  <a:lnTo>
                    <a:pt x="438" y="1646"/>
                  </a:lnTo>
                  <a:lnTo>
                    <a:pt x="470" y="1681"/>
                  </a:lnTo>
                  <a:lnTo>
                    <a:pt x="503" y="1713"/>
                  </a:lnTo>
                  <a:lnTo>
                    <a:pt x="538" y="1746"/>
                  </a:lnTo>
                  <a:lnTo>
                    <a:pt x="574" y="1776"/>
                  </a:lnTo>
                  <a:lnTo>
                    <a:pt x="613" y="1806"/>
                  </a:lnTo>
                  <a:lnTo>
                    <a:pt x="653" y="1835"/>
                  </a:lnTo>
                  <a:lnTo>
                    <a:pt x="694" y="1863"/>
                  </a:lnTo>
                  <a:lnTo>
                    <a:pt x="738" y="1890"/>
                  </a:lnTo>
                  <a:lnTo>
                    <a:pt x="782" y="1915"/>
                  </a:lnTo>
                  <a:lnTo>
                    <a:pt x="829" y="1939"/>
                  </a:lnTo>
                  <a:lnTo>
                    <a:pt x="878" y="1962"/>
                  </a:lnTo>
                  <a:lnTo>
                    <a:pt x="928" y="1983"/>
                  </a:lnTo>
                  <a:lnTo>
                    <a:pt x="981" y="2002"/>
                  </a:lnTo>
                  <a:lnTo>
                    <a:pt x="1035" y="2020"/>
                  </a:lnTo>
                  <a:lnTo>
                    <a:pt x="1137" y="2053"/>
                  </a:lnTo>
                  <a:lnTo>
                    <a:pt x="1230" y="2080"/>
                  </a:lnTo>
                  <a:lnTo>
                    <a:pt x="1311" y="2105"/>
                  </a:lnTo>
                  <a:lnTo>
                    <a:pt x="1384" y="2125"/>
                  </a:lnTo>
                  <a:lnTo>
                    <a:pt x="1417" y="2164"/>
                  </a:lnTo>
                  <a:lnTo>
                    <a:pt x="1452" y="2203"/>
                  </a:lnTo>
                  <a:lnTo>
                    <a:pt x="1488" y="2241"/>
                  </a:lnTo>
                  <a:lnTo>
                    <a:pt x="1525" y="2275"/>
                  </a:lnTo>
                  <a:lnTo>
                    <a:pt x="1562" y="2309"/>
                  </a:lnTo>
                  <a:lnTo>
                    <a:pt x="1600" y="2340"/>
                  </a:lnTo>
                  <a:lnTo>
                    <a:pt x="1639" y="2370"/>
                  </a:lnTo>
                  <a:lnTo>
                    <a:pt x="1679" y="2398"/>
                  </a:lnTo>
                  <a:lnTo>
                    <a:pt x="1720" y="2424"/>
                  </a:lnTo>
                  <a:lnTo>
                    <a:pt x="1761" y="2449"/>
                  </a:lnTo>
                  <a:lnTo>
                    <a:pt x="1803" y="2471"/>
                  </a:lnTo>
                  <a:lnTo>
                    <a:pt x="1845" y="2490"/>
                  </a:lnTo>
                  <a:lnTo>
                    <a:pt x="1888" y="2508"/>
                  </a:lnTo>
                  <a:lnTo>
                    <a:pt x="1933" y="2525"/>
                  </a:lnTo>
                  <a:lnTo>
                    <a:pt x="1976" y="2538"/>
                  </a:lnTo>
                  <a:lnTo>
                    <a:pt x="2021" y="2549"/>
                  </a:lnTo>
                  <a:lnTo>
                    <a:pt x="2021" y="3864"/>
                  </a:lnTo>
                  <a:lnTo>
                    <a:pt x="1963" y="3868"/>
                  </a:lnTo>
                  <a:lnTo>
                    <a:pt x="1906" y="3873"/>
                  </a:lnTo>
                  <a:lnTo>
                    <a:pt x="1850" y="3880"/>
                  </a:lnTo>
                  <a:lnTo>
                    <a:pt x="1795" y="3887"/>
                  </a:lnTo>
                  <a:lnTo>
                    <a:pt x="1741" y="3895"/>
                  </a:lnTo>
                  <a:lnTo>
                    <a:pt x="1688" y="3904"/>
                  </a:lnTo>
                  <a:lnTo>
                    <a:pt x="1636" y="3915"/>
                  </a:lnTo>
                  <a:lnTo>
                    <a:pt x="1587" y="3926"/>
                  </a:lnTo>
                  <a:lnTo>
                    <a:pt x="1537" y="3939"/>
                  </a:lnTo>
                  <a:lnTo>
                    <a:pt x="1489" y="3951"/>
                  </a:lnTo>
                  <a:lnTo>
                    <a:pt x="1444" y="3965"/>
                  </a:lnTo>
                  <a:lnTo>
                    <a:pt x="1399" y="3980"/>
                  </a:lnTo>
                  <a:lnTo>
                    <a:pt x="1355" y="3995"/>
                  </a:lnTo>
                  <a:lnTo>
                    <a:pt x="1314" y="4012"/>
                  </a:lnTo>
                  <a:lnTo>
                    <a:pt x="1274" y="4029"/>
                  </a:lnTo>
                  <a:lnTo>
                    <a:pt x="1237" y="4046"/>
                  </a:lnTo>
                  <a:lnTo>
                    <a:pt x="1200" y="4065"/>
                  </a:lnTo>
                  <a:lnTo>
                    <a:pt x="1166" y="4085"/>
                  </a:lnTo>
                  <a:lnTo>
                    <a:pt x="1134" y="4104"/>
                  </a:lnTo>
                  <a:lnTo>
                    <a:pt x="1104" y="4124"/>
                  </a:lnTo>
                  <a:lnTo>
                    <a:pt x="1076" y="4146"/>
                  </a:lnTo>
                  <a:lnTo>
                    <a:pt x="1049" y="4167"/>
                  </a:lnTo>
                  <a:lnTo>
                    <a:pt x="1026" y="4189"/>
                  </a:lnTo>
                  <a:lnTo>
                    <a:pt x="1004" y="4211"/>
                  </a:lnTo>
                  <a:lnTo>
                    <a:pt x="984" y="4235"/>
                  </a:lnTo>
                  <a:lnTo>
                    <a:pt x="968" y="4259"/>
                  </a:lnTo>
                  <a:lnTo>
                    <a:pt x="953" y="4282"/>
                  </a:lnTo>
                  <a:lnTo>
                    <a:pt x="947" y="4295"/>
                  </a:lnTo>
                  <a:lnTo>
                    <a:pt x="941" y="4307"/>
                  </a:lnTo>
                  <a:lnTo>
                    <a:pt x="936" y="4320"/>
                  </a:lnTo>
                  <a:lnTo>
                    <a:pt x="931" y="4332"/>
                  </a:lnTo>
                  <a:lnTo>
                    <a:pt x="927" y="4344"/>
                  </a:lnTo>
                  <a:lnTo>
                    <a:pt x="924" y="4358"/>
                  </a:lnTo>
                  <a:lnTo>
                    <a:pt x="922" y="4370"/>
                  </a:lnTo>
                  <a:lnTo>
                    <a:pt x="920" y="4383"/>
                  </a:lnTo>
                  <a:lnTo>
                    <a:pt x="919" y="4396"/>
                  </a:lnTo>
                  <a:lnTo>
                    <a:pt x="919" y="4408"/>
                  </a:lnTo>
                  <a:lnTo>
                    <a:pt x="3491" y="4408"/>
                  </a:lnTo>
                  <a:lnTo>
                    <a:pt x="3491" y="4396"/>
                  </a:lnTo>
                  <a:lnTo>
                    <a:pt x="3490" y="4383"/>
                  </a:lnTo>
                  <a:lnTo>
                    <a:pt x="3488" y="4370"/>
                  </a:lnTo>
                  <a:lnTo>
                    <a:pt x="3486" y="4358"/>
                  </a:lnTo>
                  <a:lnTo>
                    <a:pt x="3482" y="4344"/>
                  </a:lnTo>
                  <a:lnTo>
                    <a:pt x="3478" y="4332"/>
                  </a:lnTo>
                  <a:lnTo>
                    <a:pt x="3474" y="4320"/>
                  </a:lnTo>
                  <a:lnTo>
                    <a:pt x="3469" y="4307"/>
                  </a:lnTo>
                  <a:lnTo>
                    <a:pt x="3463" y="4295"/>
                  </a:lnTo>
                  <a:lnTo>
                    <a:pt x="3457" y="4282"/>
                  </a:lnTo>
                  <a:lnTo>
                    <a:pt x="3443" y="4259"/>
                  </a:lnTo>
                  <a:lnTo>
                    <a:pt x="3426" y="4235"/>
                  </a:lnTo>
                  <a:lnTo>
                    <a:pt x="3406" y="4211"/>
                  </a:lnTo>
                  <a:lnTo>
                    <a:pt x="3384" y="4189"/>
                  </a:lnTo>
                  <a:lnTo>
                    <a:pt x="3361" y="4167"/>
                  </a:lnTo>
                  <a:lnTo>
                    <a:pt x="3334" y="4146"/>
                  </a:lnTo>
                  <a:lnTo>
                    <a:pt x="3306" y="4124"/>
                  </a:lnTo>
                  <a:lnTo>
                    <a:pt x="3276" y="4104"/>
                  </a:lnTo>
                  <a:lnTo>
                    <a:pt x="3244" y="4085"/>
                  </a:lnTo>
                  <a:lnTo>
                    <a:pt x="3210" y="4065"/>
                  </a:lnTo>
                  <a:lnTo>
                    <a:pt x="3173" y="4046"/>
                  </a:lnTo>
                  <a:lnTo>
                    <a:pt x="3136" y="4029"/>
                  </a:lnTo>
                  <a:lnTo>
                    <a:pt x="3096" y="4012"/>
                  </a:lnTo>
                  <a:lnTo>
                    <a:pt x="3054" y="3995"/>
                  </a:lnTo>
                  <a:lnTo>
                    <a:pt x="3011" y="3980"/>
                  </a:lnTo>
                  <a:lnTo>
                    <a:pt x="2966" y="3965"/>
                  </a:lnTo>
                  <a:lnTo>
                    <a:pt x="2921" y="3951"/>
                  </a:lnTo>
                  <a:lnTo>
                    <a:pt x="2873" y="3939"/>
                  </a:lnTo>
                  <a:lnTo>
                    <a:pt x="2823" y="3926"/>
                  </a:lnTo>
                  <a:lnTo>
                    <a:pt x="2773" y="3915"/>
                  </a:lnTo>
                  <a:lnTo>
                    <a:pt x="2722" y="3904"/>
                  </a:lnTo>
                  <a:lnTo>
                    <a:pt x="2669" y="3895"/>
                  </a:lnTo>
                  <a:lnTo>
                    <a:pt x="2615" y="3887"/>
                  </a:lnTo>
                  <a:lnTo>
                    <a:pt x="2559" y="3880"/>
                  </a:lnTo>
                  <a:lnTo>
                    <a:pt x="2504" y="3873"/>
                  </a:lnTo>
                  <a:lnTo>
                    <a:pt x="2447" y="3868"/>
                  </a:lnTo>
                  <a:lnTo>
                    <a:pt x="2389" y="3864"/>
                  </a:lnTo>
                  <a:lnTo>
                    <a:pt x="2389" y="2549"/>
                  </a:lnTo>
                  <a:lnTo>
                    <a:pt x="2434" y="2538"/>
                  </a:lnTo>
                  <a:lnTo>
                    <a:pt x="2477" y="2525"/>
                  </a:lnTo>
                  <a:lnTo>
                    <a:pt x="2521" y="2508"/>
                  </a:lnTo>
                  <a:lnTo>
                    <a:pt x="2565" y="2491"/>
                  </a:lnTo>
                  <a:lnTo>
                    <a:pt x="2607" y="2471"/>
                  </a:lnTo>
                  <a:lnTo>
                    <a:pt x="2649" y="2449"/>
                  </a:lnTo>
                  <a:lnTo>
                    <a:pt x="2689" y="2425"/>
                  </a:lnTo>
                  <a:lnTo>
                    <a:pt x="2730" y="2399"/>
                  </a:lnTo>
                  <a:lnTo>
                    <a:pt x="2769" y="2370"/>
                  </a:lnTo>
                  <a:lnTo>
                    <a:pt x="2809" y="2341"/>
                  </a:lnTo>
                  <a:lnTo>
                    <a:pt x="2846" y="2310"/>
                  </a:lnTo>
                  <a:lnTo>
                    <a:pt x="2884" y="2276"/>
                  </a:lnTo>
                  <a:lnTo>
                    <a:pt x="2921" y="2242"/>
                  </a:lnTo>
                  <a:lnTo>
                    <a:pt x="2956" y="2205"/>
                  </a:lnTo>
                  <a:lnTo>
                    <a:pt x="2992" y="2167"/>
                  </a:lnTo>
                  <a:lnTo>
                    <a:pt x="3025" y="2127"/>
                  </a:lnTo>
                  <a:close/>
                  <a:moveTo>
                    <a:pt x="3491" y="791"/>
                  </a:moveTo>
                  <a:lnTo>
                    <a:pt x="3491" y="367"/>
                  </a:lnTo>
                  <a:lnTo>
                    <a:pt x="3786" y="367"/>
                  </a:lnTo>
                  <a:lnTo>
                    <a:pt x="4226" y="367"/>
                  </a:lnTo>
                  <a:lnTo>
                    <a:pt x="4226" y="403"/>
                  </a:lnTo>
                  <a:lnTo>
                    <a:pt x="4225" y="441"/>
                  </a:lnTo>
                  <a:lnTo>
                    <a:pt x="4223" y="482"/>
                  </a:lnTo>
                  <a:lnTo>
                    <a:pt x="4220" y="525"/>
                  </a:lnTo>
                  <a:lnTo>
                    <a:pt x="4216" y="570"/>
                  </a:lnTo>
                  <a:lnTo>
                    <a:pt x="4211" y="617"/>
                  </a:lnTo>
                  <a:lnTo>
                    <a:pt x="4205" y="665"/>
                  </a:lnTo>
                  <a:lnTo>
                    <a:pt x="4198" y="716"/>
                  </a:lnTo>
                  <a:lnTo>
                    <a:pt x="4188" y="767"/>
                  </a:lnTo>
                  <a:lnTo>
                    <a:pt x="4177" y="819"/>
                  </a:lnTo>
                  <a:lnTo>
                    <a:pt x="4165" y="873"/>
                  </a:lnTo>
                  <a:lnTo>
                    <a:pt x="4152" y="927"/>
                  </a:lnTo>
                  <a:lnTo>
                    <a:pt x="4136" y="982"/>
                  </a:lnTo>
                  <a:lnTo>
                    <a:pt x="4117" y="1037"/>
                  </a:lnTo>
                  <a:lnTo>
                    <a:pt x="4097" y="1091"/>
                  </a:lnTo>
                  <a:lnTo>
                    <a:pt x="4075" y="1146"/>
                  </a:lnTo>
                  <a:lnTo>
                    <a:pt x="4050" y="1201"/>
                  </a:lnTo>
                  <a:lnTo>
                    <a:pt x="4037" y="1227"/>
                  </a:lnTo>
                  <a:lnTo>
                    <a:pt x="4023" y="1255"/>
                  </a:lnTo>
                  <a:lnTo>
                    <a:pt x="4009" y="1281"/>
                  </a:lnTo>
                  <a:lnTo>
                    <a:pt x="3994" y="1307"/>
                  </a:lnTo>
                  <a:lnTo>
                    <a:pt x="3977" y="1334"/>
                  </a:lnTo>
                  <a:lnTo>
                    <a:pt x="3961" y="1360"/>
                  </a:lnTo>
                  <a:lnTo>
                    <a:pt x="3944" y="1385"/>
                  </a:lnTo>
                  <a:lnTo>
                    <a:pt x="3926" y="1412"/>
                  </a:lnTo>
                  <a:lnTo>
                    <a:pt x="3907" y="1436"/>
                  </a:lnTo>
                  <a:lnTo>
                    <a:pt x="3887" y="1462"/>
                  </a:lnTo>
                  <a:lnTo>
                    <a:pt x="3867" y="1486"/>
                  </a:lnTo>
                  <a:lnTo>
                    <a:pt x="3847" y="1510"/>
                  </a:lnTo>
                  <a:lnTo>
                    <a:pt x="3824" y="1534"/>
                  </a:lnTo>
                  <a:lnTo>
                    <a:pt x="3802" y="1557"/>
                  </a:lnTo>
                  <a:lnTo>
                    <a:pt x="3779" y="1579"/>
                  </a:lnTo>
                  <a:lnTo>
                    <a:pt x="3754" y="1602"/>
                  </a:lnTo>
                  <a:lnTo>
                    <a:pt x="3729" y="1623"/>
                  </a:lnTo>
                  <a:lnTo>
                    <a:pt x="3703" y="1644"/>
                  </a:lnTo>
                  <a:lnTo>
                    <a:pt x="3676" y="1664"/>
                  </a:lnTo>
                  <a:lnTo>
                    <a:pt x="3649" y="1685"/>
                  </a:lnTo>
                  <a:lnTo>
                    <a:pt x="3619" y="1704"/>
                  </a:lnTo>
                  <a:lnTo>
                    <a:pt x="3590" y="1722"/>
                  </a:lnTo>
                  <a:lnTo>
                    <a:pt x="3560" y="1740"/>
                  </a:lnTo>
                  <a:lnTo>
                    <a:pt x="3528" y="1758"/>
                  </a:lnTo>
                  <a:lnTo>
                    <a:pt x="3496" y="1775"/>
                  </a:lnTo>
                  <a:lnTo>
                    <a:pt x="3462" y="1790"/>
                  </a:lnTo>
                  <a:lnTo>
                    <a:pt x="3428" y="1805"/>
                  </a:lnTo>
                  <a:lnTo>
                    <a:pt x="3392" y="1820"/>
                  </a:lnTo>
                  <a:lnTo>
                    <a:pt x="3357" y="1833"/>
                  </a:lnTo>
                  <a:lnTo>
                    <a:pt x="3319" y="1846"/>
                  </a:lnTo>
                  <a:lnTo>
                    <a:pt x="3192" y="1886"/>
                  </a:lnTo>
                  <a:lnTo>
                    <a:pt x="3227" y="1825"/>
                  </a:lnTo>
                  <a:lnTo>
                    <a:pt x="3258" y="1763"/>
                  </a:lnTo>
                  <a:lnTo>
                    <a:pt x="3289" y="1700"/>
                  </a:lnTo>
                  <a:lnTo>
                    <a:pt x="3317" y="1635"/>
                  </a:lnTo>
                  <a:lnTo>
                    <a:pt x="3345" y="1569"/>
                  </a:lnTo>
                  <a:lnTo>
                    <a:pt x="3369" y="1501"/>
                  </a:lnTo>
                  <a:lnTo>
                    <a:pt x="3391" y="1433"/>
                  </a:lnTo>
                  <a:lnTo>
                    <a:pt x="3411" y="1364"/>
                  </a:lnTo>
                  <a:lnTo>
                    <a:pt x="3430" y="1294"/>
                  </a:lnTo>
                  <a:lnTo>
                    <a:pt x="3446" y="1223"/>
                  </a:lnTo>
                  <a:lnTo>
                    <a:pt x="3459" y="1152"/>
                  </a:lnTo>
                  <a:lnTo>
                    <a:pt x="3470" y="1080"/>
                  </a:lnTo>
                  <a:lnTo>
                    <a:pt x="3475" y="1044"/>
                  </a:lnTo>
                  <a:lnTo>
                    <a:pt x="3479" y="1008"/>
                  </a:lnTo>
                  <a:lnTo>
                    <a:pt x="3482" y="972"/>
                  </a:lnTo>
                  <a:lnTo>
                    <a:pt x="3486" y="936"/>
                  </a:lnTo>
                  <a:lnTo>
                    <a:pt x="3488" y="900"/>
                  </a:lnTo>
                  <a:lnTo>
                    <a:pt x="3490" y="863"/>
                  </a:lnTo>
                  <a:lnTo>
                    <a:pt x="3491" y="828"/>
                  </a:lnTo>
                  <a:lnTo>
                    <a:pt x="3491" y="791"/>
                  </a:lnTo>
                  <a:close/>
                  <a:moveTo>
                    <a:pt x="1091" y="1846"/>
                  </a:moveTo>
                  <a:lnTo>
                    <a:pt x="1091" y="1846"/>
                  </a:lnTo>
                  <a:lnTo>
                    <a:pt x="1053" y="1833"/>
                  </a:lnTo>
                  <a:lnTo>
                    <a:pt x="1017" y="1820"/>
                  </a:lnTo>
                  <a:lnTo>
                    <a:pt x="981" y="1805"/>
                  </a:lnTo>
                  <a:lnTo>
                    <a:pt x="947" y="1791"/>
                  </a:lnTo>
                  <a:lnTo>
                    <a:pt x="913" y="1775"/>
                  </a:lnTo>
                  <a:lnTo>
                    <a:pt x="881" y="1759"/>
                  </a:lnTo>
                  <a:lnTo>
                    <a:pt x="849" y="1741"/>
                  </a:lnTo>
                  <a:lnTo>
                    <a:pt x="819" y="1723"/>
                  </a:lnTo>
                  <a:lnTo>
                    <a:pt x="789" y="1705"/>
                  </a:lnTo>
                  <a:lnTo>
                    <a:pt x="760" y="1686"/>
                  </a:lnTo>
                  <a:lnTo>
                    <a:pt x="733" y="1665"/>
                  </a:lnTo>
                  <a:lnTo>
                    <a:pt x="705" y="1645"/>
                  </a:lnTo>
                  <a:lnTo>
                    <a:pt x="680" y="1624"/>
                  </a:lnTo>
                  <a:lnTo>
                    <a:pt x="655" y="1603"/>
                  </a:lnTo>
                  <a:lnTo>
                    <a:pt x="630" y="1580"/>
                  </a:lnTo>
                  <a:lnTo>
                    <a:pt x="607" y="1558"/>
                  </a:lnTo>
                  <a:lnTo>
                    <a:pt x="585" y="1535"/>
                  </a:lnTo>
                  <a:lnTo>
                    <a:pt x="562" y="1511"/>
                  </a:lnTo>
                  <a:lnTo>
                    <a:pt x="541" y="1487"/>
                  </a:lnTo>
                  <a:lnTo>
                    <a:pt x="521" y="1463"/>
                  </a:lnTo>
                  <a:lnTo>
                    <a:pt x="501" y="1438"/>
                  </a:lnTo>
                  <a:lnTo>
                    <a:pt x="483" y="1413"/>
                  </a:lnTo>
                  <a:lnTo>
                    <a:pt x="465" y="1387"/>
                  </a:lnTo>
                  <a:lnTo>
                    <a:pt x="448" y="1361"/>
                  </a:lnTo>
                  <a:lnTo>
                    <a:pt x="431" y="1336"/>
                  </a:lnTo>
                  <a:lnTo>
                    <a:pt x="415" y="1309"/>
                  </a:lnTo>
                  <a:lnTo>
                    <a:pt x="400" y="1283"/>
                  </a:lnTo>
                  <a:lnTo>
                    <a:pt x="386" y="1256"/>
                  </a:lnTo>
                  <a:lnTo>
                    <a:pt x="372" y="1229"/>
                  </a:lnTo>
                  <a:lnTo>
                    <a:pt x="358" y="1202"/>
                  </a:lnTo>
                  <a:lnTo>
                    <a:pt x="334" y="1147"/>
                  </a:lnTo>
                  <a:lnTo>
                    <a:pt x="312" y="1092"/>
                  </a:lnTo>
                  <a:lnTo>
                    <a:pt x="291" y="1038"/>
                  </a:lnTo>
                  <a:lnTo>
                    <a:pt x="273" y="983"/>
                  </a:lnTo>
                  <a:lnTo>
                    <a:pt x="258" y="928"/>
                  </a:lnTo>
                  <a:lnTo>
                    <a:pt x="244" y="874"/>
                  </a:lnTo>
                  <a:lnTo>
                    <a:pt x="232" y="820"/>
                  </a:lnTo>
                  <a:lnTo>
                    <a:pt x="221" y="768"/>
                  </a:lnTo>
                  <a:lnTo>
                    <a:pt x="212" y="716"/>
                  </a:lnTo>
                  <a:lnTo>
                    <a:pt x="204" y="666"/>
                  </a:lnTo>
                  <a:lnTo>
                    <a:pt x="198" y="618"/>
                  </a:lnTo>
                  <a:lnTo>
                    <a:pt x="194" y="570"/>
                  </a:lnTo>
                  <a:lnTo>
                    <a:pt x="190" y="525"/>
                  </a:lnTo>
                  <a:lnTo>
                    <a:pt x="187" y="482"/>
                  </a:lnTo>
                  <a:lnTo>
                    <a:pt x="185" y="441"/>
                  </a:lnTo>
                  <a:lnTo>
                    <a:pt x="184" y="404"/>
                  </a:lnTo>
                  <a:lnTo>
                    <a:pt x="184" y="367"/>
                  </a:lnTo>
                  <a:lnTo>
                    <a:pt x="624" y="367"/>
                  </a:lnTo>
                  <a:lnTo>
                    <a:pt x="919" y="367"/>
                  </a:lnTo>
                  <a:lnTo>
                    <a:pt x="919" y="791"/>
                  </a:lnTo>
                  <a:lnTo>
                    <a:pt x="919" y="828"/>
                  </a:lnTo>
                  <a:lnTo>
                    <a:pt x="920" y="863"/>
                  </a:lnTo>
                  <a:lnTo>
                    <a:pt x="922" y="900"/>
                  </a:lnTo>
                  <a:lnTo>
                    <a:pt x="924" y="936"/>
                  </a:lnTo>
                  <a:lnTo>
                    <a:pt x="927" y="972"/>
                  </a:lnTo>
                  <a:lnTo>
                    <a:pt x="930" y="1008"/>
                  </a:lnTo>
                  <a:lnTo>
                    <a:pt x="935" y="1044"/>
                  </a:lnTo>
                  <a:lnTo>
                    <a:pt x="940" y="1080"/>
                  </a:lnTo>
                  <a:lnTo>
                    <a:pt x="951" y="1151"/>
                  </a:lnTo>
                  <a:lnTo>
                    <a:pt x="964" y="1223"/>
                  </a:lnTo>
                  <a:lnTo>
                    <a:pt x="980" y="1293"/>
                  </a:lnTo>
                  <a:lnTo>
                    <a:pt x="998" y="1363"/>
                  </a:lnTo>
                  <a:lnTo>
                    <a:pt x="1019" y="1432"/>
                  </a:lnTo>
                  <a:lnTo>
                    <a:pt x="1041" y="1501"/>
                  </a:lnTo>
                  <a:lnTo>
                    <a:pt x="1065" y="1568"/>
                  </a:lnTo>
                  <a:lnTo>
                    <a:pt x="1092" y="1634"/>
                  </a:lnTo>
                  <a:lnTo>
                    <a:pt x="1120" y="1699"/>
                  </a:lnTo>
                  <a:lnTo>
                    <a:pt x="1151" y="1763"/>
                  </a:lnTo>
                  <a:lnTo>
                    <a:pt x="1183" y="1825"/>
                  </a:lnTo>
                  <a:lnTo>
                    <a:pt x="1217" y="1885"/>
                  </a:lnTo>
                  <a:lnTo>
                    <a:pt x="1091" y="1846"/>
                  </a:lnTo>
                  <a:close/>
                  <a:moveTo>
                    <a:pt x="2205" y="1626"/>
                  </a:moveTo>
                  <a:lnTo>
                    <a:pt x="1637" y="2020"/>
                  </a:lnTo>
                  <a:lnTo>
                    <a:pt x="1837" y="1359"/>
                  </a:lnTo>
                  <a:lnTo>
                    <a:pt x="1287" y="940"/>
                  </a:lnTo>
                  <a:lnTo>
                    <a:pt x="1978" y="927"/>
                  </a:lnTo>
                  <a:lnTo>
                    <a:pt x="2205" y="274"/>
                  </a:lnTo>
                  <a:lnTo>
                    <a:pt x="2433" y="927"/>
                  </a:lnTo>
                  <a:lnTo>
                    <a:pt x="3123" y="940"/>
                  </a:lnTo>
                  <a:lnTo>
                    <a:pt x="2573" y="1359"/>
                  </a:lnTo>
                  <a:lnTo>
                    <a:pt x="2772" y="2020"/>
                  </a:lnTo>
                  <a:lnTo>
                    <a:pt x="2205" y="1626"/>
                  </a:lnTo>
                  <a:close/>
                </a:path>
              </a:pathLst>
            </a:custGeom>
            <a:solidFill>
              <a:srgbClr val="28283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sp>
        <p:nvSpPr>
          <p:cNvPr id="27" name="文本框 26"/>
          <p:cNvSpPr txBox="1"/>
          <p:nvPr/>
        </p:nvSpPr>
        <p:spPr>
          <a:xfrm>
            <a:off x="2156222" y="3593064"/>
            <a:ext cx="1935956" cy="369332"/>
          </a:xfrm>
          <a:prstGeom prst="rect">
            <a:avLst/>
          </a:prstGeom>
          <a:noFill/>
        </p:spPr>
        <p:txBody>
          <a:bodyPr wrap="square" rtlCol="0">
            <a:spAutoFit/>
          </a:bodyPr>
          <a:lstStyle/>
          <a:p>
            <a:pPr algn="ctr"/>
            <a:r>
              <a:rPr lang="en-US" altLang="zh-CN" dirty="0">
                <a:solidFill>
                  <a:schemeClr val="bg1"/>
                </a:solidFill>
                <a:latin typeface="Nexa Light" panose="02000000000000000000" pitchFamily="2" charset="0"/>
              </a:rPr>
              <a:t> Main Keyword</a:t>
            </a:r>
            <a:endParaRPr lang="zh-CN" altLang="en-US" dirty="0">
              <a:solidFill>
                <a:schemeClr val="bg1"/>
              </a:solidFill>
              <a:latin typeface="Nexa Light" panose="02000000000000000000" pitchFamily="2" charset="0"/>
            </a:endParaRPr>
          </a:p>
        </p:txBody>
      </p:sp>
      <p:sp>
        <p:nvSpPr>
          <p:cNvPr id="29" name="文本框 28"/>
          <p:cNvSpPr txBox="1"/>
          <p:nvPr/>
        </p:nvSpPr>
        <p:spPr>
          <a:xfrm>
            <a:off x="5128022" y="3593064"/>
            <a:ext cx="1935956" cy="369332"/>
          </a:xfrm>
          <a:prstGeom prst="rect">
            <a:avLst/>
          </a:prstGeom>
          <a:noFill/>
        </p:spPr>
        <p:txBody>
          <a:bodyPr wrap="square" rtlCol="0">
            <a:spAutoFit/>
          </a:bodyPr>
          <a:lstStyle/>
          <a:p>
            <a:pPr algn="ctr"/>
            <a:r>
              <a:rPr lang="en-US" altLang="zh-CN" dirty="0">
                <a:solidFill>
                  <a:schemeClr val="bg1"/>
                </a:solidFill>
                <a:latin typeface="Nexa Light" panose="02000000000000000000" pitchFamily="2" charset="0"/>
              </a:rPr>
              <a:t> Main Keyword</a:t>
            </a:r>
            <a:endParaRPr lang="zh-CN" altLang="en-US" dirty="0">
              <a:solidFill>
                <a:schemeClr val="bg1"/>
              </a:solidFill>
              <a:latin typeface="Nexa Light" panose="02000000000000000000" pitchFamily="2" charset="0"/>
            </a:endParaRPr>
          </a:p>
        </p:txBody>
      </p:sp>
      <p:sp>
        <p:nvSpPr>
          <p:cNvPr id="30" name="文本框 29"/>
          <p:cNvSpPr txBox="1"/>
          <p:nvPr/>
        </p:nvSpPr>
        <p:spPr>
          <a:xfrm>
            <a:off x="8099822" y="3593064"/>
            <a:ext cx="1935956" cy="369332"/>
          </a:xfrm>
          <a:prstGeom prst="rect">
            <a:avLst/>
          </a:prstGeom>
          <a:noFill/>
        </p:spPr>
        <p:txBody>
          <a:bodyPr wrap="square" rtlCol="0">
            <a:spAutoFit/>
          </a:bodyPr>
          <a:lstStyle/>
          <a:p>
            <a:pPr algn="ctr"/>
            <a:r>
              <a:rPr lang="en-US" altLang="zh-CN" dirty="0">
                <a:solidFill>
                  <a:schemeClr val="bg1"/>
                </a:solidFill>
                <a:latin typeface="Nexa Light" panose="02000000000000000000" pitchFamily="2" charset="0"/>
              </a:rPr>
              <a:t> Main Keyword</a:t>
            </a:r>
            <a:endParaRPr lang="zh-CN" altLang="en-US" dirty="0">
              <a:solidFill>
                <a:schemeClr val="bg1"/>
              </a:solidFill>
              <a:latin typeface="Nexa Light" panose="02000000000000000000" pitchFamily="2" charset="0"/>
            </a:endParaRPr>
          </a:p>
        </p:txBody>
      </p:sp>
      <p:sp>
        <p:nvSpPr>
          <p:cNvPr id="34" name="矩形 33"/>
          <p:cNvSpPr/>
          <p:nvPr/>
        </p:nvSpPr>
        <p:spPr>
          <a:xfrm>
            <a:off x="2026444" y="4176365"/>
            <a:ext cx="2195512" cy="1384995"/>
          </a:xfrm>
          <a:prstGeom prst="rect">
            <a:avLst/>
          </a:prstGeom>
        </p:spPr>
        <p:txBody>
          <a:bodyPr wrap="square">
            <a:spAutoFit/>
          </a:bodyPr>
          <a:lstStyle/>
          <a:p>
            <a:pPr algn="ctr"/>
            <a:r>
              <a:rPr lang="en-US" altLang="zh-CN" sz="1200" b="0" i="0" dirty="0">
                <a:solidFill>
                  <a:schemeClr val="bg1"/>
                </a:solidFill>
                <a:effectLst/>
                <a:latin typeface="Nexa Light" panose="02000000000000000000" pitchFamily="2" charset="0"/>
                <a:ea typeface="Microsoft YaHei" panose="020B0503020204020204" pitchFamily="34" charset="-122"/>
              </a:rPr>
              <a:t>No matter how bad your heart has been broken, the world doesn’t stop for your grief. The sun comes right back up the next day. No matter how bad your heart has</a:t>
            </a:r>
            <a:endParaRPr lang="zh-CN" altLang="en-US" sz="1200" dirty="0">
              <a:solidFill>
                <a:schemeClr val="bg1"/>
              </a:solidFill>
              <a:latin typeface="Nexa Light" panose="02000000000000000000" pitchFamily="2" charset="0"/>
            </a:endParaRPr>
          </a:p>
        </p:txBody>
      </p:sp>
      <p:sp>
        <p:nvSpPr>
          <p:cNvPr id="35" name="矩形 34"/>
          <p:cNvSpPr/>
          <p:nvPr/>
        </p:nvSpPr>
        <p:spPr>
          <a:xfrm>
            <a:off x="4998244" y="4176365"/>
            <a:ext cx="2195512" cy="1384995"/>
          </a:xfrm>
          <a:prstGeom prst="rect">
            <a:avLst/>
          </a:prstGeom>
        </p:spPr>
        <p:txBody>
          <a:bodyPr wrap="square">
            <a:spAutoFit/>
          </a:bodyPr>
          <a:lstStyle/>
          <a:p>
            <a:pPr algn="ctr"/>
            <a:r>
              <a:rPr lang="en-US" altLang="zh-CN" sz="1200" b="0" i="0" dirty="0">
                <a:solidFill>
                  <a:schemeClr val="bg1"/>
                </a:solidFill>
                <a:effectLst/>
                <a:latin typeface="Nexa Light" panose="02000000000000000000" pitchFamily="2" charset="0"/>
                <a:ea typeface="Microsoft YaHei" panose="020B0503020204020204" pitchFamily="34" charset="-122"/>
              </a:rPr>
              <a:t>No matter how bad your heart has been broken, the world doesn’t stop for your grief. The sun comes right back up the next day. No matter how bad your heart has</a:t>
            </a:r>
            <a:endParaRPr lang="zh-CN" altLang="en-US" sz="1200" dirty="0">
              <a:solidFill>
                <a:schemeClr val="bg1"/>
              </a:solidFill>
              <a:latin typeface="Nexa Light" panose="02000000000000000000" pitchFamily="2" charset="0"/>
            </a:endParaRPr>
          </a:p>
        </p:txBody>
      </p:sp>
      <p:sp>
        <p:nvSpPr>
          <p:cNvPr id="36" name="矩形 35"/>
          <p:cNvSpPr/>
          <p:nvPr/>
        </p:nvSpPr>
        <p:spPr>
          <a:xfrm>
            <a:off x="7970044" y="4176365"/>
            <a:ext cx="2195512" cy="1384995"/>
          </a:xfrm>
          <a:prstGeom prst="rect">
            <a:avLst/>
          </a:prstGeom>
        </p:spPr>
        <p:txBody>
          <a:bodyPr wrap="square">
            <a:spAutoFit/>
          </a:bodyPr>
          <a:lstStyle/>
          <a:p>
            <a:pPr algn="ctr"/>
            <a:r>
              <a:rPr lang="en-US" altLang="zh-CN" sz="1200" b="0" i="0" dirty="0">
                <a:solidFill>
                  <a:schemeClr val="bg1"/>
                </a:solidFill>
                <a:effectLst/>
                <a:latin typeface="Nexa Light" panose="02000000000000000000" pitchFamily="2" charset="0"/>
                <a:ea typeface="Microsoft YaHei" panose="020B0503020204020204" pitchFamily="34" charset="-122"/>
              </a:rPr>
              <a:t>No matter how bad your heart has been broken, the world doesn’t stop for your grief. The sun comes right back up the next day. No matter how bad your heart has</a:t>
            </a:r>
            <a:endParaRPr lang="zh-CN" altLang="en-US" sz="1200" dirty="0">
              <a:solidFill>
                <a:schemeClr val="bg1"/>
              </a:solidFill>
              <a:latin typeface="Nexa Light" panose="02000000000000000000" pitchFamily="2" charset="0"/>
            </a:endParaRPr>
          </a:p>
        </p:txBody>
      </p:sp>
      <p:sp>
        <p:nvSpPr>
          <p:cNvPr id="37" name="矩形 36"/>
          <p:cNvSpPr/>
          <p:nvPr/>
        </p:nvSpPr>
        <p:spPr>
          <a:xfrm>
            <a:off x="2625328" y="3970332"/>
            <a:ext cx="997744" cy="45719"/>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5597128" y="3970332"/>
            <a:ext cx="997744" cy="45719"/>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568928" y="3970332"/>
            <a:ext cx="997744" cy="45719"/>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769932" y="6525305"/>
            <a:ext cx="95208" cy="95208"/>
          </a:xfrm>
          <a:prstGeom prst="ellipse">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6048456" y="6525305"/>
            <a:ext cx="95208" cy="95208"/>
          </a:xfrm>
          <a:prstGeom prst="ellipse">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6337490" y="6525305"/>
            <a:ext cx="95208" cy="95208"/>
          </a:xfrm>
          <a:prstGeom prst="ellipse">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8951884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750"/>
                                        <p:tgtEl>
                                          <p:spTgt spid="11"/>
                                        </p:tgtEl>
                                      </p:cBhvr>
                                    </p:animEffect>
                                    <p:anim calcmode="lin" valueType="num">
                                      <p:cBhvr>
                                        <p:cTn id="16" dur="750" fill="hold"/>
                                        <p:tgtEl>
                                          <p:spTgt spid="11"/>
                                        </p:tgtEl>
                                        <p:attrNameLst>
                                          <p:attrName>ppt_x</p:attrName>
                                        </p:attrNameLst>
                                      </p:cBhvr>
                                      <p:tavLst>
                                        <p:tav tm="0">
                                          <p:val>
                                            <p:strVal val="#ppt_x"/>
                                          </p:val>
                                        </p:tav>
                                        <p:tav tm="100000">
                                          <p:val>
                                            <p:strVal val="#ppt_x"/>
                                          </p:val>
                                        </p:tav>
                                      </p:tavLst>
                                    </p:anim>
                                    <p:anim calcmode="lin" valueType="num">
                                      <p:cBhvr>
                                        <p:cTn id="17" dur="750" fill="hold"/>
                                        <p:tgtEl>
                                          <p:spTgt spid="11"/>
                                        </p:tgtEl>
                                        <p:attrNameLst>
                                          <p:attrName>ppt_y</p:attrName>
                                        </p:attrNameLst>
                                      </p:cBhvr>
                                      <p:tavLst>
                                        <p:tav tm="0">
                                          <p:val>
                                            <p:strVal val="#ppt_y+.1"/>
                                          </p:val>
                                        </p:tav>
                                        <p:tav tm="100000">
                                          <p:val>
                                            <p:strVal val="#ppt_y"/>
                                          </p:val>
                                        </p:tav>
                                      </p:tavLst>
                                    </p:anim>
                                  </p:childTnLst>
                                </p:cTn>
                              </p:par>
                            </p:childTnLst>
                          </p:cTn>
                        </p:par>
                        <p:par>
                          <p:cTn id="18" fill="hold">
                            <p:stCondLst>
                              <p:cond delay="1750"/>
                            </p:stCondLst>
                            <p:childTnLst>
                              <p:par>
                                <p:cTn id="19" presetID="42"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par>
                          <p:cTn id="29" fill="hold">
                            <p:stCondLst>
                              <p:cond delay="2750"/>
                            </p:stCondLst>
                            <p:childTnLst>
                              <p:par>
                                <p:cTn id="30" presetID="42" presetClass="entr" presetSubtype="0"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750"/>
                                        <p:tgtEl>
                                          <p:spTgt spid="2"/>
                                        </p:tgtEl>
                                      </p:cBhvr>
                                    </p:animEffect>
                                    <p:anim calcmode="lin" valueType="num">
                                      <p:cBhvr>
                                        <p:cTn id="33" dur="750" fill="hold"/>
                                        <p:tgtEl>
                                          <p:spTgt spid="2"/>
                                        </p:tgtEl>
                                        <p:attrNameLst>
                                          <p:attrName>ppt_x</p:attrName>
                                        </p:attrNameLst>
                                      </p:cBhvr>
                                      <p:tavLst>
                                        <p:tav tm="0">
                                          <p:val>
                                            <p:strVal val="#ppt_x"/>
                                          </p:val>
                                        </p:tav>
                                        <p:tav tm="100000">
                                          <p:val>
                                            <p:strVal val="#ppt_x"/>
                                          </p:val>
                                        </p:tav>
                                      </p:tavLst>
                                    </p:anim>
                                    <p:anim calcmode="lin" valueType="num">
                                      <p:cBhvr>
                                        <p:cTn id="34" dur="750" fill="hold"/>
                                        <p:tgtEl>
                                          <p:spTgt spid="2"/>
                                        </p:tgtEl>
                                        <p:attrNameLst>
                                          <p:attrName>ppt_y</p:attrName>
                                        </p:attrNameLst>
                                      </p:cBhvr>
                                      <p:tavLst>
                                        <p:tav tm="0">
                                          <p:val>
                                            <p:strVal val="#ppt_y+.1"/>
                                          </p:val>
                                        </p:tav>
                                        <p:tav tm="100000">
                                          <p:val>
                                            <p:strVal val="#ppt_y"/>
                                          </p:val>
                                        </p:tav>
                                      </p:tavLst>
                                    </p:anim>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childTnLst>
                          </p:cTn>
                        </p:par>
                        <p:par>
                          <p:cTn id="39" fill="hold">
                            <p:stCondLst>
                              <p:cond delay="4000"/>
                            </p:stCondLst>
                            <p:childTnLst>
                              <p:par>
                                <p:cTn id="40" presetID="16" presetClass="entr" presetSubtype="37" fill="hold" grpId="0" nodeType="after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barn(outVertical)">
                                      <p:cBhvr>
                                        <p:cTn id="42" dur="500"/>
                                        <p:tgtEl>
                                          <p:spTgt spid="37"/>
                                        </p:tgtEl>
                                      </p:cBhvr>
                                    </p:animEffect>
                                  </p:childTnLst>
                                </p:cTn>
                              </p:par>
                            </p:childTnLst>
                          </p:cTn>
                        </p:par>
                        <p:par>
                          <p:cTn id="43" fill="hold">
                            <p:stCondLst>
                              <p:cond delay="4500"/>
                            </p:stCondLst>
                            <p:childTnLst>
                              <p:par>
                                <p:cTn id="44" presetID="10" presetClass="entr" presetSubtype="0" fill="hold" grpId="0" nodeType="afterEffect">
                                  <p:stCondLst>
                                    <p:cond delay="25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childTnLst>
                          </p:cTn>
                        </p:par>
                        <p:par>
                          <p:cTn id="47" fill="hold">
                            <p:stCondLst>
                              <p:cond delay="5250"/>
                            </p:stCondLst>
                            <p:childTnLst>
                              <p:par>
                                <p:cTn id="48" presetID="42" presetClass="entr" presetSubtype="0" fill="hold" nodeType="after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fade">
                                      <p:cBhvr>
                                        <p:cTn id="50" dur="750"/>
                                        <p:tgtEl>
                                          <p:spTgt spid="3"/>
                                        </p:tgtEl>
                                      </p:cBhvr>
                                    </p:animEffect>
                                    <p:anim calcmode="lin" valueType="num">
                                      <p:cBhvr>
                                        <p:cTn id="51" dur="750" fill="hold"/>
                                        <p:tgtEl>
                                          <p:spTgt spid="3"/>
                                        </p:tgtEl>
                                        <p:attrNameLst>
                                          <p:attrName>ppt_x</p:attrName>
                                        </p:attrNameLst>
                                      </p:cBhvr>
                                      <p:tavLst>
                                        <p:tav tm="0">
                                          <p:val>
                                            <p:strVal val="#ppt_x"/>
                                          </p:val>
                                        </p:tav>
                                        <p:tav tm="100000">
                                          <p:val>
                                            <p:strVal val="#ppt_x"/>
                                          </p:val>
                                        </p:tav>
                                      </p:tavLst>
                                    </p:anim>
                                    <p:anim calcmode="lin" valueType="num">
                                      <p:cBhvr>
                                        <p:cTn id="52" dur="750" fill="hold"/>
                                        <p:tgtEl>
                                          <p:spTgt spid="3"/>
                                        </p:tgtEl>
                                        <p:attrNameLst>
                                          <p:attrName>ppt_y</p:attrName>
                                        </p:attrNameLst>
                                      </p:cBhvr>
                                      <p:tavLst>
                                        <p:tav tm="0">
                                          <p:val>
                                            <p:strVal val="#ppt_y+.1"/>
                                          </p:val>
                                        </p:tav>
                                        <p:tav tm="100000">
                                          <p:val>
                                            <p:strVal val="#ppt_y"/>
                                          </p:val>
                                        </p:tav>
                                      </p:tavLst>
                                    </p:anim>
                                  </p:childTnLst>
                                </p:cTn>
                              </p:par>
                            </p:childTnLst>
                          </p:cTn>
                        </p:par>
                        <p:par>
                          <p:cTn id="53" fill="hold">
                            <p:stCondLst>
                              <p:cond delay="6000"/>
                            </p:stCondLst>
                            <p:childTnLst>
                              <p:par>
                                <p:cTn id="54" presetID="10" presetClass="entr" presetSubtype="0"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par>
                          <p:cTn id="57" fill="hold">
                            <p:stCondLst>
                              <p:cond delay="6500"/>
                            </p:stCondLst>
                            <p:childTnLst>
                              <p:par>
                                <p:cTn id="58" presetID="16" presetClass="entr" presetSubtype="37" fill="hold" grpId="0" nodeType="after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barn(outVertical)">
                                      <p:cBhvr>
                                        <p:cTn id="60" dur="500"/>
                                        <p:tgtEl>
                                          <p:spTgt spid="38"/>
                                        </p:tgtEl>
                                      </p:cBhvr>
                                    </p:animEffect>
                                  </p:childTnLst>
                                </p:cTn>
                              </p:par>
                            </p:childTnLst>
                          </p:cTn>
                        </p:par>
                        <p:par>
                          <p:cTn id="61" fill="hold">
                            <p:stCondLst>
                              <p:cond delay="7000"/>
                            </p:stCondLst>
                            <p:childTnLst>
                              <p:par>
                                <p:cTn id="62" presetID="10" presetClass="entr" presetSubtype="0" fill="hold" grpId="0" nodeType="afterEffect">
                                  <p:stCondLst>
                                    <p:cond delay="25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500"/>
                                        <p:tgtEl>
                                          <p:spTgt spid="35"/>
                                        </p:tgtEl>
                                      </p:cBhvr>
                                    </p:animEffect>
                                  </p:childTnLst>
                                </p:cTn>
                              </p:par>
                            </p:childTnLst>
                          </p:cTn>
                        </p:par>
                        <p:par>
                          <p:cTn id="65" fill="hold">
                            <p:stCondLst>
                              <p:cond delay="7750"/>
                            </p:stCondLst>
                            <p:childTnLst>
                              <p:par>
                                <p:cTn id="66" presetID="42" presetClass="entr" presetSubtype="0" fill="hold" nodeType="afterEffect">
                                  <p:stCondLst>
                                    <p:cond delay="0"/>
                                  </p:stCondLst>
                                  <p:childTnLst>
                                    <p:set>
                                      <p:cBhvr>
                                        <p:cTn id="67" dur="1" fill="hold">
                                          <p:stCondLst>
                                            <p:cond delay="0"/>
                                          </p:stCondLst>
                                        </p:cTn>
                                        <p:tgtEl>
                                          <p:spTgt spid="4"/>
                                        </p:tgtEl>
                                        <p:attrNameLst>
                                          <p:attrName>style.visibility</p:attrName>
                                        </p:attrNameLst>
                                      </p:cBhvr>
                                      <p:to>
                                        <p:strVal val="visible"/>
                                      </p:to>
                                    </p:set>
                                    <p:animEffect transition="in" filter="fade">
                                      <p:cBhvr>
                                        <p:cTn id="68" dur="750"/>
                                        <p:tgtEl>
                                          <p:spTgt spid="4"/>
                                        </p:tgtEl>
                                      </p:cBhvr>
                                    </p:animEffect>
                                    <p:anim calcmode="lin" valueType="num">
                                      <p:cBhvr>
                                        <p:cTn id="69" dur="750" fill="hold"/>
                                        <p:tgtEl>
                                          <p:spTgt spid="4"/>
                                        </p:tgtEl>
                                        <p:attrNameLst>
                                          <p:attrName>ppt_x</p:attrName>
                                        </p:attrNameLst>
                                      </p:cBhvr>
                                      <p:tavLst>
                                        <p:tav tm="0">
                                          <p:val>
                                            <p:strVal val="#ppt_x"/>
                                          </p:val>
                                        </p:tav>
                                        <p:tav tm="100000">
                                          <p:val>
                                            <p:strVal val="#ppt_x"/>
                                          </p:val>
                                        </p:tav>
                                      </p:tavLst>
                                    </p:anim>
                                    <p:anim calcmode="lin" valueType="num">
                                      <p:cBhvr>
                                        <p:cTn id="70" dur="750" fill="hold"/>
                                        <p:tgtEl>
                                          <p:spTgt spid="4"/>
                                        </p:tgtEl>
                                        <p:attrNameLst>
                                          <p:attrName>ppt_y</p:attrName>
                                        </p:attrNameLst>
                                      </p:cBhvr>
                                      <p:tavLst>
                                        <p:tav tm="0">
                                          <p:val>
                                            <p:strVal val="#ppt_y+.1"/>
                                          </p:val>
                                        </p:tav>
                                        <p:tav tm="100000">
                                          <p:val>
                                            <p:strVal val="#ppt_y"/>
                                          </p:val>
                                        </p:tav>
                                      </p:tavLst>
                                    </p:anim>
                                  </p:childTnLst>
                                </p:cTn>
                              </p:par>
                            </p:childTnLst>
                          </p:cTn>
                        </p:par>
                        <p:par>
                          <p:cTn id="71" fill="hold">
                            <p:stCondLst>
                              <p:cond delay="8500"/>
                            </p:stCondLst>
                            <p:childTnLst>
                              <p:par>
                                <p:cTn id="72" presetID="10" presetClass="entr" presetSubtype="0" fill="hold" grpId="0" nodeType="after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fade">
                                      <p:cBhvr>
                                        <p:cTn id="74" dur="500"/>
                                        <p:tgtEl>
                                          <p:spTgt spid="30"/>
                                        </p:tgtEl>
                                      </p:cBhvr>
                                    </p:animEffect>
                                  </p:childTnLst>
                                </p:cTn>
                              </p:par>
                            </p:childTnLst>
                          </p:cTn>
                        </p:par>
                        <p:par>
                          <p:cTn id="75" fill="hold">
                            <p:stCondLst>
                              <p:cond delay="9000"/>
                            </p:stCondLst>
                            <p:childTnLst>
                              <p:par>
                                <p:cTn id="76" presetID="16" presetClass="entr" presetSubtype="37" fill="hold" grpId="0" nodeType="afterEffect">
                                  <p:stCondLst>
                                    <p:cond delay="0"/>
                                  </p:stCondLst>
                                  <p:childTnLst>
                                    <p:set>
                                      <p:cBhvr>
                                        <p:cTn id="77" dur="1" fill="hold">
                                          <p:stCondLst>
                                            <p:cond delay="0"/>
                                          </p:stCondLst>
                                        </p:cTn>
                                        <p:tgtEl>
                                          <p:spTgt spid="39"/>
                                        </p:tgtEl>
                                        <p:attrNameLst>
                                          <p:attrName>style.visibility</p:attrName>
                                        </p:attrNameLst>
                                      </p:cBhvr>
                                      <p:to>
                                        <p:strVal val="visible"/>
                                      </p:to>
                                    </p:set>
                                    <p:animEffect transition="in" filter="barn(outVertical)">
                                      <p:cBhvr>
                                        <p:cTn id="78" dur="500"/>
                                        <p:tgtEl>
                                          <p:spTgt spid="39"/>
                                        </p:tgtEl>
                                      </p:cBhvr>
                                    </p:animEffect>
                                  </p:childTnLst>
                                </p:cTn>
                              </p:par>
                            </p:childTnLst>
                          </p:cTn>
                        </p:par>
                        <p:par>
                          <p:cTn id="79" fill="hold">
                            <p:stCondLst>
                              <p:cond delay="9500"/>
                            </p:stCondLst>
                            <p:childTnLst>
                              <p:par>
                                <p:cTn id="80" presetID="10" presetClass="entr" presetSubtype="0" fill="hold" grpId="0" nodeType="afterEffect">
                                  <p:stCondLst>
                                    <p:cond delay="250"/>
                                  </p:stCondLst>
                                  <p:childTnLst>
                                    <p:set>
                                      <p:cBhvr>
                                        <p:cTn id="81" dur="1" fill="hold">
                                          <p:stCondLst>
                                            <p:cond delay="0"/>
                                          </p:stCondLst>
                                        </p:cTn>
                                        <p:tgtEl>
                                          <p:spTgt spid="36"/>
                                        </p:tgtEl>
                                        <p:attrNameLst>
                                          <p:attrName>style.visibility</p:attrName>
                                        </p:attrNameLst>
                                      </p:cBhvr>
                                      <p:to>
                                        <p:strVal val="visible"/>
                                      </p:to>
                                    </p:set>
                                    <p:animEffect transition="in" filter="fade">
                                      <p:cBhvr>
                                        <p:cTn id="82" dur="500"/>
                                        <p:tgtEl>
                                          <p:spTgt spid="36"/>
                                        </p:tgtEl>
                                      </p:cBhvr>
                                    </p:animEffect>
                                  </p:childTnLst>
                                </p:cTn>
                              </p:par>
                            </p:childTnLst>
                          </p:cTn>
                        </p:par>
                        <p:par>
                          <p:cTn id="83" fill="hold">
                            <p:stCondLst>
                              <p:cond delay="10250"/>
                            </p:stCondLst>
                            <p:childTnLst>
                              <p:par>
                                <p:cTn id="84" presetID="22" presetClass="entr" presetSubtype="8" fill="hold" grpId="0" nodeType="afterEffect">
                                  <p:stCondLst>
                                    <p:cond delay="0"/>
                                  </p:stCondLst>
                                  <p:childTnLst>
                                    <p:set>
                                      <p:cBhvr>
                                        <p:cTn id="85" dur="1" fill="hold">
                                          <p:stCondLst>
                                            <p:cond delay="0"/>
                                          </p:stCondLst>
                                        </p:cTn>
                                        <p:tgtEl>
                                          <p:spTgt spid="43"/>
                                        </p:tgtEl>
                                        <p:attrNameLst>
                                          <p:attrName>style.visibility</p:attrName>
                                        </p:attrNameLst>
                                      </p:cBhvr>
                                      <p:to>
                                        <p:strVal val="visible"/>
                                      </p:to>
                                    </p:set>
                                    <p:animEffect transition="in" filter="wipe(left)">
                                      <p:cBhvr>
                                        <p:cTn id="86" dur="500"/>
                                        <p:tgtEl>
                                          <p:spTgt spid="43"/>
                                        </p:tgtEl>
                                      </p:cBhvr>
                                    </p:animEffect>
                                  </p:childTnLst>
                                </p:cTn>
                              </p:par>
                            </p:childTnLst>
                          </p:cTn>
                        </p:par>
                        <p:par>
                          <p:cTn id="87" fill="hold">
                            <p:stCondLst>
                              <p:cond delay="10750"/>
                            </p:stCondLst>
                            <p:childTnLst>
                              <p:par>
                                <p:cTn id="88" presetID="22" presetClass="entr" presetSubtype="8" fill="hold" grpId="0" nodeType="afterEffect">
                                  <p:stCondLst>
                                    <p:cond delay="0"/>
                                  </p:stCondLst>
                                  <p:childTnLst>
                                    <p:set>
                                      <p:cBhvr>
                                        <p:cTn id="89" dur="1" fill="hold">
                                          <p:stCondLst>
                                            <p:cond delay="0"/>
                                          </p:stCondLst>
                                        </p:cTn>
                                        <p:tgtEl>
                                          <p:spTgt spid="44"/>
                                        </p:tgtEl>
                                        <p:attrNameLst>
                                          <p:attrName>style.visibility</p:attrName>
                                        </p:attrNameLst>
                                      </p:cBhvr>
                                      <p:to>
                                        <p:strVal val="visible"/>
                                      </p:to>
                                    </p:set>
                                    <p:animEffect transition="in" filter="wipe(left)">
                                      <p:cBhvr>
                                        <p:cTn id="90" dur="500"/>
                                        <p:tgtEl>
                                          <p:spTgt spid="44"/>
                                        </p:tgtEl>
                                      </p:cBhvr>
                                    </p:animEffect>
                                  </p:childTnLst>
                                </p:cTn>
                              </p:par>
                            </p:childTnLst>
                          </p:cTn>
                        </p:par>
                        <p:par>
                          <p:cTn id="91" fill="hold">
                            <p:stCondLst>
                              <p:cond delay="11250"/>
                            </p:stCondLst>
                            <p:childTnLst>
                              <p:par>
                                <p:cTn id="92" presetID="22" presetClass="entr" presetSubtype="8" fill="hold" grpId="0" nodeType="after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wipe(left)">
                                      <p:cBhvr>
                                        <p:cTn id="9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P spid="27" grpId="0"/>
      <p:bldP spid="29" grpId="0"/>
      <p:bldP spid="30" grpId="0"/>
      <p:bldP spid="34" grpId="0"/>
      <p:bldP spid="35" grpId="0"/>
      <p:bldP spid="36" grpId="0"/>
      <p:bldP spid="37" grpId="0" animBg="1"/>
      <p:bldP spid="38" grpId="0" animBg="1"/>
      <p:bldP spid="39" grpId="0" animBg="1"/>
      <p:bldP spid="43" grpId="0" animBg="1"/>
      <p:bldP spid="44" grpId="0" animBg="1"/>
      <p:bldP spid="4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962401" y="1890707"/>
            <a:ext cx="2140140" cy="2007624"/>
            <a:chOff x="3962401" y="1890707"/>
            <a:chExt cx="2140140" cy="2007624"/>
          </a:xfrm>
        </p:grpSpPr>
        <p:sp>
          <p:nvSpPr>
            <p:cNvPr id="18" name="矩形 17"/>
            <p:cNvSpPr/>
            <p:nvPr/>
          </p:nvSpPr>
          <p:spPr>
            <a:xfrm>
              <a:off x="3962401" y="1890707"/>
              <a:ext cx="2007624" cy="2007624"/>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5400000">
              <a:off x="5800539" y="2828261"/>
              <a:ext cx="471488" cy="132516"/>
            </a:xfrm>
            <a:prstGeom prst="triangle">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6221975" y="1890707"/>
            <a:ext cx="2007624" cy="2132952"/>
            <a:chOff x="6221975" y="1890707"/>
            <a:chExt cx="2007624" cy="2132952"/>
          </a:xfrm>
        </p:grpSpPr>
        <p:sp>
          <p:nvSpPr>
            <p:cNvPr id="19" name="矩形 18"/>
            <p:cNvSpPr/>
            <p:nvPr/>
          </p:nvSpPr>
          <p:spPr>
            <a:xfrm>
              <a:off x="6221975" y="1890707"/>
              <a:ext cx="2007624" cy="2007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0800000">
              <a:off x="6990044" y="3891143"/>
              <a:ext cx="471488" cy="1325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6098617" y="4150281"/>
            <a:ext cx="2130982" cy="2007624"/>
            <a:chOff x="6098617" y="4150281"/>
            <a:chExt cx="2130982" cy="2007624"/>
          </a:xfrm>
        </p:grpSpPr>
        <p:sp>
          <p:nvSpPr>
            <p:cNvPr id="20" name="矩形 19"/>
            <p:cNvSpPr/>
            <p:nvPr/>
          </p:nvSpPr>
          <p:spPr>
            <a:xfrm>
              <a:off x="6221975" y="4150281"/>
              <a:ext cx="2007624" cy="2007624"/>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16200000" flipH="1">
              <a:off x="5929131" y="5087835"/>
              <a:ext cx="471488" cy="132516"/>
            </a:xfrm>
            <a:prstGeom prst="triangle">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3964305" y="4031493"/>
            <a:ext cx="2007624" cy="2126412"/>
            <a:chOff x="3964305" y="4031493"/>
            <a:chExt cx="2007624" cy="2126412"/>
          </a:xfrm>
        </p:grpSpPr>
        <p:sp>
          <p:nvSpPr>
            <p:cNvPr id="21" name="矩形 20"/>
            <p:cNvSpPr/>
            <p:nvPr/>
          </p:nvSpPr>
          <p:spPr>
            <a:xfrm>
              <a:off x="3964305" y="4150281"/>
              <a:ext cx="2007624" cy="20076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0800000" flipV="1">
              <a:off x="4730469" y="4031493"/>
              <a:ext cx="471488" cy="1325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4145757" y="2289443"/>
            <a:ext cx="1640912" cy="1139557"/>
            <a:chOff x="4145757" y="2289443"/>
            <a:chExt cx="1640912" cy="1139557"/>
          </a:xfrm>
        </p:grpSpPr>
        <p:sp>
          <p:nvSpPr>
            <p:cNvPr id="26" name="文本框 25"/>
            <p:cNvSpPr txBox="1"/>
            <p:nvPr/>
          </p:nvSpPr>
          <p:spPr>
            <a:xfrm>
              <a:off x="4145757" y="2289443"/>
              <a:ext cx="1640912" cy="369332"/>
            </a:xfrm>
            <a:prstGeom prst="rect">
              <a:avLst/>
            </a:prstGeom>
            <a:noFill/>
          </p:spPr>
          <p:txBody>
            <a:bodyPr wrap="square" rtlCol="0">
              <a:spAutoFit/>
            </a:bodyPr>
            <a:lstStyle/>
            <a:p>
              <a:r>
                <a:rPr lang="en-US" altLang="zh-CN" dirty="0">
                  <a:solidFill>
                    <a:schemeClr val="bg1"/>
                  </a:solidFill>
                  <a:latin typeface="Nexa Light" panose="02000000000000000000" pitchFamily="2" charset="0"/>
                </a:rPr>
                <a:t>Main keyword</a:t>
              </a:r>
              <a:endParaRPr lang="zh-CN" altLang="en-US" dirty="0">
                <a:solidFill>
                  <a:schemeClr val="bg1"/>
                </a:solidFill>
                <a:latin typeface="Nexa Light" panose="02000000000000000000" pitchFamily="2" charset="0"/>
              </a:endParaRPr>
            </a:p>
          </p:txBody>
        </p:sp>
        <p:sp>
          <p:nvSpPr>
            <p:cNvPr id="30" name="KSO_Shape"/>
            <p:cNvSpPr>
              <a:spLocks noChangeArrowheads="1"/>
            </p:cNvSpPr>
            <p:nvPr/>
          </p:nvSpPr>
          <p:spPr bwMode="auto">
            <a:xfrm>
              <a:off x="4639746" y="2876185"/>
              <a:ext cx="652931" cy="552815"/>
            </a:xfrm>
            <a:custGeom>
              <a:avLst/>
              <a:gdLst>
                <a:gd name="T0" fmla="*/ 294416 w 1263650"/>
                <a:gd name="T1" fmla="*/ 1098599 h 1069975"/>
                <a:gd name="T2" fmla="*/ 1320142 w 1263650"/>
                <a:gd name="T3" fmla="*/ 878240 h 1069975"/>
                <a:gd name="T4" fmla="*/ 1613379 w 1263650"/>
                <a:gd name="T5" fmla="*/ 878240 h 1069975"/>
                <a:gd name="T6" fmla="*/ 74190 w 1263650"/>
                <a:gd name="T7" fmla="*/ 1612900 h 1069975"/>
                <a:gd name="T8" fmla="*/ 1538839 w 1263650"/>
                <a:gd name="T9" fmla="*/ 732266 h 1069975"/>
                <a:gd name="T10" fmla="*/ 1392852 w 1263650"/>
                <a:gd name="T11" fmla="*/ 732266 h 1069975"/>
                <a:gd name="T12" fmla="*/ 514542 w 1263650"/>
                <a:gd name="T13" fmla="*/ 1026609 h 1069975"/>
                <a:gd name="T14" fmla="*/ 725543 w 1263650"/>
                <a:gd name="T15" fmla="*/ 146518 h 1069975"/>
                <a:gd name="T16" fmla="*/ 708392 w 1263650"/>
                <a:gd name="T17" fmla="*/ 149712 h 1069975"/>
                <a:gd name="T18" fmla="*/ 694033 w 1263650"/>
                <a:gd name="T19" fmla="*/ 155302 h 1069975"/>
                <a:gd name="T20" fmla="*/ 683263 w 1263650"/>
                <a:gd name="T21" fmla="*/ 163287 h 1069975"/>
                <a:gd name="T22" fmla="*/ 674487 w 1263650"/>
                <a:gd name="T23" fmla="*/ 172868 h 1069975"/>
                <a:gd name="T24" fmla="*/ 665314 w 1263650"/>
                <a:gd name="T25" fmla="*/ 189636 h 1069975"/>
                <a:gd name="T26" fmla="*/ 660528 w 1263650"/>
                <a:gd name="T27" fmla="*/ 208399 h 1069975"/>
                <a:gd name="T28" fmla="*/ 659331 w 1263650"/>
                <a:gd name="T29" fmla="*/ 293036 h 1069975"/>
                <a:gd name="T30" fmla="*/ 1245270 w 1263650"/>
                <a:gd name="T31" fmla="*/ 213190 h 1069975"/>
                <a:gd name="T32" fmla="*/ 1242078 w 1263650"/>
                <a:gd name="T33" fmla="*/ 195624 h 1069975"/>
                <a:gd name="T34" fmla="*/ 1236494 w 1263650"/>
                <a:gd name="T35" fmla="*/ 181252 h 1069975"/>
                <a:gd name="T36" fmla="*/ 1228517 w 1263650"/>
                <a:gd name="T37" fmla="*/ 170472 h 1069975"/>
                <a:gd name="T38" fmla="*/ 1219343 w 1263650"/>
                <a:gd name="T39" fmla="*/ 161689 h 1069975"/>
                <a:gd name="T40" fmla="*/ 1201792 w 1263650"/>
                <a:gd name="T41" fmla="*/ 152507 h 1069975"/>
                <a:gd name="T42" fmla="*/ 1183446 w 1263650"/>
                <a:gd name="T43" fmla="*/ 147716 h 1069975"/>
                <a:gd name="T44" fmla="*/ 732324 w 1263650"/>
                <a:gd name="T45" fmla="*/ 146518 h 1069975"/>
                <a:gd name="T46" fmla="*/ 1172276 w 1263650"/>
                <a:gd name="T47" fmla="*/ 0 h 1069975"/>
                <a:gd name="T48" fmla="*/ 1202192 w 1263650"/>
                <a:gd name="T49" fmla="*/ 1996 h 1069975"/>
                <a:gd name="T50" fmla="*/ 1232108 w 1263650"/>
                <a:gd name="T51" fmla="*/ 7985 h 1069975"/>
                <a:gd name="T52" fmla="*/ 1260826 w 1263650"/>
                <a:gd name="T53" fmla="*/ 17566 h 1069975"/>
                <a:gd name="T54" fmla="*/ 1288348 w 1263650"/>
                <a:gd name="T55" fmla="*/ 31939 h 1069975"/>
                <a:gd name="T56" fmla="*/ 1313875 w 1263650"/>
                <a:gd name="T57" fmla="*/ 49106 h 1069975"/>
                <a:gd name="T58" fmla="*/ 1337010 w 1263650"/>
                <a:gd name="T59" fmla="*/ 70665 h 1069975"/>
                <a:gd name="T60" fmla="*/ 1356953 w 1263650"/>
                <a:gd name="T61" fmla="*/ 96216 h 1069975"/>
                <a:gd name="T62" fmla="*/ 1372509 w 1263650"/>
                <a:gd name="T63" fmla="*/ 124960 h 1069975"/>
                <a:gd name="T64" fmla="*/ 1384076 w 1263650"/>
                <a:gd name="T65" fmla="*/ 157697 h 1069975"/>
                <a:gd name="T66" fmla="*/ 1390857 w 1263650"/>
                <a:gd name="T67" fmla="*/ 194027 h 1069975"/>
                <a:gd name="T68" fmla="*/ 1392054 w 1263650"/>
                <a:gd name="T69" fmla="*/ 283854 h 1069975"/>
                <a:gd name="T70" fmla="*/ 1905000 w 1263650"/>
                <a:gd name="T71" fmla="*/ 806451 h 1069975"/>
                <a:gd name="T72" fmla="*/ 1318661 w 1263650"/>
                <a:gd name="T73" fmla="*/ 659931 h 1069975"/>
                <a:gd name="T74" fmla="*/ 585939 w 1263650"/>
                <a:gd name="T75" fmla="*/ 659931 h 1069975"/>
                <a:gd name="T76" fmla="*/ 0 w 1263650"/>
                <a:gd name="T77" fmla="*/ 806451 h 1069975"/>
                <a:gd name="T78" fmla="*/ 512946 w 1263650"/>
                <a:gd name="T79" fmla="*/ 219578 h 1069975"/>
                <a:gd name="T80" fmla="*/ 514940 w 1263650"/>
                <a:gd name="T81" fmla="*/ 189636 h 1069975"/>
                <a:gd name="T82" fmla="*/ 520924 w 1263650"/>
                <a:gd name="T83" fmla="*/ 159693 h 1069975"/>
                <a:gd name="T84" fmla="*/ 530496 w 1263650"/>
                <a:gd name="T85" fmla="*/ 130548 h 1069975"/>
                <a:gd name="T86" fmla="*/ 544856 w 1263650"/>
                <a:gd name="T87" fmla="*/ 103002 h 1069975"/>
                <a:gd name="T88" fmla="*/ 562007 w 1263650"/>
                <a:gd name="T89" fmla="*/ 77451 h 1069975"/>
                <a:gd name="T90" fmla="*/ 583545 w 1263650"/>
                <a:gd name="T91" fmla="*/ 55095 h 1069975"/>
                <a:gd name="T92" fmla="*/ 609074 w 1263650"/>
                <a:gd name="T93" fmla="*/ 35132 h 1069975"/>
                <a:gd name="T94" fmla="*/ 637792 w 1263650"/>
                <a:gd name="T95" fmla="*/ 19162 h 1069975"/>
                <a:gd name="T96" fmla="*/ 670498 w 1263650"/>
                <a:gd name="T97" fmla="*/ 7585 h 1069975"/>
                <a:gd name="T98" fmla="*/ 706795 w 1263650"/>
                <a:gd name="T99" fmla="*/ 1197 h 106997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63650" h="1069975">
                  <a:moveTo>
                    <a:pt x="49213" y="582612"/>
                  </a:moveTo>
                  <a:lnTo>
                    <a:pt x="195296" y="582612"/>
                  </a:lnTo>
                  <a:lnTo>
                    <a:pt x="195296" y="728795"/>
                  </a:lnTo>
                  <a:lnTo>
                    <a:pt x="389544" y="728795"/>
                  </a:lnTo>
                  <a:lnTo>
                    <a:pt x="389544" y="582612"/>
                  </a:lnTo>
                  <a:lnTo>
                    <a:pt x="875694" y="582612"/>
                  </a:lnTo>
                  <a:lnTo>
                    <a:pt x="875694" y="728795"/>
                  </a:lnTo>
                  <a:lnTo>
                    <a:pt x="1070208" y="728795"/>
                  </a:lnTo>
                  <a:lnTo>
                    <a:pt x="1070208" y="582612"/>
                  </a:lnTo>
                  <a:lnTo>
                    <a:pt x="1216026" y="582612"/>
                  </a:lnTo>
                  <a:lnTo>
                    <a:pt x="1216026" y="1069975"/>
                  </a:lnTo>
                  <a:lnTo>
                    <a:pt x="49213" y="1069975"/>
                  </a:lnTo>
                  <a:lnTo>
                    <a:pt x="49213" y="582612"/>
                  </a:lnTo>
                  <a:close/>
                  <a:moveTo>
                    <a:pt x="923925" y="485775"/>
                  </a:moveTo>
                  <a:lnTo>
                    <a:pt x="1020763" y="485775"/>
                  </a:lnTo>
                  <a:lnTo>
                    <a:pt x="1020763" y="681038"/>
                  </a:lnTo>
                  <a:lnTo>
                    <a:pt x="923925" y="681038"/>
                  </a:lnTo>
                  <a:lnTo>
                    <a:pt x="923925" y="485775"/>
                  </a:lnTo>
                  <a:close/>
                  <a:moveTo>
                    <a:pt x="244475" y="485775"/>
                  </a:moveTo>
                  <a:lnTo>
                    <a:pt x="341313" y="485775"/>
                  </a:lnTo>
                  <a:lnTo>
                    <a:pt x="341313" y="681038"/>
                  </a:lnTo>
                  <a:lnTo>
                    <a:pt x="244475" y="681038"/>
                  </a:lnTo>
                  <a:lnTo>
                    <a:pt x="244475" y="485775"/>
                  </a:lnTo>
                  <a:close/>
                  <a:moveTo>
                    <a:pt x="481277" y="97198"/>
                  </a:moveTo>
                  <a:lnTo>
                    <a:pt x="477308" y="97728"/>
                  </a:lnTo>
                  <a:lnTo>
                    <a:pt x="473604" y="98258"/>
                  </a:lnTo>
                  <a:lnTo>
                    <a:pt x="469900" y="99317"/>
                  </a:lnTo>
                  <a:lnTo>
                    <a:pt x="466460" y="100376"/>
                  </a:lnTo>
                  <a:lnTo>
                    <a:pt x="463285" y="101701"/>
                  </a:lnTo>
                  <a:lnTo>
                    <a:pt x="460375" y="103025"/>
                  </a:lnTo>
                  <a:lnTo>
                    <a:pt x="457729" y="104614"/>
                  </a:lnTo>
                  <a:lnTo>
                    <a:pt x="455348" y="106468"/>
                  </a:lnTo>
                  <a:lnTo>
                    <a:pt x="453231" y="108322"/>
                  </a:lnTo>
                  <a:lnTo>
                    <a:pt x="451114" y="110440"/>
                  </a:lnTo>
                  <a:lnTo>
                    <a:pt x="448998" y="112559"/>
                  </a:lnTo>
                  <a:lnTo>
                    <a:pt x="447410" y="114678"/>
                  </a:lnTo>
                  <a:lnTo>
                    <a:pt x="445823" y="117062"/>
                  </a:lnTo>
                  <a:lnTo>
                    <a:pt x="443441" y="121299"/>
                  </a:lnTo>
                  <a:lnTo>
                    <a:pt x="441325" y="125802"/>
                  </a:lnTo>
                  <a:lnTo>
                    <a:pt x="439737" y="130569"/>
                  </a:lnTo>
                  <a:lnTo>
                    <a:pt x="438679" y="134541"/>
                  </a:lnTo>
                  <a:lnTo>
                    <a:pt x="438150" y="138249"/>
                  </a:lnTo>
                  <a:lnTo>
                    <a:pt x="437356" y="143546"/>
                  </a:lnTo>
                  <a:lnTo>
                    <a:pt x="437356" y="145665"/>
                  </a:lnTo>
                  <a:lnTo>
                    <a:pt x="437356" y="194396"/>
                  </a:lnTo>
                  <a:lnTo>
                    <a:pt x="826294" y="194396"/>
                  </a:lnTo>
                  <a:lnTo>
                    <a:pt x="826294" y="145665"/>
                  </a:lnTo>
                  <a:lnTo>
                    <a:pt x="826029" y="141427"/>
                  </a:lnTo>
                  <a:lnTo>
                    <a:pt x="825764" y="137190"/>
                  </a:lnTo>
                  <a:lnTo>
                    <a:pt x="824706" y="133482"/>
                  </a:lnTo>
                  <a:lnTo>
                    <a:pt x="823912" y="129774"/>
                  </a:lnTo>
                  <a:lnTo>
                    <a:pt x="822854" y="126331"/>
                  </a:lnTo>
                  <a:lnTo>
                    <a:pt x="821531" y="123153"/>
                  </a:lnTo>
                  <a:lnTo>
                    <a:pt x="820208" y="120240"/>
                  </a:lnTo>
                  <a:lnTo>
                    <a:pt x="818621" y="117591"/>
                  </a:lnTo>
                  <a:lnTo>
                    <a:pt x="816769" y="115208"/>
                  </a:lnTo>
                  <a:lnTo>
                    <a:pt x="814916" y="113089"/>
                  </a:lnTo>
                  <a:lnTo>
                    <a:pt x="812800" y="110970"/>
                  </a:lnTo>
                  <a:lnTo>
                    <a:pt x="810948" y="108851"/>
                  </a:lnTo>
                  <a:lnTo>
                    <a:pt x="808831" y="107262"/>
                  </a:lnTo>
                  <a:lnTo>
                    <a:pt x="806450" y="105673"/>
                  </a:lnTo>
                  <a:lnTo>
                    <a:pt x="801687" y="103290"/>
                  </a:lnTo>
                  <a:lnTo>
                    <a:pt x="797189" y="101171"/>
                  </a:lnTo>
                  <a:lnTo>
                    <a:pt x="792956" y="99582"/>
                  </a:lnTo>
                  <a:lnTo>
                    <a:pt x="788987" y="98522"/>
                  </a:lnTo>
                  <a:lnTo>
                    <a:pt x="785019" y="97993"/>
                  </a:lnTo>
                  <a:lnTo>
                    <a:pt x="779727" y="97198"/>
                  </a:lnTo>
                  <a:lnTo>
                    <a:pt x="777610" y="97198"/>
                  </a:lnTo>
                  <a:lnTo>
                    <a:pt x="485775" y="97198"/>
                  </a:lnTo>
                  <a:lnTo>
                    <a:pt x="481277" y="97198"/>
                  </a:lnTo>
                  <a:close/>
                  <a:moveTo>
                    <a:pt x="485775" y="0"/>
                  </a:moveTo>
                  <a:lnTo>
                    <a:pt x="777610" y="0"/>
                  </a:lnTo>
                  <a:lnTo>
                    <a:pt x="784225" y="0"/>
                  </a:lnTo>
                  <a:lnTo>
                    <a:pt x="790839" y="530"/>
                  </a:lnTo>
                  <a:lnTo>
                    <a:pt x="797454" y="1324"/>
                  </a:lnTo>
                  <a:lnTo>
                    <a:pt x="804069" y="2383"/>
                  </a:lnTo>
                  <a:lnTo>
                    <a:pt x="810683" y="3708"/>
                  </a:lnTo>
                  <a:lnTo>
                    <a:pt x="817298" y="5297"/>
                  </a:lnTo>
                  <a:lnTo>
                    <a:pt x="823648" y="7151"/>
                  </a:lnTo>
                  <a:lnTo>
                    <a:pt x="830262" y="9269"/>
                  </a:lnTo>
                  <a:lnTo>
                    <a:pt x="836348" y="11653"/>
                  </a:lnTo>
                  <a:lnTo>
                    <a:pt x="842433" y="14566"/>
                  </a:lnTo>
                  <a:lnTo>
                    <a:pt x="848783" y="17745"/>
                  </a:lnTo>
                  <a:lnTo>
                    <a:pt x="854604" y="21188"/>
                  </a:lnTo>
                  <a:lnTo>
                    <a:pt x="860425" y="24631"/>
                  </a:lnTo>
                  <a:lnTo>
                    <a:pt x="866246" y="28603"/>
                  </a:lnTo>
                  <a:lnTo>
                    <a:pt x="871537" y="32576"/>
                  </a:lnTo>
                  <a:lnTo>
                    <a:pt x="876829" y="37343"/>
                  </a:lnTo>
                  <a:lnTo>
                    <a:pt x="882121" y="42110"/>
                  </a:lnTo>
                  <a:lnTo>
                    <a:pt x="886883" y="46878"/>
                  </a:lnTo>
                  <a:lnTo>
                    <a:pt x="891381" y="52174"/>
                  </a:lnTo>
                  <a:lnTo>
                    <a:pt x="895879" y="58001"/>
                  </a:lnTo>
                  <a:lnTo>
                    <a:pt x="900112" y="63828"/>
                  </a:lnTo>
                  <a:lnTo>
                    <a:pt x="903816" y="69919"/>
                  </a:lnTo>
                  <a:lnTo>
                    <a:pt x="907256" y="76275"/>
                  </a:lnTo>
                  <a:lnTo>
                    <a:pt x="910431" y="82897"/>
                  </a:lnTo>
                  <a:lnTo>
                    <a:pt x="913341" y="89783"/>
                  </a:lnTo>
                  <a:lnTo>
                    <a:pt x="915987" y="97198"/>
                  </a:lnTo>
                  <a:lnTo>
                    <a:pt x="918104" y="104614"/>
                  </a:lnTo>
                  <a:lnTo>
                    <a:pt x="920221" y="112294"/>
                  </a:lnTo>
                  <a:lnTo>
                    <a:pt x="921544" y="120240"/>
                  </a:lnTo>
                  <a:lnTo>
                    <a:pt x="922602" y="128715"/>
                  </a:lnTo>
                  <a:lnTo>
                    <a:pt x="923131" y="136925"/>
                  </a:lnTo>
                  <a:lnTo>
                    <a:pt x="923396" y="145665"/>
                  </a:lnTo>
                  <a:lnTo>
                    <a:pt x="923396" y="188305"/>
                  </a:lnTo>
                  <a:lnTo>
                    <a:pt x="923396" y="194396"/>
                  </a:lnTo>
                  <a:lnTo>
                    <a:pt x="1263650" y="194396"/>
                  </a:lnTo>
                  <a:lnTo>
                    <a:pt x="1263650" y="534988"/>
                  </a:lnTo>
                  <a:lnTo>
                    <a:pt x="1069181" y="534988"/>
                  </a:lnTo>
                  <a:lnTo>
                    <a:pt x="1069181" y="437789"/>
                  </a:lnTo>
                  <a:lnTo>
                    <a:pt x="874712" y="437789"/>
                  </a:lnTo>
                  <a:lnTo>
                    <a:pt x="874712" y="534988"/>
                  </a:lnTo>
                  <a:lnTo>
                    <a:pt x="388673" y="534988"/>
                  </a:lnTo>
                  <a:lnTo>
                    <a:pt x="388673" y="437789"/>
                  </a:lnTo>
                  <a:lnTo>
                    <a:pt x="194469" y="437789"/>
                  </a:lnTo>
                  <a:lnTo>
                    <a:pt x="194469" y="534988"/>
                  </a:lnTo>
                  <a:lnTo>
                    <a:pt x="0" y="534988"/>
                  </a:lnTo>
                  <a:lnTo>
                    <a:pt x="0" y="194396"/>
                  </a:lnTo>
                  <a:lnTo>
                    <a:pt x="340254" y="194396"/>
                  </a:lnTo>
                  <a:lnTo>
                    <a:pt x="340254" y="145665"/>
                  </a:lnTo>
                  <a:lnTo>
                    <a:pt x="340254" y="139044"/>
                  </a:lnTo>
                  <a:lnTo>
                    <a:pt x="340783" y="132687"/>
                  </a:lnTo>
                  <a:lnTo>
                    <a:pt x="341577" y="125802"/>
                  </a:lnTo>
                  <a:lnTo>
                    <a:pt x="342635" y="119180"/>
                  </a:lnTo>
                  <a:lnTo>
                    <a:pt x="343958" y="112559"/>
                  </a:lnTo>
                  <a:lnTo>
                    <a:pt x="345546" y="105938"/>
                  </a:lnTo>
                  <a:lnTo>
                    <a:pt x="347398" y="99582"/>
                  </a:lnTo>
                  <a:lnTo>
                    <a:pt x="349514" y="93226"/>
                  </a:lnTo>
                  <a:lnTo>
                    <a:pt x="351896" y="86604"/>
                  </a:lnTo>
                  <a:lnTo>
                    <a:pt x="354806" y="80513"/>
                  </a:lnTo>
                  <a:lnTo>
                    <a:pt x="357981" y="74686"/>
                  </a:lnTo>
                  <a:lnTo>
                    <a:pt x="361421" y="68330"/>
                  </a:lnTo>
                  <a:lnTo>
                    <a:pt x="364860" y="62768"/>
                  </a:lnTo>
                  <a:lnTo>
                    <a:pt x="368829" y="57207"/>
                  </a:lnTo>
                  <a:lnTo>
                    <a:pt x="372798" y="51380"/>
                  </a:lnTo>
                  <a:lnTo>
                    <a:pt x="377560" y="46348"/>
                  </a:lnTo>
                  <a:lnTo>
                    <a:pt x="382323" y="41316"/>
                  </a:lnTo>
                  <a:lnTo>
                    <a:pt x="387085" y="36549"/>
                  </a:lnTo>
                  <a:lnTo>
                    <a:pt x="392377" y="31516"/>
                  </a:lnTo>
                  <a:lnTo>
                    <a:pt x="398198" y="27279"/>
                  </a:lnTo>
                  <a:lnTo>
                    <a:pt x="404019" y="23306"/>
                  </a:lnTo>
                  <a:lnTo>
                    <a:pt x="410104" y="19598"/>
                  </a:lnTo>
                  <a:lnTo>
                    <a:pt x="416454" y="16155"/>
                  </a:lnTo>
                  <a:lnTo>
                    <a:pt x="423069" y="12712"/>
                  </a:lnTo>
                  <a:lnTo>
                    <a:pt x="429948" y="9799"/>
                  </a:lnTo>
                  <a:lnTo>
                    <a:pt x="437356" y="7151"/>
                  </a:lnTo>
                  <a:lnTo>
                    <a:pt x="444764" y="5032"/>
                  </a:lnTo>
                  <a:lnTo>
                    <a:pt x="452437" y="3178"/>
                  </a:lnTo>
                  <a:lnTo>
                    <a:pt x="460375" y="1854"/>
                  </a:lnTo>
                  <a:lnTo>
                    <a:pt x="468841" y="794"/>
                  </a:lnTo>
                  <a:lnTo>
                    <a:pt x="477044" y="265"/>
                  </a:lnTo>
                  <a:lnTo>
                    <a:pt x="485775"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nvGrpSpPr>
          <p:cNvPr id="12" name="组合 11"/>
          <p:cNvGrpSpPr/>
          <p:nvPr/>
        </p:nvGrpSpPr>
        <p:grpSpPr>
          <a:xfrm>
            <a:off x="6405331" y="2289443"/>
            <a:ext cx="1640912" cy="1139558"/>
            <a:chOff x="6405331" y="2289443"/>
            <a:chExt cx="1640912" cy="1139558"/>
          </a:xfrm>
        </p:grpSpPr>
        <p:sp>
          <p:nvSpPr>
            <p:cNvPr id="27" name="文本框 26"/>
            <p:cNvSpPr txBox="1"/>
            <p:nvPr/>
          </p:nvSpPr>
          <p:spPr>
            <a:xfrm>
              <a:off x="6405331" y="2289443"/>
              <a:ext cx="1640912" cy="369332"/>
            </a:xfrm>
            <a:prstGeom prst="rect">
              <a:avLst/>
            </a:prstGeom>
            <a:noFill/>
          </p:spPr>
          <p:txBody>
            <a:bodyPr wrap="square" rtlCol="0">
              <a:spAutoFit/>
            </a:bodyPr>
            <a:lstStyle/>
            <a:p>
              <a:r>
                <a:rPr lang="en-US" altLang="zh-CN" dirty="0">
                  <a:solidFill>
                    <a:srgbClr val="282830"/>
                  </a:solidFill>
                  <a:latin typeface="Nexa Light" panose="02000000000000000000" pitchFamily="2" charset="0"/>
                </a:rPr>
                <a:t>Main keyword</a:t>
              </a:r>
              <a:endParaRPr lang="zh-CN" altLang="en-US" dirty="0">
                <a:solidFill>
                  <a:srgbClr val="282830"/>
                </a:solidFill>
                <a:latin typeface="Nexa Light" panose="02000000000000000000" pitchFamily="2" charset="0"/>
              </a:endParaRPr>
            </a:p>
          </p:txBody>
        </p:sp>
        <p:sp>
          <p:nvSpPr>
            <p:cNvPr id="31" name="KSO_Shape"/>
            <p:cNvSpPr>
              <a:spLocks/>
            </p:cNvSpPr>
            <p:nvPr/>
          </p:nvSpPr>
          <p:spPr bwMode="auto">
            <a:xfrm>
              <a:off x="6968470" y="2857474"/>
              <a:ext cx="403879" cy="571527"/>
            </a:xfrm>
            <a:custGeom>
              <a:avLst/>
              <a:gdLst>
                <a:gd name="T0" fmla="*/ 86224 w 881063"/>
                <a:gd name="T1" fmla="*/ 1689435 h 1247776"/>
                <a:gd name="T2" fmla="*/ 87955 w 881063"/>
                <a:gd name="T3" fmla="*/ 1725075 h 1247776"/>
                <a:gd name="T4" fmla="*/ 933227 w 881063"/>
                <a:gd name="T5" fmla="*/ 1733725 h 1247776"/>
                <a:gd name="T6" fmla="*/ 946386 w 881063"/>
                <a:gd name="T7" fmla="*/ 1720922 h 1247776"/>
                <a:gd name="T8" fmla="*/ 944655 w 881063"/>
                <a:gd name="T9" fmla="*/ 1685284 h 1247776"/>
                <a:gd name="T10" fmla="*/ 99382 w 881063"/>
                <a:gd name="T11" fmla="*/ 1676980 h 1247776"/>
                <a:gd name="T12" fmla="*/ 87955 w 881063"/>
                <a:gd name="T13" fmla="*/ 1572831 h 1247776"/>
                <a:gd name="T14" fmla="*/ 86224 w 881063"/>
                <a:gd name="T15" fmla="*/ 1608124 h 1247776"/>
                <a:gd name="T16" fmla="*/ 99382 w 881063"/>
                <a:gd name="T17" fmla="*/ 1620580 h 1247776"/>
                <a:gd name="T18" fmla="*/ 944655 w 881063"/>
                <a:gd name="T19" fmla="*/ 1612622 h 1247776"/>
                <a:gd name="T20" fmla="*/ 946386 w 881063"/>
                <a:gd name="T21" fmla="*/ 1576637 h 1247776"/>
                <a:gd name="T22" fmla="*/ 933227 w 881063"/>
                <a:gd name="T23" fmla="*/ 1564527 h 1247776"/>
                <a:gd name="T24" fmla="*/ 85877 w 881063"/>
                <a:gd name="T25" fmla="*/ 1452074 h 1247776"/>
                <a:gd name="T26" fmla="*/ 84493 w 881063"/>
                <a:gd name="T27" fmla="*/ 1488058 h 1247776"/>
                <a:gd name="T28" fmla="*/ 540891 w 881063"/>
                <a:gd name="T29" fmla="*/ 1500168 h 1247776"/>
                <a:gd name="T30" fmla="*/ 548856 w 881063"/>
                <a:gd name="T31" fmla="*/ 1482868 h 1247776"/>
                <a:gd name="T32" fmla="*/ 545739 w 881063"/>
                <a:gd name="T33" fmla="*/ 1448613 h 1247776"/>
                <a:gd name="T34" fmla="*/ 97997 w 881063"/>
                <a:gd name="T35" fmla="*/ 1328202 h 1247776"/>
                <a:gd name="T36" fmla="*/ 84493 w 881063"/>
                <a:gd name="T37" fmla="*/ 1345503 h 1247776"/>
                <a:gd name="T38" fmla="*/ 90378 w 881063"/>
                <a:gd name="T39" fmla="*/ 1379758 h 1247776"/>
                <a:gd name="T40" fmla="*/ 934613 w 881063"/>
                <a:gd name="T41" fmla="*/ 1384602 h 1247776"/>
                <a:gd name="T42" fmla="*/ 948117 w 881063"/>
                <a:gd name="T43" fmla="*/ 1367301 h 1247776"/>
                <a:gd name="T44" fmla="*/ 942230 w 881063"/>
                <a:gd name="T45" fmla="*/ 1333046 h 1247776"/>
                <a:gd name="T46" fmla="*/ 97997 w 881063"/>
                <a:gd name="T47" fmla="*/ 1328202 h 1247776"/>
                <a:gd name="T48" fmla="*/ 87955 w 881063"/>
                <a:gd name="T49" fmla="*/ 1224052 h 1247776"/>
                <a:gd name="T50" fmla="*/ 86224 w 881063"/>
                <a:gd name="T51" fmla="*/ 1259692 h 1247776"/>
                <a:gd name="T52" fmla="*/ 99382 w 881063"/>
                <a:gd name="T53" fmla="*/ 1272149 h 1247776"/>
                <a:gd name="T54" fmla="*/ 944655 w 881063"/>
                <a:gd name="T55" fmla="*/ 1263843 h 1247776"/>
                <a:gd name="T56" fmla="*/ 946386 w 881063"/>
                <a:gd name="T57" fmla="*/ 1227859 h 1247776"/>
                <a:gd name="T58" fmla="*/ 933227 w 881063"/>
                <a:gd name="T59" fmla="*/ 1215402 h 1247776"/>
                <a:gd name="T60" fmla="*/ 87955 w 881063"/>
                <a:gd name="T61" fmla="*/ 1111254 h 1247776"/>
                <a:gd name="T62" fmla="*/ 86224 w 881063"/>
                <a:gd name="T63" fmla="*/ 1146892 h 1247776"/>
                <a:gd name="T64" fmla="*/ 99382 w 881063"/>
                <a:gd name="T65" fmla="*/ 1159349 h 1247776"/>
                <a:gd name="T66" fmla="*/ 944655 w 881063"/>
                <a:gd name="T67" fmla="*/ 1151045 h 1247776"/>
                <a:gd name="T68" fmla="*/ 946386 w 881063"/>
                <a:gd name="T69" fmla="*/ 1115405 h 1247776"/>
                <a:gd name="T70" fmla="*/ 933227 w 881063"/>
                <a:gd name="T71" fmla="*/ 1102949 h 1247776"/>
                <a:gd name="T72" fmla="*/ 90378 w 881063"/>
                <a:gd name="T73" fmla="*/ 1006066 h 1247776"/>
                <a:gd name="T74" fmla="*/ 84493 w 881063"/>
                <a:gd name="T75" fmla="*/ 1040668 h 1247776"/>
                <a:gd name="T76" fmla="*/ 97997 w 881063"/>
                <a:gd name="T77" fmla="*/ 1057622 h 1247776"/>
                <a:gd name="T78" fmla="*/ 942230 w 881063"/>
                <a:gd name="T79" fmla="*/ 1053124 h 1247776"/>
                <a:gd name="T80" fmla="*/ 948117 w 881063"/>
                <a:gd name="T81" fmla="*/ 1018523 h 1247776"/>
                <a:gd name="T82" fmla="*/ 934613 w 881063"/>
                <a:gd name="T83" fmla="*/ 1001569 h 1247776"/>
                <a:gd name="T84" fmla="*/ 94881 w 881063"/>
                <a:gd name="T85" fmla="*/ 889807 h 1247776"/>
                <a:gd name="T86" fmla="*/ 83454 w 881063"/>
                <a:gd name="T87" fmla="*/ 916796 h 1247776"/>
                <a:gd name="T88" fmla="*/ 94881 w 881063"/>
                <a:gd name="T89" fmla="*/ 943786 h 1247776"/>
                <a:gd name="T90" fmla="*/ 937729 w 881063"/>
                <a:gd name="T91" fmla="*/ 943786 h 1247776"/>
                <a:gd name="T92" fmla="*/ 949503 w 881063"/>
                <a:gd name="T93" fmla="*/ 916796 h 1247776"/>
                <a:gd name="T94" fmla="*/ 937729 w 881063"/>
                <a:gd name="T95" fmla="*/ 889807 h 1247776"/>
                <a:gd name="T96" fmla="*/ 96266 w 881063"/>
                <a:gd name="T97" fmla="*/ 776662 h 1247776"/>
                <a:gd name="T98" fmla="*/ 83454 w 881063"/>
                <a:gd name="T99" fmla="*/ 798460 h 1247776"/>
                <a:gd name="T100" fmla="*/ 93149 w 881063"/>
                <a:gd name="T101" fmla="*/ 829947 h 1247776"/>
                <a:gd name="T102" fmla="*/ 936344 w 881063"/>
                <a:gd name="T103" fmla="*/ 831677 h 1247776"/>
                <a:gd name="T104" fmla="*/ 949156 w 881063"/>
                <a:gd name="T105" fmla="*/ 809879 h 1247776"/>
                <a:gd name="T106" fmla="*/ 939460 w 881063"/>
                <a:gd name="T107" fmla="*/ 778047 h 1247776"/>
                <a:gd name="T108" fmla="*/ 86916 w 881063"/>
                <a:gd name="T109" fmla="*/ 659711 h 1247776"/>
                <a:gd name="T110" fmla="*/ 84493 w 881063"/>
                <a:gd name="T111" fmla="*/ 707461 h 1247776"/>
                <a:gd name="T112" fmla="*/ 321002 w 881063"/>
                <a:gd name="T113" fmla="*/ 715764 h 1247776"/>
                <a:gd name="T114" fmla="*/ 324466 w 881063"/>
                <a:gd name="T115" fmla="*/ 676665 h 1247776"/>
                <a:gd name="T116" fmla="*/ 87608 w 881063"/>
                <a:gd name="T117" fmla="*/ 659364 h 1247776"/>
                <a:gd name="T118" fmla="*/ 753161 w 881063"/>
                <a:gd name="T119" fmla="*/ 378059 h 1247776"/>
                <a:gd name="T120" fmla="*/ 1061055 w 881063"/>
                <a:gd name="T121" fmla="*/ 50864 h 1247776"/>
                <a:gd name="T122" fmla="*/ 1091854 w 881063"/>
                <a:gd name="T123" fmla="*/ 0 h 1247776"/>
                <a:gd name="T124" fmla="*/ 308050 w 881063"/>
                <a:gd name="T125" fmla="*/ 0 h 124777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881063" h="1247776">
                  <a:moveTo>
                    <a:pt x="64137" y="1098423"/>
                  </a:moveTo>
                  <a:lnTo>
                    <a:pt x="63004" y="1098649"/>
                  </a:lnTo>
                  <a:lnTo>
                    <a:pt x="62098" y="1099102"/>
                  </a:lnTo>
                  <a:lnTo>
                    <a:pt x="60964" y="1100009"/>
                  </a:lnTo>
                  <a:lnTo>
                    <a:pt x="59151" y="1101369"/>
                  </a:lnTo>
                  <a:lnTo>
                    <a:pt x="57565" y="1103862"/>
                  </a:lnTo>
                  <a:lnTo>
                    <a:pt x="56432" y="1106581"/>
                  </a:lnTo>
                  <a:lnTo>
                    <a:pt x="55299" y="1109754"/>
                  </a:lnTo>
                  <a:lnTo>
                    <a:pt x="54619" y="1113154"/>
                  </a:lnTo>
                  <a:lnTo>
                    <a:pt x="54619" y="1116780"/>
                  </a:lnTo>
                  <a:lnTo>
                    <a:pt x="54619" y="1120633"/>
                  </a:lnTo>
                  <a:lnTo>
                    <a:pt x="55299" y="1124032"/>
                  </a:lnTo>
                  <a:lnTo>
                    <a:pt x="56432" y="1127205"/>
                  </a:lnTo>
                  <a:lnTo>
                    <a:pt x="57565" y="1129925"/>
                  </a:lnTo>
                  <a:lnTo>
                    <a:pt x="59151" y="1132191"/>
                  </a:lnTo>
                  <a:lnTo>
                    <a:pt x="60964" y="1134005"/>
                  </a:lnTo>
                  <a:lnTo>
                    <a:pt x="62098" y="1134458"/>
                  </a:lnTo>
                  <a:lnTo>
                    <a:pt x="63004" y="1134911"/>
                  </a:lnTo>
                  <a:lnTo>
                    <a:pt x="64137" y="1135138"/>
                  </a:lnTo>
                  <a:lnTo>
                    <a:pt x="65044" y="1135591"/>
                  </a:lnTo>
                  <a:lnTo>
                    <a:pt x="610780" y="1135591"/>
                  </a:lnTo>
                  <a:lnTo>
                    <a:pt x="611687" y="1135138"/>
                  </a:lnTo>
                  <a:lnTo>
                    <a:pt x="612820" y="1134911"/>
                  </a:lnTo>
                  <a:lnTo>
                    <a:pt x="613726" y="1134458"/>
                  </a:lnTo>
                  <a:lnTo>
                    <a:pt x="614859" y="1134005"/>
                  </a:lnTo>
                  <a:lnTo>
                    <a:pt x="616672" y="1132191"/>
                  </a:lnTo>
                  <a:lnTo>
                    <a:pt x="618259" y="1129925"/>
                  </a:lnTo>
                  <a:lnTo>
                    <a:pt x="619392" y="1127205"/>
                  </a:lnTo>
                  <a:lnTo>
                    <a:pt x="620525" y="1124032"/>
                  </a:lnTo>
                  <a:lnTo>
                    <a:pt x="621205" y="1120633"/>
                  </a:lnTo>
                  <a:lnTo>
                    <a:pt x="621432" y="1116780"/>
                  </a:lnTo>
                  <a:lnTo>
                    <a:pt x="621205" y="1113154"/>
                  </a:lnTo>
                  <a:lnTo>
                    <a:pt x="620525" y="1109754"/>
                  </a:lnTo>
                  <a:lnTo>
                    <a:pt x="619392" y="1106581"/>
                  </a:lnTo>
                  <a:lnTo>
                    <a:pt x="618259" y="1103862"/>
                  </a:lnTo>
                  <a:lnTo>
                    <a:pt x="616672" y="1101369"/>
                  </a:lnTo>
                  <a:lnTo>
                    <a:pt x="614859" y="1100009"/>
                  </a:lnTo>
                  <a:lnTo>
                    <a:pt x="613726" y="1099102"/>
                  </a:lnTo>
                  <a:lnTo>
                    <a:pt x="612820" y="1098649"/>
                  </a:lnTo>
                  <a:lnTo>
                    <a:pt x="611687" y="1098423"/>
                  </a:lnTo>
                  <a:lnTo>
                    <a:pt x="610780" y="1098423"/>
                  </a:lnTo>
                  <a:lnTo>
                    <a:pt x="65044" y="1098423"/>
                  </a:lnTo>
                  <a:lnTo>
                    <a:pt x="64137" y="1098423"/>
                  </a:lnTo>
                  <a:close/>
                  <a:moveTo>
                    <a:pt x="64137" y="1024766"/>
                  </a:moveTo>
                  <a:lnTo>
                    <a:pt x="63004" y="1024992"/>
                  </a:lnTo>
                  <a:lnTo>
                    <a:pt x="62098" y="1025446"/>
                  </a:lnTo>
                  <a:lnTo>
                    <a:pt x="60964" y="1026125"/>
                  </a:lnTo>
                  <a:lnTo>
                    <a:pt x="59151" y="1027712"/>
                  </a:lnTo>
                  <a:lnTo>
                    <a:pt x="57565" y="1030205"/>
                  </a:lnTo>
                  <a:lnTo>
                    <a:pt x="56432" y="1032698"/>
                  </a:lnTo>
                  <a:lnTo>
                    <a:pt x="55299" y="1035644"/>
                  </a:lnTo>
                  <a:lnTo>
                    <a:pt x="54619" y="1039270"/>
                  </a:lnTo>
                  <a:lnTo>
                    <a:pt x="54619" y="1043123"/>
                  </a:lnTo>
                  <a:lnTo>
                    <a:pt x="54619" y="1046749"/>
                  </a:lnTo>
                  <a:lnTo>
                    <a:pt x="55299" y="1050376"/>
                  </a:lnTo>
                  <a:lnTo>
                    <a:pt x="56432" y="1053322"/>
                  </a:lnTo>
                  <a:lnTo>
                    <a:pt x="57565" y="1056268"/>
                  </a:lnTo>
                  <a:lnTo>
                    <a:pt x="59151" y="1058535"/>
                  </a:lnTo>
                  <a:lnTo>
                    <a:pt x="60964" y="1060121"/>
                  </a:lnTo>
                  <a:lnTo>
                    <a:pt x="62098" y="1060801"/>
                  </a:lnTo>
                  <a:lnTo>
                    <a:pt x="63004" y="1061028"/>
                  </a:lnTo>
                  <a:lnTo>
                    <a:pt x="64137" y="1061481"/>
                  </a:lnTo>
                  <a:lnTo>
                    <a:pt x="65044" y="1061481"/>
                  </a:lnTo>
                  <a:lnTo>
                    <a:pt x="610780" y="1061481"/>
                  </a:lnTo>
                  <a:lnTo>
                    <a:pt x="611687" y="1061481"/>
                  </a:lnTo>
                  <a:lnTo>
                    <a:pt x="612820" y="1061028"/>
                  </a:lnTo>
                  <a:lnTo>
                    <a:pt x="613726" y="1060801"/>
                  </a:lnTo>
                  <a:lnTo>
                    <a:pt x="614859" y="1060121"/>
                  </a:lnTo>
                  <a:lnTo>
                    <a:pt x="616672" y="1058535"/>
                  </a:lnTo>
                  <a:lnTo>
                    <a:pt x="618259" y="1056268"/>
                  </a:lnTo>
                  <a:lnTo>
                    <a:pt x="619392" y="1053322"/>
                  </a:lnTo>
                  <a:lnTo>
                    <a:pt x="620525" y="1050376"/>
                  </a:lnTo>
                  <a:lnTo>
                    <a:pt x="621205" y="1046749"/>
                  </a:lnTo>
                  <a:lnTo>
                    <a:pt x="621432" y="1043123"/>
                  </a:lnTo>
                  <a:lnTo>
                    <a:pt x="621205" y="1039270"/>
                  </a:lnTo>
                  <a:lnTo>
                    <a:pt x="620525" y="1035644"/>
                  </a:lnTo>
                  <a:lnTo>
                    <a:pt x="619392" y="1032698"/>
                  </a:lnTo>
                  <a:lnTo>
                    <a:pt x="618259" y="1030205"/>
                  </a:lnTo>
                  <a:lnTo>
                    <a:pt x="616672" y="1027712"/>
                  </a:lnTo>
                  <a:lnTo>
                    <a:pt x="614859" y="1026125"/>
                  </a:lnTo>
                  <a:lnTo>
                    <a:pt x="613726" y="1025446"/>
                  </a:lnTo>
                  <a:lnTo>
                    <a:pt x="612820" y="1024992"/>
                  </a:lnTo>
                  <a:lnTo>
                    <a:pt x="611687" y="1024766"/>
                  </a:lnTo>
                  <a:lnTo>
                    <a:pt x="610780" y="1024766"/>
                  </a:lnTo>
                  <a:lnTo>
                    <a:pt x="65044" y="1024766"/>
                  </a:lnTo>
                  <a:lnTo>
                    <a:pt x="64137" y="1024766"/>
                  </a:lnTo>
                  <a:close/>
                  <a:moveTo>
                    <a:pt x="59831" y="945669"/>
                  </a:moveTo>
                  <a:lnTo>
                    <a:pt x="59151" y="946349"/>
                  </a:lnTo>
                  <a:lnTo>
                    <a:pt x="58018" y="947256"/>
                  </a:lnTo>
                  <a:lnTo>
                    <a:pt x="57112" y="948842"/>
                  </a:lnTo>
                  <a:lnTo>
                    <a:pt x="56205" y="951109"/>
                  </a:lnTo>
                  <a:lnTo>
                    <a:pt x="55299" y="953828"/>
                  </a:lnTo>
                  <a:lnTo>
                    <a:pt x="54845" y="957001"/>
                  </a:lnTo>
                  <a:lnTo>
                    <a:pt x="54619" y="960627"/>
                  </a:lnTo>
                  <a:lnTo>
                    <a:pt x="54619" y="964254"/>
                  </a:lnTo>
                  <a:lnTo>
                    <a:pt x="54619" y="967880"/>
                  </a:lnTo>
                  <a:lnTo>
                    <a:pt x="54845" y="971279"/>
                  </a:lnTo>
                  <a:lnTo>
                    <a:pt x="55299" y="974679"/>
                  </a:lnTo>
                  <a:lnTo>
                    <a:pt x="56205" y="977172"/>
                  </a:lnTo>
                  <a:lnTo>
                    <a:pt x="57112" y="979438"/>
                  </a:lnTo>
                  <a:lnTo>
                    <a:pt x="58018" y="981251"/>
                  </a:lnTo>
                  <a:lnTo>
                    <a:pt x="59151" y="982385"/>
                  </a:lnTo>
                  <a:lnTo>
                    <a:pt x="59831" y="982611"/>
                  </a:lnTo>
                  <a:lnTo>
                    <a:pt x="60285" y="982611"/>
                  </a:lnTo>
                  <a:lnTo>
                    <a:pt x="354003" y="982611"/>
                  </a:lnTo>
                  <a:lnTo>
                    <a:pt x="354456" y="982611"/>
                  </a:lnTo>
                  <a:lnTo>
                    <a:pt x="355136" y="982385"/>
                  </a:lnTo>
                  <a:lnTo>
                    <a:pt x="356270" y="981251"/>
                  </a:lnTo>
                  <a:lnTo>
                    <a:pt x="357176" y="979438"/>
                  </a:lnTo>
                  <a:lnTo>
                    <a:pt x="358083" y="977172"/>
                  </a:lnTo>
                  <a:lnTo>
                    <a:pt x="358536" y="974679"/>
                  </a:lnTo>
                  <a:lnTo>
                    <a:pt x="359216" y="971279"/>
                  </a:lnTo>
                  <a:lnTo>
                    <a:pt x="359669" y="967880"/>
                  </a:lnTo>
                  <a:lnTo>
                    <a:pt x="359669" y="964254"/>
                  </a:lnTo>
                  <a:lnTo>
                    <a:pt x="359669" y="960627"/>
                  </a:lnTo>
                  <a:lnTo>
                    <a:pt x="359216" y="957001"/>
                  </a:lnTo>
                  <a:lnTo>
                    <a:pt x="358536" y="953828"/>
                  </a:lnTo>
                  <a:lnTo>
                    <a:pt x="358083" y="951109"/>
                  </a:lnTo>
                  <a:lnTo>
                    <a:pt x="357176" y="948842"/>
                  </a:lnTo>
                  <a:lnTo>
                    <a:pt x="356270" y="947256"/>
                  </a:lnTo>
                  <a:lnTo>
                    <a:pt x="355136" y="946349"/>
                  </a:lnTo>
                  <a:lnTo>
                    <a:pt x="354456" y="945669"/>
                  </a:lnTo>
                  <a:lnTo>
                    <a:pt x="354003" y="945669"/>
                  </a:lnTo>
                  <a:lnTo>
                    <a:pt x="60285" y="945669"/>
                  </a:lnTo>
                  <a:lnTo>
                    <a:pt x="59831" y="945669"/>
                  </a:lnTo>
                  <a:close/>
                  <a:moveTo>
                    <a:pt x="64137" y="869973"/>
                  </a:moveTo>
                  <a:lnTo>
                    <a:pt x="63004" y="870426"/>
                  </a:lnTo>
                  <a:lnTo>
                    <a:pt x="62098" y="870879"/>
                  </a:lnTo>
                  <a:lnTo>
                    <a:pt x="60964" y="871559"/>
                  </a:lnTo>
                  <a:lnTo>
                    <a:pt x="59151" y="873146"/>
                  </a:lnTo>
                  <a:lnTo>
                    <a:pt x="57565" y="875412"/>
                  </a:lnTo>
                  <a:lnTo>
                    <a:pt x="56432" y="878132"/>
                  </a:lnTo>
                  <a:lnTo>
                    <a:pt x="55299" y="881305"/>
                  </a:lnTo>
                  <a:lnTo>
                    <a:pt x="54619" y="884931"/>
                  </a:lnTo>
                  <a:lnTo>
                    <a:pt x="54619" y="888330"/>
                  </a:lnTo>
                  <a:lnTo>
                    <a:pt x="54619" y="892183"/>
                  </a:lnTo>
                  <a:lnTo>
                    <a:pt x="55299" y="895583"/>
                  </a:lnTo>
                  <a:lnTo>
                    <a:pt x="56432" y="898982"/>
                  </a:lnTo>
                  <a:lnTo>
                    <a:pt x="57565" y="901475"/>
                  </a:lnTo>
                  <a:lnTo>
                    <a:pt x="59151" y="903742"/>
                  </a:lnTo>
                  <a:lnTo>
                    <a:pt x="60964" y="905555"/>
                  </a:lnTo>
                  <a:lnTo>
                    <a:pt x="62098" y="906008"/>
                  </a:lnTo>
                  <a:lnTo>
                    <a:pt x="63004" y="906688"/>
                  </a:lnTo>
                  <a:lnTo>
                    <a:pt x="64137" y="906915"/>
                  </a:lnTo>
                  <a:lnTo>
                    <a:pt x="65044" y="906915"/>
                  </a:lnTo>
                  <a:lnTo>
                    <a:pt x="610780" y="906915"/>
                  </a:lnTo>
                  <a:lnTo>
                    <a:pt x="611687" y="906915"/>
                  </a:lnTo>
                  <a:lnTo>
                    <a:pt x="612820" y="906688"/>
                  </a:lnTo>
                  <a:lnTo>
                    <a:pt x="613726" y="906008"/>
                  </a:lnTo>
                  <a:lnTo>
                    <a:pt x="614859" y="905555"/>
                  </a:lnTo>
                  <a:lnTo>
                    <a:pt x="616672" y="903742"/>
                  </a:lnTo>
                  <a:lnTo>
                    <a:pt x="618259" y="901475"/>
                  </a:lnTo>
                  <a:lnTo>
                    <a:pt x="619392" y="898982"/>
                  </a:lnTo>
                  <a:lnTo>
                    <a:pt x="620525" y="895583"/>
                  </a:lnTo>
                  <a:lnTo>
                    <a:pt x="621205" y="892183"/>
                  </a:lnTo>
                  <a:lnTo>
                    <a:pt x="621432" y="888330"/>
                  </a:lnTo>
                  <a:lnTo>
                    <a:pt x="621205" y="884931"/>
                  </a:lnTo>
                  <a:lnTo>
                    <a:pt x="620525" y="881305"/>
                  </a:lnTo>
                  <a:lnTo>
                    <a:pt x="619392" y="878132"/>
                  </a:lnTo>
                  <a:lnTo>
                    <a:pt x="618259" y="875412"/>
                  </a:lnTo>
                  <a:lnTo>
                    <a:pt x="616672" y="873146"/>
                  </a:lnTo>
                  <a:lnTo>
                    <a:pt x="614859" y="871559"/>
                  </a:lnTo>
                  <a:lnTo>
                    <a:pt x="613726" y="870879"/>
                  </a:lnTo>
                  <a:lnTo>
                    <a:pt x="612820" y="870426"/>
                  </a:lnTo>
                  <a:lnTo>
                    <a:pt x="611687" y="869973"/>
                  </a:lnTo>
                  <a:lnTo>
                    <a:pt x="610780" y="869973"/>
                  </a:lnTo>
                  <a:lnTo>
                    <a:pt x="65044" y="869973"/>
                  </a:lnTo>
                  <a:lnTo>
                    <a:pt x="64137" y="869973"/>
                  </a:lnTo>
                  <a:close/>
                  <a:moveTo>
                    <a:pt x="65044" y="796089"/>
                  </a:moveTo>
                  <a:lnTo>
                    <a:pt x="64137" y="796316"/>
                  </a:lnTo>
                  <a:lnTo>
                    <a:pt x="63004" y="796543"/>
                  </a:lnTo>
                  <a:lnTo>
                    <a:pt x="62098" y="797222"/>
                  </a:lnTo>
                  <a:lnTo>
                    <a:pt x="60964" y="797676"/>
                  </a:lnTo>
                  <a:lnTo>
                    <a:pt x="59151" y="799489"/>
                  </a:lnTo>
                  <a:lnTo>
                    <a:pt x="57565" y="801755"/>
                  </a:lnTo>
                  <a:lnTo>
                    <a:pt x="56432" y="804248"/>
                  </a:lnTo>
                  <a:lnTo>
                    <a:pt x="55299" y="807648"/>
                  </a:lnTo>
                  <a:lnTo>
                    <a:pt x="54619" y="811047"/>
                  </a:lnTo>
                  <a:lnTo>
                    <a:pt x="54619" y="814674"/>
                  </a:lnTo>
                  <a:lnTo>
                    <a:pt x="54619" y="818300"/>
                  </a:lnTo>
                  <a:lnTo>
                    <a:pt x="55299" y="821926"/>
                  </a:lnTo>
                  <a:lnTo>
                    <a:pt x="56432" y="825099"/>
                  </a:lnTo>
                  <a:lnTo>
                    <a:pt x="57565" y="827818"/>
                  </a:lnTo>
                  <a:lnTo>
                    <a:pt x="59151" y="829858"/>
                  </a:lnTo>
                  <a:lnTo>
                    <a:pt x="60964" y="831671"/>
                  </a:lnTo>
                  <a:lnTo>
                    <a:pt x="62098" y="832125"/>
                  </a:lnTo>
                  <a:lnTo>
                    <a:pt x="63004" y="832578"/>
                  </a:lnTo>
                  <a:lnTo>
                    <a:pt x="64137" y="833031"/>
                  </a:lnTo>
                  <a:lnTo>
                    <a:pt x="65044" y="833258"/>
                  </a:lnTo>
                  <a:lnTo>
                    <a:pt x="610780" y="833258"/>
                  </a:lnTo>
                  <a:lnTo>
                    <a:pt x="611687" y="833031"/>
                  </a:lnTo>
                  <a:lnTo>
                    <a:pt x="612820" y="832578"/>
                  </a:lnTo>
                  <a:lnTo>
                    <a:pt x="613726" y="832125"/>
                  </a:lnTo>
                  <a:lnTo>
                    <a:pt x="614859" y="831671"/>
                  </a:lnTo>
                  <a:lnTo>
                    <a:pt x="616672" y="829858"/>
                  </a:lnTo>
                  <a:lnTo>
                    <a:pt x="618259" y="827818"/>
                  </a:lnTo>
                  <a:lnTo>
                    <a:pt x="619392" y="825099"/>
                  </a:lnTo>
                  <a:lnTo>
                    <a:pt x="620525" y="821926"/>
                  </a:lnTo>
                  <a:lnTo>
                    <a:pt x="621205" y="818300"/>
                  </a:lnTo>
                  <a:lnTo>
                    <a:pt x="621432" y="814674"/>
                  </a:lnTo>
                  <a:lnTo>
                    <a:pt x="621205" y="811047"/>
                  </a:lnTo>
                  <a:lnTo>
                    <a:pt x="620525" y="807648"/>
                  </a:lnTo>
                  <a:lnTo>
                    <a:pt x="619392" y="804248"/>
                  </a:lnTo>
                  <a:lnTo>
                    <a:pt x="618259" y="801755"/>
                  </a:lnTo>
                  <a:lnTo>
                    <a:pt x="616672" y="799489"/>
                  </a:lnTo>
                  <a:lnTo>
                    <a:pt x="614859" y="797676"/>
                  </a:lnTo>
                  <a:lnTo>
                    <a:pt x="613726" y="797222"/>
                  </a:lnTo>
                  <a:lnTo>
                    <a:pt x="612820" y="796543"/>
                  </a:lnTo>
                  <a:lnTo>
                    <a:pt x="611687" y="796316"/>
                  </a:lnTo>
                  <a:lnTo>
                    <a:pt x="610780" y="796089"/>
                  </a:lnTo>
                  <a:lnTo>
                    <a:pt x="65044" y="796089"/>
                  </a:lnTo>
                  <a:close/>
                  <a:moveTo>
                    <a:pt x="64137" y="722432"/>
                  </a:moveTo>
                  <a:lnTo>
                    <a:pt x="63004" y="722659"/>
                  </a:lnTo>
                  <a:lnTo>
                    <a:pt x="62098" y="723339"/>
                  </a:lnTo>
                  <a:lnTo>
                    <a:pt x="60964" y="724019"/>
                  </a:lnTo>
                  <a:lnTo>
                    <a:pt x="59151" y="725605"/>
                  </a:lnTo>
                  <a:lnTo>
                    <a:pt x="57565" y="727872"/>
                  </a:lnTo>
                  <a:lnTo>
                    <a:pt x="56432" y="730591"/>
                  </a:lnTo>
                  <a:lnTo>
                    <a:pt x="55299" y="733764"/>
                  </a:lnTo>
                  <a:lnTo>
                    <a:pt x="54619" y="736937"/>
                  </a:lnTo>
                  <a:lnTo>
                    <a:pt x="54619" y="740790"/>
                  </a:lnTo>
                  <a:lnTo>
                    <a:pt x="54619" y="744416"/>
                  </a:lnTo>
                  <a:lnTo>
                    <a:pt x="55299" y="748042"/>
                  </a:lnTo>
                  <a:lnTo>
                    <a:pt x="56432" y="751215"/>
                  </a:lnTo>
                  <a:lnTo>
                    <a:pt x="57565" y="753935"/>
                  </a:lnTo>
                  <a:lnTo>
                    <a:pt x="59151" y="756201"/>
                  </a:lnTo>
                  <a:lnTo>
                    <a:pt x="60964" y="757788"/>
                  </a:lnTo>
                  <a:lnTo>
                    <a:pt x="62098" y="758468"/>
                  </a:lnTo>
                  <a:lnTo>
                    <a:pt x="63004" y="758921"/>
                  </a:lnTo>
                  <a:lnTo>
                    <a:pt x="64137" y="759374"/>
                  </a:lnTo>
                  <a:lnTo>
                    <a:pt x="65044" y="759374"/>
                  </a:lnTo>
                  <a:lnTo>
                    <a:pt x="610780" y="759374"/>
                  </a:lnTo>
                  <a:lnTo>
                    <a:pt x="611687" y="759374"/>
                  </a:lnTo>
                  <a:lnTo>
                    <a:pt x="612820" y="758921"/>
                  </a:lnTo>
                  <a:lnTo>
                    <a:pt x="613726" y="758468"/>
                  </a:lnTo>
                  <a:lnTo>
                    <a:pt x="614859" y="757788"/>
                  </a:lnTo>
                  <a:lnTo>
                    <a:pt x="616672" y="756201"/>
                  </a:lnTo>
                  <a:lnTo>
                    <a:pt x="618259" y="753935"/>
                  </a:lnTo>
                  <a:lnTo>
                    <a:pt x="619392" y="751215"/>
                  </a:lnTo>
                  <a:lnTo>
                    <a:pt x="620525" y="748042"/>
                  </a:lnTo>
                  <a:lnTo>
                    <a:pt x="621205" y="744416"/>
                  </a:lnTo>
                  <a:lnTo>
                    <a:pt x="621432" y="740790"/>
                  </a:lnTo>
                  <a:lnTo>
                    <a:pt x="621205" y="736937"/>
                  </a:lnTo>
                  <a:lnTo>
                    <a:pt x="620525" y="733764"/>
                  </a:lnTo>
                  <a:lnTo>
                    <a:pt x="619392" y="730591"/>
                  </a:lnTo>
                  <a:lnTo>
                    <a:pt x="618259" y="727872"/>
                  </a:lnTo>
                  <a:lnTo>
                    <a:pt x="616672" y="725605"/>
                  </a:lnTo>
                  <a:lnTo>
                    <a:pt x="614859" y="724019"/>
                  </a:lnTo>
                  <a:lnTo>
                    <a:pt x="613726" y="723339"/>
                  </a:lnTo>
                  <a:lnTo>
                    <a:pt x="612820" y="722659"/>
                  </a:lnTo>
                  <a:lnTo>
                    <a:pt x="611687" y="722432"/>
                  </a:lnTo>
                  <a:lnTo>
                    <a:pt x="610780" y="722432"/>
                  </a:lnTo>
                  <a:lnTo>
                    <a:pt x="65044" y="722432"/>
                  </a:lnTo>
                  <a:lnTo>
                    <a:pt x="64137" y="722432"/>
                  </a:lnTo>
                  <a:close/>
                  <a:moveTo>
                    <a:pt x="64137" y="656028"/>
                  </a:moveTo>
                  <a:lnTo>
                    <a:pt x="63004" y="656254"/>
                  </a:lnTo>
                  <a:lnTo>
                    <a:pt x="62098" y="656708"/>
                  </a:lnTo>
                  <a:lnTo>
                    <a:pt x="60964" y="657614"/>
                  </a:lnTo>
                  <a:lnTo>
                    <a:pt x="59151" y="658974"/>
                  </a:lnTo>
                  <a:lnTo>
                    <a:pt x="57565" y="661240"/>
                  </a:lnTo>
                  <a:lnTo>
                    <a:pt x="56432" y="664187"/>
                  </a:lnTo>
                  <a:lnTo>
                    <a:pt x="55299" y="667133"/>
                  </a:lnTo>
                  <a:lnTo>
                    <a:pt x="54619" y="670533"/>
                  </a:lnTo>
                  <a:lnTo>
                    <a:pt x="54619" y="674385"/>
                  </a:lnTo>
                  <a:lnTo>
                    <a:pt x="54619" y="678012"/>
                  </a:lnTo>
                  <a:lnTo>
                    <a:pt x="55299" y="681638"/>
                  </a:lnTo>
                  <a:lnTo>
                    <a:pt x="56432" y="684584"/>
                  </a:lnTo>
                  <a:lnTo>
                    <a:pt x="57565" y="687530"/>
                  </a:lnTo>
                  <a:lnTo>
                    <a:pt x="59151" y="689797"/>
                  </a:lnTo>
                  <a:lnTo>
                    <a:pt x="60964" y="691157"/>
                  </a:lnTo>
                  <a:lnTo>
                    <a:pt x="62098" y="692063"/>
                  </a:lnTo>
                  <a:lnTo>
                    <a:pt x="63004" y="692516"/>
                  </a:lnTo>
                  <a:lnTo>
                    <a:pt x="64137" y="692743"/>
                  </a:lnTo>
                  <a:lnTo>
                    <a:pt x="65044" y="692743"/>
                  </a:lnTo>
                  <a:lnTo>
                    <a:pt x="610780" y="692743"/>
                  </a:lnTo>
                  <a:lnTo>
                    <a:pt x="611687" y="692743"/>
                  </a:lnTo>
                  <a:lnTo>
                    <a:pt x="612820" y="692516"/>
                  </a:lnTo>
                  <a:lnTo>
                    <a:pt x="613726" y="692063"/>
                  </a:lnTo>
                  <a:lnTo>
                    <a:pt x="614859" y="691157"/>
                  </a:lnTo>
                  <a:lnTo>
                    <a:pt x="616672" y="689797"/>
                  </a:lnTo>
                  <a:lnTo>
                    <a:pt x="618259" y="687530"/>
                  </a:lnTo>
                  <a:lnTo>
                    <a:pt x="619392" y="684584"/>
                  </a:lnTo>
                  <a:lnTo>
                    <a:pt x="620525" y="681638"/>
                  </a:lnTo>
                  <a:lnTo>
                    <a:pt x="621205" y="678012"/>
                  </a:lnTo>
                  <a:lnTo>
                    <a:pt x="621432" y="674385"/>
                  </a:lnTo>
                  <a:lnTo>
                    <a:pt x="621205" y="670533"/>
                  </a:lnTo>
                  <a:lnTo>
                    <a:pt x="620525" y="667133"/>
                  </a:lnTo>
                  <a:lnTo>
                    <a:pt x="619392" y="664187"/>
                  </a:lnTo>
                  <a:lnTo>
                    <a:pt x="618259" y="661240"/>
                  </a:lnTo>
                  <a:lnTo>
                    <a:pt x="616672" y="658974"/>
                  </a:lnTo>
                  <a:lnTo>
                    <a:pt x="614859" y="657614"/>
                  </a:lnTo>
                  <a:lnTo>
                    <a:pt x="613726" y="656708"/>
                  </a:lnTo>
                  <a:lnTo>
                    <a:pt x="612820" y="656254"/>
                  </a:lnTo>
                  <a:lnTo>
                    <a:pt x="611687" y="656028"/>
                  </a:lnTo>
                  <a:lnTo>
                    <a:pt x="610780" y="656028"/>
                  </a:lnTo>
                  <a:lnTo>
                    <a:pt x="65044" y="656028"/>
                  </a:lnTo>
                  <a:lnTo>
                    <a:pt x="64137" y="656028"/>
                  </a:lnTo>
                  <a:close/>
                  <a:moveTo>
                    <a:pt x="65044" y="582144"/>
                  </a:moveTo>
                  <a:lnTo>
                    <a:pt x="64137" y="582371"/>
                  </a:lnTo>
                  <a:lnTo>
                    <a:pt x="63004" y="582598"/>
                  </a:lnTo>
                  <a:lnTo>
                    <a:pt x="62098" y="582824"/>
                  </a:lnTo>
                  <a:lnTo>
                    <a:pt x="60964" y="583504"/>
                  </a:lnTo>
                  <a:lnTo>
                    <a:pt x="59151" y="585091"/>
                  </a:lnTo>
                  <a:lnTo>
                    <a:pt x="57565" y="587357"/>
                  </a:lnTo>
                  <a:lnTo>
                    <a:pt x="56432" y="590303"/>
                  </a:lnTo>
                  <a:lnTo>
                    <a:pt x="55299" y="593249"/>
                  </a:lnTo>
                  <a:lnTo>
                    <a:pt x="54619" y="596876"/>
                  </a:lnTo>
                  <a:lnTo>
                    <a:pt x="54619" y="600502"/>
                  </a:lnTo>
                  <a:lnTo>
                    <a:pt x="54619" y="604355"/>
                  </a:lnTo>
                  <a:lnTo>
                    <a:pt x="55299" y="607528"/>
                  </a:lnTo>
                  <a:lnTo>
                    <a:pt x="56432" y="610927"/>
                  </a:lnTo>
                  <a:lnTo>
                    <a:pt x="57565" y="613420"/>
                  </a:lnTo>
                  <a:lnTo>
                    <a:pt x="59151" y="615913"/>
                  </a:lnTo>
                  <a:lnTo>
                    <a:pt x="60964" y="617500"/>
                  </a:lnTo>
                  <a:lnTo>
                    <a:pt x="62098" y="618180"/>
                  </a:lnTo>
                  <a:lnTo>
                    <a:pt x="63004" y="618633"/>
                  </a:lnTo>
                  <a:lnTo>
                    <a:pt x="64137" y="618859"/>
                  </a:lnTo>
                  <a:lnTo>
                    <a:pt x="65044" y="619086"/>
                  </a:lnTo>
                  <a:lnTo>
                    <a:pt x="610780" y="619086"/>
                  </a:lnTo>
                  <a:lnTo>
                    <a:pt x="611687" y="618859"/>
                  </a:lnTo>
                  <a:lnTo>
                    <a:pt x="612820" y="618633"/>
                  </a:lnTo>
                  <a:lnTo>
                    <a:pt x="613726" y="618180"/>
                  </a:lnTo>
                  <a:lnTo>
                    <a:pt x="614859" y="617500"/>
                  </a:lnTo>
                  <a:lnTo>
                    <a:pt x="616672" y="615913"/>
                  </a:lnTo>
                  <a:lnTo>
                    <a:pt x="618259" y="613420"/>
                  </a:lnTo>
                  <a:lnTo>
                    <a:pt x="619392" y="610927"/>
                  </a:lnTo>
                  <a:lnTo>
                    <a:pt x="620525" y="607528"/>
                  </a:lnTo>
                  <a:lnTo>
                    <a:pt x="621205" y="604355"/>
                  </a:lnTo>
                  <a:lnTo>
                    <a:pt x="621432" y="600502"/>
                  </a:lnTo>
                  <a:lnTo>
                    <a:pt x="621205" y="596876"/>
                  </a:lnTo>
                  <a:lnTo>
                    <a:pt x="620525" y="593249"/>
                  </a:lnTo>
                  <a:lnTo>
                    <a:pt x="619392" y="590303"/>
                  </a:lnTo>
                  <a:lnTo>
                    <a:pt x="618259" y="587357"/>
                  </a:lnTo>
                  <a:lnTo>
                    <a:pt x="616672" y="585091"/>
                  </a:lnTo>
                  <a:lnTo>
                    <a:pt x="614859" y="583504"/>
                  </a:lnTo>
                  <a:lnTo>
                    <a:pt x="613726" y="582824"/>
                  </a:lnTo>
                  <a:lnTo>
                    <a:pt x="612820" y="582598"/>
                  </a:lnTo>
                  <a:lnTo>
                    <a:pt x="611687" y="582371"/>
                  </a:lnTo>
                  <a:lnTo>
                    <a:pt x="610780" y="582144"/>
                  </a:lnTo>
                  <a:lnTo>
                    <a:pt x="65044" y="582144"/>
                  </a:lnTo>
                  <a:close/>
                  <a:moveTo>
                    <a:pt x="65044" y="508034"/>
                  </a:moveTo>
                  <a:lnTo>
                    <a:pt x="64137" y="508487"/>
                  </a:lnTo>
                  <a:lnTo>
                    <a:pt x="63004" y="508714"/>
                  </a:lnTo>
                  <a:lnTo>
                    <a:pt x="62098" y="509167"/>
                  </a:lnTo>
                  <a:lnTo>
                    <a:pt x="60964" y="509621"/>
                  </a:lnTo>
                  <a:lnTo>
                    <a:pt x="59151" y="511434"/>
                  </a:lnTo>
                  <a:lnTo>
                    <a:pt x="57565" y="513700"/>
                  </a:lnTo>
                  <a:lnTo>
                    <a:pt x="56432" y="516420"/>
                  </a:lnTo>
                  <a:lnTo>
                    <a:pt x="55299" y="519593"/>
                  </a:lnTo>
                  <a:lnTo>
                    <a:pt x="54619" y="522992"/>
                  </a:lnTo>
                  <a:lnTo>
                    <a:pt x="54619" y="526845"/>
                  </a:lnTo>
                  <a:lnTo>
                    <a:pt x="54619" y="530471"/>
                  </a:lnTo>
                  <a:lnTo>
                    <a:pt x="55299" y="533871"/>
                  </a:lnTo>
                  <a:lnTo>
                    <a:pt x="56432" y="537044"/>
                  </a:lnTo>
                  <a:lnTo>
                    <a:pt x="57565" y="539763"/>
                  </a:lnTo>
                  <a:lnTo>
                    <a:pt x="59151" y="542256"/>
                  </a:lnTo>
                  <a:lnTo>
                    <a:pt x="60964" y="543616"/>
                  </a:lnTo>
                  <a:lnTo>
                    <a:pt x="62098" y="544523"/>
                  </a:lnTo>
                  <a:lnTo>
                    <a:pt x="63004" y="544749"/>
                  </a:lnTo>
                  <a:lnTo>
                    <a:pt x="64137" y="545203"/>
                  </a:lnTo>
                  <a:lnTo>
                    <a:pt x="65044" y="545203"/>
                  </a:lnTo>
                  <a:lnTo>
                    <a:pt x="610780" y="545203"/>
                  </a:lnTo>
                  <a:lnTo>
                    <a:pt x="611687" y="545203"/>
                  </a:lnTo>
                  <a:lnTo>
                    <a:pt x="612820" y="544749"/>
                  </a:lnTo>
                  <a:lnTo>
                    <a:pt x="613726" y="544523"/>
                  </a:lnTo>
                  <a:lnTo>
                    <a:pt x="614859" y="543616"/>
                  </a:lnTo>
                  <a:lnTo>
                    <a:pt x="616672" y="542256"/>
                  </a:lnTo>
                  <a:lnTo>
                    <a:pt x="618259" y="539763"/>
                  </a:lnTo>
                  <a:lnTo>
                    <a:pt x="619392" y="537044"/>
                  </a:lnTo>
                  <a:lnTo>
                    <a:pt x="620525" y="533871"/>
                  </a:lnTo>
                  <a:lnTo>
                    <a:pt x="621205" y="530471"/>
                  </a:lnTo>
                  <a:lnTo>
                    <a:pt x="621432" y="526845"/>
                  </a:lnTo>
                  <a:lnTo>
                    <a:pt x="621205" y="522992"/>
                  </a:lnTo>
                  <a:lnTo>
                    <a:pt x="620525" y="519593"/>
                  </a:lnTo>
                  <a:lnTo>
                    <a:pt x="619392" y="516420"/>
                  </a:lnTo>
                  <a:lnTo>
                    <a:pt x="618259" y="513700"/>
                  </a:lnTo>
                  <a:lnTo>
                    <a:pt x="616672" y="511434"/>
                  </a:lnTo>
                  <a:lnTo>
                    <a:pt x="614859" y="509621"/>
                  </a:lnTo>
                  <a:lnTo>
                    <a:pt x="613726" y="509167"/>
                  </a:lnTo>
                  <a:lnTo>
                    <a:pt x="612820" y="508714"/>
                  </a:lnTo>
                  <a:lnTo>
                    <a:pt x="611687" y="508487"/>
                  </a:lnTo>
                  <a:lnTo>
                    <a:pt x="610780" y="508034"/>
                  </a:lnTo>
                  <a:lnTo>
                    <a:pt x="65044" y="508034"/>
                  </a:lnTo>
                  <a:close/>
                  <a:moveTo>
                    <a:pt x="57112" y="431884"/>
                  </a:moveTo>
                  <a:lnTo>
                    <a:pt x="56885" y="432111"/>
                  </a:lnTo>
                  <a:lnTo>
                    <a:pt x="56432" y="433244"/>
                  </a:lnTo>
                  <a:lnTo>
                    <a:pt x="55978" y="435057"/>
                  </a:lnTo>
                  <a:lnTo>
                    <a:pt x="55299" y="437323"/>
                  </a:lnTo>
                  <a:lnTo>
                    <a:pt x="54845" y="443216"/>
                  </a:lnTo>
                  <a:lnTo>
                    <a:pt x="54619" y="450242"/>
                  </a:lnTo>
                  <a:lnTo>
                    <a:pt x="54845" y="457494"/>
                  </a:lnTo>
                  <a:lnTo>
                    <a:pt x="55299" y="463387"/>
                  </a:lnTo>
                  <a:lnTo>
                    <a:pt x="55978" y="465653"/>
                  </a:lnTo>
                  <a:lnTo>
                    <a:pt x="56432" y="467240"/>
                  </a:lnTo>
                  <a:lnTo>
                    <a:pt x="56885" y="468146"/>
                  </a:lnTo>
                  <a:lnTo>
                    <a:pt x="57112" y="468826"/>
                  </a:lnTo>
                  <a:lnTo>
                    <a:pt x="57338" y="468826"/>
                  </a:lnTo>
                  <a:lnTo>
                    <a:pt x="209637" y="468826"/>
                  </a:lnTo>
                  <a:lnTo>
                    <a:pt x="210090" y="468826"/>
                  </a:lnTo>
                  <a:lnTo>
                    <a:pt x="210317" y="468146"/>
                  </a:lnTo>
                  <a:lnTo>
                    <a:pt x="210770" y="467240"/>
                  </a:lnTo>
                  <a:lnTo>
                    <a:pt x="211450" y="465653"/>
                  </a:lnTo>
                  <a:lnTo>
                    <a:pt x="211677" y="463387"/>
                  </a:lnTo>
                  <a:lnTo>
                    <a:pt x="212357" y="457494"/>
                  </a:lnTo>
                  <a:lnTo>
                    <a:pt x="212583" y="450242"/>
                  </a:lnTo>
                  <a:lnTo>
                    <a:pt x="212357" y="443216"/>
                  </a:lnTo>
                  <a:lnTo>
                    <a:pt x="211677" y="437323"/>
                  </a:lnTo>
                  <a:lnTo>
                    <a:pt x="211450" y="435057"/>
                  </a:lnTo>
                  <a:lnTo>
                    <a:pt x="210770" y="433244"/>
                  </a:lnTo>
                  <a:lnTo>
                    <a:pt x="210317" y="432111"/>
                  </a:lnTo>
                  <a:lnTo>
                    <a:pt x="210090" y="431884"/>
                  </a:lnTo>
                  <a:lnTo>
                    <a:pt x="209637" y="431884"/>
                  </a:lnTo>
                  <a:lnTo>
                    <a:pt x="57338" y="431884"/>
                  </a:lnTo>
                  <a:lnTo>
                    <a:pt x="57112" y="431884"/>
                  </a:lnTo>
                  <a:close/>
                  <a:moveTo>
                    <a:pt x="492930" y="247629"/>
                  </a:moveTo>
                  <a:lnTo>
                    <a:pt x="492703" y="409447"/>
                  </a:lnTo>
                  <a:lnTo>
                    <a:pt x="573612" y="409447"/>
                  </a:lnTo>
                  <a:lnTo>
                    <a:pt x="654520" y="409221"/>
                  </a:lnTo>
                  <a:lnTo>
                    <a:pt x="573612" y="328311"/>
                  </a:lnTo>
                  <a:lnTo>
                    <a:pt x="492930" y="247629"/>
                  </a:lnTo>
                  <a:close/>
                  <a:moveTo>
                    <a:pt x="0" y="214313"/>
                  </a:moveTo>
                  <a:lnTo>
                    <a:pt x="513101" y="214313"/>
                  </a:lnTo>
                  <a:lnTo>
                    <a:pt x="679450" y="380891"/>
                  </a:lnTo>
                  <a:lnTo>
                    <a:pt x="679450" y="1247776"/>
                  </a:lnTo>
                  <a:lnTo>
                    <a:pt x="0" y="1247776"/>
                  </a:lnTo>
                  <a:lnTo>
                    <a:pt x="0" y="214313"/>
                  </a:lnTo>
                  <a:close/>
                  <a:moveTo>
                    <a:pt x="694441" y="33316"/>
                  </a:moveTo>
                  <a:lnTo>
                    <a:pt x="693988" y="195134"/>
                  </a:lnTo>
                  <a:lnTo>
                    <a:pt x="775069" y="195134"/>
                  </a:lnTo>
                  <a:lnTo>
                    <a:pt x="855924" y="195134"/>
                  </a:lnTo>
                  <a:lnTo>
                    <a:pt x="775069" y="114452"/>
                  </a:lnTo>
                  <a:lnTo>
                    <a:pt x="694441" y="33316"/>
                  </a:lnTo>
                  <a:close/>
                  <a:moveTo>
                    <a:pt x="201613" y="0"/>
                  </a:moveTo>
                  <a:lnTo>
                    <a:pt x="714598" y="0"/>
                  </a:lnTo>
                  <a:lnTo>
                    <a:pt x="881063" y="166805"/>
                  </a:lnTo>
                  <a:lnTo>
                    <a:pt x="881063" y="1033463"/>
                  </a:lnTo>
                  <a:lnTo>
                    <a:pt x="739738" y="1033463"/>
                  </a:lnTo>
                  <a:lnTo>
                    <a:pt x="739738" y="337235"/>
                  </a:lnTo>
                  <a:lnTo>
                    <a:pt x="573272" y="170657"/>
                  </a:lnTo>
                  <a:lnTo>
                    <a:pt x="201613" y="170657"/>
                  </a:lnTo>
                  <a:lnTo>
                    <a:pt x="201613" y="0"/>
                  </a:lnTo>
                  <a:close/>
                </a:path>
              </a:pathLst>
            </a:custGeom>
            <a:solidFill>
              <a:srgbClr val="02C9F8"/>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nvGrpSpPr>
          <p:cNvPr id="13" name="组合 12"/>
          <p:cNvGrpSpPr/>
          <p:nvPr/>
        </p:nvGrpSpPr>
        <p:grpSpPr>
          <a:xfrm>
            <a:off x="4190523" y="4549016"/>
            <a:ext cx="1640912" cy="1130481"/>
            <a:chOff x="4190523" y="4549016"/>
            <a:chExt cx="1640912" cy="1130481"/>
          </a:xfrm>
        </p:grpSpPr>
        <p:sp>
          <p:nvSpPr>
            <p:cNvPr id="29" name="文本框 28"/>
            <p:cNvSpPr txBox="1"/>
            <p:nvPr/>
          </p:nvSpPr>
          <p:spPr>
            <a:xfrm>
              <a:off x="4190523" y="4549016"/>
              <a:ext cx="1640912" cy="369332"/>
            </a:xfrm>
            <a:prstGeom prst="rect">
              <a:avLst/>
            </a:prstGeom>
            <a:noFill/>
          </p:spPr>
          <p:txBody>
            <a:bodyPr wrap="square" rtlCol="0">
              <a:spAutoFit/>
            </a:bodyPr>
            <a:lstStyle/>
            <a:p>
              <a:r>
                <a:rPr lang="en-US" altLang="zh-CN" dirty="0">
                  <a:solidFill>
                    <a:srgbClr val="282830"/>
                  </a:solidFill>
                  <a:latin typeface="Nexa Light" panose="02000000000000000000" pitchFamily="2" charset="0"/>
                </a:rPr>
                <a:t>Main keyword</a:t>
              </a:r>
              <a:endParaRPr lang="zh-CN" altLang="en-US" dirty="0">
                <a:solidFill>
                  <a:srgbClr val="282830"/>
                </a:solidFill>
                <a:latin typeface="Nexa Light" panose="02000000000000000000" pitchFamily="2" charset="0"/>
              </a:endParaRPr>
            </a:p>
          </p:txBody>
        </p:sp>
        <p:sp>
          <p:nvSpPr>
            <p:cNvPr id="32" name="KSO_Shape"/>
            <p:cNvSpPr>
              <a:spLocks/>
            </p:cNvSpPr>
            <p:nvPr/>
          </p:nvSpPr>
          <p:spPr bwMode="auto">
            <a:xfrm>
              <a:off x="4606384" y="5100176"/>
              <a:ext cx="719654" cy="579321"/>
            </a:xfrm>
            <a:custGeom>
              <a:avLst/>
              <a:gdLst>
                <a:gd name="T0" fmla="*/ 913166 w 4940"/>
                <a:gd name="T1" fmla="*/ 216832 h 3973"/>
                <a:gd name="T2" fmla="*/ 832184 w 4940"/>
                <a:gd name="T3" fmla="*/ 139667 h 3973"/>
                <a:gd name="T4" fmla="*/ 750431 w 4940"/>
                <a:gd name="T5" fmla="*/ 81408 h 3973"/>
                <a:gd name="T6" fmla="*/ 668293 w 4940"/>
                <a:gd name="T7" fmla="*/ 40897 h 3973"/>
                <a:gd name="T8" fmla="*/ 586925 w 4940"/>
                <a:gd name="T9" fmla="*/ 14661 h 3973"/>
                <a:gd name="T10" fmla="*/ 506715 w 4940"/>
                <a:gd name="T11" fmla="*/ 2315 h 3973"/>
                <a:gd name="T12" fmla="*/ 429203 w 4940"/>
                <a:gd name="T13" fmla="*/ 772 h 3973"/>
                <a:gd name="T14" fmla="*/ 354777 w 4940"/>
                <a:gd name="T15" fmla="*/ 8102 h 3973"/>
                <a:gd name="T16" fmla="*/ 285364 w 4940"/>
                <a:gd name="T17" fmla="*/ 22763 h 3973"/>
                <a:gd name="T18" fmla="*/ 220965 w 4940"/>
                <a:gd name="T19" fmla="*/ 42826 h 3973"/>
                <a:gd name="T20" fmla="*/ 136898 w 4940"/>
                <a:gd name="T21" fmla="*/ 77164 h 3973"/>
                <a:gd name="T22" fmla="*/ 52060 w 4940"/>
                <a:gd name="T23" fmla="*/ 123077 h 3973"/>
                <a:gd name="T24" fmla="*/ 0 w 4940"/>
                <a:gd name="T25" fmla="*/ 158573 h 3973"/>
                <a:gd name="T26" fmla="*/ 23523 w 4940"/>
                <a:gd name="T27" fmla="*/ 1411336 h 3973"/>
                <a:gd name="T28" fmla="*/ 90237 w 4940"/>
                <a:gd name="T29" fmla="*/ 1371211 h 3973"/>
                <a:gd name="T30" fmla="*/ 191271 w 4940"/>
                <a:gd name="T31" fmla="*/ 1323755 h 3973"/>
                <a:gd name="T32" fmla="*/ 252200 w 4940"/>
                <a:gd name="T33" fmla="*/ 1302149 h 3973"/>
                <a:gd name="T34" fmla="*/ 319300 w 4940"/>
                <a:gd name="T35" fmla="*/ 1284787 h 3973"/>
                <a:gd name="T36" fmla="*/ 391798 w 4940"/>
                <a:gd name="T37" fmla="*/ 1273212 h 3973"/>
                <a:gd name="T38" fmla="*/ 467381 w 4940"/>
                <a:gd name="T39" fmla="*/ 1270511 h 3973"/>
                <a:gd name="T40" fmla="*/ 546434 w 4940"/>
                <a:gd name="T41" fmla="*/ 1277070 h 3973"/>
                <a:gd name="T42" fmla="*/ 627802 w 4940"/>
                <a:gd name="T43" fmla="*/ 1295975 h 3973"/>
                <a:gd name="T44" fmla="*/ 709555 w 4940"/>
                <a:gd name="T45" fmla="*/ 1329156 h 3973"/>
                <a:gd name="T46" fmla="*/ 791693 w 4940"/>
                <a:gd name="T47" fmla="*/ 1378155 h 3973"/>
                <a:gd name="T48" fmla="*/ 873061 w 4940"/>
                <a:gd name="T49" fmla="*/ 1445288 h 3973"/>
                <a:gd name="T50" fmla="*/ 952500 w 4940"/>
                <a:gd name="T51" fmla="*/ 1532870 h 3973"/>
                <a:gd name="T52" fmla="*/ 1011887 w 4940"/>
                <a:gd name="T53" fmla="*/ 1465351 h 3973"/>
                <a:gd name="T54" fmla="*/ 1092868 w 4940"/>
                <a:gd name="T55" fmla="*/ 1393588 h 3973"/>
                <a:gd name="T56" fmla="*/ 1175007 w 4940"/>
                <a:gd name="T57" fmla="*/ 1339959 h 3973"/>
                <a:gd name="T58" fmla="*/ 1256760 w 4940"/>
                <a:gd name="T59" fmla="*/ 1302920 h 3973"/>
                <a:gd name="T60" fmla="*/ 1338128 w 4940"/>
                <a:gd name="T61" fmla="*/ 1280928 h 3973"/>
                <a:gd name="T62" fmla="*/ 1417952 w 4940"/>
                <a:gd name="T63" fmla="*/ 1270897 h 3973"/>
                <a:gd name="T64" fmla="*/ 1494692 w 4940"/>
                <a:gd name="T65" fmla="*/ 1271669 h 3973"/>
                <a:gd name="T66" fmla="*/ 1567962 w 4940"/>
                <a:gd name="T67" fmla="*/ 1281314 h 3973"/>
                <a:gd name="T68" fmla="*/ 1635832 w 4940"/>
                <a:gd name="T69" fmla="*/ 1297519 h 3973"/>
                <a:gd name="T70" fmla="*/ 1698689 w 4940"/>
                <a:gd name="T71" fmla="*/ 1318353 h 3973"/>
                <a:gd name="T72" fmla="*/ 1792397 w 4940"/>
                <a:gd name="T73" fmla="*/ 1359250 h 3973"/>
                <a:gd name="T74" fmla="*/ 1868365 w 4940"/>
                <a:gd name="T75" fmla="*/ 1402848 h 3973"/>
                <a:gd name="T76" fmla="*/ 1905000 w 4940"/>
                <a:gd name="T77" fmla="*/ 158573 h 3973"/>
                <a:gd name="T78" fmla="*/ 1868365 w 4940"/>
                <a:gd name="T79" fmla="*/ 133109 h 3973"/>
                <a:gd name="T80" fmla="*/ 1792397 w 4940"/>
                <a:gd name="T81" fmla="*/ 89511 h 3973"/>
                <a:gd name="T82" fmla="*/ 1698689 w 4940"/>
                <a:gd name="T83" fmla="*/ 47842 h 3973"/>
                <a:gd name="T84" fmla="*/ 1635832 w 4940"/>
                <a:gd name="T85" fmla="*/ 27393 h 3973"/>
                <a:gd name="T86" fmla="*/ 1567962 w 4940"/>
                <a:gd name="T87" fmla="*/ 11575 h 3973"/>
                <a:gd name="T88" fmla="*/ 1494692 w 4940"/>
                <a:gd name="T89" fmla="*/ 1929 h 3973"/>
                <a:gd name="T90" fmla="*/ 1417952 w 4940"/>
                <a:gd name="T91" fmla="*/ 1157 h 3973"/>
                <a:gd name="T92" fmla="*/ 1338128 w 4940"/>
                <a:gd name="T93" fmla="*/ 10417 h 3973"/>
                <a:gd name="T94" fmla="*/ 1256760 w 4940"/>
                <a:gd name="T95" fmla="*/ 33181 h 3973"/>
                <a:gd name="T96" fmla="*/ 1175007 w 4940"/>
                <a:gd name="T97" fmla="*/ 70220 h 3973"/>
                <a:gd name="T98" fmla="*/ 1092868 w 4940"/>
                <a:gd name="T99" fmla="*/ 123463 h 3973"/>
                <a:gd name="T100" fmla="*/ 1011887 w 4940"/>
                <a:gd name="T101" fmla="*/ 195612 h 3973"/>
                <a:gd name="T102" fmla="*/ 952500 w 4940"/>
                <a:gd name="T103" fmla="*/ 262745 h 397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940" h="3973">
                  <a:moveTo>
                    <a:pt x="2470" y="681"/>
                  </a:moveTo>
                  <a:lnTo>
                    <a:pt x="2470" y="681"/>
                  </a:lnTo>
                  <a:lnTo>
                    <a:pt x="2419" y="619"/>
                  </a:lnTo>
                  <a:lnTo>
                    <a:pt x="2368" y="562"/>
                  </a:lnTo>
                  <a:lnTo>
                    <a:pt x="2315" y="507"/>
                  </a:lnTo>
                  <a:lnTo>
                    <a:pt x="2264" y="455"/>
                  </a:lnTo>
                  <a:lnTo>
                    <a:pt x="2211" y="407"/>
                  </a:lnTo>
                  <a:lnTo>
                    <a:pt x="2158" y="362"/>
                  </a:lnTo>
                  <a:lnTo>
                    <a:pt x="2106" y="320"/>
                  </a:lnTo>
                  <a:lnTo>
                    <a:pt x="2053" y="281"/>
                  </a:lnTo>
                  <a:lnTo>
                    <a:pt x="2000" y="244"/>
                  </a:lnTo>
                  <a:lnTo>
                    <a:pt x="1946" y="211"/>
                  </a:lnTo>
                  <a:lnTo>
                    <a:pt x="1894" y="182"/>
                  </a:lnTo>
                  <a:lnTo>
                    <a:pt x="1840" y="154"/>
                  </a:lnTo>
                  <a:lnTo>
                    <a:pt x="1787" y="128"/>
                  </a:lnTo>
                  <a:lnTo>
                    <a:pt x="1733" y="106"/>
                  </a:lnTo>
                  <a:lnTo>
                    <a:pt x="1680" y="86"/>
                  </a:lnTo>
                  <a:lnTo>
                    <a:pt x="1628" y="68"/>
                  </a:lnTo>
                  <a:lnTo>
                    <a:pt x="1575" y="52"/>
                  </a:lnTo>
                  <a:lnTo>
                    <a:pt x="1522" y="38"/>
                  </a:lnTo>
                  <a:lnTo>
                    <a:pt x="1469" y="27"/>
                  </a:lnTo>
                  <a:lnTo>
                    <a:pt x="1417" y="19"/>
                  </a:lnTo>
                  <a:lnTo>
                    <a:pt x="1365" y="11"/>
                  </a:lnTo>
                  <a:lnTo>
                    <a:pt x="1314" y="6"/>
                  </a:lnTo>
                  <a:lnTo>
                    <a:pt x="1264" y="3"/>
                  </a:lnTo>
                  <a:lnTo>
                    <a:pt x="1212" y="0"/>
                  </a:lnTo>
                  <a:lnTo>
                    <a:pt x="1163" y="0"/>
                  </a:lnTo>
                  <a:lnTo>
                    <a:pt x="1113" y="2"/>
                  </a:lnTo>
                  <a:lnTo>
                    <a:pt x="1064" y="5"/>
                  </a:lnTo>
                  <a:lnTo>
                    <a:pt x="1016" y="9"/>
                  </a:lnTo>
                  <a:lnTo>
                    <a:pt x="968" y="15"/>
                  </a:lnTo>
                  <a:lnTo>
                    <a:pt x="920" y="21"/>
                  </a:lnTo>
                  <a:lnTo>
                    <a:pt x="875" y="30"/>
                  </a:lnTo>
                  <a:lnTo>
                    <a:pt x="828" y="38"/>
                  </a:lnTo>
                  <a:lnTo>
                    <a:pt x="784" y="48"/>
                  </a:lnTo>
                  <a:lnTo>
                    <a:pt x="740" y="59"/>
                  </a:lnTo>
                  <a:lnTo>
                    <a:pt x="697" y="71"/>
                  </a:lnTo>
                  <a:lnTo>
                    <a:pt x="654" y="84"/>
                  </a:lnTo>
                  <a:lnTo>
                    <a:pt x="614" y="96"/>
                  </a:lnTo>
                  <a:lnTo>
                    <a:pt x="573" y="111"/>
                  </a:lnTo>
                  <a:lnTo>
                    <a:pt x="534" y="124"/>
                  </a:lnTo>
                  <a:lnTo>
                    <a:pt x="496" y="139"/>
                  </a:lnTo>
                  <a:lnTo>
                    <a:pt x="423" y="169"/>
                  </a:lnTo>
                  <a:lnTo>
                    <a:pt x="355" y="200"/>
                  </a:lnTo>
                  <a:lnTo>
                    <a:pt x="292" y="232"/>
                  </a:lnTo>
                  <a:lnTo>
                    <a:pt x="234" y="263"/>
                  </a:lnTo>
                  <a:lnTo>
                    <a:pt x="181" y="292"/>
                  </a:lnTo>
                  <a:lnTo>
                    <a:pt x="135" y="319"/>
                  </a:lnTo>
                  <a:lnTo>
                    <a:pt x="95" y="345"/>
                  </a:lnTo>
                  <a:lnTo>
                    <a:pt x="61" y="367"/>
                  </a:lnTo>
                  <a:lnTo>
                    <a:pt x="16" y="399"/>
                  </a:lnTo>
                  <a:lnTo>
                    <a:pt x="0" y="411"/>
                  </a:lnTo>
                  <a:lnTo>
                    <a:pt x="0" y="3702"/>
                  </a:lnTo>
                  <a:lnTo>
                    <a:pt x="16" y="3690"/>
                  </a:lnTo>
                  <a:lnTo>
                    <a:pt x="61" y="3658"/>
                  </a:lnTo>
                  <a:lnTo>
                    <a:pt x="95" y="3636"/>
                  </a:lnTo>
                  <a:lnTo>
                    <a:pt x="135" y="3612"/>
                  </a:lnTo>
                  <a:lnTo>
                    <a:pt x="181" y="3583"/>
                  </a:lnTo>
                  <a:lnTo>
                    <a:pt x="234" y="3554"/>
                  </a:lnTo>
                  <a:lnTo>
                    <a:pt x="292" y="3523"/>
                  </a:lnTo>
                  <a:lnTo>
                    <a:pt x="355" y="3493"/>
                  </a:lnTo>
                  <a:lnTo>
                    <a:pt x="423" y="3461"/>
                  </a:lnTo>
                  <a:lnTo>
                    <a:pt x="496" y="3431"/>
                  </a:lnTo>
                  <a:lnTo>
                    <a:pt x="534" y="3417"/>
                  </a:lnTo>
                  <a:lnTo>
                    <a:pt x="573" y="3402"/>
                  </a:lnTo>
                  <a:lnTo>
                    <a:pt x="614" y="3388"/>
                  </a:lnTo>
                  <a:lnTo>
                    <a:pt x="654" y="3375"/>
                  </a:lnTo>
                  <a:lnTo>
                    <a:pt x="697" y="3363"/>
                  </a:lnTo>
                  <a:lnTo>
                    <a:pt x="740" y="3350"/>
                  </a:lnTo>
                  <a:lnTo>
                    <a:pt x="784" y="3339"/>
                  </a:lnTo>
                  <a:lnTo>
                    <a:pt x="828" y="3330"/>
                  </a:lnTo>
                  <a:lnTo>
                    <a:pt x="875" y="3321"/>
                  </a:lnTo>
                  <a:lnTo>
                    <a:pt x="920" y="3312"/>
                  </a:lnTo>
                  <a:lnTo>
                    <a:pt x="968" y="3306"/>
                  </a:lnTo>
                  <a:lnTo>
                    <a:pt x="1016" y="3300"/>
                  </a:lnTo>
                  <a:lnTo>
                    <a:pt x="1064" y="3296"/>
                  </a:lnTo>
                  <a:lnTo>
                    <a:pt x="1113" y="3294"/>
                  </a:lnTo>
                  <a:lnTo>
                    <a:pt x="1163" y="3292"/>
                  </a:lnTo>
                  <a:lnTo>
                    <a:pt x="1212" y="3293"/>
                  </a:lnTo>
                  <a:lnTo>
                    <a:pt x="1264" y="3294"/>
                  </a:lnTo>
                  <a:lnTo>
                    <a:pt x="1314" y="3298"/>
                  </a:lnTo>
                  <a:lnTo>
                    <a:pt x="1365" y="3303"/>
                  </a:lnTo>
                  <a:lnTo>
                    <a:pt x="1417" y="3310"/>
                  </a:lnTo>
                  <a:lnTo>
                    <a:pt x="1469" y="3320"/>
                  </a:lnTo>
                  <a:lnTo>
                    <a:pt x="1522" y="3331"/>
                  </a:lnTo>
                  <a:lnTo>
                    <a:pt x="1575" y="3344"/>
                  </a:lnTo>
                  <a:lnTo>
                    <a:pt x="1628" y="3359"/>
                  </a:lnTo>
                  <a:lnTo>
                    <a:pt x="1680" y="3377"/>
                  </a:lnTo>
                  <a:lnTo>
                    <a:pt x="1733" y="3397"/>
                  </a:lnTo>
                  <a:lnTo>
                    <a:pt x="1787" y="3420"/>
                  </a:lnTo>
                  <a:lnTo>
                    <a:pt x="1840" y="3445"/>
                  </a:lnTo>
                  <a:lnTo>
                    <a:pt x="1894" y="3473"/>
                  </a:lnTo>
                  <a:lnTo>
                    <a:pt x="1946" y="3504"/>
                  </a:lnTo>
                  <a:lnTo>
                    <a:pt x="2000" y="3537"/>
                  </a:lnTo>
                  <a:lnTo>
                    <a:pt x="2053" y="3572"/>
                  </a:lnTo>
                  <a:lnTo>
                    <a:pt x="2106" y="3612"/>
                  </a:lnTo>
                  <a:lnTo>
                    <a:pt x="2158" y="3653"/>
                  </a:lnTo>
                  <a:lnTo>
                    <a:pt x="2211" y="3699"/>
                  </a:lnTo>
                  <a:lnTo>
                    <a:pt x="2264" y="3746"/>
                  </a:lnTo>
                  <a:lnTo>
                    <a:pt x="2315" y="3798"/>
                  </a:lnTo>
                  <a:lnTo>
                    <a:pt x="2368" y="3853"/>
                  </a:lnTo>
                  <a:lnTo>
                    <a:pt x="2419" y="3911"/>
                  </a:lnTo>
                  <a:lnTo>
                    <a:pt x="2470" y="3973"/>
                  </a:lnTo>
                  <a:lnTo>
                    <a:pt x="2521" y="3911"/>
                  </a:lnTo>
                  <a:lnTo>
                    <a:pt x="2573" y="3853"/>
                  </a:lnTo>
                  <a:lnTo>
                    <a:pt x="2624" y="3798"/>
                  </a:lnTo>
                  <a:lnTo>
                    <a:pt x="2676" y="3746"/>
                  </a:lnTo>
                  <a:lnTo>
                    <a:pt x="2728" y="3699"/>
                  </a:lnTo>
                  <a:lnTo>
                    <a:pt x="2781" y="3653"/>
                  </a:lnTo>
                  <a:lnTo>
                    <a:pt x="2834" y="3612"/>
                  </a:lnTo>
                  <a:lnTo>
                    <a:pt x="2886" y="3572"/>
                  </a:lnTo>
                  <a:lnTo>
                    <a:pt x="2940" y="3537"/>
                  </a:lnTo>
                  <a:lnTo>
                    <a:pt x="2993" y="3504"/>
                  </a:lnTo>
                  <a:lnTo>
                    <a:pt x="3047" y="3473"/>
                  </a:lnTo>
                  <a:lnTo>
                    <a:pt x="3100" y="3445"/>
                  </a:lnTo>
                  <a:lnTo>
                    <a:pt x="3154" y="3420"/>
                  </a:lnTo>
                  <a:lnTo>
                    <a:pt x="3206" y="3397"/>
                  </a:lnTo>
                  <a:lnTo>
                    <a:pt x="3259" y="3377"/>
                  </a:lnTo>
                  <a:lnTo>
                    <a:pt x="3313" y="3359"/>
                  </a:lnTo>
                  <a:lnTo>
                    <a:pt x="3366" y="3344"/>
                  </a:lnTo>
                  <a:lnTo>
                    <a:pt x="3418" y="3331"/>
                  </a:lnTo>
                  <a:lnTo>
                    <a:pt x="3470" y="3320"/>
                  </a:lnTo>
                  <a:lnTo>
                    <a:pt x="3523" y="3310"/>
                  </a:lnTo>
                  <a:lnTo>
                    <a:pt x="3574" y="3303"/>
                  </a:lnTo>
                  <a:lnTo>
                    <a:pt x="3626" y="3298"/>
                  </a:lnTo>
                  <a:lnTo>
                    <a:pt x="3677" y="3294"/>
                  </a:lnTo>
                  <a:lnTo>
                    <a:pt x="3727" y="3293"/>
                  </a:lnTo>
                  <a:lnTo>
                    <a:pt x="3778" y="3292"/>
                  </a:lnTo>
                  <a:lnTo>
                    <a:pt x="3827" y="3294"/>
                  </a:lnTo>
                  <a:lnTo>
                    <a:pt x="3876" y="3296"/>
                  </a:lnTo>
                  <a:lnTo>
                    <a:pt x="3925" y="3300"/>
                  </a:lnTo>
                  <a:lnTo>
                    <a:pt x="3973" y="3306"/>
                  </a:lnTo>
                  <a:lnTo>
                    <a:pt x="4019" y="3312"/>
                  </a:lnTo>
                  <a:lnTo>
                    <a:pt x="4066" y="3321"/>
                  </a:lnTo>
                  <a:lnTo>
                    <a:pt x="4111" y="3330"/>
                  </a:lnTo>
                  <a:lnTo>
                    <a:pt x="4155" y="3339"/>
                  </a:lnTo>
                  <a:lnTo>
                    <a:pt x="4199" y="3350"/>
                  </a:lnTo>
                  <a:lnTo>
                    <a:pt x="4242" y="3363"/>
                  </a:lnTo>
                  <a:lnTo>
                    <a:pt x="4285" y="3375"/>
                  </a:lnTo>
                  <a:lnTo>
                    <a:pt x="4327" y="3388"/>
                  </a:lnTo>
                  <a:lnTo>
                    <a:pt x="4366" y="3402"/>
                  </a:lnTo>
                  <a:lnTo>
                    <a:pt x="4405" y="3417"/>
                  </a:lnTo>
                  <a:lnTo>
                    <a:pt x="4444" y="3431"/>
                  </a:lnTo>
                  <a:lnTo>
                    <a:pt x="4517" y="3461"/>
                  </a:lnTo>
                  <a:lnTo>
                    <a:pt x="4585" y="3493"/>
                  </a:lnTo>
                  <a:lnTo>
                    <a:pt x="4648" y="3523"/>
                  </a:lnTo>
                  <a:lnTo>
                    <a:pt x="4707" y="3554"/>
                  </a:lnTo>
                  <a:lnTo>
                    <a:pt x="4758" y="3583"/>
                  </a:lnTo>
                  <a:lnTo>
                    <a:pt x="4805" y="3612"/>
                  </a:lnTo>
                  <a:lnTo>
                    <a:pt x="4845" y="3636"/>
                  </a:lnTo>
                  <a:lnTo>
                    <a:pt x="4878" y="3658"/>
                  </a:lnTo>
                  <a:lnTo>
                    <a:pt x="4924" y="3690"/>
                  </a:lnTo>
                  <a:lnTo>
                    <a:pt x="4940" y="3702"/>
                  </a:lnTo>
                  <a:lnTo>
                    <a:pt x="4940" y="411"/>
                  </a:lnTo>
                  <a:lnTo>
                    <a:pt x="4924" y="399"/>
                  </a:lnTo>
                  <a:lnTo>
                    <a:pt x="4878" y="367"/>
                  </a:lnTo>
                  <a:lnTo>
                    <a:pt x="4845" y="345"/>
                  </a:lnTo>
                  <a:lnTo>
                    <a:pt x="4805" y="319"/>
                  </a:lnTo>
                  <a:lnTo>
                    <a:pt x="4758" y="292"/>
                  </a:lnTo>
                  <a:lnTo>
                    <a:pt x="4707" y="263"/>
                  </a:lnTo>
                  <a:lnTo>
                    <a:pt x="4648" y="232"/>
                  </a:lnTo>
                  <a:lnTo>
                    <a:pt x="4585" y="200"/>
                  </a:lnTo>
                  <a:lnTo>
                    <a:pt x="4517" y="169"/>
                  </a:lnTo>
                  <a:lnTo>
                    <a:pt x="4444" y="139"/>
                  </a:lnTo>
                  <a:lnTo>
                    <a:pt x="4405" y="124"/>
                  </a:lnTo>
                  <a:lnTo>
                    <a:pt x="4366" y="111"/>
                  </a:lnTo>
                  <a:lnTo>
                    <a:pt x="4327" y="96"/>
                  </a:lnTo>
                  <a:lnTo>
                    <a:pt x="4285" y="84"/>
                  </a:lnTo>
                  <a:lnTo>
                    <a:pt x="4242" y="71"/>
                  </a:lnTo>
                  <a:lnTo>
                    <a:pt x="4199" y="59"/>
                  </a:lnTo>
                  <a:lnTo>
                    <a:pt x="4155" y="48"/>
                  </a:lnTo>
                  <a:lnTo>
                    <a:pt x="4111" y="38"/>
                  </a:lnTo>
                  <a:lnTo>
                    <a:pt x="4066" y="30"/>
                  </a:lnTo>
                  <a:lnTo>
                    <a:pt x="4019" y="21"/>
                  </a:lnTo>
                  <a:lnTo>
                    <a:pt x="3973" y="15"/>
                  </a:lnTo>
                  <a:lnTo>
                    <a:pt x="3925" y="9"/>
                  </a:lnTo>
                  <a:lnTo>
                    <a:pt x="3876" y="5"/>
                  </a:lnTo>
                  <a:lnTo>
                    <a:pt x="3827" y="2"/>
                  </a:lnTo>
                  <a:lnTo>
                    <a:pt x="3778" y="0"/>
                  </a:lnTo>
                  <a:lnTo>
                    <a:pt x="3727" y="0"/>
                  </a:lnTo>
                  <a:lnTo>
                    <a:pt x="3677" y="3"/>
                  </a:lnTo>
                  <a:lnTo>
                    <a:pt x="3626" y="6"/>
                  </a:lnTo>
                  <a:lnTo>
                    <a:pt x="3574" y="11"/>
                  </a:lnTo>
                  <a:lnTo>
                    <a:pt x="3523" y="19"/>
                  </a:lnTo>
                  <a:lnTo>
                    <a:pt x="3470" y="27"/>
                  </a:lnTo>
                  <a:lnTo>
                    <a:pt x="3418" y="38"/>
                  </a:lnTo>
                  <a:lnTo>
                    <a:pt x="3366" y="52"/>
                  </a:lnTo>
                  <a:lnTo>
                    <a:pt x="3313" y="68"/>
                  </a:lnTo>
                  <a:lnTo>
                    <a:pt x="3259" y="86"/>
                  </a:lnTo>
                  <a:lnTo>
                    <a:pt x="3206" y="106"/>
                  </a:lnTo>
                  <a:lnTo>
                    <a:pt x="3154" y="128"/>
                  </a:lnTo>
                  <a:lnTo>
                    <a:pt x="3100" y="154"/>
                  </a:lnTo>
                  <a:lnTo>
                    <a:pt x="3047" y="182"/>
                  </a:lnTo>
                  <a:lnTo>
                    <a:pt x="2993" y="211"/>
                  </a:lnTo>
                  <a:lnTo>
                    <a:pt x="2940" y="244"/>
                  </a:lnTo>
                  <a:lnTo>
                    <a:pt x="2886" y="281"/>
                  </a:lnTo>
                  <a:lnTo>
                    <a:pt x="2834" y="320"/>
                  </a:lnTo>
                  <a:lnTo>
                    <a:pt x="2781" y="362"/>
                  </a:lnTo>
                  <a:lnTo>
                    <a:pt x="2728" y="407"/>
                  </a:lnTo>
                  <a:lnTo>
                    <a:pt x="2676" y="455"/>
                  </a:lnTo>
                  <a:lnTo>
                    <a:pt x="2624" y="507"/>
                  </a:lnTo>
                  <a:lnTo>
                    <a:pt x="2573" y="562"/>
                  </a:lnTo>
                  <a:lnTo>
                    <a:pt x="2521" y="619"/>
                  </a:lnTo>
                  <a:lnTo>
                    <a:pt x="2470" y="681"/>
                  </a:lnTo>
                  <a:close/>
                </a:path>
              </a:pathLst>
            </a:custGeom>
            <a:solidFill>
              <a:srgbClr val="02C9F8"/>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ndParaRPr>
            </a:p>
          </p:txBody>
        </p:sp>
      </p:grpSp>
      <p:grpSp>
        <p:nvGrpSpPr>
          <p:cNvPr id="14" name="组合 13"/>
          <p:cNvGrpSpPr/>
          <p:nvPr/>
        </p:nvGrpSpPr>
        <p:grpSpPr>
          <a:xfrm>
            <a:off x="6405331" y="4549016"/>
            <a:ext cx="1640912" cy="1126264"/>
            <a:chOff x="6405331" y="4549016"/>
            <a:chExt cx="1640912" cy="1126264"/>
          </a:xfrm>
        </p:grpSpPr>
        <p:sp>
          <p:nvSpPr>
            <p:cNvPr id="28" name="文本框 27"/>
            <p:cNvSpPr txBox="1"/>
            <p:nvPr/>
          </p:nvSpPr>
          <p:spPr>
            <a:xfrm>
              <a:off x="6405331" y="4549016"/>
              <a:ext cx="1640912" cy="369332"/>
            </a:xfrm>
            <a:prstGeom prst="rect">
              <a:avLst/>
            </a:prstGeom>
            <a:noFill/>
          </p:spPr>
          <p:txBody>
            <a:bodyPr wrap="square" rtlCol="0">
              <a:spAutoFit/>
            </a:bodyPr>
            <a:lstStyle/>
            <a:p>
              <a:r>
                <a:rPr lang="en-US" altLang="zh-CN" dirty="0">
                  <a:solidFill>
                    <a:schemeClr val="bg1"/>
                  </a:solidFill>
                  <a:latin typeface="Nexa Light" panose="02000000000000000000" pitchFamily="2" charset="0"/>
                </a:rPr>
                <a:t>Main keyword</a:t>
              </a:r>
              <a:endParaRPr lang="zh-CN" altLang="en-US" dirty="0">
                <a:solidFill>
                  <a:schemeClr val="bg1"/>
                </a:solidFill>
                <a:latin typeface="Nexa Light" panose="02000000000000000000" pitchFamily="2" charset="0"/>
              </a:endParaRPr>
            </a:p>
          </p:txBody>
        </p:sp>
        <p:sp>
          <p:nvSpPr>
            <p:cNvPr id="33" name="KSO_Shape"/>
            <p:cNvSpPr/>
            <p:nvPr/>
          </p:nvSpPr>
          <p:spPr>
            <a:xfrm>
              <a:off x="6901762" y="5049838"/>
              <a:ext cx="657207" cy="625442"/>
            </a:xfrm>
            <a:custGeom>
              <a:avLst/>
              <a:gdLst/>
              <a:ahLst/>
              <a:cxnLst/>
              <a:rect l="l" t="t" r="r" b="b"/>
              <a:pathLst>
                <a:path w="1059063" h="1007997">
                  <a:moveTo>
                    <a:pt x="703357" y="0"/>
                  </a:moveTo>
                  <a:lnTo>
                    <a:pt x="1059063" y="345377"/>
                  </a:lnTo>
                  <a:cubicBezTo>
                    <a:pt x="1011759" y="390684"/>
                    <a:pt x="950318" y="412745"/>
                    <a:pt x="888735" y="411717"/>
                  </a:cubicBezTo>
                  <a:lnTo>
                    <a:pt x="615617" y="668531"/>
                  </a:lnTo>
                  <a:cubicBezTo>
                    <a:pt x="643882" y="763675"/>
                    <a:pt x="628025" y="864389"/>
                    <a:pt x="564718" y="936620"/>
                  </a:cubicBezTo>
                  <a:lnTo>
                    <a:pt x="370217" y="747767"/>
                  </a:lnTo>
                  <a:cubicBezTo>
                    <a:pt x="247618" y="834750"/>
                    <a:pt x="146199" y="930329"/>
                    <a:pt x="0" y="1007997"/>
                  </a:cubicBezTo>
                  <a:cubicBezTo>
                    <a:pt x="95002" y="875886"/>
                    <a:pt x="190003" y="777809"/>
                    <a:pt x="284746" y="664777"/>
                  </a:cubicBezTo>
                  <a:lnTo>
                    <a:pt x="96361" y="481861"/>
                  </a:lnTo>
                  <a:cubicBezTo>
                    <a:pt x="152055" y="429106"/>
                    <a:pt x="226831" y="406169"/>
                    <a:pt x="303394" y="411783"/>
                  </a:cubicBezTo>
                  <a:cubicBezTo>
                    <a:pt x="325459" y="413401"/>
                    <a:pt x="347673" y="417390"/>
                    <a:pt x="369433" y="424372"/>
                  </a:cubicBezTo>
                  <a:lnTo>
                    <a:pt x="642990" y="154959"/>
                  </a:lnTo>
                  <a:cubicBezTo>
                    <a:pt x="643358" y="99193"/>
                    <a:pt x="663662" y="44083"/>
                    <a:pt x="70335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grpSp>
      <p:grpSp>
        <p:nvGrpSpPr>
          <p:cNvPr id="52" name="组合 51"/>
          <p:cNvGrpSpPr/>
          <p:nvPr/>
        </p:nvGrpSpPr>
        <p:grpSpPr>
          <a:xfrm>
            <a:off x="560783" y="1890707"/>
            <a:ext cx="3128568" cy="1599065"/>
            <a:chOff x="560783" y="1890707"/>
            <a:chExt cx="3128568" cy="1599065"/>
          </a:xfrm>
        </p:grpSpPr>
        <p:grpSp>
          <p:nvGrpSpPr>
            <p:cNvPr id="15" name="组合 14"/>
            <p:cNvGrpSpPr/>
            <p:nvPr/>
          </p:nvGrpSpPr>
          <p:grpSpPr>
            <a:xfrm>
              <a:off x="3136900" y="1890707"/>
              <a:ext cx="398736" cy="398736"/>
              <a:chOff x="3136900" y="1890707"/>
              <a:chExt cx="398736" cy="398736"/>
            </a:xfrm>
          </p:grpSpPr>
          <p:sp>
            <p:nvSpPr>
              <p:cNvPr id="34" name="椭圆 33"/>
              <p:cNvSpPr/>
              <p:nvPr/>
            </p:nvSpPr>
            <p:spPr>
              <a:xfrm>
                <a:off x="3136900" y="1890707"/>
                <a:ext cx="398736" cy="398736"/>
              </a:xfrm>
              <a:prstGeom prst="ellipse">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3214688" y="1916107"/>
                <a:ext cx="215900" cy="369332"/>
              </a:xfrm>
              <a:prstGeom prst="rect">
                <a:avLst/>
              </a:prstGeom>
              <a:noFill/>
            </p:spPr>
            <p:txBody>
              <a:bodyPr wrap="square" rtlCol="0">
                <a:spAutoFit/>
              </a:bodyPr>
              <a:lstStyle/>
              <a:p>
                <a:r>
                  <a:rPr lang="en-US" altLang="zh-CN" dirty="0">
                    <a:solidFill>
                      <a:schemeClr val="bg1"/>
                    </a:solidFill>
                    <a:latin typeface="Nexa Light" panose="02000000000000000000" pitchFamily="2" charset="0"/>
                  </a:rPr>
                  <a:t>1</a:t>
                </a:r>
                <a:endParaRPr lang="zh-CN" altLang="en-US" dirty="0">
                  <a:solidFill>
                    <a:schemeClr val="bg1"/>
                  </a:solidFill>
                  <a:latin typeface="Nexa Light" panose="02000000000000000000" pitchFamily="2" charset="0"/>
                </a:endParaRPr>
              </a:p>
            </p:txBody>
          </p:sp>
        </p:grpSp>
        <p:sp>
          <p:nvSpPr>
            <p:cNvPr id="36" name="矩形 35"/>
            <p:cNvSpPr/>
            <p:nvPr/>
          </p:nvSpPr>
          <p:spPr>
            <a:xfrm>
              <a:off x="560783" y="2474109"/>
              <a:ext cx="3128568" cy="1015663"/>
            </a:xfrm>
            <a:prstGeom prst="rect">
              <a:avLst/>
            </a:prstGeom>
          </p:spPr>
          <p:txBody>
            <a:bodyPr wrap="square">
              <a:spAutoFit/>
            </a:bodyPr>
            <a:lstStyle/>
            <a:p>
              <a:pPr algn="r"/>
              <a:r>
                <a:rPr lang="en-US" altLang="zh-CN" sz="1200" b="0" i="0" dirty="0">
                  <a:solidFill>
                    <a:schemeClr val="bg1"/>
                  </a:solidFill>
                  <a:effectLst/>
                  <a:latin typeface="Nexa Light" panose="02000000000000000000" pitchFamily="2" charset="0"/>
                  <a:ea typeface="Microsoft YaHei" panose="020B0503020204020204" pitchFamily="34" charset="-122"/>
                </a:rPr>
                <a:t>No matter how bad your heart has been broken, the world doesn’t stop for your grief. The sun comes right back up the next day. No matter how bad your heart has</a:t>
              </a:r>
              <a:endParaRPr lang="zh-CN" altLang="en-US" sz="1200" dirty="0">
                <a:solidFill>
                  <a:schemeClr val="bg1"/>
                </a:solidFill>
                <a:latin typeface="Nexa Light" panose="02000000000000000000" pitchFamily="2" charset="0"/>
              </a:endParaRPr>
            </a:p>
          </p:txBody>
        </p:sp>
      </p:grpSp>
      <p:grpSp>
        <p:nvGrpSpPr>
          <p:cNvPr id="53" name="组合 52"/>
          <p:cNvGrpSpPr/>
          <p:nvPr/>
        </p:nvGrpSpPr>
        <p:grpSpPr>
          <a:xfrm>
            <a:off x="8639091" y="1890707"/>
            <a:ext cx="3128568" cy="1599065"/>
            <a:chOff x="8639091" y="1890707"/>
            <a:chExt cx="3128568" cy="1599065"/>
          </a:xfrm>
        </p:grpSpPr>
        <p:grpSp>
          <p:nvGrpSpPr>
            <p:cNvPr id="16" name="组合 15"/>
            <p:cNvGrpSpPr/>
            <p:nvPr/>
          </p:nvGrpSpPr>
          <p:grpSpPr>
            <a:xfrm>
              <a:off x="8651875" y="1890707"/>
              <a:ext cx="398736" cy="398736"/>
              <a:chOff x="8651875" y="1890707"/>
              <a:chExt cx="398736" cy="398736"/>
            </a:xfrm>
          </p:grpSpPr>
          <p:sp>
            <p:nvSpPr>
              <p:cNvPr id="37" name="椭圆 36"/>
              <p:cNvSpPr/>
              <p:nvPr/>
            </p:nvSpPr>
            <p:spPr>
              <a:xfrm>
                <a:off x="8651875" y="1890707"/>
                <a:ext cx="398736" cy="3987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8686799" y="1916107"/>
                <a:ext cx="215900" cy="369332"/>
              </a:xfrm>
              <a:prstGeom prst="rect">
                <a:avLst/>
              </a:prstGeom>
              <a:noFill/>
            </p:spPr>
            <p:txBody>
              <a:bodyPr wrap="square" rtlCol="0">
                <a:spAutoFit/>
              </a:bodyPr>
              <a:lstStyle/>
              <a:p>
                <a:r>
                  <a:rPr lang="en-US" altLang="zh-CN" dirty="0">
                    <a:solidFill>
                      <a:srgbClr val="282830"/>
                    </a:solidFill>
                    <a:latin typeface="Nexa Light" panose="02000000000000000000" pitchFamily="2" charset="0"/>
                  </a:rPr>
                  <a:t>2</a:t>
                </a:r>
                <a:endParaRPr lang="zh-CN" altLang="en-US" dirty="0">
                  <a:solidFill>
                    <a:srgbClr val="282830"/>
                  </a:solidFill>
                  <a:latin typeface="Nexa Light" panose="02000000000000000000" pitchFamily="2" charset="0"/>
                </a:endParaRPr>
              </a:p>
            </p:txBody>
          </p:sp>
        </p:grpSp>
        <p:sp>
          <p:nvSpPr>
            <p:cNvPr id="39" name="矩形 38"/>
            <p:cNvSpPr/>
            <p:nvPr/>
          </p:nvSpPr>
          <p:spPr>
            <a:xfrm>
              <a:off x="8639091" y="2474109"/>
              <a:ext cx="3128568" cy="1015663"/>
            </a:xfrm>
            <a:prstGeom prst="rect">
              <a:avLst/>
            </a:prstGeom>
          </p:spPr>
          <p:txBody>
            <a:bodyPr wrap="square">
              <a:spAutoFit/>
            </a:bodyPr>
            <a:lstStyle/>
            <a:p>
              <a:r>
                <a:rPr lang="en-US" altLang="zh-CN" sz="1200" b="0" i="0" dirty="0">
                  <a:solidFill>
                    <a:schemeClr val="bg1"/>
                  </a:solidFill>
                  <a:effectLst/>
                  <a:latin typeface="Nexa Light" panose="02000000000000000000" pitchFamily="2" charset="0"/>
                  <a:ea typeface="Microsoft YaHei" panose="020B0503020204020204" pitchFamily="34" charset="-122"/>
                </a:rPr>
                <a:t>No matter how bad your heart has been broken, the world doesn’t stop for your grief. The sun comes right back up the next day. No matter how bad your heart has</a:t>
              </a:r>
              <a:endParaRPr lang="zh-CN" altLang="en-US" sz="1200" dirty="0">
                <a:solidFill>
                  <a:schemeClr val="bg1"/>
                </a:solidFill>
                <a:latin typeface="Nexa Light" panose="02000000000000000000" pitchFamily="2" charset="0"/>
              </a:endParaRPr>
            </a:p>
          </p:txBody>
        </p:sp>
      </p:grpSp>
      <p:grpSp>
        <p:nvGrpSpPr>
          <p:cNvPr id="54" name="组合 53"/>
          <p:cNvGrpSpPr/>
          <p:nvPr/>
        </p:nvGrpSpPr>
        <p:grpSpPr>
          <a:xfrm>
            <a:off x="8639091" y="4139615"/>
            <a:ext cx="3128568" cy="1599065"/>
            <a:chOff x="8639091" y="4139615"/>
            <a:chExt cx="3128568" cy="1599065"/>
          </a:xfrm>
        </p:grpSpPr>
        <p:grpSp>
          <p:nvGrpSpPr>
            <p:cNvPr id="17" name="组合 16"/>
            <p:cNvGrpSpPr/>
            <p:nvPr/>
          </p:nvGrpSpPr>
          <p:grpSpPr>
            <a:xfrm>
              <a:off x="8651875" y="4139615"/>
              <a:ext cx="398736" cy="398736"/>
              <a:chOff x="8651875" y="4139615"/>
              <a:chExt cx="398736" cy="398736"/>
            </a:xfrm>
          </p:grpSpPr>
          <p:sp>
            <p:nvSpPr>
              <p:cNvPr id="40" name="椭圆 39"/>
              <p:cNvSpPr/>
              <p:nvPr/>
            </p:nvSpPr>
            <p:spPr>
              <a:xfrm>
                <a:off x="8651875" y="4139615"/>
                <a:ext cx="398736" cy="398736"/>
              </a:xfrm>
              <a:prstGeom prst="ellipse">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8686799" y="4165015"/>
                <a:ext cx="215900" cy="369332"/>
              </a:xfrm>
              <a:prstGeom prst="rect">
                <a:avLst/>
              </a:prstGeom>
              <a:noFill/>
            </p:spPr>
            <p:txBody>
              <a:bodyPr wrap="square" rtlCol="0">
                <a:spAutoFit/>
              </a:bodyPr>
              <a:lstStyle/>
              <a:p>
                <a:r>
                  <a:rPr lang="en-US" altLang="zh-CN" dirty="0">
                    <a:solidFill>
                      <a:schemeClr val="bg1"/>
                    </a:solidFill>
                    <a:latin typeface="Nexa Light" panose="02000000000000000000" pitchFamily="2" charset="0"/>
                  </a:rPr>
                  <a:t>3</a:t>
                </a:r>
                <a:endParaRPr lang="zh-CN" altLang="en-US" dirty="0">
                  <a:solidFill>
                    <a:schemeClr val="bg1"/>
                  </a:solidFill>
                  <a:latin typeface="Nexa Light" panose="02000000000000000000" pitchFamily="2" charset="0"/>
                </a:endParaRPr>
              </a:p>
            </p:txBody>
          </p:sp>
        </p:grpSp>
        <p:sp>
          <p:nvSpPr>
            <p:cNvPr id="42" name="矩形 41"/>
            <p:cNvSpPr/>
            <p:nvPr/>
          </p:nvSpPr>
          <p:spPr>
            <a:xfrm>
              <a:off x="8639091" y="4723017"/>
              <a:ext cx="3128568" cy="1015663"/>
            </a:xfrm>
            <a:prstGeom prst="rect">
              <a:avLst/>
            </a:prstGeom>
          </p:spPr>
          <p:txBody>
            <a:bodyPr wrap="square">
              <a:spAutoFit/>
            </a:bodyPr>
            <a:lstStyle/>
            <a:p>
              <a:r>
                <a:rPr lang="en-US" altLang="zh-CN" sz="1200" b="0" i="0" dirty="0">
                  <a:solidFill>
                    <a:schemeClr val="bg1"/>
                  </a:solidFill>
                  <a:effectLst/>
                  <a:latin typeface="Nexa Light" panose="02000000000000000000" pitchFamily="2" charset="0"/>
                  <a:ea typeface="Microsoft YaHei" panose="020B0503020204020204" pitchFamily="34" charset="-122"/>
                </a:rPr>
                <a:t>No matter how bad your heart has been broken, the world doesn’t stop for your grief. The sun comes right back up the next day. No matter how bad your heart has</a:t>
              </a:r>
              <a:endParaRPr lang="zh-CN" altLang="en-US" sz="1200" dirty="0">
                <a:solidFill>
                  <a:schemeClr val="bg1"/>
                </a:solidFill>
                <a:latin typeface="Nexa Light" panose="02000000000000000000" pitchFamily="2" charset="0"/>
              </a:endParaRPr>
            </a:p>
          </p:txBody>
        </p:sp>
      </p:grpSp>
      <p:grpSp>
        <p:nvGrpSpPr>
          <p:cNvPr id="55" name="组合 54"/>
          <p:cNvGrpSpPr/>
          <p:nvPr/>
        </p:nvGrpSpPr>
        <p:grpSpPr>
          <a:xfrm>
            <a:off x="560783" y="4153344"/>
            <a:ext cx="3128568" cy="1599065"/>
            <a:chOff x="560783" y="4153344"/>
            <a:chExt cx="3128568" cy="1599065"/>
          </a:xfrm>
        </p:grpSpPr>
        <p:grpSp>
          <p:nvGrpSpPr>
            <p:cNvPr id="51" name="组合 50"/>
            <p:cNvGrpSpPr/>
            <p:nvPr/>
          </p:nvGrpSpPr>
          <p:grpSpPr>
            <a:xfrm>
              <a:off x="3136900" y="4153344"/>
              <a:ext cx="398736" cy="398736"/>
              <a:chOff x="3136900" y="4153344"/>
              <a:chExt cx="398736" cy="398736"/>
            </a:xfrm>
          </p:grpSpPr>
          <p:sp>
            <p:nvSpPr>
              <p:cNvPr id="43" name="椭圆 42"/>
              <p:cNvSpPr/>
              <p:nvPr/>
            </p:nvSpPr>
            <p:spPr>
              <a:xfrm>
                <a:off x="3136900" y="4153344"/>
                <a:ext cx="398736" cy="39873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44" name="文本框 43"/>
              <p:cNvSpPr txBox="1"/>
              <p:nvPr/>
            </p:nvSpPr>
            <p:spPr>
              <a:xfrm>
                <a:off x="3157536" y="4178744"/>
                <a:ext cx="215900" cy="369332"/>
              </a:xfrm>
              <a:prstGeom prst="rect">
                <a:avLst/>
              </a:prstGeom>
              <a:noFill/>
            </p:spPr>
            <p:txBody>
              <a:bodyPr wrap="square" rtlCol="0">
                <a:spAutoFit/>
              </a:bodyPr>
              <a:lstStyle/>
              <a:p>
                <a:r>
                  <a:rPr lang="en-US" altLang="zh-CN" dirty="0">
                    <a:solidFill>
                      <a:schemeClr val="tx1">
                        <a:lumMod val="75000"/>
                        <a:lumOff val="25000"/>
                      </a:schemeClr>
                    </a:solidFill>
                    <a:latin typeface="Nexa Light" panose="02000000000000000000" pitchFamily="2" charset="0"/>
                  </a:rPr>
                  <a:t>4</a:t>
                </a:r>
                <a:endParaRPr lang="zh-CN" altLang="en-US" dirty="0">
                  <a:solidFill>
                    <a:schemeClr val="tx1">
                      <a:lumMod val="75000"/>
                      <a:lumOff val="25000"/>
                    </a:schemeClr>
                  </a:solidFill>
                  <a:latin typeface="Nexa Light" panose="02000000000000000000" pitchFamily="2" charset="0"/>
                </a:endParaRPr>
              </a:p>
            </p:txBody>
          </p:sp>
        </p:grpSp>
        <p:sp>
          <p:nvSpPr>
            <p:cNvPr id="45" name="矩形 44"/>
            <p:cNvSpPr/>
            <p:nvPr/>
          </p:nvSpPr>
          <p:spPr>
            <a:xfrm>
              <a:off x="560783" y="4736746"/>
              <a:ext cx="3128568" cy="1015663"/>
            </a:xfrm>
            <a:prstGeom prst="rect">
              <a:avLst/>
            </a:prstGeom>
          </p:spPr>
          <p:txBody>
            <a:bodyPr wrap="square">
              <a:spAutoFit/>
            </a:bodyPr>
            <a:lstStyle/>
            <a:p>
              <a:pPr algn="r"/>
              <a:r>
                <a:rPr lang="en-US" altLang="zh-CN" sz="1200" b="0" i="0" dirty="0">
                  <a:solidFill>
                    <a:schemeClr val="bg1"/>
                  </a:solidFill>
                  <a:effectLst/>
                  <a:latin typeface="Nexa Light" panose="02000000000000000000" pitchFamily="2" charset="0"/>
                  <a:ea typeface="Microsoft YaHei" panose="020B0503020204020204" pitchFamily="34" charset="-122"/>
                </a:rPr>
                <a:t>No matter how bad your heart has been broken, the world doesn’t stop for your grief. The sun comes right back up the next day. No matter how bad your heart has</a:t>
              </a:r>
              <a:endParaRPr lang="zh-CN" altLang="en-US" sz="1200" dirty="0">
                <a:solidFill>
                  <a:schemeClr val="bg1"/>
                </a:solidFill>
                <a:latin typeface="Nexa Light" panose="02000000000000000000" pitchFamily="2" charset="0"/>
              </a:endParaRPr>
            </a:p>
          </p:txBody>
        </p:sp>
      </p:grpSp>
      <p:sp>
        <p:nvSpPr>
          <p:cNvPr id="46" name="文本框 45"/>
          <p:cNvSpPr txBox="1"/>
          <p:nvPr/>
        </p:nvSpPr>
        <p:spPr>
          <a:xfrm>
            <a:off x="821054" y="361950"/>
            <a:ext cx="3619500" cy="400110"/>
          </a:xfrm>
          <a:prstGeom prst="rect">
            <a:avLst/>
          </a:prstGeom>
          <a:noFill/>
        </p:spPr>
        <p:txBody>
          <a:bodyPr wrap="square" rtlCol="0">
            <a:spAutoFit/>
          </a:bodyPr>
          <a:lstStyle/>
          <a:p>
            <a:r>
              <a:rPr lang="en-US" altLang="zh-CN" sz="2000" dirty="0">
                <a:solidFill>
                  <a:schemeClr val="bg1"/>
                </a:solidFill>
                <a:latin typeface="Nexa Light" panose="02000000000000000000" pitchFamily="2" charset="0"/>
              </a:rPr>
              <a:t>ADD THE TITLE HERE</a:t>
            </a:r>
            <a:endParaRPr lang="zh-CN" altLang="en-US" sz="2000" dirty="0">
              <a:solidFill>
                <a:schemeClr val="bg1"/>
              </a:solidFill>
              <a:latin typeface="Nexa Light" panose="02000000000000000000" pitchFamily="2" charset="0"/>
            </a:endParaRPr>
          </a:p>
        </p:txBody>
      </p:sp>
      <p:sp>
        <p:nvSpPr>
          <p:cNvPr id="47" name="矩形 46"/>
          <p:cNvSpPr/>
          <p:nvPr/>
        </p:nvSpPr>
        <p:spPr>
          <a:xfrm>
            <a:off x="821054" y="762060"/>
            <a:ext cx="6096000" cy="276999"/>
          </a:xfrm>
          <a:prstGeom prst="rect">
            <a:avLst/>
          </a:prstGeom>
        </p:spPr>
        <p:txBody>
          <a:bodyPr>
            <a:spAutoFit/>
          </a:bodyPr>
          <a:lstStyle/>
          <a:p>
            <a:r>
              <a:rPr lang="en-US" altLang="zh-CN" sz="1200" dirty="0">
                <a:solidFill>
                  <a:schemeClr val="bg1"/>
                </a:solidFill>
                <a:latin typeface="Nexa Light" panose="02000000000000000000" pitchFamily="2" charset="0"/>
              </a:rPr>
              <a:t>Use, by you or one client, in a single end product which</a:t>
            </a:r>
            <a:endParaRPr lang="zh-CN" altLang="en-US" sz="1200" dirty="0">
              <a:solidFill>
                <a:schemeClr val="bg1"/>
              </a:solidFill>
              <a:latin typeface="Nexa Light" panose="02000000000000000000" pitchFamily="2" charset="0"/>
            </a:endParaRPr>
          </a:p>
        </p:txBody>
      </p:sp>
      <p:sp>
        <p:nvSpPr>
          <p:cNvPr id="48" name="矩形 47"/>
          <p:cNvSpPr/>
          <p:nvPr/>
        </p:nvSpPr>
        <p:spPr>
          <a:xfrm>
            <a:off x="0" y="412750"/>
            <a:ext cx="45719" cy="538609"/>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114299" y="412750"/>
            <a:ext cx="619125" cy="538609"/>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286939" y="412750"/>
            <a:ext cx="273844" cy="538609"/>
          </a:xfrm>
          <a:prstGeom prst="rect">
            <a:avLst/>
          </a:prstGeom>
          <a:solidFill>
            <a:srgbClr val="02C9F8"/>
          </a:solidFill>
        </p:spPr>
        <p:txBody>
          <a:bodyPr wrap="square" rtlCol="0">
            <a:spAutoFit/>
          </a:bodyPr>
          <a:lstStyle/>
          <a:p>
            <a:pPr algn="ctr"/>
            <a:r>
              <a:rPr lang="en-US" altLang="zh-CN" sz="2800" dirty="0">
                <a:solidFill>
                  <a:schemeClr val="bg1"/>
                </a:solidFill>
                <a:latin typeface="Century Gothic" panose="020B0502020202020204" pitchFamily="34" charset="0"/>
              </a:rPr>
              <a:t>1</a:t>
            </a:r>
            <a:endParaRPr lang="zh-CN" altLang="en-US" sz="28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11660082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left)">
                                      <p:cBhvr>
                                        <p:cTn id="11" dur="500"/>
                                        <p:tgtEl>
                                          <p:spTgt spid="49"/>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750"/>
                                        <p:tgtEl>
                                          <p:spTgt spid="50"/>
                                        </p:tgtEl>
                                      </p:cBhvr>
                                    </p:animEffect>
                                    <p:anim calcmode="lin" valueType="num">
                                      <p:cBhvr>
                                        <p:cTn id="16" dur="750" fill="hold"/>
                                        <p:tgtEl>
                                          <p:spTgt spid="50"/>
                                        </p:tgtEl>
                                        <p:attrNameLst>
                                          <p:attrName>ppt_x</p:attrName>
                                        </p:attrNameLst>
                                      </p:cBhvr>
                                      <p:tavLst>
                                        <p:tav tm="0">
                                          <p:val>
                                            <p:strVal val="#ppt_x"/>
                                          </p:val>
                                        </p:tav>
                                        <p:tav tm="100000">
                                          <p:val>
                                            <p:strVal val="#ppt_x"/>
                                          </p:val>
                                        </p:tav>
                                      </p:tavLst>
                                    </p:anim>
                                    <p:anim calcmode="lin" valueType="num">
                                      <p:cBhvr>
                                        <p:cTn id="17" dur="750" fill="hold"/>
                                        <p:tgtEl>
                                          <p:spTgt spid="50"/>
                                        </p:tgtEl>
                                        <p:attrNameLst>
                                          <p:attrName>ppt_y</p:attrName>
                                        </p:attrNameLst>
                                      </p:cBhvr>
                                      <p:tavLst>
                                        <p:tav tm="0">
                                          <p:val>
                                            <p:strVal val="#ppt_y+.1"/>
                                          </p:val>
                                        </p:tav>
                                        <p:tav tm="100000">
                                          <p:val>
                                            <p:strVal val="#ppt_y"/>
                                          </p:val>
                                        </p:tav>
                                      </p:tavLst>
                                    </p:anim>
                                  </p:childTnLst>
                                </p:cTn>
                              </p:par>
                            </p:childTnLst>
                          </p:cTn>
                        </p:par>
                        <p:par>
                          <p:cTn id="18" fill="hold">
                            <p:stCondLst>
                              <p:cond delay="1750"/>
                            </p:stCondLst>
                            <p:childTnLst>
                              <p:par>
                                <p:cTn id="19" presetID="42" presetClass="entr" presetSubtype="0" fill="hold" grpId="0" nodeType="after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fade">
                                      <p:cBhvr>
                                        <p:cTn id="21" dur="1000"/>
                                        <p:tgtEl>
                                          <p:spTgt spid="46"/>
                                        </p:tgtEl>
                                      </p:cBhvr>
                                    </p:animEffect>
                                    <p:anim calcmode="lin" valueType="num">
                                      <p:cBhvr>
                                        <p:cTn id="22" dur="1000" fill="hold"/>
                                        <p:tgtEl>
                                          <p:spTgt spid="46"/>
                                        </p:tgtEl>
                                        <p:attrNameLst>
                                          <p:attrName>ppt_x</p:attrName>
                                        </p:attrNameLst>
                                      </p:cBhvr>
                                      <p:tavLst>
                                        <p:tav tm="0">
                                          <p:val>
                                            <p:strVal val="#ppt_x"/>
                                          </p:val>
                                        </p:tav>
                                        <p:tav tm="100000">
                                          <p:val>
                                            <p:strVal val="#ppt_x"/>
                                          </p:val>
                                        </p:tav>
                                      </p:tavLst>
                                    </p:anim>
                                    <p:anim calcmode="lin" valueType="num">
                                      <p:cBhvr>
                                        <p:cTn id="23" dur="1000" fill="hold"/>
                                        <p:tgtEl>
                                          <p:spTgt spid="46"/>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fade">
                                      <p:cBhvr>
                                        <p:cTn id="26" dur="1000"/>
                                        <p:tgtEl>
                                          <p:spTgt spid="47"/>
                                        </p:tgtEl>
                                      </p:cBhvr>
                                    </p:animEffect>
                                    <p:anim calcmode="lin" valueType="num">
                                      <p:cBhvr>
                                        <p:cTn id="27" dur="1000" fill="hold"/>
                                        <p:tgtEl>
                                          <p:spTgt spid="47"/>
                                        </p:tgtEl>
                                        <p:attrNameLst>
                                          <p:attrName>ppt_x</p:attrName>
                                        </p:attrNameLst>
                                      </p:cBhvr>
                                      <p:tavLst>
                                        <p:tav tm="0">
                                          <p:val>
                                            <p:strVal val="#ppt_x"/>
                                          </p:val>
                                        </p:tav>
                                        <p:tav tm="100000">
                                          <p:val>
                                            <p:strVal val="#ppt_x"/>
                                          </p:val>
                                        </p:tav>
                                      </p:tavLst>
                                    </p:anim>
                                    <p:anim calcmode="lin" valueType="num">
                                      <p:cBhvr>
                                        <p:cTn id="28" dur="1000" fill="hold"/>
                                        <p:tgtEl>
                                          <p:spTgt spid="47"/>
                                        </p:tgtEl>
                                        <p:attrNameLst>
                                          <p:attrName>ppt_y</p:attrName>
                                        </p:attrNameLst>
                                      </p:cBhvr>
                                      <p:tavLst>
                                        <p:tav tm="0">
                                          <p:val>
                                            <p:strVal val="#ppt_y-.1"/>
                                          </p:val>
                                        </p:tav>
                                        <p:tav tm="100000">
                                          <p:val>
                                            <p:strVal val="#ppt_y"/>
                                          </p:val>
                                        </p:tav>
                                      </p:tavLst>
                                    </p:anim>
                                  </p:childTnLst>
                                </p:cTn>
                              </p:par>
                            </p:childTnLst>
                          </p:cTn>
                        </p:par>
                        <p:par>
                          <p:cTn id="29" fill="hold">
                            <p:stCondLst>
                              <p:cond delay="2750"/>
                            </p:stCondLst>
                            <p:childTnLst>
                              <p:par>
                                <p:cTn id="30" presetID="22" presetClass="entr" presetSubtype="8"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par>
                          <p:cTn id="33" fill="hold">
                            <p:stCondLst>
                              <p:cond delay="3250"/>
                            </p:stCondLst>
                            <p:childTnLst>
                              <p:par>
                                <p:cTn id="34" presetID="42" presetClass="entr" presetSubtype="0"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par>
                          <p:cTn id="39" fill="hold">
                            <p:stCondLst>
                              <p:cond delay="4250"/>
                            </p:stCondLst>
                            <p:childTnLst>
                              <p:par>
                                <p:cTn id="40" presetID="22" presetClass="entr" presetSubtype="1"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up)">
                                      <p:cBhvr>
                                        <p:cTn id="42" dur="500"/>
                                        <p:tgtEl>
                                          <p:spTgt spid="8"/>
                                        </p:tgtEl>
                                      </p:cBhvr>
                                    </p:animEffect>
                                  </p:childTnLst>
                                </p:cTn>
                              </p:par>
                            </p:childTnLst>
                          </p:cTn>
                        </p:par>
                        <p:par>
                          <p:cTn id="43" fill="hold">
                            <p:stCondLst>
                              <p:cond delay="4750"/>
                            </p:stCondLst>
                            <p:childTnLst>
                              <p:par>
                                <p:cTn id="44" presetID="42" presetClass="entr" presetSubtype="0" fill="hold"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par>
                          <p:cTn id="49" fill="hold">
                            <p:stCondLst>
                              <p:cond delay="5750"/>
                            </p:stCondLst>
                            <p:childTnLst>
                              <p:par>
                                <p:cTn id="50" presetID="22" presetClass="entr" presetSubtype="2" fill="hold" nodeType="after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right)">
                                      <p:cBhvr>
                                        <p:cTn id="52" dur="500"/>
                                        <p:tgtEl>
                                          <p:spTgt spid="9"/>
                                        </p:tgtEl>
                                      </p:cBhvr>
                                    </p:animEffect>
                                  </p:childTnLst>
                                </p:cTn>
                              </p:par>
                            </p:childTnLst>
                          </p:cTn>
                        </p:par>
                        <p:par>
                          <p:cTn id="53" fill="hold">
                            <p:stCondLst>
                              <p:cond delay="6250"/>
                            </p:stCondLst>
                            <p:childTnLst>
                              <p:par>
                                <p:cTn id="54" presetID="42" presetClass="entr" presetSubtype="0" fill="hold" nodeType="after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1000"/>
                                        <p:tgtEl>
                                          <p:spTgt spid="14"/>
                                        </p:tgtEl>
                                      </p:cBhvr>
                                    </p:animEffect>
                                    <p:anim calcmode="lin" valueType="num">
                                      <p:cBhvr>
                                        <p:cTn id="57" dur="1000" fill="hold"/>
                                        <p:tgtEl>
                                          <p:spTgt spid="14"/>
                                        </p:tgtEl>
                                        <p:attrNameLst>
                                          <p:attrName>ppt_x</p:attrName>
                                        </p:attrNameLst>
                                      </p:cBhvr>
                                      <p:tavLst>
                                        <p:tav tm="0">
                                          <p:val>
                                            <p:strVal val="#ppt_x"/>
                                          </p:val>
                                        </p:tav>
                                        <p:tav tm="100000">
                                          <p:val>
                                            <p:strVal val="#ppt_x"/>
                                          </p:val>
                                        </p:tav>
                                      </p:tavLst>
                                    </p:anim>
                                    <p:anim calcmode="lin" valueType="num">
                                      <p:cBhvr>
                                        <p:cTn id="58" dur="1000" fill="hold"/>
                                        <p:tgtEl>
                                          <p:spTgt spid="14"/>
                                        </p:tgtEl>
                                        <p:attrNameLst>
                                          <p:attrName>ppt_y</p:attrName>
                                        </p:attrNameLst>
                                      </p:cBhvr>
                                      <p:tavLst>
                                        <p:tav tm="0">
                                          <p:val>
                                            <p:strVal val="#ppt_y+.1"/>
                                          </p:val>
                                        </p:tav>
                                        <p:tav tm="100000">
                                          <p:val>
                                            <p:strVal val="#ppt_y"/>
                                          </p:val>
                                        </p:tav>
                                      </p:tavLst>
                                    </p:anim>
                                  </p:childTnLst>
                                </p:cTn>
                              </p:par>
                            </p:childTnLst>
                          </p:cTn>
                        </p:par>
                        <p:par>
                          <p:cTn id="59" fill="hold">
                            <p:stCondLst>
                              <p:cond delay="7250"/>
                            </p:stCondLst>
                            <p:childTnLst>
                              <p:par>
                                <p:cTn id="60" presetID="22" presetClass="entr" presetSubtype="4" fill="hold" nodeType="after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down)">
                                      <p:cBhvr>
                                        <p:cTn id="62" dur="500"/>
                                        <p:tgtEl>
                                          <p:spTgt spid="10"/>
                                        </p:tgtEl>
                                      </p:cBhvr>
                                    </p:animEffect>
                                  </p:childTnLst>
                                </p:cTn>
                              </p:par>
                            </p:childTnLst>
                          </p:cTn>
                        </p:par>
                        <p:par>
                          <p:cTn id="63" fill="hold">
                            <p:stCondLst>
                              <p:cond delay="7750"/>
                            </p:stCondLst>
                            <p:childTnLst>
                              <p:par>
                                <p:cTn id="64" presetID="42" presetClass="entr" presetSubtype="0" fill="hold" nodeType="after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1000"/>
                                        <p:tgtEl>
                                          <p:spTgt spid="13"/>
                                        </p:tgtEl>
                                      </p:cBhvr>
                                    </p:animEffect>
                                    <p:anim calcmode="lin" valueType="num">
                                      <p:cBhvr>
                                        <p:cTn id="67" dur="1000" fill="hold"/>
                                        <p:tgtEl>
                                          <p:spTgt spid="13"/>
                                        </p:tgtEl>
                                        <p:attrNameLst>
                                          <p:attrName>ppt_x</p:attrName>
                                        </p:attrNameLst>
                                      </p:cBhvr>
                                      <p:tavLst>
                                        <p:tav tm="0">
                                          <p:val>
                                            <p:strVal val="#ppt_x"/>
                                          </p:val>
                                        </p:tav>
                                        <p:tav tm="100000">
                                          <p:val>
                                            <p:strVal val="#ppt_x"/>
                                          </p:val>
                                        </p:tav>
                                      </p:tavLst>
                                    </p:anim>
                                    <p:anim calcmode="lin" valueType="num">
                                      <p:cBhvr>
                                        <p:cTn id="68" dur="1000" fill="hold"/>
                                        <p:tgtEl>
                                          <p:spTgt spid="13"/>
                                        </p:tgtEl>
                                        <p:attrNameLst>
                                          <p:attrName>ppt_y</p:attrName>
                                        </p:attrNameLst>
                                      </p:cBhvr>
                                      <p:tavLst>
                                        <p:tav tm="0">
                                          <p:val>
                                            <p:strVal val="#ppt_y+.1"/>
                                          </p:val>
                                        </p:tav>
                                        <p:tav tm="100000">
                                          <p:val>
                                            <p:strVal val="#ppt_y"/>
                                          </p:val>
                                        </p:tav>
                                      </p:tavLst>
                                    </p:anim>
                                  </p:childTnLst>
                                </p:cTn>
                              </p:par>
                            </p:childTnLst>
                          </p:cTn>
                        </p:par>
                        <p:par>
                          <p:cTn id="69" fill="hold">
                            <p:stCondLst>
                              <p:cond delay="8750"/>
                            </p:stCondLst>
                            <p:childTnLst>
                              <p:par>
                                <p:cTn id="70" presetID="2" presetClass="entr" presetSubtype="8" fill="hold" nodeType="afterEffect">
                                  <p:stCondLst>
                                    <p:cond delay="0"/>
                                  </p:stCondLst>
                                  <p:childTnLst>
                                    <p:set>
                                      <p:cBhvr>
                                        <p:cTn id="71" dur="1" fill="hold">
                                          <p:stCondLst>
                                            <p:cond delay="0"/>
                                          </p:stCondLst>
                                        </p:cTn>
                                        <p:tgtEl>
                                          <p:spTgt spid="55"/>
                                        </p:tgtEl>
                                        <p:attrNameLst>
                                          <p:attrName>style.visibility</p:attrName>
                                        </p:attrNameLst>
                                      </p:cBhvr>
                                      <p:to>
                                        <p:strVal val="visible"/>
                                      </p:to>
                                    </p:set>
                                    <p:anim calcmode="lin" valueType="num">
                                      <p:cBhvr additive="base">
                                        <p:cTn id="72" dur="500" fill="hold"/>
                                        <p:tgtEl>
                                          <p:spTgt spid="55"/>
                                        </p:tgtEl>
                                        <p:attrNameLst>
                                          <p:attrName>ppt_x</p:attrName>
                                        </p:attrNameLst>
                                      </p:cBhvr>
                                      <p:tavLst>
                                        <p:tav tm="0">
                                          <p:val>
                                            <p:strVal val="0-#ppt_w/2"/>
                                          </p:val>
                                        </p:tav>
                                        <p:tav tm="100000">
                                          <p:val>
                                            <p:strVal val="#ppt_x"/>
                                          </p:val>
                                        </p:tav>
                                      </p:tavLst>
                                    </p:anim>
                                    <p:anim calcmode="lin" valueType="num">
                                      <p:cBhvr additive="base">
                                        <p:cTn id="73" dur="500" fill="hold"/>
                                        <p:tgtEl>
                                          <p:spTgt spid="55"/>
                                        </p:tgtEl>
                                        <p:attrNameLst>
                                          <p:attrName>ppt_y</p:attrName>
                                        </p:attrNameLst>
                                      </p:cBhvr>
                                      <p:tavLst>
                                        <p:tav tm="0">
                                          <p:val>
                                            <p:strVal val="#ppt_y"/>
                                          </p:val>
                                        </p:tav>
                                        <p:tav tm="100000">
                                          <p:val>
                                            <p:strVal val="#ppt_y"/>
                                          </p:val>
                                        </p:tav>
                                      </p:tavLst>
                                    </p:anim>
                                  </p:childTnLst>
                                </p:cTn>
                              </p:par>
                              <p:par>
                                <p:cTn id="74" presetID="2" presetClass="entr" presetSubtype="8" fill="hold" nodeType="withEffect">
                                  <p:stCondLst>
                                    <p:cond delay="0"/>
                                  </p:stCondLst>
                                  <p:childTnLst>
                                    <p:set>
                                      <p:cBhvr>
                                        <p:cTn id="75" dur="1" fill="hold">
                                          <p:stCondLst>
                                            <p:cond delay="0"/>
                                          </p:stCondLst>
                                        </p:cTn>
                                        <p:tgtEl>
                                          <p:spTgt spid="52"/>
                                        </p:tgtEl>
                                        <p:attrNameLst>
                                          <p:attrName>style.visibility</p:attrName>
                                        </p:attrNameLst>
                                      </p:cBhvr>
                                      <p:to>
                                        <p:strVal val="visible"/>
                                      </p:to>
                                    </p:set>
                                    <p:anim calcmode="lin" valueType="num">
                                      <p:cBhvr additive="base">
                                        <p:cTn id="76" dur="500" fill="hold"/>
                                        <p:tgtEl>
                                          <p:spTgt spid="52"/>
                                        </p:tgtEl>
                                        <p:attrNameLst>
                                          <p:attrName>ppt_x</p:attrName>
                                        </p:attrNameLst>
                                      </p:cBhvr>
                                      <p:tavLst>
                                        <p:tav tm="0">
                                          <p:val>
                                            <p:strVal val="0-#ppt_w/2"/>
                                          </p:val>
                                        </p:tav>
                                        <p:tav tm="100000">
                                          <p:val>
                                            <p:strVal val="#ppt_x"/>
                                          </p:val>
                                        </p:tav>
                                      </p:tavLst>
                                    </p:anim>
                                    <p:anim calcmode="lin" valueType="num">
                                      <p:cBhvr additive="base">
                                        <p:cTn id="77" dur="500" fill="hold"/>
                                        <p:tgtEl>
                                          <p:spTgt spid="52"/>
                                        </p:tgtEl>
                                        <p:attrNameLst>
                                          <p:attrName>ppt_y</p:attrName>
                                        </p:attrNameLst>
                                      </p:cBhvr>
                                      <p:tavLst>
                                        <p:tav tm="0">
                                          <p:val>
                                            <p:strVal val="#ppt_y"/>
                                          </p:val>
                                        </p:tav>
                                        <p:tav tm="100000">
                                          <p:val>
                                            <p:strVal val="#ppt_y"/>
                                          </p:val>
                                        </p:tav>
                                      </p:tavLst>
                                    </p:anim>
                                  </p:childTnLst>
                                </p:cTn>
                              </p:par>
                              <p:par>
                                <p:cTn id="78" presetID="2" presetClass="entr" presetSubtype="2" fill="hold" nodeType="withEffect">
                                  <p:stCondLst>
                                    <p:cond delay="0"/>
                                  </p:stCondLst>
                                  <p:childTnLst>
                                    <p:set>
                                      <p:cBhvr>
                                        <p:cTn id="79" dur="1" fill="hold">
                                          <p:stCondLst>
                                            <p:cond delay="0"/>
                                          </p:stCondLst>
                                        </p:cTn>
                                        <p:tgtEl>
                                          <p:spTgt spid="53"/>
                                        </p:tgtEl>
                                        <p:attrNameLst>
                                          <p:attrName>style.visibility</p:attrName>
                                        </p:attrNameLst>
                                      </p:cBhvr>
                                      <p:to>
                                        <p:strVal val="visible"/>
                                      </p:to>
                                    </p:set>
                                    <p:anim calcmode="lin" valueType="num">
                                      <p:cBhvr additive="base">
                                        <p:cTn id="80" dur="500" fill="hold"/>
                                        <p:tgtEl>
                                          <p:spTgt spid="53"/>
                                        </p:tgtEl>
                                        <p:attrNameLst>
                                          <p:attrName>ppt_x</p:attrName>
                                        </p:attrNameLst>
                                      </p:cBhvr>
                                      <p:tavLst>
                                        <p:tav tm="0">
                                          <p:val>
                                            <p:strVal val="1+#ppt_w/2"/>
                                          </p:val>
                                        </p:tav>
                                        <p:tav tm="100000">
                                          <p:val>
                                            <p:strVal val="#ppt_x"/>
                                          </p:val>
                                        </p:tav>
                                      </p:tavLst>
                                    </p:anim>
                                    <p:anim calcmode="lin" valueType="num">
                                      <p:cBhvr additive="base">
                                        <p:cTn id="81" dur="500" fill="hold"/>
                                        <p:tgtEl>
                                          <p:spTgt spid="53"/>
                                        </p:tgtEl>
                                        <p:attrNameLst>
                                          <p:attrName>ppt_y</p:attrName>
                                        </p:attrNameLst>
                                      </p:cBhvr>
                                      <p:tavLst>
                                        <p:tav tm="0">
                                          <p:val>
                                            <p:strVal val="#ppt_y"/>
                                          </p:val>
                                        </p:tav>
                                        <p:tav tm="100000">
                                          <p:val>
                                            <p:strVal val="#ppt_y"/>
                                          </p:val>
                                        </p:tav>
                                      </p:tavLst>
                                    </p:anim>
                                  </p:childTnLst>
                                </p:cTn>
                              </p:par>
                              <p:par>
                                <p:cTn id="82" presetID="2" presetClass="entr" presetSubtype="2" fill="hold" nodeType="withEffect">
                                  <p:stCondLst>
                                    <p:cond delay="0"/>
                                  </p:stCondLst>
                                  <p:childTnLst>
                                    <p:set>
                                      <p:cBhvr>
                                        <p:cTn id="83" dur="1" fill="hold">
                                          <p:stCondLst>
                                            <p:cond delay="0"/>
                                          </p:stCondLst>
                                        </p:cTn>
                                        <p:tgtEl>
                                          <p:spTgt spid="54"/>
                                        </p:tgtEl>
                                        <p:attrNameLst>
                                          <p:attrName>style.visibility</p:attrName>
                                        </p:attrNameLst>
                                      </p:cBhvr>
                                      <p:to>
                                        <p:strVal val="visible"/>
                                      </p:to>
                                    </p:set>
                                    <p:anim calcmode="lin" valueType="num">
                                      <p:cBhvr additive="base">
                                        <p:cTn id="84" dur="500" fill="hold"/>
                                        <p:tgtEl>
                                          <p:spTgt spid="54"/>
                                        </p:tgtEl>
                                        <p:attrNameLst>
                                          <p:attrName>ppt_x</p:attrName>
                                        </p:attrNameLst>
                                      </p:cBhvr>
                                      <p:tavLst>
                                        <p:tav tm="0">
                                          <p:val>
                                            <p:strVal val="1+#ppt_w/2"/>
                                          </p:val>
                                        </p:tav>
                                        <p:tav tm="100000">
                                          <p:val>
                                            <p:strVal val="#ppt_x"/>
                                          </p:val>
                                        </p:tav>
                                      </p:tavLst>
                                    </p:anim>
                                    <p:anim calcmode="lin" valueType="num">
                                      <p:cBhvr additive="base">
                                        <p:cTn id="85"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animBg="1"/>
      <p:bldP spid="49" grpId="0" animBg="1"/>
      <p:bldP spid="5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62168" y="383458"/>
            <a:ext cx="3067664" cy="707886"/>
          </a:xfrm>
          <a:prstGeom prst="rect">
            <a:avLst/>
          </a:prstGeom>
          <a:noFill/>
        </p:spPr>
        <p:txBody>
          <a:bodyPr wrap="square" rtlCol="0">
            <a:spAutoFit/>
          </a:bodyPr>
          <a:lstStyle/>
          <a:p>
            <a:pPr algn="ctr"/>
            <a:r>
              <a:rPr lang="en-US" altLang="zh-CN" sz="4000" dirty="0">
                <a:solidFill>
                  <a:srgbClr val="02C9F8"/>
                </a:solidFill>
                <a:latin typeface="Nexa Light" panose="02000000000000000000" pitchFamily="2" charset="0"/>
              </a:rPr>
              <a:t>CONTENT</a:t>
            </a:r>
            <a:endParaRPr lang="zh-CN" altLang="en-US" sz="4000" dirty="0">
              <a:solidFill>
                <a:srgbClr val="02C9F8"/>
              </a:solidFill>
              <a:latin typeface="Nexa Light" panose="02000000000000000000" pitchFamily="2" charset="0"/>
            </a:endParaRPr>
          </a:p>
        </p:txBody>
      </p:sp>
      <p:sp>
        <p:nvSpPr>
          <p:cNvPr id="24" name="矩形 23"/>
          <p:cNvSpPr/>
          <p:nvPr/>
        </p:nvSpPr>
        <p:spPr>
          <a:xfrm>
            <a:off x="5657850" y="1091344"/>
            <a:ext cx="876300" cy="45719"/>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1281487" y="2854452"/>
            <a:ext cx="1769807" cy="1769807"/>
            <a:chOff x="1281487" y="2930652"/>
            <a:chExt cx="1769807" cy="1769807"/>
          </a:xfrm>
        </p:grpSpPr>
        <p:sp>
          <p:nvSpPr>
            <p:cNvPr id="26" name="椭圆 25"/>
            <p:cNvSpPr/>
            <p:nvPr/>
          </p:nvSpPr>
          <p:spPr>
            <a:xfrm>
              <a:off x="1281487" y="2930652"/>
              <a:ext cx="1769807" cy="1769807"/>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KSO_Shape"/>
            <p:cNvSpPr>
              <a:spLocks/>
            </p:cNvSpPr>
            <p:nvPr/>
          </p:nvSpPr>
          <p:spPr bwMode="auto">
            <a:xfrm>
              <a:off x="1793090" y="3388112"/>
              <a:ext cx="746601" cy="854886"/>
            </a:xfrm>
            <a:custGeom>
              <a:avLst/>
              <a:gdLst>
                <a:gd name="T0" fmla="*/ 2809875 w 4627563"/>
                <a:gd name="T1" fmla="*/ 4811712 h 5299074"/>
                <a:gd name="T2" fmla="*/ 2745224 w 4627563"/>
                <a:gd name="T3" fmla="*/ 4870449 h 5299074"/>
                <a:gd name="T4" fmla="*/ 2693583 w 4627563"/>
                <a:gd name="T5" fmla="*/ 4799805 h 5299074"/>
                <a:gd name="T6" fmla="*/ 3054173 w 4627563"/>
                <a:gd name="T7" fmla="*/ 4245768 h 5299074"/>
                <a:gd name="T8" fmla="*/ 3143251 w 4627563"/>
                <a:gd name="T9" fmla="*/ 4339034 h 5299074"/>
                <a:gd name="T10" fmla="*/ 3063717 w 4627563"/>
                <a:gd name="T11" fmla="*/ 4441428 h 5299074"/>
                <a:gd name="T12" fmla="*/ 2956345 w 4627563"/>
                <a:gd name="T13" fmla="*/ 4391421 h 5299074"/>
                <a:gd name="T14" fmla="*/ 2973843 w 4627563"/>
                <a:gd name="T15" fmla="*/ 4273946 h 5299074"/>
                <a:gd name="T16" fmla="*/ 3313113 w 4627563"/>
                <a:gd name="T17" fmla="*/ 3781821 h 5299074"/>
                <a:gd name="T18" fmla="*/ 3390107 w 4627563"/>
                <a:gd name="T19" fmla="*/ 3842543 h 5299074"/>
                <a:gd name="T20" fmla="*/ 3397647 w 4627563"/>
                <a:gd name="T21" fmla="*/ 3943746 h 5299074"/>
                <a:gd name="T22" fmla="*/ 3329782 w 4627563"/>
                <a:gd name="T23" fmla="*/ 4014787 h 5299074"/>
                <a:gd name="T24" fmla="*/ 3228578 w 4627563"/>
                <a:gd name="T25" fmla="*/ 4012009 h 5299074"/>
                <a:gd name="T26" fmla="*/ 3164681 w 4627563"/>
                <a:gd name="T27" fmla="*/ 3937793 h 5299074"/>
                <a:gd name="T28" fmla="*/ 3176984 w 4627563"/>
                <a:gd name="T29" fmla="*/ 3837781 h 5299074"/>
                <a:gd name="T30" fmla="*/ 3257153 w 4627563"/>
                <a:gd name="T31" fmla="*/ 3780631 h 5299074"/>
                <a:gd name="T32" fmla="*/ 2749233 w 4627563"/>
                <a:gd name="T33" fmla="*/ 3662481 h 5299074"/>
                <a:gd name="T34" fmla="*/ 2837260 w 4627563"/>
                <a:gd name="T35" fmla="*/ 3818473 h 5299074"/>
                <a:gd name="T36" fmla="*/ 2780558 w 4627563"/>
                <a:gd name="T37" fmla="*/ 3991178 h 5299074"/>
                <a:gd name="T38" fmla="*/ 2616002 w 4627563"/>
                <a:gd name="T39" fmla="*/ 4064000 h 5299074"/>
                <a:gd name="T40" fmla="*/ 2451446 w 4627563"/>
                <a:gd name="T41" fmla="*/ 3991178 h 5299074"/>
                <a:gd name="T42" fmla="*/ 2395140 w 4627563"/>
                <a:gd name="T43" fmla="*/ 3818473 h 5299074"/>
                <a:gd name="T44" fmla="*/ 2483167 w 4627563"/>
                <a:gd name="T45" fmla="*/ 3662481 h 5299074"/>
                <a:gd name="T46" fmla="*/ 2204869 w 4627563"/>
                <a:gd name="T47" fmla="*/ 3415897 h 5299074"/>
                <a:gd name="T48" fmla="*/ 2282395 w 4627563"/>
                <a:gd name="T49" fmla="*/ 3464853 h 5299074"/>
                <a:gd name="T50" fmla="*/ 2298297 w 4627563"/>
                <a:gd name="T51" fmla="*/ 3556447 h 5299074"/>
                <a:gd name="T52" fmla="*/ 2241843 w 4627563"/>
                <a:gd name="T53" fmla="*/ 3627907 h 5299074"/>
                <a:gd name="T54" fmla="*/ 2148415 w 4627563"/>
                <a:gd name="T55" fmla="*/ 3634619 h 5299074"/>
                <a:gd name="T56" fmla="*/ 2082419 w 4627563"/>
                <a:gd name="T57" fmla="*/ 3572634 h 5299074"/>
                <a:gd name="T58" fmla="*/ 2084805 w 4627563"/>
                <a:gd name="T59" fmla="*/ 3479065 h 5299074"/>
                <a:gd name="T60" fmla="*/ 2153583 w 4627563"/>
                <a:gd name="T61" fmla="*/ 3419845 h 5299074"/>
                <a:gd name="T62" fmla="*/ 2956426 w 4627563"/>
                <a:gd name="T63" fmla="*/ 3238079 h 5299074"/>
                <a:gd name="T64" fmla="*/ 3038085 w 4627563"/>
                <a:gd name="T65" fmla="*/ 3342332 h 5299074"/>
                <a:gd name="T66" fmla="*/ 3015093 w 4627563"/>
                <a:gd name="T67" fmla="*/ 3476712 h 5299074"/>
                <a:gd name="T68" fmla="*/ 2902515 w 4627563"/>
                <a:gd name="T69" fmla="*/ 3548065 h 5299074"/>
                <a:gd name="T70" fmla="*/ 2771703 w 4627563"/>
                <a:gd name="T71" fmla="*/ 3511992 h 5299074"/>
                <a:gd name="T72" fmla="*/ 2711450 w 4627563"/>
                <a:gd name="T73" fmla="*/ 3392675 h 5299074"/>
                <a:gd name="T74" fmla="*/ 2760207 w 4627563"/>
                <a:gd name="T75" fmla="*/ 3266620 h 5299074"/>
                <a:gd name="T76" fmla="*/ 1341242 w 4627563"/>
                <a:gd name="T77" fmla="*/ 3000374 h 5299074"/>
                <a:gd name="T78" fmla="*/ 403620 w 4627563"/>
                <a:gd name="T79" fmla="*/ 4688870 h 5299074"/>
                <a:gd name="T80" fmla="*/ 498850 w 4627563"/>
                <a:gd name="T81" fmla="*/ 4903704 h 5299074"/>
                <a:gd name="T82" fmla="*/ 4005310 w 4627563"/>
                <a:gd name="T83" fmla="*/ 5016085 h 5299074"/>
                <a:gd name="T84" fmla="*/ 4184661 w 4627563"/>
                <a:gd name="T85" fmla="*/ 4815944 h 5299074"/>
                <a:gd name="T86" fmla="*/ 4235053 w 4627563"/>
                <a:gd name="T87" fmla="*/ 4552265 h 5299074"/>
                <a:gd name="T88" fmla="*/ 3271841 w 4627563"/>
                <a:gd name="T89" fmla="*/ 3015685 h 5299074"/>
                <a:gd name="T90" fmla="*/ 2892903 w 4627563"/>
                <a:gd name="T91" fmla="*/ 3076933 h 5299074"/>
                <a:gd name="T92" fmla="*/ 1694982 w 4627563"/>
                <a:gd name="T93" fmla="*/ 3074149 h 5299074"/>
                <a:gd name="T94" fmla="*/ 1349374 w 4627563"/>
                <a:gd name="T95" fmla="*/ 3013299 h 5299074"/>
                <a:gd name="T96" fmla="*/ 2995870 w 4627563"/>
                <a:gd name="T97" fmla="*/ 46427 h 5299074"/>
                <a:gd name="T98" fmla="*/ 3112958 w 4627563"/>
                <a:gd name="T99" fmla="*/ 207534 h 5299074"/>
                <a:gd name="T100" fmla="*/ 3105417 w 4627563"/>
                <a:gd name="T101" fmla="*/ 379356 h 5299074"/>
                <a:gd name="T102" fmla="*/ 4604543 w 4627563"/>
                <a:gd name="T103" fmla="*/ 4495920 h 5299074"/>
                <a:gd name="T104" fmla="*/ 4621213 w 4627563"/>
                <a:gd name="T105" fmla="*/ 4792341 h 5299074"/>
                <a:gd name="T106" fmla="*/ 4525161 w 4627563"/>
                <a:gd name="T107" fmla="*/ 5066144 h 5299074"/>
                <a:gd name="T108" fmla="*/ 4255659 w 4627563"/>
                <a:gd name="T109" fmla="*/ 5299074 h 5299074"/>
                <a:gd name="T110" fmla="*/ 113119 w 4627563"/>
                <a:gd name="T111" fmla="*/ 5082016 h 5299074"/>
                <a:gd name="T112" fmla="*/ 8335 w 4627563"/>
                <a:gd name="T113" fmla="*/ 4807817 h 5299074"/>
                <a:gd name="T114" fmla="*/ 20640 w 4627563"/>
                <a:gd name="T115" fmla="*/ 4504649 h 5299074"/>
                <a:gd name="T116" fmla="*/ 1525322 w 4627563"/>
                <a:gd name="T117" fmla="*/ 390466 h 5299074"/>
                <a:gd name="T118" fmla="*/ 1512224 w 4627563"/>
                <a:gd name="T119" fmla="*/ 217058 h 5299074"/>
                <a:gd name="T120" fmla="*/ 1623358 w 4627563"/>
                <a:gd name="T121" fmla="*/ 52776 h 5299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27563" h="5299074">
                  <a:moveTo>
                    <a:pt x="2751137" y="4752974"/>
                  </a:moveTo>
                  <a:lnTo>
                    <a:pt x="2757445" y="4753371"/>
                  </a:lnTo>
                  <a:lnTo>
                    <a:pt x="2762964" y="4754165"/>
                  </a:lnTo>
                  <a:lnTo>
                    <a:pt x="2768483" y="4755355"/>
                  </a:lnTo>
                  <a:lnTo>
                    <a:pt x="2774002" y="4757340"/>
                  </a:lnTo>
                  <a:lnTo>
                    <a:pt x="2779127" y="4760118"/>
                  </a:lnTo>
                  <a:lnTo>
                    <a:pt x="2783857" y="4762896"/>
                  </a:lnTo>
                  <a:lnTo>
                    <a:pt x="2788193" y="4766071"/>
                  </a:lnTo>
                  <a:lnTo>
                    <a:pt x="2792530" y="4770040"/>
                  </a:lnTo>
                  <a:lnTo>
                    <a:pt x="2796472" y="4774009"/>
                  </a:lnTo>
                  <a:lnTo>
                    <a:pt x="2800020" y="4778771"/>
                  </a:lnTo>
                  <a:lnTo>
                    <a:pt x="2802779" y="4783534"/>
                  </a:lnTo>
                  <a:lnTo>
                    <a:pt x="2805144" y="4788693"/>
                  </a:lnTo>
                  <a:lnTo>
                    <a:pt x="2807116" y="4793852"/>
                  </a:lnTo>
                  <a:lnTo>
                    <a:pt x="2808298" y="4799805"/>
                  </a:lnTo>
                  <a:lnTo>
                    <a:pt x="2809481" y="4805759"/>
                  </a:lnTo>
                  <a:lnTo>
                    <a:pt x="2809875" y="4811712"/>
                  </a:lnTo>
                  <a:lnTo>
                    <a:pt x="2809481" y="4817665"/>
                  </a:lnTo>
                  <a:lnTo>
                    <a:pt x="2808298" y="4823618"/>
                  </a:lnTo>
                  <a:lnTo>
                    <a:pt x="2807116" y="4829174"/>
                  </a:lnTo>
                  <a:lnTo>
                    <a:pt x="2805144" y="4834730"/>
                  </a:lnTo>
                  <a:lnTo>
                    <a:pt x="2802779" y="4839890"/>
                  </a:lnTo>
                  <a:lnTo>
                    <a:pt x="2800020" y="4844652"/>
                  </a:lnTo>
                  <a:lnTo>
                    <a:pt x="2796472" y="4849415"/>
                  </a:lnTo>
                  <a:lnTo>
                    <a:pt x="2792530" y="4853384"/>
                  </a:lnTo>
                  <a:lnTo>
                    <a:pt x="2788193" y="4857352"/>
                  </a:lnTo>
                  <a:lnTo>
                    <a:pt x="2783857" y="4860527"/>
                  </a:lnTo>
                  <a:lnTo>
                    <a:pt x="2779127" y="4863305"/>
                  </a:lnTo>
                  <a:lnTo>
                    <a:pt x="2774002" y="4866084"/>
                  </a:lnTo>
                  <a:lnTo>
                    <a:pt x="2768483" y="4868068"/>
                  </a:lnTo>
                  <a:lnTo>
                    <a:pt x="2762964" y="4869655"/>
                  </a:lnTo>
                  <a:lnTo>
                    <a:pt x="2757445" y="4870449"/>
                  </a:lnTo>
                  <a:lnTo>
                    <a:pt x="2751137" y="4870449"/>
                  </a:lnTo>
                  <a:lnTo>
                    <a:pt x="2745224" y="4870449"/>
                  </a:lnTo>
                  <a:lnTo>
                    <a:pt x="2739705" y="4869655"/>
                  </a:lnTo>
                  <a:lnTo>
                    <a:pt x="2733792" y="4868068"/>
                  </a:lnTo>
                  <a:lnTo>
                    <a:pt x="2728273" y="4866084"/>
                  </a:lnTo>
                  <a:lnTo>
                    <a:pt x="2723543" y="4863305"/>
                  </a:lnTo>
                  <a:lnTo>
                    <a:pt x="2718418" y="4860527"/>
                  </a:lnTo>
                  <a:lnTo>
                    <a:pt x="2714082" y="4857352"/>
                  </a:lnTo>
                  <a:lnTo>
                    <a:pt x="2709745" y="4853384"/>
                  </a:lnTo>
                  <a:lnTo>
                    <a:pt x="2706197" y="4849415"/>
                  </a:lnTo>
                  <a:lnTo>
                    <a:pt x="2702649" y="4844652"/>
                  </a:lnTo>
                  <a:lnTo>
                    <a:pt x="2699890" y="4839890"/>
                  </a:lnTo>
                  <a:lnTo>
                    <a:pt x="2697525" y="4834730"/>
                  </a:lnTo>
                  <a:lnTo>
                    <a:pt x="2695554" y="4829174"/>
                  </a:lnTo>
                  <a:lnTo>
                    <a:pt x="2693583" y="4823618"/>
                  </a:lnTo>
                  <a:lnTo>
                    <a:pt x="2692794" y="4817665"/>
                  </a:lnTo>
                  <a:lnTo>
                    <a:pt x="2692400" y="4811712"/>
                  </a:lnTo>
                  <a:lnTo>
                    <a:pt x="2692794" y="4805759"/>
                  </a:lnTo>
                  <a:lnTo>
                    <a:pt x="2693583" y="4799805"/>
                  </a:lnTo>
                  <a:lnTo>
                    <a:pt x="2695554" y="4793852"/>
                  </a:lnTo>
                  <a:lnTo>
                    <a:pt x="2697525" y="4788693"/>
                  </a:lnTo>
                  <a:lnTo>
                    <a:pt x="2699890" y="4783534"/>
                  </a:lnTo>
                  <a:lnTo>
                    <a:pt x="2702649" y="4778771"/>
                  </a:lnTo>
                  <a:lnTo>
                    <a:pt x="2706197" y="4774009"/>
                  </a:lnTo>
                  <a:lnTo>
                    <a:pt x="2709745" y="4770040"/>
                  </a:lnTo>
                  <a:lnTo>
                    <a:pt x="2714082" y="4766071"/>
                  </a:lnTo>
                  <a:lnTo>
                    <a:pt x="2718418" y="4762896"/>
                  </a:lnTo>
                  <a:lnTo>
                    <a:pt x="2723543" y="4760118"/>
                  </a:lnTo>
                  <a:lnTo>
                    <a:pt x="2728273" y="4757340"/>
                  </a:lnTo>
                  <a:lnTo>
                    <a:pt x="2733792" y="4755355"/>
                  </a:lnTo>
                  <a:lnTo>
                    <a:pt x="2739705" y="4754165"/>
                  </a:lnTo>
                  <a:lnTo>
                    <a:pt x="2745224" y="4753371"/>
                  </a:lnTo>
                  <a:lnTo>
                    <a:pt x="2751137" y="4752974"/>
                  </a:lnTo>
                  <a:close/>
                  <a:moveTo>
                    <a:pt x="3043833" y="4244974"/>
                  </a:moveTo>
                  <a:lnTo>
                    <a:pt x="3049401" y="4245371"/>
                  </a:lnTo>
                  <a:lnTo>
                    <a:pt x="3054173" y="4245768"/>
                  </a:lnTo>
                  <a:lnTo>
                    <a:pt x="3059342" y="4246165"/>
                  </a:lnTo>
                  <a:lnTo>
                    <a:pt x="3063717" y="4246959"/>
                  </a:lnTo>
                  <a:lnTo>
                    <a:pt x="3073261" y="4249340"/>
                  </a:lnTo>
                  <a:lnTo>
                    <a:pt x="3082407" y="4252912"/>
                  </a:lnTo>
                  <a:lnTo>
                    <a:pt x="3091156" y="4256881"/>
                  </a:lnTo>
                  <a:lnTo>
                    <a:pt x="3099507" y="4262040"/>
                  </a:lnTo>
                  <a:lnTo>
                    <a:pt x="3107063" y="4267596"/>
                  </a:lnTo>
                  <a:lnTo>
                    <a:pt x="3114221" y="4273946"/>
                  </a:lnTo>
                  <a:lnTo>
                    <a:pt x="3120584" y="4281090"/>
                  </a:lnTo>
                  <a:lnTo>
                    <a:pt x="3126151" y="4289027"/>
                  </a:lnTo>
                  <a:lnTo>
                    <a:pt x="3131321" y="4296568"/>
                  </a:lnTo>
                  <a:lnTo>
                    <a:pt x="3135298" y="4305299"/>
                  </a:lnTo>
                  <a:lnTo>
                    <a:pt x="3138877" y="4314824"/>
                  </a:lnTo>
                  <a:lnTo>
                    <a:pt x="3141263" y="4324349"/>
                  </a:lnTo>
                  <a:lnTo>
                    <a:pt x="3142058" y="4329112"/>
                  </a:lnTo>
                  <a:lnTo>
                    <a:pt x="3142853" y="4334271"/>
                  </a:lnTo>
                  <a:lnTo>
                    <a:pt x="3143251" y="4339034"/>
                  </a:lnTo>
                  <a:lnTo>
                    <a:pt x="3143251" y="4344193"/>
                  </a:lnTo>
                  <a:lnTo>
                    <a:pt x="3143251" y="4348956"/>
                  </a:lnTo>
                  <a:lnTo>
                    <a:pt x="3142853" y="4354115"/>
                  </a:lnTo>
                  <a:lnTo>
                    <a:pt x="3142058" y="4359275"/>
                  </a:lnTo>
                  <a:lnTo>
                    <a:pt x="3141263" y="4364037"/>
                  </a:lnTo>
                  <a:lnTo>
                    <a:pt x="3138877" y="4373562"/>
                  </a:lnTo>
                  <a:lnTo>
                    <a:pt x="3135298" y="4382690"/>
                  </a:lnTo>
                  <a:lnTo>
                    <a:pt x="3131321" y="4391421"/>
                  </a:lnTo>
                  <a:lnTo>
                    <a:pt x="3126151" y="4399359"/>
                  </a:lnTo>
                  <a:lnTo>
                    <a:pt x="3120584" y="4407297"/>
                  </a:lnTo>
                  <a:lnTo>
                    <a:pt x="3114221" y="4414440"/>
                  </a:lnTo>
                  <a:lnTo>
                    <a:pt x="3107063" y="4420393"/>
                  </a:lnTo>
                  <a:lnTo>
                    <a:pt x="3099507" y="4426347"/>
                  </a:lnTo>
                  <a:lnTo>
                    <a:pt x="3091156" y="4431506"/>
                  </a:lnTo>
                  <a:lnTo>
                    <a:pt x="3082407" y="4435475"/>
                  </a:lnTo>
                  <a:lnTo>
                    <a:pt x="3073261" y="4438650"/>
                  </a:lnTo>
                  <a:lnTo>
                    <a:pt x="3063717" y="4441428"/>
                  </a:lnTo>
                  <a:lnTo>
                    <a:pt x="3059342" y="4442222"/>
                  </a:lnTo>
                  <a:lnTo>
                    <a:pt x="3054173" y="4442618"/>
                  </a:lnTo>
                  <a:lnTo>
                    <a:pt x="3049401" y="4443015"/>
                  </a:lnTo>
                  <a:lnTo>
                    <a:pt x="3043833" y="4443412"/>
                  </a:lnTo>
                  <a:lnTo>
                    <a:pt x="3038663" y="4443015"/>
                  </a:lnTo>
                  <a:lnTo>
                    <a:pt x="3033891" y="4442618"/>
                  </a:lnTo>
                  <a:lnTo>
                    <a:pt x="3028722" y="4442222"/>
                  </a:lnTo>
                  <a:lnTo>
                    <a:pt x="3023950" y="4441428"/>
                  </a:lnTo>
                  <a:lnTo>
                    <a:pt x="3014405" y="4438650"/>
                  </a:lnTo>
                  <a:lnTo>
                    <a:pt x="3005259" y="4435475"/>
                  </a:lnTo>
                  <a:lnTo>
                    <a:pt x="2996908" y="4431506"/>
                  </a:lnTo>
                  <a:lnTo>
                    <a:pt x="2988557" y="4426347"/>
                  </a:lnTo>
                  <a:lnTo>
                    <a:pt x="2981001" y="4420393"/>
                  </a:lnTo>
                  <a:lnTo>
                    <a:pt x="2973843" y="4414440"/>
                  </a:lnTo>
                  <a:lnTo>
                    <a:pt x="2967083" y="4407297"/>
                  </a:lnTo>
                  <a:lnTo>
                    <a:pt x="2961515" y="4399359"/>
                  </a:lnTo>
                  <a:lnTo>
                    <a:pt x="2956345" y="4391421"/>
                  </a:lnTo>
                  <a:lnTo>
                    <a:pt x="2952369" y="4382690"/>
                  </a:lnTo>
                  <a:lnTo>
                    <a:pt x="2948790" y="4373562"/>
                  </a:lnTo>
                  <a:lnTo>
                    <a:pt x="2946801" y="4364037"/>
                  </a:lnTo>
                  <a:lnTo>
                    <a:pt x="2945608" y="4359275"/>
                  </a:lnTo>
                  <a:lnTo>
                    <a:pt x="2945211" y="4354115"/>
                  </a:lnTo>
                  <a:lnTo>
                    <a:pt x="2944813" y="4348956"/>
                  </a:lnTo>
                  <a:lnTo>
                    <a:pt x="2944813" y="4344193"/>
                  </a:lnTo>
                  <a:lnTo>
                    <a:pt x="2944813" y="4339034"/>
                  </a:lnTo>
                  <a:lnTo>
                    <a:pt x="2945211" y="4334271"/>
                  </a:lnTo>
                  <a:lnTo>
                    <a:pt x="2945608" y="4329112"/>
                  </a:lnTo>
                  <a:lnTo>
                    <a:pt x="2946801" y="4324349"/>
                  </a:lnTo>
                  <a:lnTo>
                    <a:pt x="2948790" y="4314824"/>
                  </a:lnTo>
                  <a:lnTo>
                    <a:pt x="2952369" y="4305299"/>
                  </a:lnTo>
                  <a:lnTo>
                    <a:pt x="2956345" y="4296568"/>
                  </a:lnTo>
                  <a:lnTo>
                    <a:pt x="2961515" y="4289027"/>
                  </a:lnTo>
                  <a:lnTo>
                    <a:pt x="2967083" y="4281090"/>
                  </a:lnTo>
                  <a:lnTo>
                    <a:pt x="2973843" y="4273946"/>
                  </a:lnTo>
                  <a:lnTo>
                    <a:pt x="2981001" y="4267596"/>
                  </a:lnTo>
                  <a:lnTo>
                    <a:pt x="2988557" y="4262040"/>
                  </a:lnTo>
                  <a:lnTo>
                    <a:pt x="2996908" y="4256881"/>
                  </a:lnTo>
                  <a:lnTo>
                    <a:pt x="3005259" y="4252912"/>
                  </a:lnTo>
                  <a:lnTo>
                    <a:pt x="3014405" y="4249340"/>
                  </a:lnTo>
                  <a:lnTo>
                    <a:pt x="3023950" y="4246959"/>
                  </a:lnTo>
                  <a:lnTo>
                    <a:pt x="3028722" y="4246165"/>
                  </a:lnTo>
                  <a:lnTo>
                    <a:pt x="3033891" y="4245768"/>
                  </a:lnTo>
                  <a:lnTo>
                    <a:pt x="3038663" y="4245371"/>
                  </a:lnTo>
                  <a:lnTo>
                    <a:pt x="3043833" y="4244974"/>
                  </a:lnTo>
                  <a:close/>
                  <a:moveTo>
                    <a:pt x="3275806" y="3778249"/>
                  </a:moveTo>
                  <a:lnTo>
                    <a:pt x="3282157" y="3778249"/>
                  </a:lnTo>
                  <a:lnTo>
                    <a:pt x="3288507" y="3778249"/>
                  </a:lnTo>
                  <a:lnTo>
                    <a:pt x="3294460" y="3779043"/>
                  </a:lnTo>
                  <a:lnTo>
                    <a:pt x="3300810" y="3779440"/>
                  </a:lnTo>
                  <a:lnTo>
                    <a:pt x="3306763" y="3780631"/>
                  </a:lnTo>
                  <a:lnTo>
                    <a:pt x="3313113" y="3781821"/>
                  </a:lnTo>
                  <a:lnTo>
                    <a:pt x="3318669" y="3783806"/>
                  </a:lnTo>
                  <a:lnTo>
                    <a:pt x="3324622" y="3785790"/>
                  </a:lnTo>
                  <a:lnTo>
                    <a:pt x="3329782" y="3787774"/>
                  </a:lnTo>
                  <a:lnTo>
                    <a:pt x="3335338" y="3790156"/>
                  </a:lnTo>
                  <a:lnTo>
                    <a:pt x="3340894" y="3793331"/>
                  </a:lnTo>
                  <a:lnTo>
                    <a:pt x="3345657" y="3796109"/>
                  </a:lnTo>
                  <a:lnTo>
                    <a:pt x="3350816" y="3799284"/>
                  </a:lnTo>
                  <a:lnTo>
                    <a:pt x="3355579" y="3802856"/>
                  </a:lnTo>
                  <a:lnTo>
                    <a:pt x="3360341" y="3806427"/>
                  </a:lnTo>
                  <a:lnTo>
                    <a:pt x="3364707" y="3810396"/>
                  </a:lnTo>
                  <a:lnTo>
                    <a:pt x="3369072" y="3814365"/>
                  </a:lnTo>
                  <a:lnTo>
                    <a:pt x="3373041" y="3818731"/>
                  </a:lnTo>
                  <a:lnTo>
                    <a:pt x="3377010" y="3823096"/>
                  </a:lnTo>
                  <a:lnTo>
                    <a:pt x="3380582" y="3827859"/>
                  </a:lnTo>
                  <a:lnTo>
                    <a:pt x="3384154" y="3832621"/>
                  </a:lnTo>
                  <a:lnTo>
                    <a:pt x="3387329" y="3837781"/>
                  </a:lnTo>
                  <a:lnTo>
                    <a:pt x="3390107" y="3842543"/>
                  </a:lnTo>
                  <a:lnTo>
                    <a:pt x="3393282" y="3848099"/>
                  </a:lnTo>
                  <a:lnTo>
                    <a:pt x="3395663" y="3853656"/>
                  </a:lnTo>
                  <a:lnTo>
                    <a:pt x="3397647" y="3858815"/>
                  </a:lnTo>
                  <a:lnTo>
                    <a:pt x="3399235" y="3864768"/>
                  </a:lnTo>
                  <a:lnTo>
                    <a:pt x="3401219" y="3870324"/>
                  </a:lnTo>
                  <a:lnTo>
                    <a:pt x="3402807" y="3876278"/>
                  </a:lnTo>
                  <a:lnTo>
                    <a:pt x="3403601" y="3882628"/>
                  </a:lnTo>
                  <a:lnTo>
                    <a:pt x="3404394" y="3888978"/>
                  </a:lnTo>
                  <a:lnTo>
                    <a:pt x="3404791" y="3894931"/>
                  </a:lnTo>
                  <a:lnTo>
                    <a:pt x="3405188" y="3901281"/>
                  </a:lnTo>
                  <a:lnTo>
                    <a:pt x="3404791" y="3907631"/>
                  </a:lnTo>
                  <a:lnTo>
                    <a:pt x="3404394" y="3913584"/>
                  </a:lnTo>
                  <a:lnTo>
                    <a:pt x="3403601" y="3919934"/>
                  </a:lnTo>
                  <a:lnTo>
                    <a:pt x="3402807" y="3926284"/>
                  </a:lnTo>
                  <a:lnTo>
                    <a:pt x="3401219" y="3931840"/>
                  </a:lnTo>
                  <a:lnTo>
                    <a:pt x="3399235" y="3937793"/>
                  </a:lnTo>
                  <a:lnTo>
                    <a:pt x="3397647" y="3943746"/>
                  </a:lnTo>
                  <a:lnTo>
                    <a:pt x="3395663" y="3948906"/>
                  </a:lnTo>
                  <a:lnTo>
                    <a:pt x="3393282" y="3954462"/>
                  </a:lnTo>
                  <a:lnTo>
                    <a:pt x="3390107" y="3960018"/>
                  </a:lnTo>
                  <a:lnTo>
                    <a:pt x="3387329" y="3964781"/>
                  </a:lnTo>
                  <a:lnTo>
                    <a:pt x="3384154" y="3969940"/>
                  </a:lnTo>
                  <a:lnTo>
                    <a:pt x="3380582" y="3974703"/>
                  </a:lnTo>
                  <a:lnTo>
                    <a:pt x="3377010" y="3979465"/>
                  </a:lnTo>
                  <a:lnTo>
                    <a:pt x="3373041" y="3983831"/>
                  </a:lnTo>
                  <a:lnTo>
                    <a:pt x="3369072" y="3988197"/>
                  </a:lnTo>
                  <a:lnTo>
                    <a:pt x="3364707" y="3992165"/>
                  </a:lnTo>
                  <a:lnTo>
                    <a:pt x="3360341" y="3996134"/>
                  </a:lnTo>
                  <a:lnTo>
                    <a:pt x="3355579" y="3999706"/>
                  </a:lnTo>
                  <a:lnTo>
                    <a:pt x="3350816" y="4002881"/>
                  </a:lnTo>
                  <a:lnTo>
                    <a:pt x="3345657" y="4006453"/>
                  </a:lnTo>
                  <a:lnTo>
                    <a:pt x="3340894" y="4009231"/>
                  </a:lnTo>
                  <a:lnTo>
                    <a:pt x="3335338" y="4012009"/>
                  </a:lnTo>
                  <a:lnTo>
                    <a:pt x="3329782" y="4014787"/>
                  </a:lnTo>
                  <a:lnTo>
                    <a:pt x="3324622" y="4016772"/>
                  </a:lnTo>
                  <a:lnTo>
                    <a:pt x="3318669" y="4018756"/>
                  </a:lnTo>
                  <a:lnTo>
                    <a:pt x="3313113" y="4020343"/>
                  </a:lnTo>
                  <a:lnTo>
                    <a:pt x="3306763" y="4021534"/>
                  </a:lnTo>
                  <a:lnTo>
                    <a:pt x="3300810" y="4023122"/>
                  </a:lnTo>
                  <a:lnTo>
                    <a:pt x="3294460" y="4023518"/>
                  </a:lnTo>
                  <a:lnTo>
                    <a:pt x="3288507" y="4024312"/>
                  </a:lnTo>
                  <a:lnTo>
                    <a:pt x="3282157" y="4024312"/>
                  </a:lnTo>
                  <a:lnTo>
                    <a:pt x="3275806" y="4024312"/>
                  </a:lnTo>
                  <a:lnTo>
                    <a:pt x="3269853" y="4023518"/>
                  </a:lnTo>
                  <a:lnTo>
                    <a:pt x="3263503" y="4023122"/>
                  </a:lnTo>
                  <a:lnTo>
                    <a:pt x="3257153" y="4021534"/>
                  </a:lnTo>
                  <a:lnTo>
                    <a:pt x="3251597" y="4020343"/>
                  </a:lnTo>
                  <a:lnTo>
                    <a:pt x="3245644" y="4018756"/>
                  </a:lnTo>
                  <a:lnTo>
                    <a:pt x="3239691" y="4016772"/>
                  </a:lnTo>
                  <a:lnTo>
                    <a:pt x="3234531" y="4014787"/>
                  </a:lnTo>
                  <a:lnTo>
                    <a:pt x="3228578" y="4012009"/>
                  </a:lnTo>
                  <a:lnTo>
                    <a:pt x="3223419" y="4009231"/>
                  </a:lnTo>
                  <a:lnTo>
                    <a:pt x="3218259" y="4006453"/>
                  </a:lnTo>
                  <a:lnTo>
                    <a:pt x="3213100" y="4002881"/>
                  </a:lnTo>
                  <a:lnTo>
                    <a:pt x="3208734" y="3999706"/>
                  </a:lnTo>
                  <a:lnTo>
                    <a:pt x="3203972" y="3996134"/>
                  </a:lnTo>
                  <a:lnTo>
                    <a:pt x="3199606" y="3992165"/>
                  </a:lnTo>
                  <a:lnTo>
                    <a:pt x="3195241" y="3988197"/>
                  </a:lnTo>
                  <a:lnTo>
                    <a:pt x="3191272" y="3983831"/>
                  </a:lnTo>
                  <a:lnTo>
                    <a:pt x="3186906" y="3979465"/>
                  </a:lnTo>
                  <a:lnTo>
                    <a:pt x="3183731" y="3974703"/>
                  </a:lnTo>
                  <a:lnTo>
                    <a:pt x="3180159" y="3969940"/>
                  </a:lnTo>
                  <a:lnTo>
                    <a:pt x="3176984" y="3964781"/>
                  </a:lnTo>
                  <a:lnTo>
                    <a:pt x="3174206" y="3960018"/>
                  </a:lnTo>
                  <a:lnTo>
                    <a:pt x="3171428" y="3954462"/>
                  </a:lnTo>
                  <a:lnTo>
                    <a:pt x="3168650" y="3948906"/>
                  </a:lnTo>
                  <a:lnTo>
                    <a:pt x="3166666" y="3943746"/>
                  </a:lnTo>
                  <a:lnTo>
                    <a:pt x="3164681" y="3937793"/>
                  </a:lnTo>
                  <a:lnTo>
                    <a:pt x="3163094" y="3931840"/>
                  </a:lnTo>
                  <a:lnTo>
                    <a:pt x="3161506" y="3926284"/>
                  </a:lnTo>
                  <a:lnTo>
                    <a:pt x="3160316" y="3919934"/>
                  </a:lnTo>
                  <a:lnTo>
                    <a:pt x="3159522" y="3913584"/>
                  </a:lnTo>
                  <a:lnTo>
                    <a:pt x="3159125" y="3907631"/>
                  </a:lnTo>
                  <a:lnTo>
                    <a:pt x="3159125" y="3901281"/>
                  </a:lnTo>
                  <a:lnTo>
                    <a:pt x="3159125" y="3894931"/>
                  </a:lnTo>
                  <a:lnTo>
                    <a:pt x="3159522" y="3888978"/>
                  </a:lnTo>
                  <a:lnTo>
                    <a:pt x="3160316" y="3882628"/>
                  </a:lnTo>
                  <a:lnTo>
                    <a:pt x="3161506" y="3876278"/>
                  </a:lnTo>
                  <a:lnTo>
                    <a:pt x="3163094" y="3870324"/>
                  </a:lnTo>
                  <a:lnTo>
                    <a:pt x="3164681" y="3864768"/>
                  </a:lnTo>
                  <a:lnTo>
                    <a:pt x="3166666" y="3858815"/>
                  </a:lnTo>
                  <a:lnTo>
                    <a:pt x="3168650" y="3853656"/>
                  </a:lnTo>
                  <a:lnTo>
                    <a:pt x="3171428" y="3848099"/>
                  </a:lnTo>
                  <a:lnTo>
                    <a:pt x="3174206" y="3842543"/>
                  </a:lnTo>
                  <a:lnTo>
                    <a:pt x="3176984" y="3837781"/>
                  </a:lnTo>
                  <a:lnTo>
                    <a:pt x="3180159" y="3832621"/>
                  </a:lnTo>
                  <a:lnTo>
                    <a:pt x="3183731" y="3827859"/>
                  </a:lnTo>
                  <a:lnTo>
                    <a:pt x="3186906" y="3823096"/>
                  </a:lnTo>
                  <a:lnTo>
                    <a:pt x="3191272" y="3818731"/>
                  </a:lnTo>
                  <a:lnTo>
                    <a:pt x="3195241" y="3814365"/>
                  </a:lnTo>
                  <a:lnTo>
                    <a:pt x="3199606" y="3810396"/>
                  </a:lnTo>
                  <a:lnTo>
                    <a:pt x="3203972" y="3806427"/>
                  </a:lnTo>
                  <a:lnTo>
                    <a:pt x="3208734" y="3802856"/>
                  </a:lnTo>
                  <a:lnTo>
                    <a:pt x="3213100" y="3799284"/>
                  </a:lnTo>
                  <a:lnTo>
                    <a:pt x="3218259" y="3796109"/>
                  </a:lnTo>
                  <a:lnTo>
                    <a:pt x="3223419" y="3793331"/>
                  </a:lnTo>
                  <a:lnTo>
                    <a:pt x="3228578" y="3790156"/>
                  </a:lnTo>
                  <a:lnTo>
                    <a:pt x="3234531" y="3787774"/>
                  </a:lnTo>
                  <a:lnTo>
                    <a:pt x="3239691" y="3785790"/>
                  </a:lnTo>
                  <a:lnTo>
                    <a:pt x="3245644" y="3783806"/>
                  </a:lnTo>
                  <a:lnTo>
                    <a:pt x="3251597" y="3781821"/>
                  </a:lnTo>
                  <a:lnTo>
                    <a:pt x="3257153" y="3780631"/>
                  </a:lnTo>
                  <a:lnTo>
                    <a:pt x="3263503" y="3779440"/>
                  </a:lnTo>
                  <a:lnTo>
                    <a:pt x="3269853" y="3779043"/>
                  </a:lnTo>
                  <a:lnTo>
                    <a:pt x="3275806" y="3778249"/>
                  </a:lnTo>
                  <a:close/>
                  <a:moveTo>
                    <a:pt x="2616002" y="3617912"/>
                  </a:moveTo>
                  <a:lnTo>
                    <a:pt x="2627501" y="3618310"/>
                  </a:lnTo>
                  <a:lnTo>
                    <a:pt x="2638603" y="3619106"/>
                  </a:lnTo>
                  <a:lnTo>
                    <a:pt x="2650103" y="3620300"/>
                  </a:lnTo>
                  <a:lnTo>
                    <a:pt x="2660809" y="3622688"/>
                  </a:lnTo>
                  <a:lnTo>
                    <a:pt x="2671515" y="3625075"/>
                  </a:lnTo>
                  <a:lnTo>
                    <a:pt x="2682221" y="3627861"/>
                  </a:lnTo>
                  <a:lnTo>
                    <a:pt x="2692134" y="3631840"/>
                  </a:lnTo>
                  <a:lnTo>
                    <a:pt x="2702840" y="3635422"/>
                  </a:lnTo>
                  <a:lnTo>
                    <a:pt x="2712356" y="3640197"/>
                  </a:lnTo>
                  <a:lnTo>
                    <a:pt x="2722269" y="3644972"/>
                  </a:lnTo>
                  <a:lnTo>
                    <a:pt x="2731389" y="3650543"/>
                  </a:lnTo>
                  <a:lnTo>
                    <a:pt x="2740509" y="3656114"/>
                  </a:lnTo>
                  <a:lnTo>
                    <a:pt x="2749233" y="3662481"/>
                  </a:lnTo>
                  <a:lnTo>
                    <a:pt x="2757560" y="3669246"/>
                  </a:lnTo>
                  <a:lnTo>
                    <a:pt x="2765490" y="3676011"/>
                  </a:lnTo>
                  <a:lnTo>
                    <a:pt x="2773421" y="3683174"/>
                  </a:lnTo>
                  <a:lnTo>
                    <a:pt x="2780558" y="3691133"/>
                  </a:lnTo>
                  <a:lnTo>
                    <a:pt x="2787299" y="3699092"/>
                  </a:lnTo>
                  <a:lnTo>
                    <a:pt x="2794040" y="3707448"/>
                  </a:lnTo>
                  <a:lnTo>
                    <a:pt x="2800384" y="3716203"/>
                  </a:lnTo>
                  <a:lnTo>
                    <a:pt x="2805935" y="3725355"/>
                  </a:lnTo>
                  <a:lnTo>
                    <a:pt x="2811487" y="3734906"/>
                  </a:lnTo>
                  <a:lnTo>
                    <a:pt x="2816245" y="3744456"/>
                  </a:lnTo>
                  <a:lnTo>
                    <a:pt x="2821003" y="3754007"/>
                  </a:lnTo>
                  <a:lnTo>
                    <a:pt x="2824572" y="3764751"/>
                  </a:lnTo>
                  <a:lnTo>
                    <a:pt x="2828537" y="3775098"/>
                  </a:lnTo>
                  <a:lnTo>
                    <a:pt x="2831313" y="3785444"/>
                  </a:lnTo>
                  <a:lnTo>
                    <a:pt x="2833692" y="3796188"/>
                  </a:lnTo>
                  <a:lnTo>
                    <a:pt x="2835674" y="3806933"/>
                  </a:lnTo>
                  <a:lnTo>
                    <a:pt x="2837260" y="3818473"/>
                  </a:lnTo>
                  <a:lnTo>
                    <a:pt x="2838053" y="3829615"/>
                  </a:lnTo>
                  <a:lnTo>
                    <a:pt x="2838450" y="3841155"/>
                  </a:lnTo>
                  <a:lnTo>
                    <a:pt x="2838053" y="3852297"/>
                  </a:lnTo>
                  <a:lnTo>
                    <a:pt x="2837260" y="3864236"/>
                  </a:lnTo>
                  <a:lnTo>
                    <a:pt x="2835674" y="3874980"/>
                  </a:lnTo>
                  <a:lnTo>
                    <a:pt x="2833692" y="3886122"/>
                  </a:lnTo>
                  <a:lnTo>
                    <a:pt x="2831313" y="3896866"/>
                  </a:lnTo>
                  <a:lnTo>
                    <a:pt x="2828537" y="3907611"/>
                  </a:lnTo>
                  <a:lnTo>
                    <a:pt x="2824572" y="3917957"/>
                  </a:lnTo>
                  <a:lnTo>
                    <a:pt x="2821003" y="3927906"/>
                  </a:lnTo>
                  <a:lnTo>
                    <a:pt x="2816245" y="3937854"/>
                  </a:lnTo>
                  <a:lnTo>
                    <a:pt x="2811487" y="3947405"/>
                  </a:lnTo>
                  <a:lnTo>
                    <a:pt x="2805935" y="3956557"/>
                  </a:lnTo>
                  <a:lnTo>
                    <a:pt x="2800384" y="3965710"/>
                  </a:lnTo>
                  <a:lnTo>
                    <a:pt x="2794040" y="3974464"/>
                  </a:lnTo>
                  <a:lnTo>
                    <a:pt x="2787299" y="3982821"/>
                  </a:lnTo>
                  <a:lnTo>
                    <a:pt x="2780558" y="3991178"/>
                  </a:lnTo>
                  <a:lnTo>
                    <a:pt x="2773421" y="3998738"/>
                  </a:lnTo>
                  <a:lnTo>
                    <a:pt x="2765490" y="4006299"/>
                  </a:lnTo>
                  <a:lnTo>
                    <a:pt x="2757560" y="4013064"/>
                  </a:lnTo>
                  <a:lnTo>
                    <a:pt x="2749233" y="4019829"/>
                  </a:lnTo>
                  <a:lnTo>
                    <a:pt x="2740509" y="4026196"/>
                  </a:lnTo>
                  <a:lnTo>
                    <a:pt x="2731389" y="4032165"/>
                  </a:lnTo>
                  <a:lnTo>
                    <a:pt x="2722269" y="4037338"/>
                  </a:lnTo>
                  <a:lnTo>
                    <a:pt x="2712356" y="4042114"/>
                  </a:lnTo>
                  <a:lnTo>
                    <a:pt x="2702840" y="4046491"/>
                  </a:lnTo>
                  <a:lnTo>
                    <a:pt x="2692134" y="4050868"/>
                  </a:lnTo>
                  <a:lnTo>
                    <a:pt x="2682221" y="4054052"/>
                  </a:lnTo>
                  <a:lnTo>
                    <a:pt x="2671515" y="4056837"/>
                  </a:lnTo>
                  <a:lnTo>
                    <a:pt x="2660809" y="4059623"/>
                  </a:lnTo>
                  <a:lnTo>
                    <a:pt x="2650103" y="4061613"/>
                  </a:lnTo>
                  <a:lnTo>
                    <a:pt x="2638603" y="4062806"/>
                  </a:lnTo>
                  <a:lnTo>
                    <a:pt x="2627501" y="4063602"/>
                  </a:lnTo>
                  <a:lnTo>
                    <a:pt x="2616002" y="4064000"/>
                  </a:lnTo>
                  <a:lnTo>
                    <a:pt x="2604503" y="4063602"/>
                  </a:lnTo>
                  <a:lnTo>
                    <a:pt x="2593400" y="4062806"/>
                  </a:lnTo>
                  <a:lnTo>
                    <a:pt x="2582297" y="4061613"/>
                  </a:lnTo>
                  <a:lnTo>
                    <a:pt x="2571195" y="4059623"/>
                  </a:lnTo>
                  <a:lnTo>
                    <a:pt x="2560489" y="4056837"/>
                  </a:lnTo>
                  <a:lnTo>
                    <a:pt x="2549783" y="4054052"/>
                  </a:lnTo>
                  <a:lnTo>
                    <a:pt x="2539473" y="4050868"/>
                  </a:lnTo>
                  <a:lnTo>
                    <a:pt x="2529560" y="4046491"/>
                  </a:lnTo>
                  <a:lnTo>
                    <a:pt x="2519647" y="4042114"/>
                  </a:lnTo>
                  <a:lnTo>
                    <a:pt x="2510131" y="4037338"/>
                  </a:lnTo>
                  <a:lnTo>
                    <a:pt x="2501011" y="4032165"/>
                  </a:lnTo>
                  <a:lnTo>
                    <a:pt x="2491891" y="4026196"/>
                  </a:lnTo>
                  <a:lnTo>
                    <a:pt x="2483167" y="4019829"/>
                  </a:lnTo>
                  <a:lnTo>
                    <a:pt x="2474841" y="4013064"/>
                  </a:lnTo>
                  <a:lnTo>
                    <a:pt x="2466514" y="4006299"/>
                  </a:lnTo>
                  <a:lnTo>
                    <a:pt x="2458980" y="3998738"/>
                  </a:lnTo>
                  <a:lnTo>
                    <a:pt x="2451446" y="3991178"/>
                  </a:lnTo>
                  <a:lnTo>
                    <a:pt x="2444308" y="3982821"/>
                  </a:lnTo>
                  <a:lnTo>
                    <a:pt x="2437964" y="3974464"/>
                  </a:lnTo>
                  <a:lnTo>
                    <a:pt x="2431620" y="3965710"/>
                  </a:lnTo>
                  <a:lnTo>
                    <a:pt x="2425672" y="3956557"/>
                  </a:lnTo>
                  <a:lnTo>
                    <a:pt x="2420914" y="3947405"/>
                  </a:lnTo>
                  <a:lnTo>
                    <a:pt x="2415759" y="3937854"/>
                  </a:lnTo>
                  <a:lnTo>
                    <a:pt x="2411397" y="3927906"/>
                  </a:lnTo>
                  <a:lnTo>
                    <a:pt x="2407035" y="3917957"/>
                  </a:lnTo>
                  <a:lnTo>
                    <a:pt x="2403863" y="3907611"/>
                  </a:lnTo>
                  <a:lnTo>
                    <a:pt x="2400691" y="3896866"/>
                  </a:lnTo>
                  <a:lnTo>
                    <a:pt x="2398312" y="3886122"/>
                  </a:lnTo>
                  <a:lnTo>
                    <a:pt x="2396329" y="3874980"/>
                  </a:lnTo>
                  <a:lnTo>
                    <a:pt x="2395140" y="3864236"/>
                  </a:lnTo>
                  <a:lnTo>
                    <a:pt x="2394347" y="3852297"/>
                  </a:lnTo>
                  <a:lnTo>
                    <a:pt x="2393950" y="3841155"/>
                  </a:lnTo>
                  <a:lnTo>
                    <a:pt x="2394347" y="3829615"/>
                  </a:lnTo>
                  <a:lnTo>
                    <a:pt x="2395140" y="3818473"/>
                  </a:lnTo>
                  <a:lnTo>
                    <a:pt x="2396329" y="3806933"/>
                  </a:lnTo>
                  <a:lnTo>
                    <a:pt x="2398312" y="3796188"/>
                  </a:lnTo>
                  <a:lnTo>
                    <a:pt x="2400691" y="3785444"/>
                  </a:lnTo>
                  <a:lnTo>
                    <a:pt x="2403863" y="3775098"/>
                  </a:lnTo>
                  <a:lnTo>
                    <a:pt x="2407035" y="3764751"/>
                  </a:lnTo>
                  <a:lnTo>
                    <a:pt x="2411397" y="3754007"/>
                  </a:lnTo>
                  <a:lnTo>
                    <a:pt x="2415759" y="3744456"/>
                  </a:lnTo>
                  <a:lnTo>
                    <a:pt x="2420914" y="3734906"/>
                  </a:lnTo>
                  <a:lnTo>
                    <a:pt x="2425672" y="3725355"/>
                  </a:lnTo>
                  <a:lnTo>
                    <a:pt x="2431620" y="3716203"/>
                  </a:lnTo>
                  <a:lnTo>
                    <a:pt x="2437964" y="3707448"/>
                  </a:lnTo>
                  <a:lnTo>
                    <a:pt x="2444308" y="3699092"/>
                  </a:lnTo>
                  <a:lnTo>
                    <a:pt x="2451446" y="3691133"/>
                  </a:lnTo>
                  <a:lnTo>
                    <a:pt x="2458980" y="3683174"/>
                  </a:lnTo>
                  <a:lnTo>
                    <a:pt x="2466514" y="3676011"/>
                  </a:lnTo>
                  <a:lnTo>
                    <a:pt x="2474841" y="3669246"/>
                  </a:lnTo>
                  <a:lnTo>
                    <a:pt x="2483167" y="3662481"/>
                  </a:lnTo>
                  <a:lnTo>
                    <a:pt x="2491891" y="3656114"/>
                  </a:lnTo>
                  <a:lnTo>
                    <a:pt x="2501011" y="3650543"/>
                  </a:lnTo>
                  <a:lnTo>
                    <a:pt x="2510131" y="3644972"/>
                  </a:lnTo>
                  <a:lnTo>
                    <a:pt x="2519647" y="3640197"/>
                  </a:lnTo>
                  <a:lnTo>
                    <a:pt x="2529560" y="3635422"/>
                  </a:lnTo>
                  <a:lnTo>
                    <a:pt x="2539473" y="3631840"/>
                  </a:lnTo>
                  <a:lnTo>
                    <a:pt x="2549783" y="3627861"/>
                  </a:lnTo>
                  <a:lnTo>
                    <a:pt x="2560489" y="3625075"/>
                  </a:lnTo>
                  <a:lnTo>
                    <a:pt x="2571195" y="3622688"/>
                  </a:lnTo>
                  <a:lnTo>
                    <a:pt x="2582297" y="3620300"/>
                  </a:lnTo>
                  <a:lnTo>
                    <a:pt x="2593400" y="3619106"/>
                  </a:lnTo>
                  <a:lnTo>
                    <a:pt x="2604503" y="3618310"/>
                  </a:lnTo>
                  <a:lnTo>
                    <a:pt x="2616002" y="3617912"/>
                  </a:lnTo>
                  <a:close/>
                  <a:moveTo>
                    <a:pt x="2187774" y="3414712"/>
                  </a:moveTo>
                  <a:lnTo>
                    <a:pt x="2193738" y="3415107"/>
                  </a:lnTo>
                  <a:lnTo>
                    <a:pt x="2199303" y="3415502"/>
                  </a:lnTo>
                  <a:lnTo>
                    <a:pt x="2204869" y="3415897"/>
                  </a:lnTo>
                  <a:lnTo>
                    <a:pt x="2210833" y="3417081"/>
                  </a:lnTo>
                  <a:lnTo>
                    <a:pt x="2216001" y="3418265"/>
                  </a:lnTo>
                  <a:lnTo>
                    <a:pt x="2221567" y="3419845"/>
                  </a:lnTo>
                  <a:lnTo>
                    <a:pt x="2227133" y="3421819"/>
                  </a:lnTo>
                  <a:lnTo>
                    <a:pt x="2231904" y="3423793"/>
                  </a:lnTo>
                  <a:lnTo>
                    <a:pt x="2237470" y="3425767"/>
                  </a:lnTo>
                  <a:lnTo>
                    <a:pt x="2241843" y="3428530"/>
                  </a:lnTo>
                  <a:lnTo>
                    <a:pt x="2247011" y="3431294"/>
                  </a:lnTo>
                  <a:lnTo>
                    <a:pt x="2251384" y="3434058"/>
                  </a:lnTo>
                  <a:lnTo>
                    <a:pt x="2256155" y="3437611"/>
                  </a:lnTo>
                  <a:lnTo>
                    <a:pt x="2260131" y="3440769"/>
                  </a:lnTo>
                  <a:lnTo>
                    <a:pt x="2264504" y="3443928"/>
                  </a:lnTo>
                  <a:lnTo>
                    <a:pt x="2268480" y="3448271"/>
                  </a:lnTo>
                  <a:lnTo>
                    <a:pt x="2272455" y="3451824"/>
                  </a:lnTo>
                  <a:lnTo>
                    <a:pt x="2275636" y="3456167"/>
                  </a:lnTo>
                  <a:lnTo>
                    <a:pt x="2278816" y="3460115"/>
                  </a:lnTo>
                  <a:lnTo>
                    <a:pt x="2282395" y="3464853"/>
                  </a:lnTo>
                  <a:lnTo>
                    <a:pt x="2285178" y="3469195"/>
                  </a:lnTo>
                  <a:lnTo>
                    <a:pt x="2288358" y="3474328"/>
                  </a:lnTo>
                  <a:lnTo>
                    <a:pt x="2290743" y="3479065"/>
                  </a:lnTo>
                  <a:lnTo>
                    <a:pt x="2292731" y="3484198"/>
                  </a:lnTo>
                  <a:lnTo>
                    <a:pt x="2294719" y="3488936"/>
                  </a:lnTo>
                  <a:lnTo>
                    <a:pt x="2296707" y="3494463"/>
                  </a:lnTo>
                  <a:lnTo>
                    <a:pt x="2298297" y="3499990"/>
                  </a:lnTo>
                  <a:lnTo>
                    <a:pt x="2299490" y="3505123"/>
                  </a:lnTo>
                  <a:lnTo>
                    <a:pt x="2300683" y="3511045"/>
                  </a:lnTo>
                  <a:lnTo>
                    <a:pt x="2301478" y="3516967"/>
                  </a:lnTo>
                  <a:lnTo>
                    <a:pt x="2301875" y="3522494"/>
                  </a:lnTo>
                  <a:lnTo>
                    <a:pt x="2301875" y="3528416"/>
                  </a:lnTo>
                  <a:lnTo>
                    <a:pt x="2301875" y="3534338"/>
                  </a:lnTo>
                  <a:lnTo>
                    <a:pt x="2301478" y="3539866"/>
                  </a:lnTo>
                  <a:lnTo>
                    <a:pt x="2300683" y="3545393"/>
                  </a:lnTo>
                  <a:lnTo>
                    <a:pt x="2299490" y="3550920"/>
                  </a:lnTo>
                  <a:lnTo>
                    <a:pt x="2298297" y="3556447"/>
                  </a:lnTo>
                  <a:lnTo>
                    <a:pt x="2296707" y="3561975"/>
                  </a:lnTo>
                  <a:lnTo>
                    <a:pt x="2294719" y="3567107"/>
                  </a:lnTo>
                  <a:lnTo>
                    <a:pt x="2292731" y="3572634"/>
                  </a:lnTo>
                  <a:lnTo>
                    <a:pt x="2290743" y="3577372"/>
                  </a:lnTo>
                  <a:lnTo>
                    <a:pt x="2288358" y="3582504"/>
                  </a:lnTo>
                  <a:lnTo>
                    <a:pt x="2285178" y="3587242"/>
                  </a:lnTo>
                  <a:lnTo>
                    <a:pt x="2282395" y="3591585"/>
                  </a:lnTo>
                  <a:lnTo>
                    <a:pt x="2278816" y="3596323"/>
                  </a:lnTo>
                  <a:lnTo>
                    <a:pt x="2275636" y="3600271"/>
                  </a:lnTo>
                  <a:lnTo>
                    <a:pt x="2272455" y="3604614"/>
                  </a:lnTo>
                  <a:lnTo>
                    <a:pt x="2268480" y="3608562"/>
                  </a:lnTo>
                  <a:lnTo>
                    <a:pt x="2264504" y="3612115"/>
                  </a:lnTo>
                  <a:lnTo>
                    <a:pt x="2260131" y="3615668"/>
                  </a:lnTo>
                  <a:lnTo>
                    <a:pt x="2256155" y="3619221"/>
                  </a:lnTo>
                  <a:lnTo>
                    <a:pt x="2251384" y="3622380"/>
                  </a:lnTo>
                  <a:lnTo>
                    <a:pt x="2247011" y="3625143"/>
                  </a:lnTo>
                  <a:lnTo>
                    <a:pt x="2241843" y="3627907"/>
                  </a:lnTo>
                  <a:lnTo>
                    <a:pt x="2237470" y="3630276"/>
                  </a:lnTo>
                  <a:lnTo>
                    <a:pt x="2231904" y="3633040"/>
                  </a:lnTo>
                  <a:lnTo>
                    <a:pt x="2227133" y="3634619"/>
                  </a:lnTo>
                  <a:lnTo>
                    <a:pt x="2221567" y="3636593"/>
                  </a:lnTo>
                  <a:lnTo>
                    <a:pt x="2216001" y="3637777"/>
                  </a:lnTo>
                  <a:lnTo>
                    <a:pt x="2210833" y="3639751"/>
                  </a:lnTo>
                  <a:lnTo>
                    <a:pt x="2204869" y="3640541"/>
                  </a:lnTo>
                  <a:lnTo>
                    <a:pt x="2199303" y="3641330"/>
                  </a:lnTo>
                  <a:lnTo>
                    <a:pt x="2193738" y="3641725"/>
                  </a:lnTo>
                  <a:lnTo>
                    <a:pt x="2187774" y="3641725"/>
                  </a:lnTo>
                  <a:lnTo>
                    <a:pt x="2181413" y="3641725"/>
                  </a:lnTo>
                  <a:lnTo>
                    <a:pt x="2175847" y="3641330"/>
                  </a:lnTo>
                  <a:lnTo>
                    <a:pt x="2170281" y="3640541"/>
                  </a:lnTo>
                  <a:lnTo>
                    <a:pt x="2164715" y="3639751"/>
                  </a:lnTo>
                  <a:lnTo>
                    <a:pt x="2159149" y="3637777"/>
                  </a:lnTo>
                  <a:lnTo>
                    <a:pt x="2153583" y="3636593"/>
                  </a:lnTo>
                  <a:lnTo>
                    <a:pt x="2148415" y="3634619"/>
                  </a:lnTo>
                  <a:lnTo>
                    <a:pt x="2143247" y="3633040"/>
                  </a:lnTo>
                  <a:lnTo>
                    <a:pt x="2138476" y="3630276"/>
                  </a:lnTo>
                  <a:lnTo>
                    <a:pt x="2133308" y="3627907"/>
                  </a:lnTo>
                  <a:lnTo>
                    <a:pt x="2128139" y="3625143"/>
                  </a:lnTo>
                  <a:lnTo>
                    <a:pt x="2123766" y="3622380"/>
                  </a:lnTo>
                  <a:lnTo>
                    <a:pt x="2118995" y="3619221"/>
                  </a:lnTo>
                  <a:lnTo>
                    <a:pt x="2115020" y="3615668"/>
                  </a:lnTo>
                  <a:lnTo>
                    <a:pt x="2110646" y="3612115"/>
                  </a:lnTo>
                  <a:lnTo>
                    <a:pt x="2106671" y="3608562"/>
                  </a:lnTo>
                  <a:lnTo>
                    <a:pt x="2103093" y="3604614"/>
                  </a:lnTo>
                  <a:lnTo>
                    <a:pt x="2099515" y="3600271"/>
                  </a:lnTo>
                  <a:lnTo>
                    <a:pt x="2096334" y="3596323"/>
                  </a:lnTo>
                  <a:lnTo>
                    <a:pt x="2092756" y="3591585"/>
                  </a:lnTo>
                  <a:lnTo>
                    <a:pt x="2089973" y="3587242"/>
                  </a:lnTo>
                  <a:lnTo>
                    <a:pt x="2087190" y="3582504"/>
                  </a:lnTo>
                  <a:lnTo>
                    <a:pt x="2084805" y="3577372"/>
                  </a:lnTo>
                  <a:lnTo>
                    <a:pt x="2082419" y="3572634"/>
                  </a:lnTo>
                  <a:lnTo>
                    <a:pt x="2080431" y="3567107"/>
                  </a:lnTo>
                  <a:lnTo>
                    <a:pt x="2078444" y="3561975"/>
                  </a:lnTo>
                  <a:lnTo>
                    <a:pt x="2077251" y="3556447"/>
                  </a:lnTo>
                  <a:lnTo>
                    <a:pt x="2076058" y="3550920"/>
                  </a:lnTo>
                  <a:lnTo>
                    <a:pt x="2074468" y="3545393"/>
                  </a:lnTo>
                  <a:lnTo>
                    <a:pt x="2073673" y="3539866"/>
                  </a:lnTo>
                  <a:lnTo>
                    <a:pt x="2073275" y="3534338"/>
                  </a:lnTo>
                  <a:lnTo>
                    <a:pt x="2073275" y="3528416"/>
                  </a:lnTo>
                  <a:lnTo>
                    <a:pt x="2073275" y="3522494"/>
                  </a:lnTo>
                  <a:lnTo>
                    <a:pt x="2073673" y="3516967"/>
                  </a:lnTo>
                  <a:lnTo>
                    <a:pt x="2074468" y="3511045"/>
                  </a:lnTo>
                  <a:lnTo>
                    <a:pt x="2076058" y="3505123"/>
                  </a:lnTo>
                  <a:lnTo>
                    <a:pt x="2077251" y="3499990"/>
                  </a:lnTo>
                  <a:lnTo>
                    <a:pt x="2078444" y="3494463"/>
                  </a:lnTo>
                  <a:lnTo>
                    <a:pt x="2080431" y="3488936"/>
                  </a:lnTo>
                  <a:lnTo>
                    <a:pt x="2082419" y="3484198"/>
                  </a:lnTo>
                  <a:lnTo>
                    <a:pt x="2084805" y="3479065"/>
                  </a:lnTo>
                  <a:lnTo>
                    <a:pt x="2087190" y="3474328"/>
                  </a:lnTo>
                  <a:lnTo>
                    <a:pt x="2089973" y="3469195"/>
                  </a:lnTo>
                  <a:lnTo>
                    <a:pt x="2092756" y="3464853"/>
                  </a:lnTo>
                  <a:lnTo>
                    <a:pt x="2096334" y="3460115"/>
                  </a:lnTo>
                  <a:lnTo>
                    <a:pt x="2099515" y="3456167"/>
                  </a:lnTo>
                  <a:lnTo>
                    <a:pt x="2103093" y="3451824"/>
                  </a:lnTo>
                  <a:lnTo>
                    <a:pt x="2106671" y="3448271"/>
                  </a:lnTo>
                  <a:lnTo>
                    <a:pt x="2110646" y="3443928"/>
                  </a:lnTo>
                  <a:lnTo>
                    <a:pt x="2115020" y="3440769"/>
                  </a:lnTo>
                  <a:lnTo>
                    <a:pt x="2118995" y="3437611"/>
                  </a:lnTo>
                  <a:lnTo>
                    <a:pt x="2123766" y="3434058"/>
                  </a:lnTo>
                  <a:lnTo>
                    <a:pt x="2128139" y="3431294"/>
                  </a:lnTo>
                  <a:lnTo>
                    <a:pt x="2133308" y="3428530"/>
                  </a:lnTo>
                  <a:lnTo>
                    <a:pt x="2138476" y="3425767"/>
                  </a:lnTo>
                  <a:lnTo>
                    <a:pt x="2143247" y="3423793"/>
                  </a:lnTo>
                  <a:lnTo>
                    <a:pt x="2148415" y="3421819"/>
                  </a:lnTo>
                  <a:lnTo>
                    <a:pt x="2153583" y="3419845"/>
                  </a:lnTo>
                  <a:lnTo>
                    <a:pt x="2159149" y="3418265"/>
                  </a:lnTo>
                  <a:lnTo>
                    <a:pt x="2164715" y="3417081"/>
                  </a:lnTo>
                  <a:lnTo>
                    <a:pt x="2170281" y="3415897"/>
                  </a:lnTo>
                  <a:lnTo>
                    <a:pt x="2175847" y="3415502"/>
                  </a:lnTo>
                  <a:lnTo>
                    <a:pt x="2181413" y="3415107"/>
                  </a:lnTo>
                  <a:lnTo>
                    <a:pt x="2187774" y="3414712"/>
                  </a:lnTo>
                  <a:close/>
                  <a:moveTo>
                    <a:pt x="2877146" y="3217862"/>
                  </a:moveTo>
                  <a:lnTo>
                    <a:pt x="2885867" y="3218259"/>
                  </a:lnTo>
                  <a:lnTo>
                    <a:pt x="2894191" y="3219051"/>
                  </a:lnTo>
                  <a:lnTo>
                    <a:pt x="2902515" y="3219844"/>
                  </a:lnTo>
                  <a:lnTo>
                    <a:pt x="2910840" y="3221430"/>
                  </a:lnTo>
                  <a:lnTo>
                    <a:pt x="2918768" y="3223412"/>
                  </a:lnTo>
                  <a:lnTo>
                    <a:pt x="2926696" y="3225394"/>
                  </a:lnTo>
                  <a:lnTo>
                    <a:pt x="2934624" y="3228169"/>
                  </a:lnTo>
                  <a:lnTo>
                    <a:pt x="2942156" y="3230943"/>
                  </a:lnTo>
                  <a:lnTo>
                    <a:pt x="2949291" y="3234511"/>
                  </a:lnTo>
                  <a:lnTo>
                    <a:pt x="2956426" y="3238079"/>
                  </a:lnTo>
                  <a:lnTo>
                    <a:pt x="2963561" y="3242043"/>
                  </a:lnTo>
                  <a:lnTo>
                    <a:pt x="2970300" y="3246403"/>
                  </a:lnTo>
                  <a:lnTo>
                    <a:pt x="2976643" y="3251160"/>
                  </a:lnTo>
                  <a:lnTo>
                    <a:pt x="2982985" y="3255917"/>
                  </a:lnTo>
                  <a:lnTo>
                    <a:pt x="2988931" y="3261070"/>
                  </a:lnTo>
                  <a:lnTo>
                    <a:pt x="2994481" y="3266620"/>
                  </a:lnTo>
                  <a:lnTo>
                    <a:pt x="3000030" y="3272169"/>
                  </a:lnTo>
                  <a:lnTo>
                    <a:pt x="3005580" y="3278512"/>
                  </a:lnTo>
                  <a:lnTo>
                    <a:pt x="3010337" y="3284458"/>
                  </a:lnTo>
                  <a:lnTo>
                    <a:pt x="3015093" y="3291196"/>
                  </a:lnTo>
                  <a:lnTo>
                    <a:pt x="3019057" y="3297935"/>
                  </a:lnTo>
                  <a:lnTo>
                    <a:pt x="3023418" y="3305070"/>
                  </a:lnTo>
                  <a:lnTo>
                    <a:pt x="3026986" y="3312206"/>
                  </a:lnTo>
                  <a:lnTo>
                    <a:pt x="3030553" y="3319341"/>
                  </a:lnTo>
                  <a:lnTo>
                    <a:pt x="3033328" y="3326873"/>
                  </a:lnTo>
                  <a:lnTo>
                    <a:pt x="3035706" y="3334404"/>
                  </a:lnTo>
                  <a:lnTo>
                    <a:pt x="3038085" y="3342332"/>
                  </a:lnTo>
                  <a:lnTo>
                    <a:pt x="3040067" y="3350657"/>
                  </a:lnTo>
                  <a:lnTo>
                    <a:pt x="3041652" y="3358585"/>
                  </a:lnTo>
                  <a:lnTo>
                    <a:pt x="3042445" y="3366909"/>
                  </a:lnTo>
                  <a:lnTo>
                    <a:pt x="3043238" y="3375630"/>
                  </a:lnTo>
                  <a:lnTo>
                    <a:pt x="3043238" y="3383954"/>
                  </a:lnTo>
                  <a:lnTo>
                    <a:pt x="3043238" y="3392675"/>
                  </a:lnTo>
                  <a:lnTo>
                    <a:pt x="3042445" y="3401000"/>
                  </a:lnTo>
                  <a:lnTo>
                    <a:pt x="3041652" y="3408928"/>
                  </a:lnTo>
                  <a:lnTo>
                    <a:pt x="3040067" y="3417252"/>
                  </a:lnTo>
                  <a:lnTo>
                    <a:pt x="3038085" y="3425180"/>
                  </a:lnTo>
                  <a:lnTo>
                    <a:pt x="3035706" y="3433108"/>
                  </a:lnTo>
                  <a:lnTo>
                    <a:pt x="3033328" y="3441036"/>
                  </a:lnTo>
                  <a:lnTo>
                    <a:pt x="3030553" y="3448568"/>
                  </a:lnTo>
                  <a:lnTo>
                    <a:pt x="3026986" y="3456100"/>
                  </a:lnTo>
                  <a:lnTo>
                    <a:pt x="3023418" y="3463235"/>
                  </a:lnTo>
                  <a:lnTo>
                    <a:pt x="3019057" y="3469974"/>
                  </a:lnTo>
                  <a:lnTo>
                    <a:pt x="3015093" y="3476712"/>
                  </a:lnTo>
                  <a:lnTo>
                    <a:pt x="3010337" y="3483451"/>
                  </a:lnTo>
                  <a:lnTo>
                    <a:pt x="3005580" y="3489794"/>
                  </a:lnTo>
                  <a:lnTo>
                    <a:pt x="3000030" y="3495343"/>
                  </a:lnTo>
                  <a:lnTo>
                    <a:pt x="2994481" y="3501289"/>
                  </a:lnTo>
                  <a:lnTo>
                    <a:pt x="2988931" y="3506442"/>
                  </a:lnTo>
                  <a:lnTo>
                    <a:pt x="2982985" y="3511992"/>
                  </a:lnTo>
                  <a:lnTo>
                    <a:pt x="2976643" y="3517145"/>
                  </a:lnTo>
                  <a:lnTo>
                    <a:pt x="2970300" y="3521506"/>
                  </a:lnTo>
                  <a:lnTo>
                    <a:pt x="2963561" y="3525866"/>
                  </a:lnTo>
                  <a:lnTo>
                    <a:pt x="2956426" y="3529830"/>
                  </a:lnTo>
                  <a:lnTo>
                    <a:pt x="2949291" y="3533794"/>
                  </a:lnTo>
                  <a:lnTo>
                    <a:pt x="2942156" y="3536965"/>
                  </a:lnTo>
                  <a:lnTo>
                    <a:pt x="2934624" y="3539740"/>
                  </a:lnTo>
                  <a:lnTo>
                    <a:pt x="2926696" y="3542515"/>
                  </a:lnTo>
                  <a:lnTo>
                    <a:pt x="2918768" y="3544893"/>
                  </a:lnTo>
                  <a:lnTo>
                    <a:pt x="2910840" y="3546479"/>
                  </a:lnTo>
                  <a:lnTo>
                    <a:pt x="2902515" y="3548065"/>
                  </a:lnTo>
                  <a:lnTo>
                    <a:pt x="2894191" y="3548857"/>
                  </a:lnTo>
                  <a:lnTo>
                    <a:pt x="2885867" y="3549650"/>
                  </a:lnTo>
                  <a:lnTo>
                    <a:pt x="2877146" y="3549650"/>
                  </a:lnTo>
                  <a:lnTo>
                    <a:pt x="2868821" y="3549650"/>
                  </a:lnTo>
                  <a:lnTo>
                    <a:pt x="2860101" y="3548857"/>
                  </a:lnTo>
                  <a:lnTo>
                    <a:pt x="2851776" y="3548065"/>
                  </a:lnTo>
                  <a:lnTo>
                    <a:pt x="2843848" y="3546479"/>
                  </a:lnTo>
                  <a:lnTo>
                    <a:pt x="2835524" y="3544893"/>
                  </a:lnTo>
                  <a:lnTo>
                    <a:pt x="2827992" y="3542515"/>
                  </a:lnTo>
                  <a:lnTo>
                    <a:pt x="2820460" y="3539740"/>
                  </a:lnTo>
                  <a:lnTo>
                    <a:pt x="2812929" y="3536965"/>
                  </a:lnTo>
                  <a:lnTo>
                    <a:pt x="2805397" y="3533794"/>
                  </a:lnTo>
                  <a:lnTo>
                    <a:pt x="2798262" y="3529830"/>
                  </a:lnTo>
                  <a:lnTo>
                    <a:pt x="2791127" y="3525866"/>
                  </a:lnTo>
                  <a:lnTo>
                    <a:pt x="2784784" y="3521506"/>
                  </a:lnTo>
                  <a:lnTo>
                    <a:pt x="2778045" y="3517145"/>
                  </a:lnTo>
                  <a:lnTo>
                    <a:pt x="2771703" y="3511992"/>
                  </a:lnTo>
                  <a:lnTo>
                    <a:pt x="2766153" y="3506442"/>
                  </a:lnTo>
                  <a:lnTo>
                    <a:pt x="2760207" y="3501289"/>
                  </a:lnTo>
                  <a:lnTo>
                    <a:pt x="2754261" y="3495343"/>
                  </a:lnTo>
                  <a:lnTo>
                    <a:pt x="2749505" y="3489794"/>
                  </a:lnTo>
                  <a:lnTo>
                    <a:pt x="2744351" y="3483451"/>
                  </a:lnTo>
                  <a:lnTo>
                    <a:pt x="2739991" y="3476712"/>
                  </a:lnTo>
                  <a:lnTo>
                    <a:pt x="2735234" y="3469974"/>
                  </a:lnTo>
                  <a:lnTo>
                    <a:pt x="2731666" y="3463235"/>
                  </a:lnTo>
                  <a:lnTo>
                    <a:pt x="2727702" y="3456100"/>
                  </a:lnTo>
                  <a:lnTo>
                    <a:pt x="2724531" y="3448568"/>
                  </a:lnTo>
                  <a:lnTo>
                    <a:pt x="2721756" y="3441036"/>
                  </a:lnTo>
                  <a:lnTo>
                    <a:pt x="2718982" y="3433108"/>
                  </a:lnTo>
                  <a:lnTo>
                    <a:pt x="2716603" y="3425180"/>
                  </a:lnTo>
                  <a:lnTo>
                    <a:pt x="2715018" y="3417252"/>
                  </a:lnTo>
                  <a:lnTo>
                    <a:pt x="2713432" y="3408928"/>
                  </a:lnTo>
                  <a:lnTo>
                    <a:pt x="2712639" y="3401000"/>
                  </a:lnTo>
                  <a:lnTo>
                    <a:pt x="2711450" y="3392675"/>
                  </a:lnTo>
                  <a:lnTo>
                    <a:pt x="2711450" y="3383954"/>
                  </a:lnTo>
                  <a:lnTo>
                    <a:pt x="2711450" y="3375630"/>
                  </a:lnTo>
                  <a:lnTo>
                    <a:pt x="2712639" y="3366909"/>
                  </a:lnTo>
                  <a:lnTo>
                    <a:pt x="2713432" y="3358585"/>
                  </a:lnTo>
                  <a:lnTo>
                    <a:pt x="2715018" y="3350657"/>
                  </a:lnTo>
                  <a:lnTo>
                    <a:pt x="2716603" y="3342332"/>
                  </a:lnTo>
                  <a:lnTo>
                    <a:pt x="2718982" y="3334404"/>
                  </a:lnTo>
                  <a:lnTo>
                    <a:pt x="2721756" y="3326873"/>
                  </a:lnTo>
                  <a:lnTo>
                    <a:pt x="2724531" y="3319341"/>
                  </a:lnTo>
                  <a:lnTo>
                    <a:pt x="2727702" y="3312206"/>
                  </a:lnTo>
                  <a:lnTo>
                    <a:pt x="2731666" y="3305070"/>
                  </a:lnTo>
                  <a:lnTo>
                    <a:pt x="2735234" y="3297935"/>
                  </a:lnTo>
                  <a:lnTo>
                    <a:pt x="2739991" y="3291196"/>
                  </a:lnTo>
                  <a:lnTo>
                    <a:pt x="2744351" y="3284458"/>
                  </a:lnTo>
                  <a:lnTo>
                    <a:pt x="2749505" y="3278512"/>
                  </a:lnTo>
                  <a:lnTo>
                    <a:pt x="2754261" y="3272169"/>
                  </a:lnTo>
                  <a:lnTo>
                    <a:pt x="2760207" y="3266620"/>
                  </a:lnTo>
                  <a:lnTo>
                    <a:pt x="2766153" y="3261070"/>
                  </a:lnTo>
                  <a:lnTo>
                    <a:pt x="2771703" y="3255917"/>
                  </a:lnTo>
                  <a:lnTo>
                    <a:pt x="2778045" y="3251160"/>
                  </a:lnTo>
                  <a:lnTo>
                    <a:pt x="2784784" y="3246403"/>
                  </a:lnTo>
                  <a:lnTo>
                    <a:pt x="2791127" y="3242043"/>
                  </a:lnTo>
                  <a:lnTo>
                    <a:pt x="2798262" y="3238079"/>
                  </a:lnTo>
                  <a:lnTo>
                    <a:pt x="2805397" y="3234511"/>
                  </a:lnTo>
                  <a:lnTo>
                    <a:pt x="2812929" y="3230943"/>
                  </a:lnTo>
                  <a:lnTo>
                    <a:pt x="2820460" y="3228169"/>
                  </a:lnTo>
                  <a:lnTo>
                    <a:pt x="2827992" y="3225394"/>
                  </a:lnTo>
                  <a:lnTo>
                    <a:pt x="2835524" y="3223412"/>
                  </a:lnTo>
                  <a:lnTo>
                    <a:pt x="2843848" y="3221430"/>
                  </a:lnTo>
                  <a:lnTo>
                    <a:pt x="2851776" y="3219844"/>
                  </a:lnTo>
                  <a:lnTo>
                    <a:pt x="2860101" y="3219051"/>
                  </a:lnTo>
                  <a:lnTo>
                    <a:pt x="2868821" y="3218259"/>
                  </a:lnTo>
                  <a:lnTo>
                    <a:pt x="2877146" y="3217862"/>
                  </a:lnTo>
                  <a:close/>
                  <a:moveTo>
                    <a:pt x="1341242" y="3000374"/>
                  </a:moveTo>
                  <a:lnTo>
                    <a:pt x="410762" y="4429560"/>
                  </a:lnTo>
                  <a:lnTo>
                    <a:pt x="409572" y="4434325"/>
                  </a:lnTo>
                  <a:lnTo>
                    <a:pt x="406794" y="4447826"/>
                  </a:lnTo>
                  <a:lnTo>
                    <a:pt x="404414" y="4458151"/>
                  </a:lnTo>
                  <a:lnTo>
                    <a:pt x="402430" y="4469667"/>
                  </a:lnTo>
                  <a:lnTo>
                    <a:pt x="400446" y="4483169"/>
                  </a:lnTo>
                  <a:lnTo>
                    <a:pt x="398859" y="4498259"/>
                  </a:lnTo>
                  <a:lnTo>
                    <a:pt x="396875" y="4514937"/>
                  </a:lnTo>
                  <a:lnTo>
                    <a:pt x="395287" y="4533204"/>
                  </a:lnTo>
                  <a:lnTo>
                    <a:pt x="394097" y="4552265"/>
                  </a:lnTo>
                  <a:lnTo>
                    <a:pt x="393700" y="4572915"/>
                  </a:lnTo>
                  <a:lnTo>
                    <a:pt x="394097" y="4594359"/>
                  </a:lnTo>
                  <a:lnTo>
                    <a:pt x="394891" y="4616597"/>
                  </a:lnTo>
                  <a:lnTo>
                    <a:pt x="397271" y="4640026"/>
                  </a:lnTo>
                  <a:lnTo>
                    <a:pt x="400049" y="4664249"/>
                  </a:lnTo>
                  <a:lnTo>
                    <a:pt x="401636" y="4676162"/>
                  </a:lnTo>
                  <a:lnTo>
                    <a:pt x="403620" y="4688870"/>
                  </a:lnTo>
                  <a:lnTo>
                    <a:pt x="406398" y="4701180"/>
                  </a:lnTo>
                  <a:lnTo>
                    <a:pt x="409175" y="4713490"/>
                  </a:lnTo>
                  <a:lnTo>
                    <a:pt x="412350" y="4726198"/>
                  </a:lnTo>
                  <a:lnTo>
                    <a:pt x="415921" y="4738905"/>
                  </a:lnTo>
                  <a:lnTo>
                    <a:pt x="419492" y="4752010"/>
                  </a:lnTo>
                  <a:lnTo>
                    <a:pt x="423857" y="4764320"/>
                  </a:lnTo>
                  <a:lnTo>
                    <a:pt x="428221" y="4777425"/>
                  </a:lnTo>
                  <a:lnTo>
                    <a:pt x="433380" y="4790132"/>
                  </a:lnTo>
                  <a:lnTo>
                    <a:pt x="438538" y="4802839"/>
                  </a:lnTo>
                  <a:lnTo>
                    <a:pt x="444887" y="4815944"/>
                  </a:lnTo>
                  <a:lnTo>
                    <a:pt x="451235" y="4828254"/>
                  </a:lnTo>
                  <a:lnTo>
                    <a:pt x="457584" y="4841359"/>
                  </a:lnTo>
                  <a:lnTo>
                    <a:pt x="464726" y="4853669"/>
                  </a:lnTo>
                  <a:lnTo>
                    <a:pt x="472662" y="4866773"/>
                  </a:lnTo>
                  <a:lnTo>
                    <a:pt x="480995" y="4879084"/>
                  </a:lnTo>
                  <a:lnTo>
                    <a:pt x="489724" y="4891394"/>
                  </a:lnTo>
                  <a:lnTo>
                    <a:pt x="498850" y="4903704"/>
                  </a:lnTo>
                  <a:lnTo>
                    <a:pt x="508770" y="4915618"/>
                  </a:lnTo>
                  <a:lnTo>
                    <a:pt x="519087" y="4927531"/>
                  </a:lnTo>
                  <a:lnTo>
                    <a:pt x="530197" y="4939444"/>
                  </a:lnTo>
                  <a:lnTo>
                    <a:pt x="541704" y="4950960"/>
                  </a:lnTo>
                  <a:lnTo>
                    <a:pt x="553608" y="4962476"/>
                  </a:lnTo>
                  <a:lnTo>
                    <a:pt x="566702" y="4973992"/>
                  </a:lnTo>
                  <a:lnTo>
                    <a:pt x="579796" y="4984714"/>
                  </a:lnTo>
                  <a:lnTo>
                    <a:pt x="594081" y="4995436"/>
                  </a:lnTo>
                  <a:lnTo>
                    <a:pt x="609159" y="5005761"/>
                  </a:lnTo>
                  <a:lnTo>
                    <a:pt x="624237" y="5016085"/>
                  </a:lnTo>
                  <a:lnTo>
                    <a:pt x="640109" y="5026410"/>
                  </a:lnTo>
                  <a:lnTo>
                    <a:pt x="657171" y="5035941"/>
                  </a:lnTo>
                  <a:lnTo>
                    <a:pt x="674630" y="5045074"/>
                  </a:lnTo>
                  <a:lnTo>
                    <a:pt x="3954917" y="5045074"/>
                  </a:lnTo>
                  <a:lnTo>
                    <a:pt x="3972376" y="5035941"/>
                  </a:lnTo>
                  <a:lnTo>
                    <a:pt x="3989041" y="5026410"/>
                  </a:lnTo>
                  <a:lnTo>
                    <a:pt x="4005310" y="5016085"/>
                  </a:lnTo>
                  <a:lnTo>
                    <a:pt x="4020785" y="5005761"/>
                  </a:lnTo>
                  <a:lnTo>
                    <a:pt x="4035069" y="4995436"/>
                  </a:lnTo>
                  <a:lnTo>
                    <a:pt x="4049354" y="4984714"/>
                  </a:lnTo>
                  <a:lnTo>
                    <a:pt x="4062448" y="4973992"/>
                  </a:lnTo>
                  <a:lnTo>
                    <a:pt x="4075543" y="4962476"/>
                  </a:lnTo>
                  <a:lnTo>
                    <a:pt x="4087446" y="4950960"/>
                  </a:lnTo>
                  <a:lnTo>
                    <a:pt x="4098953" y="4939444"/>
                  </a:lnTo>
                  <a:lnTo>
                    <a:pt x="4110063" y="4927531"/>
                  </a:lnTo>
                  <a:lnTo>
                    <a:pt x="4120777" y="4915618"/>
                  </a:lnTo>
                  <a:lnTo>
                    <a:pt x="4130300" y="4903704"/>
                  </a:lnTo>
                  <a:lnTo>
                    <a:pt x="4139823" y="4891394"/>
                  </a:lnTo>
                  <a:lnTo>
                    <a:pt x="4148552" y="4879084"/>
                  </a:lnTo>
                  <a:lnTo>
                    <a:pt x="4156488" y="4866773"/>
                  </a:lnTo>
                  <a:lnTo>
                    <a:pt x="4164424" y="4853669"/>
                  </a:lnTo>
                  <a:lnTo>
                    <a:pt x="4171566" y="4841359"/>
                  </a:lnTo>
                  <a:lnTo>
                    <a:pt x="4178312" y="4828254"/>
                  </a:lnTo>
                  <a:lnTo>
                    <a:pt x="4184661" y="4815944"/>
                  </a:lnTo>
                  <a:lnTo>
                    <a:pt x="4190613" y="4802839"/>
                  </a:lnTo>
                  <a:lnTo>
                    <a:pt x="4195771" y="4790132"/>
                  </a:lnTo>
                  <a:lnTo>
                    <a:pt x="4200929" y="4777425"/>
                  </a:lnTo>
                  <a:lnTo>
                    <a:pt x="4205294" y="4764320"/>
                  </a:lnTo>
                  <a:lnTo>
                    <a:pt x="4209659" y="4752010"/>
                  </a:lnTo>
                  <a:lnTo>
                    <a:pt x="4213627" y="4738905"/>
                  </a:lnTo>
                  <a:lnTo>
                    <a:pt x="4217197" y="4726198"/>
                  </a:lnTo>
                  <a:lnTo>
                    <a:pt x="4219975" y="4713490"/>
                  </a:lnTo>
                  <a:lnTo>
                    <a:pt x="4222753" y="4701180"/>
                  </a:lnTo>
                  <a:lnTo>
                    <a:pt x="4225530" y="4688870"/>
                  </a:lnTo>
                  <a:lnTo>
                    <a:pt x="4227514" y="4676162"/>
                  </a:lnTo>
                  <a:lnTo>
                    <a:pt x="4229498" y="4664249"/>
                  </a:lnTo>
                  <a:lnTo>
                    <a:pt x="4232673" y="4640026"/>
                  </a:lnTo>
                  <a:lnTo>
                    <a:pt x="4234259" y="4616597"/>
                  </a:lnTo>
                  <a:lnTo>
                    <a:pt x="4235450" y="4594359"/>
                  </a:lnTo>
                  <a:lnTo>
                    <a:pt x="4235450" y="4572915"/>
                  </a:lnTo>
                  <a:lnTo>
                    <a:pt x="4235053" y="4552265"/>
                  </a:lnTo>
                  <a:lnTo>
                    <a:pt x="4234259" y="4533204"/>
                  </a:lnTo>
                  <a:lnTo>
                    <a:pt x="4232673" y="4514937"/>
                  </a:lnTo>
                  <a:lnTo>
                    <a:pt x="4230689" y="4498259"/>
                  </a:lnTo>
                  <a:lnTo>
                    <a:pt x="4228705" y="4483169"/>
                  </a:lnTo>
                  <a:lnTo>
                    <a:pt x="4226721" y="4469667"/>
                  </a:lnTo>
                  <a:lnTo>
                    <a:pt x="4224737" y="4458151"/>
                  </a:lnTo>
                  <a:lnTo>
                    <a:pt x="4222356" y="4447826"/>
                  </a:lnTo>
                  <a:lnTo>
                    <a:pt x="4219578" y="4434325"/>
                  </a:lnTo>
                  <a:lnTo>
                    <a:pt x="4218388" y="4429560"/>
                  </a:lnTo>
                  <a:lnTo>
                    <a:pt x="3282826" y="3000490"/>
                  </a:lnTo>
                  <a:lnTo>
                    <a:pt x="3282951" y="3001367"/>
                  </a:lnTo>
                  <a:lnTo>
                    <a:pt x="3282554" y="3003754"/>
                  </a:lnTo>
                  <a:lnTo>
                    <a:pt x="3281761" y="3006140"/>
                  </a:lnTo>
                  <a:lnTo>
                    <a:pt x="3280173" y="3008526"/>
                  </a:lnTo>
                  <a:lnTo>
                    <a:pt x="3278189" y="3010913"/>
                  </a:lnTo>
                  <a:lnTo>
                    <a:pt x="3275015" y="3013299"/>
                  </a:lnTo>
                  <a:lnTo>
                    <a:pt x="3271841" y="3015685"/>
                  </a:lnTo>
                  <a:lnTo>
                    <a:pt x="3267476" y="3017674"/>
                  </a:lnTo>
                  <a:lnTo>
                    <a:pt x="3263111" y="3020458"/>
                  </a:lnTo>
                  <a:lnTo>
                    <a:pt x="3252398" y="3024832"/>
                  </a:lnTo>
                  <a:lnTo>
                    <a:pt x="3239304" y="3029605"/>
                  </a:lnTo>
                  <a:lnTo>
                    <a:pt x="3223829" y="3033582"/>
                  </a:lnTo>
                  <a:lnTo>
                    <a:pt x="3206370" y="3037957"/>
                  </a:lnTo>
                  <a:lnTo>
                    <a:pt x="3186927" y="3041934"/>
                  </a:lnTo>
                  <a:lnTo>
                    <a:pt x="3165897" y="3046309"/>
                  </a:lnTo>
                  <a:lnTo>
                    <a:pt x="3142486" y="3050286"/>
                  </a:lnTo>
                  <a:lnTo>
                    <a:pt x="3117091" y="3054263"/>
                  </a:lnTo>
                  <a:lnTo>
                    <a:pt x="3090109" y="3057843"/>
                  </a:lnTo>
                  <a:lnTo>
                    <a:pt x="3061143" y="3061024"/>
                  </a:lnTo>
                  <a:lnTo>
                    <a:pt x="3030987" y="3065001"/>
                  </a:lnTo>
                  <a:lnTo>
                    <a:pt x="2998847" y="3068183"/>
                  </a:lnTo>
                  <a:lnTo>
                    <a:pt x="2964722" y="3070967"/>
                  </a:lnTo>
                  <a:lnTo>
                    <a:pt x="2929804" y="3074149"/>
                  </a:lnTo>
                  <a:lnTo>
                    <a:pt x="2892903" y="3076933"/>
                  </a:lnTo>
                  <a:lnTo>
                    <a:pt x="2855207" y="3079319"/>
                  </a:lnTo>
                  <a:lnTo>
                    <a:pt x="2815528" y="3082103"/>
                  </a:lnTo>
                  <a:lnTo>
                    <a:pt x="2775055" y="3084489"/>
                  </a:lnTo>
                  <a:lnTo>
                    <a:pt x="2690141" y="3088069"/>
                  </a:lnTo>
                  <a:lnTo>
                    <a:pt x="2600862" y="3091648"/>
                  </a:lnTo>
                  <a:lnTo>
                    <a:pt x="2507615" y="3093637"/>
                  </a:lnTo>
                  <a:lnTo>
                    <a:pt x="2411195" y="3095227"/>
                  </a:lnTo>
                  <a:lnTo>
                    <a:pt x="2312393" y="3095625"/>
                  </a:lnTo>
                  <a:lnTo>
                    <a:pt x="2213195" y="3095227"/>
                  </a:lnTo>
                  <a:lnTo>
                    <a:pt x="2116774" y="3093637"/>
                  </a:lnTo>
                  <a:lnTo>
                    <a:pt x="2023924" y="3091648"/>
                  </a:lnTo>
                  <a:lnTo>
                    <a:pt x="1934645" y="3088069"/>
                  </a:lnTo>
                  <a:lnTo>
                    <a:pt x="1849731" y="3084489"/>
                  </a:lnTo>
                  <a:lnTo>
                    <a:pt x="1808862" y="3082103"/>
                  </a:lnTo>
                  <a:lnTo>
                    <a:pt x="1769579" y="3079319"/>
                  </a:lnTo>
                  <a:lnTo>
                    <a:pt x="1731884" y="3076933"/>
                  </a:lnTo>
                  <a:lnTo>
                    <a:pt x="1694982" y="3074149"/>
                  </a:lnTo>
                  <a:lnTo>
                    <a:pt x="1659667" y="3070967"/>
                  </a:lnTo>
                  <a:lnTo>
                    <a:pt x="1626336" y="3068183"/>
                  </a:lnTo>
                  <a:lnTo>
                    <a:pt x="1593799" y="3065001"/>
                  </a:lnTo>
                  <a:lnTo>
                    <a:pt x="1563643" y="3061024"/>
                  </a:lnTo>
                  <a:lnTo>
                    <a:pt x="1534677" y="3057843"/>
                  </a:lnTo>
                  <a:lnTo>
                    <a:pt x="1507298" y="3054263"/>
                  </a:lnTo>
                  <a:lnTo>
                    <a:pt x="1482300" y="3050286"/>
                  </a:lnTo>
                  <a:lnTo>
                    <a:pt x="1458889" y="3046309"/>
                  </a:lnTo>
                  <a:lnTo>
                    <a:pt x="1437462" y="3041934"/>
                  </a:lnTo>
                  <a:lnTo>
                    <a:pt x="1418019" y="3037957"/>
                  </a:lnTo>
                  <a:lnTo>
                    <a:pt x="1400561" y="3033582"/>
                  </a:lnTo>
                  <a:lnTo>
                    <a:pt x="1385086" y="3029605"/>
                  </a:lnTo>
                  <a:lnTo>
                    <a:pt x="1372388" y="3024832"/>
                  </a:lnTo>
                  <a:lnTo>
                    <a:pt x="1361675" y="3020458"/>
                  </a:lnTo>
                  <a:lnTo>
                    <a:pt x="1356913" y="3017674"/>
                  </a:lnTo>
                  <a:lnTo>
                    <a:pt x="1352945" y="3015685"/>
                  </a:lnTo>
                  <a:lnTo>
                    <a:pt x="1349374" y="3013299"/>
                  </a:lnTo>
                  <a:lnTo>
                    <a:pt x="1346597" y="3010913"/>
                  </a:lnTo>
                  <a:lnTo>
                    <a:pt x="1344613" y="3008526"/>
                  </a:lnTo>
                  <a:lnTo>
                    <a:pt x="1343025" y="3006140"/>
                  </a:lnTo>
                  <a:lnTo>
                    <a:pt x="1341835" y="3003754"/>
                  </a:lnTo>
                  <a:lnTo>
                    <a:pt x="1341438" y="3001367"/>
                  </a:lnTo>
                  <a:lnTo>
                    <a:pt x="1341580" y="3000374"/>
                  </a:lnTo>
                  <a:lnTo>
                    <a:pt x="1341242" y="3000374"/>
                  </a:lnTo>
                  <a:close/>
                  <a:moveTo>
                    <a:pt x="1717823" y="0"/>
                  </a:moveTo>
                  <a:lnTo>
                    <a:pt x="2909343" y="0"/>
                  </a:lnTo>
                  <a:lnTo>
                    <a:pt x="2919266" y="3571"/>
                  </a:lnTo>
                  <a:lnTo>
                    <a:pt x="2927601" y="6745"/>
                  </a:lnTo>
                  <a:lnTo>
                    <a:pt x="2935937" y="11110"/>
                  </a:lnTo>
                  <a:lnTo>
                    <a:pt x="2946653" y="15872"/>
                  </a:lnTo>
                  <a:lnTo>
                    <a:pt x="2959354" y="22618"/>
                  </a:lnTo>
                  <a:lnTo>
                    <a:pt x="2972849" y="30951"/>
                  </a:lnTo>
                  <a:lnTo>
                    <a:pt x="2987931" y="40871"/>
                  </a:lnTo>
                  <a:lnTo>
                    <a:pt x="2995870" y="46427"/>
                  </a:lnTo>
                  <a:lnTo>
                    <a:pt x="3003808" y="52776"/>
                  </a:lnTo>
                  <a:lnTo>
                    <a:pt x="3011349" y="58728"/>
                  </a:lnTo>
                  <a:lnTo>
                    <a:pt x="3019684" y="65474"/>
                  </a:lnTo>
                  <a:lnTo>
                    <a:pt x="3027623" y="72616"/>
                  </a:lnTo>
                  <a:lnTo>
                    <a:pt x="3035957" y="80553"/>
                  </a:lnTo>
                  <a:lnTo>
                    <a:pt x="3043896" y="88489"/>
                  </a:lnTo>
                  <a:lnTo>
                    <a:pt x="3051834" y="97219"/>
                  </a:lnTo>
                  <a:lnTo>
                    <a:pt x="3059375" y="105949"/>
                  </a:lnTo>
                  <a:lnTo>
                    <a:pt x="3066917" y="115472"/>
                  </a:lnTo>
                  <a:lnTo>
                    <a:pt x="3074458" y="125393"/>
                  </a:lnTo>
                  <a:lnTo>
                    <a:pt x="3080808" y="135313"/>
                  </a:lnTo>
                  <a:lnTo>
                    <a:pt x="3087556" y="146027"/>
                  </a:lnTo>
                  <a:lnTo>
                    <a:pt x="3093509" y="157536"/>
                  </a:lnTo>
                  <a:lnTo>
                    <a:pt x="3099066" y="169439"/>
                  </a:lnTo>
                  <a:lnTo>
                    <a:pt x="3104226" y="181344"/>
                  </a:lnTo>
                  <a:lnTo>
                    <a:pt x="3108592" y="194439"/>
                  </a:lnTo>
                  <a:lnTo>
                    <a:pt x="3112958" y="207534"/>
                  </a:lnTo>
                  <a:lnTo>
                    <a:pt x="3115339" y="217058"/>
                  </a:lnTo>
                  <a:lnTo>
                    <a:pt x="3117324" y="226581"/>
                  </a:lnTo>
                  <a:lnTo>
                    <a:pt x="3119309" y="236502"/>
                  </a:lnTo>
                  <a:lnTo>
                    <a:pt x="3120499" y="246025"/>
                  </a:lnTo>
                  <a:lnTo>
                    <a:pt x="3121690" y="256342"/>
                  </a:lnTo>
                  <a:lnTo>
                    <a:pt x="3122087" y="266263"/>
                  </a:lnTo>
                  <a:lnTo>
                    <a:pt x="3122484" y="276184"/>
                  </a:lnTo>
                  <a:lnTo>
                    <a:pt x="3122484" y="286103"/>
                  </a:lnTo>
                  <a:lnTo>
                    <a:pt x="3121690" y="296024"/>
                  </a:lnTo>
                  <a:lnTo>
                    <a:pt x="3121293" y="306341"/>
                  </a:lnTo>
                  <a:lnTo>
                    <a:pt x="3120102" y="316659"/>
                  </a:lnTo>
                  <a:lnTo>
                    <a:pt x="3118515" y="326976"/>
                  </a:lnTo>
                  <a:lnTo>
                    <a:pt x="3116530" y="337690"/>
                  </a:lnTo>
                  <a:lnTo>
                    <a:pt x="3114149" y="348007"/>
                  </a:lnTo>
                  <a:lnTo>
                    <a:pt x="3111767" y="358325"/>
                  </a:lnTo>
                  <a:lnTo>
                    <a:pt x="3108592" y="369039"/>
                  </a:lnTo>
                  <a:lnTo>
                    <a:pt x="3105417" y="379356"/>
                  </a:lnTo>
                  <a:lnTo>
                    <a:pt x="3101845" y="390466"/>
                  </a:lnTo>
                  <a:lnTo>
                    <a:pt x="3097479" y="401180"/>
                  </a:lnTo>
                  <a:lnTo>
                    <a:pt x="3093509" y="411894"/>
                  </a:lnTo>
                  <a:lnTo>
                    <a:pt x="3088747" y="422609"/>
                  </a:lnTo>
                  <a:lnTo>
                    <a:pt x="3083587" y="434116"/>
                  </a:lnTo>
                  <a:lnTo>
                    <a:pt x="3078030" y="444830"/>
                  </a:lnTo>
                  <a:lnTo>
                    <a:pt x="3072076" y="455940"/>
                  </a:lnTo>
                  <a:lnTo>
                    <a:pt x="3066123" y="466655"/>
                  </a:lnTo>
                  <a:lnTo>
                    <a:pt x="3059772" y="477766"/>
                  </a:lnTo>
                  <a:lnTo>
                    <a:pt x="3052628" y="489274"/>
                  </a:lnTo>
                  <a:lnTo>
                    <a:pt x="3045483" y="500781"/>
                  </a:lnTo>
                  <a:lnTo>
                    <a:pt x="3037942" y="511891"/>
                  </a:lnTo>
                  <a:lnTo>
                    <a:pt x="3030401" y="523400"/>
                  </a:lnTo>
                  <a:lnTo>
                    <a:pt x="3022066" y="534908"/>
                  </a:lnTo>
                  <a:lnTo>
                    <a:pt x="3013334" y="546415"/>
                  </a:lnTo>
                  <a:lnTo>
                    <a:pt x="3013334" y="2104709"/>
                  </a:lnTo>
                  <a:lnTo>
                    <a:pt x="4604543" y="4495920"/>
                  </a:lnTo>
                  <a:lnTo>
                    <a:pt x="4606527" y="4504649"/>
                  </a:lnTo>
                  <a:lnTo>
                    <a:pt x="4608511" y="4511792"/>
                  </a:lnTo>
                  <a:lnTo>
                    <a:pt x="4612481" y="4530046"/>
                  </a:lnTo>
                  <a:lnTo>
                    <a:pt x="4614862" y="4542744"/>
                  </a:lnTo>
                  <a:lnTo>
                    <a:pt x="4617243" y="4558220"/>
                  </a:lnTo>
                  <a:lnTo>
                    <a:pt x="4619625" y="4575679"/>
                  </a:lnTo>
                  <a:lnTo>
                    <a:pt x="4622403" y="4595123"/>
                  </a:lnTo>
                  <a:lnTo>
                    <a:pt x="4624387" y="4616948"/>
                  </a:lnTo>
                  <a:lnTo>
                    <a:pt x="4625975" y="4639964"/>
                  </a:lnTo>
                  <a:lnTo>
                    <a:pt x="4627166" y="4664963"/>
                  </a:lnTo>
                  <a:lnTo>
                    <a:pt x="4627563" y="4691153"/>
                  </a:lnTo>
                  <a:lnTo>
                    <a:pt x="4627166" y="4718533"/>
                  </a:lnTo>
                  <a:lnTo>
                    <a:pt x="4626373" y="4733215"/>
                  </a:lnTo>
                  <a:lnTo>
                    <a:pt x="4625579" y="4747501"/>
                  </a:lnTo>
                  <a:lnTo>
                    <a:pt x="4624387" y="4762183"/>
                  </a:lnTo>
                  <a:lnTo>
                    <a:pt x="4623197" y="4777262"/>
                  </a:lnTo>
                  <a:lnTo>
                    <a:pt x="4621213" y="4792341"/>
                  </a:lnTo>
                  <a:lnTo>
                    <a:pt x="4618831" y="4807817"/>
                  </a:lnTo>
                  <a:lnTo>
                    <a:pt x="4616449" y="4823689"/>
                  </a:lnTo>
                  <a:lnTo>
                    <a:pt x="4614068" y="4839562"/>
                  </a:lnTo>
                  <a:lnTo>
                    <a:pt x="4610496" y="4855038"/>
                  </a:lnTo>
                  <a:lnTo>
                    <a:pt x="4606923" y="4870910"/>
                  </a:lnTo>
                  <a:lnTo>
                    <a:pt x="4602557" y="4887180"/>
                  </a:lnTo>
                  <a:lnTo>
                    <a:pt x="4598191" y="4903449"/>
                  </a:lnTo>
                  <a:lnTo>
                    <a:pt x="4593032" y="4919719"/>
                  </a:lnTo>
                  <a:lnTo>
                    <a:pt x="4587872" y="4935988"/>
                  </a:lnTo>
                  <a:lnTo>
                    <a:pt x="4581919" y="4952257"/>
                  </a:lnTo>
                  <a:lnTo>
                    <a:pt x="4575171" y="4968527"/>
                  </a:lnTo>
                  <a:lnTo>
                    <a:pt x="4568821" y="4985193"/>
                  </a:lnTo>
                  <a:lnTo>
                    <a:pt x="4560883" y="5001463"/>
                  </a:lnTo>
                  <a:lnTo>
                    <a:pt x="4552944" y="5017732"/>
                  </a:lnTo>
                  <a:lnTo>
                    <a:pt x="4544212" y="5033605"/>
                  </a:lnTo>
                  <a:lnTo>
                    <a:pt x="4535083" y="5049874"/>
                  </a:lnTo>
                  <a:lnTo>
                    <a:pt x="4525161" y="5066144"/>
                  </a:lnTo>
                  <a:lnTo>
                    <a:pt x="4514047" y="5082016"/>
                  </a:lnTo>
                  <a:lnTo>
                    <a:pt x="4503331" y="5097889"/>
                  </a:lnTo>
                  <a:lnTo>
                    <a:pt x="4491423" y="5112968"/>
                  </a:lnTo>
                  <a:lnTo>
                    <a:pt x="4478722" y="5128444"/>
                  </a:lnTo>
                  <a:lnTo>
                    <a:pt x="4465624" y="5143919"/>
                  </a:lnTo>
                  <a:lnTo>
                    <a:pt x="4451335" y="5158998"/>
                  </a:lnTo>
                  <a:lnTo>
                    <a:pt x="4437047" y="5173681"/>
                  </a:lnTo>
                  <a:lnTo>
                    <a:pt x="4421171" y="5188363"/>
                  </a:lnTo>
                  <a:lnTo>
                    <a:pt x="4404897" y="5202251"/>
                  </a:lnTo>
                  <a:lnTo>
                    <a:pt x="4387830" y="5216537"/>
                  </a:lnTo>
                  <a:lnTo>
                    <a:pt x="4369969" y="5230028"/>
                  </a:lnTo>
                  <a:lnTo>
                    <a:pt x="4351315" y="5243520"/>
                  </a:lnTo>
                  <a:lnTo>
                    <a:pt x="4331865" y="5256615"/>
                  </a:lnTo>
                  <a:lnTo>
                    <a:pt x="4311227" y="5268916"/>
                  </a:lnTo>
                  <a:lnTo>
                    <a:pt x="4290191" y="5281218"/>
                  </a:lnTo>
                  <a:lnTo>
                    <a:pt x="4267963" y="5293122"/>
                  </a:lnTo>
                  <a:lnTo>
                    <a:pt x="4255659" y="5299074"/>
                  </a:lnTo>
                  <a:lnTo>
                    <a:pt x="371507" y="5299074"/>
                  </a:lnTo>
                  <a:lnTo>
                    <a:pt x="359600" y="5293122"/>
                  </a:lnTo>
                  <a:lnTo>
                    <a:pt x="337373" y="5281218"/>
                  </a:lnTo>
                  <a:lnTo>
                    <a:pt x="315940" y="5268916"/>
                  </a:lnTo>
                  <a:lnTo>
                    <a:pt x="295301" y="5256615"/>
                  </a:lnTo>
                  <a:lnTo>
                    <a:pt x="275852" y="5243520"/>
                  </a:lnTo>
                  <a:lnTo>
                    <a:pt x="257197" y="5230028"/>
                  </a:lnTo>
                  <a:lnTo>
                    <a:pt x="239336" y="5216537"/>
                  </a:lnTo>
                  <a:lnTo>
                    <a:pt x="222269" y="5202251"/>
                  </a:lnTo>
                  <a:lnTo>
                    <a:pt x="205996" y="5188363"/>
                  </a:lnTo>
                  <a:lnTo>
                    <a:pt x="190517" y="5173681"/>
                  </a:lnTo>
                  <a:lnTo>
                    <a:pt x="175831" y="5158998"/>
                  </a:lnTo>
                  <a:lnTo>
                    <a:pt x="161939" y="5143919"/>
                  </a:lnTo>
                  <a:lnTo>
                    <a:pt x="148841" y="5128444"/>
                  </a:lnTo>
                  <a:lnTo>
                    <a:pt x="135743" y="5112968"/>
                  </a:lnTo>
                  <a:lnTo>
                    <a:pt x="124233" y="5097889"/>
                  </a:lnTo>
                  <a:lnTo>
                    <a:pt x="113119" y="5082016"/>
                  </a:lnTo>
                  <a:lnTo>
                    <a:pt x="102403" y="5066144"/>
                  </a:lnTo>
                  <a:lnTo>
                    <a:pt x="92480" y="5049874"/>
                  </a:lnTo>
                  <a:lnTo>
                    <a:pt x="82954" y="5033605"/>
                  </a:lnTo>
                  <a:lnTo>
                    <a:pt x="74222" y="5017732"/>
                  </a:lnTo>
                  <a:lnTo>
                    <a:pt x="66284" y="5001463"/>
                  </a:lnTo>
                  <a:lnTo>
                    <a:pt x="59140" y="4985193"/>
                  </a:lnTo>
                  <a:lnTo>
                    <a:pt x="51995" y="4968527"/>
                  </a:lnTo>
                  <a:lnTo>
                    <a:pt x="45248" y="4952257"/>
                  </a:lnTo>
                  <a:lnTo>
                    <a:pt x="39294" y="4935988"/>
                  </a:lnTo>
                  <a:lnTo>
                    <a:pt x="34134" y="4919719"/>
                  </a:lnTo>
                  <a:lnTo>
                    <a:pt x="28975" y="4903449"/>
                  </a:lnTo>
                  <a:lnTo>
                    <a:pt x="24609" y="4887180"/>
                  </a:lnTo>
                  <a:lnTo>
                    <a:pt x="20243" y="4870910"/>
                  </a:lnTo>
                  <a:lnTo>
                    <a:pt x="17067" y="4855038"/>
                  </a:lnTo>
                  <a:lnTo>
                    <a:pt x="13495" y="4839562"/>
                  </a:lnTo>
                  <a:lnTo>
                    <a:pt x="10717" y="4823689"/>
                  </a:lnTo>
                  <a:lnTo>
                    <a:pt x="8335" y="4807817"/>
                  </a:lnTo>
                  <a:lnTo>
                    <a:pt x="6351" y="4792341"/>
                  </a:lnTo>
                  <a:lnTo>
                    <a:pt x="4366" y="4777262"/>
                  </a:lnTo>
                  <a:lnTo>
                    <a:pt x="2779" y="4762183"/>
                  </a:lnTo>
                  <a:lnTo>
                    <a:pt x="1588" y="4747501"/>
                  </a:lnTo>
                  <a:lnTo>
                    <a:pt x="794" y="4733215"/>
                  </a:lnTo>
                  <a:lnTo>
                    <a:pt x="397" y="4718533"/>
                  </a:lnTo>
                  <a:lnTo>
                    <a:pt x="0" y="4691153"/>
                  </a:lnTo>
                  <a:lnTo>
                    <a:pt x="397" y="4664963"/>
                  </a:lnTo>
                  <a:lnTo>
                    <a:pt x="1191" y="4639964"/>
                  </a:lnTo>
                  <a:lnTo>
                    <a:pt x="2779" y="4616948"/>
                  </a:lnTo>
                  <a:lnTo>
                    <a:pt x="4763" y="4595123"/>
                  </a:lnTo>
                  <a:lnTo>
                    <a:pt x="7542" y="4575679"/>
                  </a:lnTo>
                  <a:lnTo>
                    <a:pt x="9923" y="4558220"/>
                  </a:lnTo>
                  <a:lnTo>
                    <a:pt x="12304" y="4542744"/>
                  </a:lnTo>
                  <a:lnTo>
                    <a:pt x="15083" y="4530046"/>
                  </a:lnTo>
                  <a:lnTo>
                    <a:pt x="19052" y="4511792"/>
                  </a:lnTo>
                  <a:lnTo>
                    <a:pt x="20640" y="4504649"/>
                  </a:lnTo>
                  <a:lnTo>
                    <a:pt x="23418" y="4495920"/>
                  </a:lnTo>
                  <a:lnTo>
                    <a:pt x="1614229" y="2104709"/>
                  </a:lnTo>
                  <a:lnTo>
                    <a:pt x="1614229" y="546415"/>
                  </a:lnTo>
                  <a:lnTo>
                    <a:pt x="1605497" y="534908"/>
                  </a:lnTo>
                  <a:lnTo>
                    <a:pt x="1597559" y="523400"/>
                  </a:lnTo>
                  <a:lnTo>
                    <a:pt x="1589621" y="511891"/>
                  </a:lnTo>
                  <a:lnTo>
                    <a:pt x="1582080" y="500781"/>
                  </a:lnTo>
                  <a:lnTo>
                    <a:pt x="1574539" y="489274"/>
                  </a:lnTo>
                  <a:lnTo>
                    <a:pt x="1567791" y="477766"/>
                  </a:lnTo>
                  <a:lnTo>
                    <a:pt x="1561044" y="466655"/>
                  </a:lnTo>
                  <a:lnTo>
                    <a:pt x="1555090" y="455940"/>
                  </a:lnTo>
                  <a:lnTo>
                    <a:pt x="1549136" y="444830"/>
                  </a:lnTo>
                  <a:lnTo>
                    <a:pt x="1543580" y="434116"/>
                  </a:lnTo>
                  <a:lnTo>
                    <a:pt x="1538817" y="422609"/>
                  </a:lnTo>
                  <a:lnTo>
                    <a:pt x="1534054" y="411894"/>
                  </a:lnTo>
                  <a:lnTo>
                    <a:pt x="1529688" y="401180"/>
                  </a:lnTo>
                  <a:lnTo>
                    <a:pt x="1525322" y="390466"/>
                  </a:lnTo>
                  <a:lnTo>
                    <a:pt x="1522147" y="379356"/>
                  </a:lnTo>
                  <a:lnTo>
                    <a:pt x="1518971" y="369039"/>
                  </a:lnTo>
                  <a:lnTo>
                    <a:pt x="1515796" y="358325"/>
                  </a:lnTo>
                  <a:lnTo>
                    <a:pt x="1513018" y="348007"/>
                  </a:lnTo>
                  <a:lnTo>
                    <a:pt x="1511033" y="337690"/>
                  </a:lnTo>
                  <a:lnTo>
                    <a:pt x="1509049" y="326976"/>
                  </a:lnTo>
                  <a:lnTo>
                    <a:pt x="1507461" y="316659"/>
                  </a:lnTo>
                  <a:lnTo>
                    <a:pt x="1506270" y="306341"/>
                  </a:lnTo>
                  <a:lnTo>
                    <a:pt x="1505476" y="296024"/>
                  </a:lnTo>
                  <a:lnTo>
                    <a:pt x="1505079" y="286103"/>
                  </a:lnTo>
                  <a:lnTo>
                    <a:pt x="1505079" y="276184"/>
                  </a:lnTo>
                  <a:lnTo>
                    <a:pt x="1505079" y="266263"/>
                  </a:lnTo>
                  <a:lnTo>
                    <a:pt x="1505873" y="256342"/>
                  </a:lnTo>
                  <a:lnTo>
                    <a:pt x="1506667" y="246025"/>
                  </a:lnTo>
                  <a:lnTo>
                    <a:pt x="1508255" y="236502"/>
                  </a:lnTo>
                  <a:lnTo>
                    <a:pt x="1510239" y="226581"/>
                  </a:lnTo>
                  <a:lnTo>
                    <a:pt x="1512224" y="217058"/>
                  </a:lnTo>
                  <a:lnTo>
                    <a:pt x="1514208" y="207534"/>
                  </a:lnTo>
                  <a:lnTo>
                    <a:pt x="1518574" y="194439"/>
                  </a:lnTo>
                  <a:lnTo>
                    <a:pt x="1522940" y="181344"/>
                  </a:lnTo>
                  <a:lnTo>
                    <a:pt x="1528497" y="169439"/>
                  </a:lnTo>
                  <a:lnTo>
                    <a:pt x="1533657" y="157536"/>
                  </a:lnTo>
                  <a:lnTo>
                    <a:pt x="1540007" y="146027"/>
                  </a:lnTo>
                  <a:lnTo>
                    <a:pt x="1546358" y="135313"/>
                  </a:lnTo>
                  <a:lnTo>
                    <a:pt x="1553502" y="125393"/>
                  </a:lnTo>
                  <a:lnTo>
                    <a:pt x="1560250" y="115472"/>
                  </a:lnTo>
                  <a:lnTo>
                    <a:pt x="1567791" y="105949"/>
                  </a:lnTo>
                  <a:lnTo>
                    <a:pt x="1575729" y="97219"/>
                  </a:lnTo>
                  <a:lnTo>
                    <a:pt x="1583271" y="88489"/>
                  </a:lnTo>
                  <a:lnTo>
                    <a:pt x="1591606" y="80553"/>
                  </a:lnTo>
                  <a:lnTo>
                    <a:pt x="1599544" y="72616"/>
                  </a:lnTo>
                  <a:lnTo>
                    <a:pt x="1607879" y="65474"/>
                  </a:lnTo>
                  <a:lnTo>
                    <a:pt x="1615817" y="58728"/>
                  </a:lnTo>
                  <a:lnTo>
                    <a:pt x="1623358" y="52776"/>
                  </a:lnTo>
                  <a:lnTo>
                    <a:pt x="1631693" y="46427"/>
                  </a:lnTo>
                  <a:lnTo>
                    <a:pt x="1639235" y="40871"/>
                  </a:lnTo>
                  <a:lnTo>
                    <a:pt x="1654317" y="30951"/>
                  </a:lnTo>
                  <a:lnTo>
                    <a:pt x="1668606" y="22618"/>
                  </a:lnTo>
                  <a:lnTo>
                    <a:pt x="1680910" y="15872"/>
                  </a:lnTo>
                  <a:lnTo>
                    <a:pt x="1691230" y="11110"/>
                  </a:lnTo>
                  <a:lnTo>
                    <a:pt x="1699565" y="6745"/>
                  </a:lnTo>
                  <a:lnTo>
                    <a:pt x="1708297" y="3571"/>
                  </a:lnTo>
                  <a:lnTo>
                    <a:pt x="1717823" y="0"/>
                  </a:lnTo>
                  <a:close/>
                </a:path>
              </a:pathLst>
            </a:custGeom>
            <a:solidFill>
              <a:srgbClr val="28283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nvGrpSpPr>
          <p:cNvPr id="37" name="组合 36"/>
          <p:cNvGrpSpPr/>
          <p:nvPr/>
        </p:nvGrpSpPr>
        <p:grpSpPr>
          <a:xfrm>
            <a:off x="3907093" y="2854452"/>
            <a:ext cx="1769807" cy="1769807"/>
            <a:chOff x="3888043" y="2930652"/>
            <a:chExt cx="1769807" cy="1769807"/>
          </a:xfrm>
        </p:grpSpPr>
        <p:sp>
          <p:nvSpPr>
            <p:cNvPr id="27" name="椭圆 26"/>
            <p:cNvSpPr/>
            <p:nvPr/>
          </p:nvSpPr>
          <p:spPr>
            <a:xfrm>
              <a:off x="3888043" y="2930652"/>
              <a:ext cx="1769807" cy="1769807"/>
            </a:xfrm>
            <a:prstGeom prst="ellipse">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KSO_Shape"/>
            <p:cNvSpPr>
              <a:spLocks/>
            </p:cNvSpPr>
            <p:nvPr/>
          </p:nvSpPr>
          <p:spPr bwMode="auto">
            <a:xfrm>
              <a:off x="4429567" y="3388112"/>
              <a:ext cx="686758" cy="854886"/>
            </a:xfrm>
            <a:custGeom>
              <a:avLst/>
              <a:gdLst>
                <a:gd name="T0" fmla="*/ 1652585 w 5505447"/>
                <a:gd name="T1" fmla="*/ 4997450 h 6858000"/>
                <a:gd name="T2" fmla="*/ 1652586 w 5505447"/>
                <a:gd name="T3" fmla="*/ 4335463 h 6858000"/>
                <a:gd name="T4" fmla="*/ 4694235 w 5505447"/>
                <a:gd name="T5" fmla="*/ 4089400 h 6858000"/>
                <a:gd name="T6" fmla="*/ 3722685 w 5505447"/>
                <a:gd name="T7" fmla="*/ 3795713 h 6858000"/>
                <a:gd name="T8" fmla="*/ 2624135 w 5505447"/>
                <a:gd name="T9" fmla="*/ 3611563 h 6858000"/>
                <a:gd name="T10" fmla="*/ 2881310 w 5505447"/>
                <a:gd name="T11" fmla="*/ 4089401 h 6858000"/>
                <a:gd name="T12" fmla="*/ 3722685 w 5505447"/>
                <a:gd name="T13" fmla="*/ 3071816 h 6858000"/>
                <a:gd name="T14" fmla="*/ 2624135 w 5505447"/>
                <a:gd name="T15" fmla="*/ 2995616 h 6858000"/>
                <a:gd name="T16" fmla="*/ 3722685 w 5505447"/>
                <a:gd name="T17" fmla="*/ 2703514 h 6858000"/>
                <a:gd name="T18" fmla="*/ 3544885 w 5505447"/>
                <a:gd name="T19" fmla="*/ 2517776 h 6858000"/>
                <a:gd name="T20" fmla="*/ 811212 w 5505447"/>
                <a:gd name="T21" fmla="*/ 3181354 h 6858000"/>
                <a:gd name="T22" fmla="*/ 1652588 w 5505447"/>
                <a:gd name="T23" fmla="*/ 1979617 h 6858000"/>
                <a:gd name="T24" fmla="*/ 2624135 w 5505447"/>
                <a:gd name="T25" fmla="*/ 1903417 h 6858000"/>
                <a:gd name="T26" fmla="*/ 1652588 w 5505447"/>
                <a:gd name="T27" fmla="*/ 1609729 h 6858000"/>
                <a:gd name="T28" fmla="*/ 3544885 w 5505447"/>
                <a:gd name="T29" fmla="*/ 1609728 h 6858000"/>
                <a:gd name="T30" fmla="*/ 4728059 w 5505447"/>
                <a:gd name="T31" fmla="*/ 5365062 h 6858000"/>
                <a:gd name="T32" fmla="*/ 550863 w 5505447"/>
                <a:gd name="T33" fmla="*/ 830266 h 6858000"/>
                <a:gd name="T34" fmla="*/ 3519813 w 5505447"/>
                <a:gd name="T35" fmla="*/ 482329 h 6858000"/>
                <a:gd name="T36" fmla="*/ 3474335 w 5505447"/>
                <a:gd name="T37" fmla="*/ 533264 h 6858000"/>
                <a:gd name="T38" fmla="*/ 3463913 w 5505447"/>
                <a:gd name="T39" fmla="*/ 603618 h 6858000"/>
                <a:gd name="T40" fmla="*/ 3493284 w 5505447"/>
                <a:gd name="T41" fmla="*/ 665695 h 6858000"/>
                <a:gd name="T42" fmla="*/ 3551394 w 5505447"/>
                <a:gd name="T43" fmla="*/ 701349 h 6858000"/>
                <a:gd name="T44" fmla="*/ 3622453 w 5505447"/>
                <a:gd name="T45" fmla="*/ 697848 h 6858000"/>
                <a:gd name="T46" fmla="*/ 3676773 w 5505447"/>
                <a:gd name="T47" fmla="*/ 656781 h 6858000"/>
                <a:gd name="T48" fmla="*/ 3700143 w 5505447"/>
                <a:gd name="T49" fmla="*/ 591521 h 6858000"/>
                <a:gd name="T50" fmla="*/ 3683405 w 5505447"/>
                <a:gd name="T51" fmla="*/ 523077 h 6858000"/>
                <a:gd name="T52" fmla="*/ 3632875 w 5505447"/>
                <a:gd name="T53" fmla="*/ 477235 h 6858000"/>
                <a:gd name="T54" fmla="*/ 1963242 w 5505447"/>
                <a:gd name="T55" fmla="*/ 465775 h 6858000"/>
                <a:gd name="T56" fmla="*/ 1899340 w 5505447"/>
                <a:gd name="T57" fmla="*/ 492516 h 6858000"/>
                <a:gd name="T58" fmla="*/ 1861189 w 5505447"/>
                <a:gd name="T59" fmla="*/ 549499 h 6858000"/>
                <a:gd name="T60" fmla="*/ 1861189 w 5505447"/>
                <a:gd name="T61" fmla="*/ 620808 h 6858000"/>
                <a:gd name="T62" fmla="*/ 1899340 w 5505447"/>
                <a:gd name="T63" fmla="*/ 677792 h 6858000"/>
                <a:gd name="T64" fmla="*/ 1963242 w 5505447"/>
                <a:gd name="T65" fmla="*/ 704533 h 6858000"/>
                <a:gd name="T66" fmla="*/ 2032549 w 5505447"/>
                <a:gd name="T67" fmla="*/ 690526 h 6858000"/>
                <a:gd name="T68" fmla="*/ 2080873 w 5505447"/>
                <a:gd name="T69" fmla="*/ 642456 h 6858000"/>
                <a:gd name="T70" fmla="*/ 2094861 w 5505447"/>
                <a:gd name="T71" fmla="*/ 572739 h 6858000"/>
                <a:gd name="T72" fmla="*/ 2067838 w 5505447"/>
                <a:gd name="T73" fmla="*/ 509070 h 6858000"/>
                <a:gd name="T74" fmla="*/ 2010930 w 5505447"/>
                <a:gd name="T75" fmla="*/ 470550 h 6858000"/>
                <a:gd name="T76" fmla="*/ 4885370 w 5505447"/>
                <a:gd name="T77" fmla="*/ 295278 h 6858000"/>
                <a:gd name="T78" fmla="*/ 5069837 w 5505447"/>
                <a:gd name="T79" fmla="*/ 323534 h 6858000"/>
                <a:gd name="T80" fmla="*/ 5232080 w 5505447"/>
                <a:gd name="T81" fmla="*/ 401318 h 6858000"/>
                <a:gd name="T82" fmla="*/ 5363842 w 5505447"/>
                <a:gd name="T83" fmla="*/ 521327 h 6858000"/>
                <a:gd name="T84" fmla="*/ 5456552 w 5505447"/>
                <a:gd name="T85" fmla="*/ 674037 h 6858000"/>
                <a:gd name="T86" fmla="*/ 5502272 w 5505447"/>
                <a:gd name="T87" fmla="*/ 852146 h 6858000"/>
                <a:gd name="T88" fmla="*/ 5495605 w 5505447"/>
                <a:gd name="T89" fmla="*/ 6347485 h 6858000"/>
                <a:gd name="T90" fmla="*/ 5437502 w 5505447"/>
                <a:gd name="T91" fmla="*/ 6520197 h 6858000"/>
                <a:gd name="T92" fmla="*/ 5333997 w 5505447"/>
                <a:gd name="T93" fmla="*/ 6665922 h 6858000"/>
                <a:gd name="T94" fmla="*/ 5193980 w 5505447"/>
                <a:gd name="T95" fmla="*/ 6775772 h 6858000"/>
                <a:gd name="T96" fmla="*/ 5025387 w 5505447"/>
                <a:gd name="T97" fmla="*/ 6842126 h 6858000"/>
                <a:gd name="T98" fmla="*/ 588010 w 5505447"/>
                <a:gd name="T99" fmla="*/ 6857048 h 6858000"/>
                <a:gd name="T100" fmla="*/ 406718 w 5505447"/>
                <a:gd name="T101" fmla="*/ 6820220 h 6858000"/>
                <a:gd name="T102" fmla="*/ 248920 w 5505447"/>
                <a:gd name="T103" fmla="*/ 6734499 h 6858000"/>
                <a:gd name="T104" fmla="*/ 123190 w 5505447"/>
                <a:gd name="T105" fmla="*/ 6609092 h 6858000"/>
                <a:gd name="T106" fmla="*/ 37465 w 5505447"/>
                <a:gd name="T107" fmla="*/ 6450985 h 6858000"/>
                <a:gd name="T108" fmla="*/ 953 w 5505447"/>
                <a:gd name="T109" fmla="*/ 6270019 h 6858000"/>
                <a:gd name="T110" fmla="*/ 15875 w 5505447"/>
                <a:gd name="T111" fmla="*/ 775315 h 6858000"/>
                <a:gd name="T112" fmla="*/ 82233 w 5505447"/>
                <a:gd name="T113" fmla="*/ 606731 h 6858000"/>
                <a:gd name="T114" fmla="*/ 192088 w 5505447"/>
                <a:gd name="T115" fmla="*/ 466720 h 6858000"/>
                <a:gd name="T116" fmla="*/ 337820 w 5505447"/>
                <a:gd name="T117" fmla="*/ 363220 h 6858000"/>
                <a:gd name="T118" fmla="*/ 510223 w 5505447"/>
                <a:gd name="T119" fmla="*/ 305120 h 6858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05447" h="6858000">
                  <a:moveTo>
                    <a:pt x="4951951" y="5119688"/>
                  </a:moveTo>
                  <a:lnTo>
                    <a:pt x="4954585" y="5119688"/>
                  </a:lnTo>
                  <a:lnTo>
                    <a:pt x="4953367" y="5121008"/>
                  </a:lnTo>
                  <a:lnTo>
                    <a:pt x="4951951" y="5119688"/>
                  </a:lnTo>
                  <a:close/>
                  <a:moveTo>
                    <a:pt x="3981447" y="5119688"/>
                  </a:moveTo>
                  <a:lnTo>
                    <a:pt x="4951950" y="5119688"/>
                  </a:lnTo>
                  <a:lnTo>
                    <a:pt x="3981447" y="6160425"/>
                  </a:lnTo>
                  <a:lnTo>
                    <a:pt x="3981447" y="5119688"/>
                  </a:lnTo>
                  <a:close/>
                  <a:moveTo>
                    <a:pt x="1652585" y="4889500"/>
                  </a:moveTo>
                  <a:lnTo>
                    <a:pt x="2624135" y="4889500"/>
                  </a:lnTo>
                  <a:lnTo>
                    <a:pt x="2624135" y="4997450"/>
                  </a:lnTo>
                  <a:lnTo>
                    <a:pt x="1652585" y="4997450"/>
                  </a:lnTo>
                  <a:lnTo>
                    <a:pt x="1652585" y="4889500"/>
                  </a:lnTo>
                  <a:close/>
                  <a:moveTo>
                    <a:pt x="1652585" y="4705350"/>
                  </a:moveTo>
                  <a:lnTo>
                    <a:pt x="2624135" y="4705350"/>
                  </a:lnTo>
                  <a:lnTo>
                    <a:pt x="2624135" y="4813300"/>
                  </a:lnTo>
                  <a:lnTo>
                    <a:pt x="1652585" y="4813300"/>
                  </a:lnTo>
                  <a:lnTo>
                    <a:pt x="1652585" y="4705350"/>
                  </a:lnTo>
                  <a:close/>
                  <a:moveTo>
                    <a:pt x="1652585" y="4519613"/>
                  </a:moveTo>
                  <a:lnTo>
                    <a:pt x="2624135" y="4519613"/>
                  </a:lnTo>
                  <a:lnTo>
                    <a:pt x="2624135" y="4629151"/>
                  </a:lnTo>
                  <a:lnTo>
                    <a:pt x="1652585" y="4629151"/>
                  </a:lnTo>
                  <a:lnTo>
                    <a:pt x="1652585" y="4519613"/>
                  </a:lnTo>
                  <a:close/>
                  <a:moveTo>
                    <a:pt x="1652586" y="4335463"/>
                  </a:moveTo>
                  <a:lnTo>
                    <a:pt x="2624135" y="4335463"/>
                  </a:lnTo>
                  <a:lnTo>
                    <a:pt x="2624135" y="4443413"/>
                  </a:lnTo>
                  <a:lnTo>
                    <a:pt x="1652586" y="4443413"/>
                  </a:lnTo>
                  <a:lnTo>
                    <a:pt x="1652586" y="4335463"/>
                  </a:lnTo>
                  <a:close/>
                  <a:moveTo>
                    <a:pt x="811210" y="4335463"/>
                  </a:moveTo>
                  <a:lnTo>
                    <a:pt x="1474786" y="4335463"/>
                  </a:lnTo>
                  <a:lnTo>
                    <a:pt x="1474786" y="4997451"/>
                  </a:lnTo>
                  <a:lnTo>
                    <a:pt x="811210" y="4997451"/>
                  </a:lnTo>
                  <a:lnTo>
                    <a:pt x="811210" y="4335463"/>
                  </a:lnTo>
                  <a:close/>
                  <a:moveTo>
                    <a:pt x="3722685" y="3981450"/>
                  </a:moveTo>
                  <a:lnTo>
                    <a:pt x="4694235" y="3981450"/>
                  </a:lnTo>
                  <a:lnTo>
                    <a:pt x="4694235" y="4089400"/>
                  </a:lnTo>
                  <a:lnTo>
                    <a:pt x="3722685" y="4089400"/>
                  </a:lnTo>
                  <a:lnTo>
                    <a:pt x="3722685" y="3981450"/>
                  </a:lnTo>
                  <a:close/>
                  <a:moveTo>
                    <a:pt x="1652586" y="3981450"/>
                  </a:moveTo>
                  <a:lnTo>
                    <a:pt x="2624135" y="3981450"/>
                  </a:lnTo>
                  <a:lnTo>
                    <a:pt x="2624135" y="4089400"/>
                  </a:lnTo>
                  <a:lnTo>
                    <a:pt x="1652586" y="4089400"/>
                  </a:lnTo>
                  <a:lnTo>
                    <a:pt x="1652586" y="3981450"/>
                  </a:lnTo>
                  <a:close/>
                  <a:moveTo>
                    <a:pt x="3722685" y="3795713"/>
                  </a:moveTo>
                  <a:lnTo>
                    <a:pt x="4694235" y="3795713"/>
                  </a:lnTo>
                  <a:lnTo>
                    <a:pt x="4694235" y="3905251"/>
                  </a:lnTo>
                  <a:lnTo>
                    <a:pt x="3722685" y="3905251"/>
                  </a:lnTo>
                  <a:lnTo>
                    <a:pt x="3722685" y="3795713"/>
                  </a:lnTo>
                  <a:close/>
                  <a:moveTo>
                    <a:pt x="1652586" y="3795713"/>
                  </a:moveTo>
                  <a:lnTo>
                    <a:pt x="2624135" y="3795713"/>
                  </a:lnTo>
                  <a:lnTo>
                    <a:pt x="2624135" y="3905251"/>
                  </a:lnTo>
                  <a:lnTo>
                    <a:pt x="1652586" y="3905251"/>
                  </a:lnTo>
                  <a:lnTo>
                    <a:pt x="1652586" y="3795713"/>
                  </a:lnTo>
                  <a:close/>
                  <a:moveTo>
                    <a:pt x="3722685" y="3611563"/>
                  </a:moveTo>
                  <a:lnTo>
                    <a:pt x="4694235" y="3611563"/>
                  </a:lnTo>
                  <a:lnTo>
                    <a:pt x="4694235" y="3719513"/>
                  </a:lnTo>
                  <a:lnTo>
                    <a:pt x="3722685" y="3719513"/>
                  </a:lnTo>
                  <a:lnTo>
                    <a:pt x="3722685" y="3611563"/>
                  </a:lnTo>
                  <a:close/>
                  <a:moveTo>
                    <a:pt x="1652586" y="3611563"/>
                  </a:moveTo>
                  <a:lnTo>
                    <a:pt x="2624135" y="3611563"/>
                  </a:lnTo>
                  <a:lnTo>
                    <a:pt x="2624135" y="3719513"/>
                  </a:lnTo>
                  <a:lnTo>
                    <a:pt x="1652586" y="3719513"/>
                  </a:lnTo>
                  <a:lnTo>
                    <a:pt x="1652586" y="3611563"/>
                  </a:lnTo>
                  <a:close/>
                  <a:moveTo>
                    <a:pt x="3722685" y="3427415"/>
                  </a:moveTo>
                  <a:lnTo>
                    <a:pt x="4694235" y="3427415"/>
                  </a:lnTo>
                  <a:lnTo>
                    <a:pt x="4694235" y="3535363"/>
                  </a:lnTo>
                  <a:lnTo>
                    <a:pt x="3722685" y="3535363"/>
                  </a:lnTo>
                  <a:lnTo>
                    <a:pt x="3722685" y="3427415"/>
                  </a:lnTo>
                  <a:close/>
                  <a:moveTo>
                    <a:pt x="2881310" y="3427415"/>
                  </a:moveTo>
                  <a:lnTo>
                    <a:pt x="3544885" y="3427415"/>
                  </a:lnTo>
                  <a:lnTo>
                    <a:pt x="3544885" y="4089401"/>
                  </a:lnTo>
                  <a:lnTo>
                    <a:pt x="2881310" y="4089401"/>
                  </a:lnTo>
                  <a:lnTo>
                    <a:pt x="2881310" y="3427415"/>
                  </a:lnTo>
                  <a:close/>
                  <a:moveTo>
                    <a:pt x="1652586" y="3427415"/>
                  </a:moveTo>
                  <a:lnTo>
                    <a:pt x="2624135" y="3427415"/>
                  </a:lnTo>
                  <a:lnTo>
                    <a:pt x="2624135" y="3535365"/>
                  </a:lnTo>
                  <a:lnTo>
                    <a:pt x="1652586" y="3535365"/>
                  </a:lnTo>
                  <a:lnTo>
                    <a:pt x="1652586" y="3427415"/>
                  </a:lnTo>
                  <a:close/>
                  <a:moveTo>
                    <a:pt x="811211" y="3427415"/>
                  </a:moveTo>
                  <a:lnTo>
                    <a:pt x="1474786" y="3427415"/>
                  </a:lnTo>
                  <a:lnTo>
                    <a:pt x="1474786" y="4089401"/>
                  </a:lnTo>
                  <a:lnTo>
                    <a:pt x="811211" y="4089401"/>
                  </a:lnTo>
                  <a:lnTo>
                    <a:pt x="811211" y="3427415"/>
                  </a:lnTo>
                  <a:close/>
                  <a:moveTo>
                    <a:pt x="3722685" y="3071816"/>
                  </a:moveTo>
                  <a:lnTo>
                    <a:pt x="4694235" y="3071816"/>
                  </a:lnTo>
                  <a:lnTo>
                    <a:pt x="4694235" y="3181354"/>
                  </a:lnTo>
                  <a:lnTo>
                    <a:pt x="3722685" y="3181354"/>
                  </a:lnTo>
                  <a:lnTo>
                    <a:pt x="3722685" y="3071816"/>
                  </a:lnTo>
                  <a:close/>
                  <a:moveTo>
                    <a:pt x="1652587" y="3071816"/>
                  </a:moveTo>
                  <a:lnTo>
                    <a:pt x="2624135" y="3071816"/>
                  </a:lnTo>
                  <a:lnTo>
                    <a:pt x="2624135" y="3181354"/>
                  </a:lnTo>
                  <a:lnTo>
                    <a:pt x="1652587" y="3181354"/>
                  </a:lnTo>
                  <a:lnTo>
                    <a:pt x="1652587" y="3071816"/>
                  </a:lnTo>
                  <a:close/>
                  <a:moveTo>
                    <a:pt x="1652587" y="2887666"/>
                  </a:moveTo>
                  <a:lnTo>
                    <a:pt x="2624135" y="2887666"/>
                  </a:lnTo>
                  <a:lnTo>
                    <a:pt x="2624135" y="2995616"/>
                  </a:lnTo>
                  <a:lnTo>
                    <a:pt x="1652587" y="2995616"/>
                  </a:lnTo>
                  <a:lnTo>
                    <a:pt x="1652587" y="2887666"/>
                  </a:lnTo>
                  <a:close/>
                  <a:moveTo>
                    <a:pt x="3722685" y="2887665"/>
                  </a:moveTo>
                  <a:lnTo>
                    <a:pt x="4694235" y="2887665"/>
                  </a:lnTo>
                  <a:lnTo>
                    <a:pt x="4694235" y="2995615"/>
                  </a:lnTo>
                  <a:lnTo>
                    <a:pt x="3722685" y="2995615"/>
                  </a:lnTo>
                  <a:lnTo>
                    <a:pt x="3722685" y="2887665"/>
                  </a:lnTo>
                  <a:close/>
                  <a:moveTo>
                    <a:pt x="3722685" y="2703514"/>
                  </a:moveTo>
                  <a:lnTo>
                    <a:pt x="4694235" y="2703514"/>
                  </a:lnTo>
                  <a:lnTo>
                    <a:pt x="4694235" y="2811465"/>
                  </a:lnTo>
                  <a:lnTo>
                    <a:pt x="3722685" y="2811465"/>
                  </a:lnTo>
                  <a:lnTo>
                    <a:pt x="3722685" y="2703514"/>
                  </a:lnTo>
                  <a:close/>
                  <a:moveTo>
                    <a:pt x="1652587" y="2703514"/>
                  </a:moveTo>
                  <a:lnTo>
                    <a:pt x="2624135" y="2703514"/>
                  </a:lnTo>
                  <a:lnTo>
                    <a:pt x="2624135" y="2811465"/>
                  </a:lnTo>
                  <a:lnTo>
                    <a:pt x="1652587" y="2811465"/>
                  </a:lnTo>
                  <a:lnTo>
                    <a:pt x="1652587" y="2703514"/>
                  </a:lnTo>
                  <a:close/>
                  <a:moveTo>
                    <a:pt x="3722685" y="2517776"/>
                  </a:moveTo>
                  <a:lnTo>
                    <a:pt x="4694235" y="2517776"/>
                  </a:lnTo>
                  <a:lnTo>
                    <a:pt x="4694235" y="2627315"/>
                  </a:lnTo>
                  <a:lnTo>
                    <a:pt x="3722685" y="2627315"/>
                  </a:lnTo>
                  <a:lnTo>
                    <a:pt x="3722685" y="2517776"/>
                  </a:lnTo>
                  <a:close/>
                  <a:moveTo>
                    <a:pt x="2881310" y="2517776"/>
                  </a:moveTo>
                  <a:lnTo>
                    <a:pt x="3544885" y="2517776"/>
                  </a:lnTo>
                  <a:lnTo>
                    <a:pt x="3544885" y="3181354"/>
                  </a:lnTo>
                  <a:lnTo>
                    <a:pt x="2881310" y="3181354"/>
                  </a:lnTo>
                  <a:lnTo>
                    <a:pt x="2881310" y="2517776"/>
                  </a:lnTo>
                  <a:close/>
                  <a:moveTo>
                    <a:pt x="1652587" y="2517776"/>
                  </a:moveTo>
                  <a:lnTo>
                    <a:pt x="2624135" y="2517776"/>
                  </a:lnTo>
                  <a:lnTo>
                    <a:pt x="2624135" y="2627315"/>
                  </a:lnTo>
                  <a:lnTo>
                    <a:pt x="1652587" y="2627315"/>
                  </a:lnTo>
                  <a:lnTo>
                    <a:pt x="1652587" y="2517776"/>
                  </a:lnTo>
                  <a:close/>
                  <a:moveTo>
                    <a:pt x="811212" y="2517776"/>
                  </a:moveTo>
                  <a:lnTo>
                    <a:pt x="1474787" y="2517776"/>
                  </a:lnTo>
                  <a:lnTo>
                    <a:pt x="1474787" y="3181354"/>
                  </a:lnTo>
                  <a:lnTo>
                    <a:pt x="811212" y="3181354"/>
                  </a:lnTo>
                  <a:lnTo>
                    <a:pt x="811212" y="2517776"/>
                  </a:lnTo>
                  <a:close/>
                  <a:moveTo>
                    <a:pt x="3722685" y="2163766"/>
                  </a:moveTo>
                  <a:lnTo>
                    <a:pt x="4694235" y="2163766"/>
                  </a:lnTo>
                  <a:lnTo>
                    <a:pt x="4694235" y="2273303"/>
                  </a:lnTo>
                  <a:lnTo>
                    <a:pt x="3722685" y="2273303"/>
                  </a:lnTo>
                  <a:lnTo>
                    <a:pt x="3722685" y="2163766"/>
                  </a:lnTo>
                  <a:close/>
                  <a:moveTo>
                    <a:pt x="1652588" y="2163766"/>
                  </a:moveTo>
                  <a:lnTo>
                    <a:pt x="2624135" y="2163766"/>
                  </a:lnTo>
                  <a:lnTo>
                    <a:pt x="2624135" y="2273304"/>
                  </a:lnTo>
                  <a:lnTo>
                    <a:pt x="1652588" y="2273304"/>
                  </a:lnTo>
                  <a:lnTo>
                    <a:pt x="1652588" y="2163766"/>
                  </a:lnTo>
                  <a:close/>
                  <a:moveTo>
                    <a:pt x="1652588" y="1979617"/>
                  </a:moveTo>
                  <a:lnTo>
                    <a:pt x="2624135" y="1979617"/>
                  </a:lnTo>
                  <a:lnTo>
                    <a:pt x="2624135" y="2087566"/>
                  </a:lnTo>
                  <a:lnTo>
                    <a:pt x="1652588" y="2087566"/>
                  </a:lnTo>
                  <a:lnTo>
                    <a:pt x="1652588" y="1979617"/>
                  </a:lnTo>
                  <a:close/>
                  <a:moveTo>
                    <a:pt x="3722685" y="1979616"/>
                  </a:moveTo>
                  <a:lnTo>
                    <a:pt x="4694235" y="1979616"/>
                  </a:lnTo>
                  <a:lnTo>
                    <a:pt x="4694235" y="2087566"/>
                  </a:lnTo>
                  <a:lnTo>
                    <a:pt x="3722685" y="2087566"/>
                  </a:lnTo>
                  <a:lnTo>
                    <a:pt x="3722685" y="1979616"/>
                  </a:lnTo>
                  <a:close/>
                  <a:moveTo>
                    <a:pt x="1652588" y="1793879"/>
                  </a:moveTo>
                  <a:lnTo>
                    <a:pt x="2624135" y="1793879"/>
                  </a:lnTo>
                  <a:lnTo>
                    <a:pt x="2624135" y="1903417"/>
                  </a:lnTo>
                  <a:lnTo>
                    <a:pt x="1652588" y="1903417"/>
                  </a:lnTo>
                  <a:lnTo>
                    <a:pt x="1652588" y="1793879"/>
                  </a:lnTo>
                  <a:close/>
                  <a:moveTo>
                    <a:pt x="3722685" y="1793878"/>
                  </a:moveTo>
                  <a:lnTo>
                    <a:pt x="4694235" y="1793878"/>
                  </a:lnTo>
                  <a:lnTo>
                    <a:pt x="4694235" y="1903416"/>
                  </a:lnTo>
                  <a:lnTo>
                    <a:pt x="3722685" y="1903416"/>
                  </a:lnTo>
                  <a:lnTo>
                    <a:pt x="3722685" y="1793878"/>
                  </a:lnTo>
                  <a:close/>
                  <a:moveTo>
                    <a:pt x="1652588" y="1609729"/>
                  </a:moveTo>
                  <a:lnTo>
                    <a:pt x="2624135" y="1609729"/>
                  </a:lnTo>
                  <a:lnTo>
                    <a:pt x="2624135" y="1719267"/>
                  </a:lnTo>
                  <a:lnTo>
                    <a:pt x="1652588" y="1719267"/>
                  </a:lnTo>
                  <a:lnTo>
                    <a:pt x="1652588" y="1609729"/>
                  </a:lnTo>
                  <a:close/>
                  <a:moveTo>
                    <a:pt x="811213" y="1609729"/>
                  </a:moveTo>
                  <a:lnTo>
                    <a:pt x="1474788" y="1609729"/>
                  </a:lnTo>
                  <a:lnTo>
                    <a:pt x="1474788" y="2273303"/>
                  </a:lnTo>
                  <a:lnTo>
                    <a:pt x="811213" y="2273303"/>
                  </a:lnTo>
                  <a:lnTo>
                    <a:pt x="811213" y="1609729"/>
                  </a:lnTo>
                  <a:close/>
                  <a:moveTo>
                    <a:pt x="3722685" y="1609728"/>
                  </a:moveTo>
                  <a:lnTo>
                    <a:pt x="4694235" y="1609728"/>
                  </a:lnTo>
                  <a:lnTo>
                    <a:pt x="4694235" y="1719266"/>
                  </a:lnTo>
                  <a:lnTo>
                    <a:pt x="3722685" y="1719266"/>
                  </a:lnTo>
                  <a:lnTo>
                    <a:pt x="3722685" y="1609728"/>
                  </a:lnTo>
                  <a:close/>
                  <a:moveTo>
                    <a:pt x="2881310" y="1609728"/>
                  </a:moveTo>
                  <a:lnTo>
                    <a:pt x="3544885" y="1609728"/>
                  </a:lnTo>
                  <a:lnTo>
                    <a:pt x="3544885" y="2273303"/>
                  </a:lnTo>
                  <a:lnTo>
                    <a:pt x="2881310" y="2273303"/>
                  </a:lnTo>
                  <a:lnTo>
                    <a:pt x="2881310" y="1609728"/>
                  </a:lnTo>
                  <a:close/>
                  <a:moveTo>
                    <a:pt x="550863" y="830266"/>
                  </a:moveTo>
                  <a:lnTo>
                    <a:pt x="550863" y="6173788"/>
                  </a:lnTo>
                  <a:lnTo>
                    <a:pt x="3970893" y="6173788"/>
                  </a:lnTo>
                  <a:lnTo>
                    <a:pt x="3972506" y="6175293"/>
                  </a:lnTo>
                  <a:lnTo>
                    <a:pt x="3973909" y="6173788"/>
                  </a:lnTo>
                  <a:lnTo>
                    <a:pt x="3981237" y="6173788"/>
                  </a:lnTo>
                  <a:lnTo>
                    <a:pt x="3981447" y="6173561"/>
                  </a:lnTo>
                  <a:lnTo>
                    <a:pt x="3981447" y="6165704"/>
                  </a:lnTo>
                  <a:lnTo>
                    <a:pt x="4728059" y="5365062"/>
                  </a:lnTo>
                  <a:lnTo>
                    <a:pt x="4609280" y="5493722"/>
                  </a:lnTo>
                  <a:lnTo>
                    <a:pt x="4732169" y="5360654"/>
                  </a:lnTo>
                  <a:lnTo>
                    <a:pt x="4954584" y="5122143"/>
                  </a:lnTo>
                  <a:lnTo>
                    <a:pt x="4953428" y="5121066"/>
                  </a:lnTo>
                  <a:lnTo>
                    <a:pt x="4954585" y="5119813"/>
                  </a:lnTo>
                  <a:lnTo>
                    <a:pt x="4954585" y="5119688"/>
                  </a:lnTo>
                  <a:lnTo>
                    <a:pt x="4954585" y="830266"/>
                  </a:lnTo>
                  <a:lnTo>
                    <a:pt x="3916359" y="830266"/>
                  </a:lnTo>
                  <a:lnTo>
                    <a:pt x="3916359" y="990601"/>
                  </a:lnTo>
                  <a:lnTo>
                    <a:pt x="1639884" y="990601"/>
                  </a:lnTo>
                  <a:lnTo>
                    <a:pt x="1639884" y="830266"/>
                  </a:lnTo>
                  <a:lnTo>
                    <a:pt x="550863" y="830266"/>
                  </a:lnTo>
                  <a:close/>
                  <a:moveTo>
                    <a:pt x="3581397" y="465138"/>
                  </a:moveTo>
                  <a:lnTo>
                    <a:pt x="3575396" y="465456"/>
                  </a:lnTo>
                  <a:lnTo>
                    <a:pt x="3569396" y="465775"/>
                  </a:lnTo>
                  <a:lnTo>
                    <a:pt x="3563079" y="466730"/>
                  </a:lnTo>
                  <a:lnTo>
                    <a:pt x="3557395" y="467685"/>
                  </a:lnTo>
                  <a:lnTo>
                    <a:pt x="3551394" y="468958"/>
                  </a:lnTo>
                  <a:lnTo>
                    <a:pt x="3546025" y="470550"/>
                  </a:lnTo>
                  <a:lnTo>
                    <a:pt x="3540656" y="472460"/>
                  </a:lnTo>
                  <a:lnTo>
                    <a:pt x="3534972" y="474688"/>
                  </a:lnTo>
                  <a:lnTo>
                    <a:pt x="3529919" y="477235"/>
                  </a:lnTo>
                  <a:lnTo>
                    <a:pt x="3524550" y="479782"/>
                  </a:lnTo>
                  <a:lnTo>
                    <a:pt x="3519813" y="482329"/>
                  </a:lnTo>
                  <a:lnTo>
                    <a:pt x="3514760" y="485831"/>
                  </a:lnTo>
                  <a:lnTo>
                    <a:pt x="3510338" y="489014"/>
                  </a:lnTo>
                  <a:lnTo>
                    <a:pt x="3505917" y="492516"/>
                  </a:lnTo>
                  <a:lnTo>
                    <a:pt x="3501495" y="496654"/>
                  </a:lnTo>
                  <a:lnTo>
                    <a:pt x="3497390" y="500474"/>
                  </a:lnTo>
                  <a:lnTo>
                    <a:pt x="3493284" y="504294"/>
                  </a:lnTo>
                  <a:lnTo>
                    <a:pt x="3489494" y="509070"/>
                  </a:lnTo>
                  <a:lnTo>
                    <a:pt x="3486020" y="513526"/>
                  </a:lnTo>
                  <a:lnTo>
                    <a:pt x="3482862" y="517983"/>
                  </a:lnTo>
                  <a:lnTo>
                    <a:pt x="3479388" y="523077"/>
                  </a:lnTo>
                  <a:lnTo>
                    <a:pt x="3476862" y="527852"/>
                  </a:lnTo>
                  <a:lnTo>
                    <a:pt x="3474335" y="533264"/>
                  </a:lnTo>
                  <a:lnTo>
                    <a:pt x="3471809" y="538357"/>
                  </a:lnTo>
                  <a:lnTo>
                    <a:pt x="3469598" y="544087"/>
                  </a:lnTo>
                  <a:lnTo>
                    <a:pt x="3467703" y="549499"/>
                  </a:lnTo>
                  <a:lnTo>
                    <a:pt x="3466124" y="555229"/>
                  </a:lnTo>
                  <a:lnTo>
                    <a:pt x="3464861" y="560960"/>
                  </a:lnTo>
                  <a:lnTo>
                    <a:pt x="3463913" y="567008"/>
                  </a:lnTo>
                  <a:lnTo>
                    <a:pt x="3462966" y="572738"/>
                  </a:lnTo>
                  <a:lnTo>
                    <a:pt x="3462650" y="579105"/>
                  </a:lnTo>
                  <a:lnTo>
                    <a:pt x="3462334" y="585154"/>
                  </a:lnTo>
                  <a:lnTo>
                    <a:pt x="3462650" y="591521"/>
                  </a:lnTo>
                  <a:lnTo>
                    <a:pt x="3462966" y="597251"/>
                  </a:lnTo>
                  <a:lnTo>
                    <a:pt x="3463913" y="603618"/>
                  </a:lnTo>
                  <a:lnTo>
                    <a:pt x="3464861" y="609348"/>
                  </a:lnTo>
                  <a:lnTo>
                    <a:pt x="3466124" y="615397"/>
                  </a:lnTo>
                  <a:lnTo>
                    <a:pt x="3467703" y="620808"/>
                  </a:lnTo>
                  <a:lnTo>
                    <a:pt x="3469598" y="626539"/>
                  </a:lnTo>
                  <a:lnTo>
                    <a:pt x="3471809" y="631950"/>
                  </a:lnTo>
                  <a:lnTo>
                    <a:pt x="3474335" y="637362"/>
                  </a:lnTo>
                  <a:lnTo>
                    <a:pt x="3476862" y="642456"/>
                  </a:lnTo>
                  <a:lnTo>
                    <a:pt x="3479388" y="647231"/>
                  </a:lnTo>
                  <a:lnTo>
                    <a:pt x="3482862" y="652324"/>
                  </a:lnTo>
                  <a:lnTo>
                    <a:pt x="3486020" y="656781"/>
                  </a:lnTo>
                  <a:lnTo>
                    <a:pt x="3489494" y="661556"/>
                  </a:lnTo>
                  <a:lnTo>
                    <a:pt x="3493284" y="665695"/>
                  </a:lnTo>
                  <a:lnTo>
                    <a:pt x="3497390" y="669833"/>
                  </a:lnTo>
                  <a:lnTo>
                    <a:pt x="3501495" y="673972"/>
                  </a:lnTo>
                  <a:lnTo>
                    <a:pt x="3505917" y="677792"/>
                  </a:lnTo>
                  <a:lnTo>
                    <a:pt x="3510338" y="681294"/>
                  </a:lnTo>
                  <a:lnTo>
                    <a:pt x="3514760" y="684795"/>
                  </a:lnTo>
                  <a:lnTo>
                    <a:pt x="3519813" y="687661"/>
                  </a:lnTo>
                  <a:lnTo>
                    <a:pt x="3524550" y="690526"/>
                  </a:lnTo>
                  <a:lnTo>
                    <a:pt x="3529919" y="693072"/>
                  </a:lnTo>
                  <a:lnTo>
                    <a:pt x="3534972" y="695938"/>
                  </a:lnTo>
                  <a:lnTo>
                    <a:pt x="3540656" y="697848"/>
                  </a:lnTo>
                  <a:lnTo>
                    <a:pt x="3546025" y="699758"/>
                  </a:lnTo>
                  <a:lnTo>
                    <a:pt x="3551394" y="701349"/>
                  </a:lnTo>
                  <a:lnTo>
                    <a:pt x="3557395" y="702623"/>
                  </a:lnTo>
                  <a:lnTo>
                    <a:pt x="3563079" y="703578"/>
                  </a:lnTo>
                  <a:lnTo>
                    <a:pt x="3569396" y="704533"/>
                  </a:lnTo>
                  <a:lnTo>
                    <a:pt x="3575396" y="704851"/>
                  </a:lnTo>
                  <a:lnTo>
                    <a:pt x="3581397" y="704851"/>
                  </a:lnTo>
                  <a:lnTo>
                    <a:pt x="3587713" y="704851"/>
                  </a:lnTo>
                  <a:lnTo>
                    <a:pt x="3593713" y="704533"/>
                  </a:lnTo>
                  <a:lnTo>
                    <a:pt x="3599714" y="703578"/>
                  </a:lnTo>
                  <a:lnTo>
                    <a:pt x="3605399" y="702623"/>
                  </a:lnTo>
                  <a:lnTo>
                    <a:pt x="3611399" y="701349"/>
                  </a:lnTo>
                  <a:lnTo>
                    <a:pt x="3616768" y="699758"/>
                  </a:lnTo>
                  <a:lnTo>
                    <a:pt x="3622453" y="697848"/>
                  </a:lnTo>
                  <a:lnTo>
                    <a:pt x="3627822" y="695938"/>
                  </a:lnTo>
                  <a:lnTo>
                    <a:pt x="3632875" y="693072"/>
                  </a:lnTo>
                  <a:lnTo>
                    <a:pt x="3638243" y="690526"/>
                  </a:lnTo>
                  <a:lnTo>
                    <a:pt x="3642981" y="687661"/>
                  </a:lnTo>
                  <a:lnTo>
                    <a:pt x="3648034" y="684795"/>
                  </a:lnTo>
                  <a:lnTo>
                    <a:pt x="3652455" y="681294"/>
                  </a:lnTo>
                  <a:lnTo>
                    <a:pt x="3657192" y="677792"/>
                  </a:lnTo>
                  <a:lnTo>
                    <a:pt x="3661614" y="673972"/>
                  </a:lnTo>
                  <a:lnTo>
                    <a:pt x="3665404" y="669833"/>
                  </a:lnTo>
                  <a:lnTo>
                    <a:pt x="3669509" y="665695"/>
                  </a:lnTo>
                  <a:lnTo>
                    <a:pt x="3673299" y="661556"/>
                  </a:lnTo>
                  <a:lnTo>
                    <a:pt x="3676773" y="656781"/>
                  </a:lnTo>
                  <a:lnTo>
                    <a:pt x="3680247" y="652324"/>
                  </a:lnTo>
                  <a:lnTo>
                    <a:pt x="3683405" y="647231"/>
                  </a:lnTo>
                  <a:lnTo>
                    <a:pt x="3685932" y="642456"/>
                  </a:lnTo>
                  <a:lnTo>
                    <a:pt x="3688458" y="637362"/>
                  </a:lnTo>
                  <a:lnTo>
                    <a:pt x="3691300" y="631950"/>
                  </a:lnTo>
                  <a:lnTo>
                    <a:pt x="3693195" y="626539"/>
                  </a:lnTo>
                  <a:lnTo>
                    <a:pt x="3695090" y="620808"/>
                  </a:lnTo>
                  <a:lnTo>
                    <a:pt x="3696669" y="615397"/>
                  </a:lnTo>
                  <a:lnTo>
                    <a:pt x="3697933" y="609348"/>
                  </a:lnTo>
                  <a:lnTo>
                    <a:pt x="3698880" y="603618"/>
                  </a:lnTo>
                  <a:lnTo>
                    <a:pt x="3699828" y="597251"/>
                  </a:lnTo>
                  <a:lnTo>
                    <a:pt x="3700143" y="591521"/>
                  </a:lnTo>
                  <a:lnTo>
                    <a:pt x="3700459" y="585154"/>
                  </a:lnTo>
                  <a:lnTo>
                    <a:pt x="3700143" y="579105"/>
                  </a:lnTo>
                  <a:lnTo>
                    <a:pt x="3699828" y="572738"/>
                  </a:lnTo>
                  <a:lnTo>
                    <a:pt x="3698880" y="567008"/>
                  </a:lnTo>
                  <a:lnTo>
                    <a:pt x="3697933" y="560960"/>
                  </a:lnTo>
                  <a:lnTo>
                    <a:pt x="3696669" y="555229"/>
                  </a:lnTo>
                  <a:lnTo>
                    <a:pt x="3695090" y="549499"/>
                  </a:lnTo>
                  <a:lnTo>
                    <a:pt x="3693195" y="544087"/>
                  </a:lnTo>
                  <a:lnTo>
                    <a:pt x="3691300" y="538357"/>
                  </a:lnTo>
                  <a:lnTo>
                    <a:pt x="3688458" y="533264"/>
                  </a:lnTo>
                  <a:lnTo>
                    <a:pt x="3685932" y="527852"/>
                  </a:lnTo>
                  <a:lnTo>
                    <a:pt x="3683405" y="523077"/>
                  </a:lnTo>
                  <a:lnTo>
                    <a:pt x="3680247" y="517983"/>
                  </a:lnTo>
                  <a:lnTo>
                    <a:pt x="3676773" y="513526"/>
                  </a:lnTo>
                  <a:lnTo>
                    <a:pt x="3673299" y="509070"/>
                  </a:lnTo>
                  <a:lnTo>
                    <a:pt x="3669509" y="504294"/>
                  </a:lnTo>
                  <a:lnTo>
                    <a:pt x="3665404" y="500474"/>
                  </a:lnTo>
                  <a:lnTo>
                    <a:pt x="3661614" y="496654"/>
                  </a:lnTo>
                  <a:lnTo>
                    <a:pt x="3657192" y="492516"/>
                  </a:lnTo>
                  <a:lnTo>
                    <a:pt x="3652455" y="489014"/>
                  </a:lnTo>
                  <a:lnTo>
                    <a:pt x="3648034" y="485831"/>
                  </a:lnTo>
                  <a:lnTo>
                    <a:pt x="3642981" y="482329"/>
                  </a:lnTo>
                  <a:lnTo>
                    <a:pt x="3638243" y="479782"/>
                  </a:lnTo>
                  <a:lnTo>
                    <a:pt x="3632875" y="477235"/>
                  </a:lnTo>
                  <a:lnTo>
                    <a:pt x="3627822" y="474688"/>
                  </a:lnTo>
                  <a:lnTo>
                    <a:pt x="3622453" y="472460"/>
                  </a:lnTo>
                  <a:lnTo>
                    <a:pt x="3616768" y="470550"/>
                  </a:lnTo>
                  <a:lnTo>
                    <a:pt x="3611399" y="468958"/>
                  </a:lnTo>
                  <a:lnTo>
                    <a:pt x="3605399" y="467685"/>
                  </a:lnTo>
                  <a:lnTo>
                    <a:pt x="3599714" y="466730"/>
                  </a:lnTo>
                  <a:lnTo>
                    <a:pt x="3593713" y="465775"/>
                  </a:lnTo>
                  <a:lnTo>
                    <a:pt x="3587713" y="465456"/>
                  </a:lnTo>
                  <a:lnTo>
                    <a:pt x="3581397" y="465138"/>
                  </a:lnTo>
                  <a:close/>
                  <a:moveTo>
                    <a:pt x="1975323" y="465138"/>
                  </a:moveTo>
                  <a:lnTo>
                    <a:pt x="1969282" y="465457"/>
                  </a:lnTo>
                  <a:lnTo>
                    <a:pt x="1963242" y="465775"/>
                  </a:lnTo>
                  <a:lnTo>
                    <a:pt x="1957201" y="466730"/>
                  </a:lnTo>
                  <a:lnTo>
                    <a:pt x="1951161" y="467685"/>
                  </a:lnTo>
                  <a:lnTo>
                    <a:pt x="1945756" y="468958"/>
                  </a:lnTo>
                  <a:lnTo>
                    <a:pt x="1939716" y="470550"/>
                  </a:lnTo>
                  <a:lnTo>
                    <a:pt x="1934311" y="472460"/>
                  </a:lnTo>
                  <a:lnTo>
                    <a:pt x="1928588" y="474689"/>
                  </a:lnTo>
                  <a:lnTo>
                    <a:pt x="1923502" y="477235"/>
                  </a:lnTo>
                  <a:lnTo>
                    <a:pt x="1918415" y="479782"/>
                  </a:lnTo>
                  <a:lnTo>
                    <a:pt x="1913328" y="482329"/>
                  </a:lnTo>
                  <a:lnTo>
                    <a:pt x="1908559" y="485831"/>
                  </a:lnTo>
                  <a:lnTo>
                    <a:pt x="1903790" y="489014"/>
                  </a:lnTo>
                  <a:lnTo>
                    <a:pt x="1899340" y="492516"/>
                  </a:lnTo>
                  <a:lnTo>
                    <a:pt x="1895206" y="496654"/>
                  </a:lnTo>
                  <a:lnTo>
                    <a:pt x="1890756" y="500474"/>
                  </a:lnTo>
                  <a:lnTo>
                    <a:pt x="1886941" y="504294"/>
                  </a:lnTo>
                  <a:lnTo>
                    <a:pt x="1882808" y="509070"/>
                  </a:lnTo>
                  <a:lnTo>
                    <a:pt x="1879310" y="513527"/>
                  </a:lnTo>
                  <a:lnTo>
                    <a:pt x="1876131" y="517983"/>
                  </a:lnTo>
                  <a:lnTo>
                    <a:pt x="1873270" y="523077"/>
                  </a:lnTo>
                  <a:lnTo>
                    <a:pt x="1870091" y="527852"/>
                  </a:lnTo>
                  <a:lnTo>
                    <a:pt x="1867547" y="533264"/>
                  </a:lnTo>
                  <a:lnTo>
                    <a:pt x="1865004" y="538357"/>
                  </a:lnTo>
                  <a:lnTo>
                    <a:pt x="1863097" y="544088"/>
                  </a:lnTo>
                  <a:lnTo>
                    <a:pt x="1861189" y="549499"/>
                  </a:lnTo>
                  <a:lnTo>
                    <a:pt x="1859281" y="555230"/>
                  </a:lnTo>
                  <a:lnTo>
                    <a:pt x="1858010" y="560960"/>
                  </a:lnTo>
                  <a:lnTo>
                    <a:pt x="1857056" y="567008"/>
                  </a:lnTo>
                  <a:lnTo>
                    <a:pt x="1856102" y="572739"/>
                  </a:lnTo>
                  <a:lnTo>
                    <a:pt x="1855784" y="579105"/>
                  </a:lnTo>
                  <a:lnTo>
                    <a:pt x="1855784" y="585154"/>
                  </a:lnTo>
                  <a:lnTo>
                    <a:pt x="1855784" y="591521"/>
                  </a:lnTo>
                  <a:lnTo>
                    <a:pt x="1856102" y="597251"/>
                  </a:lnTo>
                  <a:lnTo>
                    <a:pt x="1857056" y="603618"/>
                  </a:lnTo>
                  <a:lnTo>
                    <a:pt x="1858010" y="609348"/>
                  </a:lnTo>
                  <a:lnTo>
                    <a:pt x="1859281" y="615397"/>
                  </a:lnTo>
                  <a:lnTo>
                    <a:pt x="1861189" y="620808"/>
                  </a:lnTo>
                  <a:lnTo>
                    <a:pt x="1863097" y="626539"/>
                  </a:lnTo>
                  <a:lnTo>
                    <a:pt x="1865004" y="631951"/>
                  </a:lnTo>
                  <a:lnTo>
                    <a:pt x="1867547" y="637362"/>
                  </a:lnTo>
                  <a:lnTo>
                    <a:pt x="1870091" y="642456"/>
                  </a:lnTo>
                  <a:lnTo>
                    <a:pt x="1873270" y="647231"/>
                  </a:lnTo>
                  <a:lnTo>
                    <a:pt x="1876131" y="652324"/>
                  </a:lnTo>
                  <a:lnTo>
                    <a:pt x="1879310" y="656781"/>
                  </a:lnTo>
                  <a:lnTo>
                    <a:pt x="1882808" y="661556"/>
                  </a:lnTo>
                  <a:lnTo>
                    <a:pt x="1886941" y="665695"/>
                  </a:lnTo>
                  <a:lnTo>
                    <a:pt x="1890756" y="669833"/>
                  </a:lnTo>
                  <a:lnTo>
                    <a:pt x="1895206" y="673972"/>
                  </a:lnTo>
                  <a:lnTo>
                    <a:pt x="1899340" y="677792"/>
                  </a:lnTo>
                  <a:lnTo>
                    <a:pt x="1903790" y="681294"/>
                  </a:lnTo>
                  <a:lnTo>
                    <a:pt x="1908559" y="684796"/>
                  </a:lnTo>
                  <a:lnTo>
                    <a:pt x="1913328" y="687661"/>
                  </a:lnTo>
                  <a:lnTo>
                    <a:pt x="1918415" y="690526"/>
                  </a:lnTo>
                  <a:lnTo>
                    <a:pt x="1923502" y="693073"/>
                  </a:lnTo>
                  <a:lnTo>
                    <a:pt x="1928588" y="695938"/>
                  </a:lnTo>
                  <a:lnTo>
                    <a:pt x="1934311" y="697848"/>
                  </a:lnTo>
                  <a:lnTo>
                    <a:pt x="1939716" y="699758"/>
                  </a:lnTo>
                  <a:lnTo>
                    <a:pt x="1945756" y="701349"/>
                  </a:lnTo>
                  <a:lnTo>
                    <a:pt x="1951161" y="702623"/>
                  </a:lnTo>
                  <a:lnTo>
                    <a:pt x="1957201" y="703578"/>
                  </a:lnTo>
                  <a:lnTo>
                    <a:pt x="1963242" y="704533"/>
                  </a:lnTo>
                  <a:lnTo>
                    <a:pt x="1969282" y="704851"/>
                  </a:lnTo>
                  <a:lnTo>
                    <a:pt x="1975323" y="704851"/>
                  </a:lnTo>
                  <a:lnTo>
                    <a:pt x="1981681" y="704851"/>
                  </a:lnTo>
                  <a:lnTo>
                    <a:pt x="1987722" y="704533"/>
                  </a:lnTo>
                  <a:lnTo>
                    <a:pt x="1993762" y="703578"/>
                  </a:lnTo>
                  <a:lnTo>
                    <a:pt x="1999485" y="702623"/>
                  </a:lnTo>
                  <a:lnTo>
                    <a:pt x="2005525" y="701349"/>
                  </a:lnTo>
                  <a:lnTo>
                    <a:pt x="2010930" y="699758"/>
                  </a:lnTo>
                  <a:lnTo>
                    <a:pt x="2016653" y="697848"/>
                  </a:lnTo>
                  <a:lnTo>
                    <a:pt x="2022057" y="695938"/>
                  </a:lnTo>
                  <a:lnTo>
                    <a:pt x="2027462" y="693073"/>
                  </a:lnTo>
                  <a:lnTo>
                    <a:pt x="2032549" y="690526"/>
                  </a:lnTo>
                  <a:lnTo>
                    <a:pt x="2037635" y="687661"/>
                  </a:lnTo>
                  <a:lnTo>
                    <a:pt x="2042404" y="684796"/>
                  </a:lnTo>
                  <a:lnTo>
                    <a:pt x="2047491" y="681294"/>
                  </a:lnTo>
                  <a:lnTo>
                    <a:pt x="2051624" y="677792"/>
                  </a:lnTo>
                  <a:lnTo>
                    <a:pt x="2056075" y="673972"/>
                  </a:lnTo>
                  <a:lnTo>
                    <a:pt x="2060208" y="669833"/>
                  </a:lnTo>
                  <a:lnTo>
                    <a:pt x="2064341" y="665695"/>
                  </a:lnTo>
                  <a:lnTo>
                    <a:pt x="2067838" y="661556"/>
                  </a:lnTo>
                  <a:lnTo>
                    <a:pt x="2071653" y="656781"/>
                  </a:lnTo>
                  <a:lnTo>
                    <a:pt x="2074832" y="652324"/>
                  </a:lnTo>
                  <a:lnTo>
                    <a:pt x="2078012" y="647231"/>
                  </a:lnTo>
                  <a:lnTo>
                    <a:pt x="2080873" y="642456"/>
                  </a:lnTo>
                  <a:lnTo>
                    <a:pt x="2083734" y="637362"/>
                  </a:lnTo>
                  <a:lnTo>
                    <a:pt x="2085960" y="631951"/>
                  </a:lnTo>
                  <a:lnTo>
                    <a:pt x="2088185" y="626539"/>
                  </a:lnTo>
                  <a:lnTo>
                    <a:pt x="2089775" y="620808"/>
                  </a:lnTo>
                  <a:lnTo>
                    <a:pt x="2091364" y="615397"/>
                  </a:lnTo>
                  <a:lnTo>
                    <a:pt x="2092636" y="609348"/>
                  </a:lnTo>
                  <a:lnTo>
                    <a:pt x="2094225" y="603618"/>
                  </a:lnTo>
                  <a:lnTo>
                    <a:pt x="2094861" y="597251"/>
                  </a:lnTo>
                  <a:lnTo>
                    <a:pt x="2095179" y="591521"/>
                  </a:lnTo>
                  <a:lnTo>
                    <a:pt x="2095497" y="585154"/>
                  </a:lnTo>
                  <a:lnTo>
                    <a:pt x="2095179" y="579105"/>
                  </a:lnTo>
                  <a:lnTo>
                    <a:pt x="2094861" y="572739"/>
                  </a:lnTo>
                  <a:lnTo>
                    <a:pt x="2094225" y="567008"/>
                  </a:lnTo>
                  <a:lnTo>
                    <a:pt x="2092636" y="560960"/>
                  </a:lnTo>
                  <a:lnTo>
                    <a:pt x="2091364" y="555230"/>
                  </a:lnTo>
                  <a:lnTo>
                    <a:pt x="2089775" y="549499"/>
                  </a:lnTo>
                  <a:lnTo>
                    <a:pt x="2088185" y="544088"/>
                  </a:lnTo>
                  <a:lnTo>
                    <a:pt x="2085960" y="538357"/>
                  </a:lnTo>
                  <a:lnTo>
                    <a:pt x="2083734" y="533264"/>
                  </a:lnTo>
                  <a:lnTo>
                    <a:pt x="2080873" y="527852"/>
                  </a:lnTo>
                  <a:lnTo>
                    <a:pt x="2078012" y="523077"/>
                  </a:lnTo>
                  <a:lnTo>
                    <a:pt x="2074832" y="517983"/>
                  </a:lnTo>
                  <a:lnTo>
                    <a:pt x="2071653" y="513527"/>
                  </a:lnTo>
                  <a:lnTo>
                    <a:pt x="2067838" y="509070"/>
                  </a:lnTo>
                  <a:lnTo>
                    <a:pt x="2064341" y="504294"/>
                  </a:lnTo>
                  <a:lnTo>
                    <a:pt x="2060208" y="500474"/>
                  </a:lnTo>
                  <a:lnTo>
                    <a:pt x="2056075" y="496654"/>
                  </a:lnTo>
                  <a:lnTo>
                    <a:pt x="2051624" y="492516"/>
                  </a:lnTo>
                  <a:lnTo>
                    <a:pt x="2047491" y="489014"/>
                  </a:lnTo>
                  <a:lnTo>
                    <a:pt x="2042404" y="485831"/>
                  </a:lnTo>
                  <a:lnTo>
                    <a:pt x="2037635" y="482329"/>
                  </a:lnTo>
                  <a:lnTo>
                    <a:pt x="2032549" y="479782"/>
                  </a:lnTo>
                  <a:lnTo>
                    <a:pt x="2027462" y="477235"/>
                  </a:lnTo>
                  <a:lnTo>
                    <a:pt x="2022057" y="474689"/>
                  </a:lnTo>
                  <a:lnTo>
                    <a:pt x="2016653" y="472460"/>
                  </a:lnTo>
                  <a:lnTo>
                    <a:pt x="2010930" y="470550"/>
                  </a:lnTo>
                  <a:lnTo>
                    <a:pt x="2005525" y="468958"/>
                  </a:lnTo>
                  <a:lnTo>
                    <a:pt x="1999485" y="467685"/>
                  </a:lnTo>
                  <a:lnTo>
                    <a:pt x="1993762" y="466730"/>
                  </a:lnTo>
                  <a:lnTo>
                    <a:pt x="1987722" y="465775"/>
                  </a:lnTo>
                  <a:lnTo>
                    <a:pt x="1981681" y="465457"/>
                  </a:lnTo>
                  <a:lnTo>
                    <a:pt x="1975323" y="465138"/>
                  </a:lnTo>
                  <a:close/>
                  <a:moveTo>
                    <a:pt x="2038346" y="0"/>
                  </a:moveTo>
                  <a:lnTo>
                    <a:pt x="3519484" y="0"/>
                  </a:lnTo>
                  <a:lnTo>
                    <a:pt x="3431641" y="179388"/>
                  </a:lnTo>
                  <a:lnTo>
                    <a:pt x="3916359" y="179388"/>
                  </a:lnTo>
                  <a:lnTo>
                    <a:pt x="3916359" y="295278"/>
                  </a:lnTo>
                  <a:lnTo>
                    <a:pt x="4885370" y="295278"/>
                  </a:lnTo>
                  <a:lnTo>
                    <a:pt x="4901245" y="295596"/>
                  </a:lnTo>
                  <a:lnTo>
                    <a:pt x="4917437" y="296231"/>
                  </a:lnTo>
                  <a:lnTo>
                    <a:pt x="4932995" y="297183"/>
                  </a:lnTo>
                  <a:lnTo>
                    <a:pt x="4948552" y="298771"/>
                  </a:lnTo>
                  <a:lnTo>
                    <a:pt x="4964427" y="300676"/>
                  </a:lnTo>
                  <a:lnTo>
                    <a:pt x="4979667" y="302581"/>
                  </a:lnTo>
                  <a:lnTo>
                    <a:pt x="4994907" y="305120"/>
                  </a:lnTo>
                  <a:lnTo>
                    <a:pt x="5010465" y="307977"/>
                  </a:lnTo>
                  <a:lnTo>
                    <a:pt x="5025387" y="311471"/>
                  </a:lnTo>
                  <a:lnTo>
                    <a:pt x="5040310" y="314962"/>
                  </a:lnTo>
                  <a:lnTo>
                    <a:pt x="5054915" y="318772"/>
                  </a:lnTo>
                  <a:lnTo>
                    <a:pt x="5069837" y="323534"/>
                  </a:lnTo>
                  <a:lnTo>
                    <a:pt x="5084125" y="327979"/>
                  </a:lnTo>
                  <a:lnTo>
                    <a:pt x="5098412" y="333059"/>
                  </a:lnTo>
                  <a:lnTo>
                    <a:pt x="5112700" y="338456"/>
                  </a:lnTo>
                  <a:lnTo>
                    <a:pt x="5126987" y="344171"/>
                  </a:lnTo>
                  <a:lnTo>
                    <a:pt x="5140640" y="350203"/>
                  </a:lnTo>
                  <a:lnTo>
                    <a:pt x="5154292" y="356870"/>
                  </a:lnTo>
                  <a:lnTo>
                    <a:pt x="5167627" y="363220"/>
                  </a:lnTo>
                  <a:lnTo>
                    <a:pt x="5180962" y="370522"/>
                  </a:lnTo>
                  <a:lnTo>
                    <a:pt x="5193980" y="377507"/>
                  </a:lnTo>
                  <a:lnTo>
                    <a:pt x="5206680" y="385126"/>
                  </a:lnTo>
                  <a:lnTo>
                    <a:pt x="5219380" y="393381"/>
                  </a:lnTo>
                  <a:lnTo>
                    <a:pt x="5232080" y="401318"/>
                  </a:lnTo>
                  <a:lnTo>
                    <a:pt x="5244462" y="409890"/>
                  </a:lnTo>
                  <a:lnTo>
                    <a:pt x="5256527" y="418780"/>
                  </a:lnTo>
                  <a:lnTo>
                    <a:pt x="5268275" y="427669"/>
                  </a:lnTo>
                  <a:lnTo>
                    <a:pt x="5279705" y="436876"/>
                  </a:lnTo>
                  <a:lnTo>
                    <a:pt x="5291135" y="446718"/>
                  </a:lnTo>
                  <a:lnTo>
                    <a:pt x="5302247" y="456560"/>
                  </a:lnTo>
                  <a:lnTo>
                    <a:pt x="5313360" y="466720"/>
                  </a:lnTo>
                  <a:lnTo>
                    <a:pt x="5323520" y="477197"/>
                  </a:lnTo>
                  <a:lnTo>
                    <a:pt x="5333997" y="487674"/>
                  </a:lnTo>
                  <a:lnTo>
                    <a:pt x="5344157" y="498786"/>
                  </a:lnTo>
                  <a:lnTo>
                    <a:pt x="5354000" y="509898"/>
                  </a:lnTo>
                  <a:lnTo>
                    <a:pt x="5363842" y="521327"/>
                  </a:lnTo>
                  <a:lnTo>
                    <a:pt x="5373367" y="532757"/>
                  </a:lnTo>
                  <a:lnTo>
                    <a:pt x="5381940" y="544504"/>
                  </a:lnTo>
                  <a:lnTo>
                    <a:pt x="5390830" y="556568"/>
                  </a:lnTo>
                  <a:lnTo>
                    <a:pt x="5399402" y="568950"/>
                  </a:lnTo>
                  <a:lnTo>
                    <a:pt x="5407657" y="581332"/>
                  </a:lnTo>
                  <a:lnTo>
                    <a:pt x="5415595" y="594031"/>
                  </a:lnTo>
                  <a:lnTo>
                    <a:pt x="5423215" y="606731"/>
                  </a:lnTo>
                  <a:lnTo>
                    <a:pt x="5430517" y="619747"/>
                  </a:lnTo>
                  <a:lnTo>
                    <a:pt x="5437502" y="633082"/>
                  </a:lnTo>
                  <a:lnTo>
                    <a:pt x="5444170" y="646416"/>
                  </a:lnTo>
                  <a:lnTo>
                    <a:pt x="5450520" y="660068"/>
                  </a:lnTo>
                  <a:lnTo>
                    <a:pt x="5456552" y="674037"/>
                  </a:lnTo>
                  <a:lnTo>
                    <a:pt x="5462267" y="688007"/>
                  </a:lnTo>
                  <a:lnTo>
                    <a:pt x="5467665" y="702293"/>
                  </a:lnTo>
                  <a:lnTo>
                    <a:pt x="5472745" y="716580"/>
                  </a:lnTo>
                  <a:lnTo>
                    <a:pt x="5477507" y="731184"/>
                  </a:lnTo>
                  <a:lnTo>
                    <a:pt x="5481952" y="745789"/>
                  </a:lnTo>
                  <a:lnTo>
                    <a:pt x="5485762" y="760393"/>
                  </a:lnTo>
                  <a:lnTo>
                    <a:pt x="5489572" y="775315"/>
                  </a:lnTo>
                  <a:lnTo>
                    <a:pt x="5492747" y="790554"/>
                  </a:lnTo>
                  <a:lnTo>
                    <a:pt x="5495605" y="805793"/>
                  </a:lnTo>
                  <a:lnTo>
                    <a:pt x="5498145" y="821033"/>
                  </a:lnTo>
                  <a:lnTo>
                    <a:pt x="5500367" y="836589"/>
                  </a:lnTo>
                  <a:lnTo>
                    <a:pt x="5502272" y="852146"/>
                  </a:lnTo>
                  <a:lnTo>
                    <a:pt x="5503542" y="867703"/>
                  </a:lnTo>
                  <a:lnTo>
                    <a:pt x="5504495" y="883577"/>
                  </a:lnTo>
                  <a:lnTo>
                    <a:pt x="5505130" y="899451"/>
                  </a:lnTo>
                  <a:lnTo>
                    <a:pt x="5505447" y="915326"/>
                  </a:lnTo>
                  <a:lnTo>
                    <a:pt x="5505447" y="6237953"/>
                  </a:lnTo>
                  <a:lnTo>
                    <a:pt x="5505130" y="6253827"/>
                  </a:lnTo>
                  <a:lnTo>
                    <a:pt x="5504495" y="6270019"/>
                  </a:lnTo>
                  <a:lnTo>
                    <a:pt x="5503542" y="6285575"/>
                  </a:lnTo>
                  <a:lnTo>
                    <a:pt x="5502272" y="6301132"/>
                  </a:lnTo>
                  <a:lnTo>
                    <a:pt x="5500367" y="6317006"/>
                  </a:lnTo>
                  <a:lnTo>
                    <a:pt x="5498145" y="6332246"/>
                  </a:lnTo>
                  <a:lnTo>
                    <a:pt x="5495605" y="6347485"/>
                  </a:lnTo>
                  <a:lnTo>
                    <a:pt x="5492747" y="6363042"/>
                  </a:lnTo>
                  <a:lnTo>
                    <a:pt x="5489572" y="6377963"/>
                  </a:lnTo>
                  <a:lnTo>
                    <a:pt x="5485762" y="6392885"/>
                  </a:lnTo>
                  <a:lnTo>
                    <a:pt x="5481952" y="6407490"/>
                  </a:lnTo>
                  <a:lnTo>
                    <a:pt x="5477507" y="6422411"/>
                  </a:lnTo>
                  <a:lnTo>
                    <a:pt x="5472745" y="6436698"/>
                  </a:lnTo>
                  <a:lnTo>
                    <a:pt x="5467665" y="6450985"/>
                  </a:lnTo>
                  <a:lnTo>
                    <a:pt x="5462267" y="6465272"/>
                  </a:lnTo>
                  <a:lnTo>
                    <a:pt x="5456552" y="6479241"/>
                  </a:lnTo>
                  <a:lnTo>
                    <a:pt x="5450520" y="6493210"/>
                  </a:lnTo>
                  <a:lnTo>
                    <a:pt x="5444170" y="6506862"/>
                  </a:lnTo>
                  <a:lnTo>
                    <a:pt x="5437502" y="6520197"/>
                  </a:lnTo>
                  <a:lnTo>
                    <a:pt x="5430517" y="6533531"/>
                  </a:lnTo>
                  <a:lnTo>
                    <a:pt x="5423215" y="6546548"/>
                  </a:lnTo>
                  <a:lnTo>
                    <a:pt x="5415595" y="6559247"/>
                  </a:lnTo>
                  <a:lnTo>
                    <a:pt x="5407657" y="6572264"/>
                  </a:lnTo>
                  <a:lnTo>
                    <a:pt x="5399402" y="6584646"/>
                  </a:lnTo>
                  <a:lnTo>
                    <a:pt x="5390830" y="6597028"/>
                  </a:lnTo>
                  <a:lnTo>
                    <a:pt x="5381940" y="6609092"/>
                  </a:lnTo>
                  <a:lnTo>
                    <a:pt x="5373367" y="6620839"/>
                  </a:lnTo>
                  <a:lnTo>
                    <a:pt x="5363842" y="6632269"/>
                  </a:lnTo>
                  <a:lnTo>
                    <a:pt x="5354000" y="6643698"/>
                  </a:lnTo>
                  <a:lnTo>
                    <a:pt x="5344157" y="6654810"/>
                  </a:lnTo>
                  <a:lnTo>
                    <a:pt x="5333997" y="6665922"/>
                  </a:lnTo>
                  <a:lnTo>
                    <a:pt x="5323520" y="6676082"/>
                  </a:lnTo>
                  <a:lnTo>
                    <a:pt x="5313360" y="6686559"/>
                  </a:lnTo>
                  <a:lnTo>
                    <a:pt x="5302247" y="6696718"/>
                  </a:lnTo>
                  <a:lnTo>
                    <a:pt x="5291135" y="6706560"/>
                  </a:lnTo>
                  <a:lnTo>
                    <a:pt x="5279705" y="6716402"/>
                  </a:lnTo>
                  <a:lnTo>
                    <a:pt x="5268275" y="6725609"/>
                  </a:lnTo>
                  <a:lnTo>
                    <a:pt x="5256527" y="6734499"/>
                  </a:lnTo>
                  <a:lnTo>
                    <a:pt x="5244462" y="6743388"/>
                  </a:lnTo>
                  <a:lnTo>
                    <a:pt x="5232080" y="6751960"/>
                  </a:lnTo>
                  <a:lnTo>
                    <a:pt x="5219380" y="6760215"/>
                  </a:lnTo>
                  <a:lnTo>
                    <a:pt x="5206680" y="6768152"/>
                  </a:lnTo>
                  <a:lnTo>
                    <a:pt x="5193980" y="6775772"/>
                  </a:lnTo>
                  <a:lnTo>
                    <a:pt x="5180962" y="6783074"/>
                  </a:lnTo>
                  <a:lnTo>
                    <a:pt x="5167627" y="6790059"/>
                  </a:lnTo>
                  <a:lnTo>
                    <a:pt x="5154292" y="6796726"/>
                  </a:lnTo>
                  <a:lnTo>
                    <a:pt x="5140640" y="6803075"/>
                  </a:lnTo>
                  <a:lnTo>
                    <a:pt x="5126987" y="6809108"/>
                  </a:lnTo>
                  <a:lnTo>
                    <a:pt x="5112700" y="6814822"/>
                  </a:lnTo>
                  <a:lnTo>
                    <a:pt x="5098412" y="6820220"/>
                  </a:lnTo>
                  <a:lnTo>
                    <a:pt x="5084125" y="6825299"/>
                  </a:lnTo>
                  <a:lnTo>
                    <a:pt x="5069837" y="6830062"/>
                  </a:lnTo>
                  <a:lnTo>
                    <a:pt x="5054915" y="6834506"/>
                  </a:lnTo>
                  <a:lnTo>
                    <a:pt x="5040310" y="6838316"/>
                  </a:lnTo>
                  <a:lnTo>
                    <a:pt x="5025387" y="6842126"/>
                  </a:lnTo>
                  <a:lnTo>
                    <a:pt x="5010465" y="6845301"/>
                  </a:lnTo>
                  <a:lnTo>
                    <a:pt x="4994907" y="6848158"/>
                  </a:lnTo>
                  <a:lnTo>
                    <a:pt x="4979667" y="6850698"/>
                  </a:lnTo>
                  <a:lnTo>
                    <a:pt x="4964427" y="6852920"/>
                  </a:lnTo>
                  <a:lnTo>
                    <a:pt x="4948552" y="6854825"/>
                  </a:lnTo>
                  <a:lnTo>
                    <a:pt x="4932995" y="6856095"/>
                  </a:lnTo>
                  <a:lnTo>
                    <a:pt x="4917437" y="6857048"/>
                  </a:lnTo>
                  <a:lnTo>
                    <a:pt x="4901245" y="6857683"/>
                  </a:lnTo>
                  <a:lnTo>
                    <a:pt x="4885370" y="6858000"/>
                  </a:lnTo>
                  <a:lnTo>
                    <a:pt x="619760" y="6858000"/>
                  </a:lnTo>
                  <a:lnTo>
                    <a:pt x="603885" y="6857683"/>
                  </a:lnTo>
                  <a:lnTo>
                    <a:pt x="588010" y="6857048"/>
                  </a:lnTo>
                  <a:lnTo>
                    <a:pt x="572135" y="6856095"/>
                  </a:lnTo>
                  <a:lnTo>
                    <a:pt x="556578" y="6854825"/>
                  </a:lnTo>
                  <a:lnTo>
                    <a:pt x="541020" y="6852920"/>
                  </a:lnTo>
                  <a:lnTo>
                    <a:pt x="525463" y="6850698"/>
                  </a:lnTo>
                  <a:lnTo>
                    <a:pt x="510223" y="6848158"/>
                  </a:lnTo>
                  <a:lnTo>
                    <a:pt x="494983" y="6845301"/>
                  </a:lnTo>
                  <a:lnTo>
                    <a:pt x="479743" y="6842126"/>
                  </a:lnTo>
                  <a:lnTo>
                    <a:pt x="465138" y="6838316"/>
                  </a:lnTo>
                  <a:lnTo>
                    <a:pt x="450215" y="6834506"/>
                  </a:lnTo>
                  <a:lnTo>
                    <a:pt x="435610" y="6830062"/>
                  </a:lnTo>
                  <a:lnTo>
                    <a:pt x="421005" y="6825299"/>
                  </a:lnTo>
                  <a:lnTo>
                    <a:pt x="406718" y="6820220"/>
                  </a:lnTo>
                  <a:lnTo>
                    <a:pt x="392748" y="6814822"/>
                  </a:lnTo>
                  <a:lnTo>
                    <a:pt x="378460" y="6809108"/>
                  </a:lnTo>
                  <a:lnTo>
                    <a:pt x="364808" y="6803075"/>
                  </a:lnTo>
                  <a:lnTo>
                    <a:pt x="351155" y="6796726"/>
                  </a:lnTo>
                  <a:lnTo>
                    <a:pt x="337820" y="6790059"/>
                  </a:lnTo>
                  <a:lnTo>
                    <a:pt x="324485" y="6783074"/>
                  </a:lnTo>
                  <a:lnTo>
                    <a:pt x="311468" y="6775772"/>
                  </a:lnTo>
                  <a:lnTo>
                    <a:pt x="298768" y="6768152"/>
                  </a:lnTo>
                  <a:lnTo>
                    <a:pt x="286068" y="6760215"/>
                  </a:lnTo>
                  <a:lnTo>
                    <a:pt x="273050" y="6751960"/>
                  </a:lnTo>
                  <a:lnTo>
                    <a:pt x="260985" y="6743388"/>
                  </a:lnTo>
                  <a:lnTo>
                    <a:pt x="248920" y="6734499"/>
                  </a:lnTo>
                  <a:lnTo>
                    <a:pt x="237173" y="6725609"/>
                  </a:lnTo>
                  <a:lnTo>
                    <a:pt x="225425" y="6716402"/>
                  </a:lnTo>
                  <a:lnTo>
                    <a:pt x="213995" y="6706560"/>
                  </a:lnTo>
                  <a:lnTo>
                    <a:pt x="202883" y="6696718"/>
                  </a:lnTo>
                  <a:lnTo>
                    <a:pt x="192088" y="6686559"/>
                  </a:lnTo>
                  <a:lnTo>
                    <a:pt x="181610" y="6676082"/>
                  </a:lnTo>
                  <a:lnTo>
                    <a:pt x="171450" y="6665922"/>
                  </a:lnTo>
                  <a:lnTo>
                    <a:pt x="160973" y="6654810"/>
                  </a:lnTo>
                  <a:lnTo>
                    <a:pt x="151130" y="6643698"/>
                  </a:lnTo>
                  <a:lnTo>
                    <a:pt x="141605" y="6632269"/>
                  </a:lnTo>
                  <a:lnTo>
                    <a:pt x="132080" y="6620839"/>
                  </a:lnTo>
                  <a:lnTo>
                    <a:pt x="123190" y="6609092"/>
                  </a:lnTo>
                  <a:lnTo>
                    <a:pt x="114300" y="6597028"/>
                  </a:lnTo>
                  <a:lnTo>
                    <a:pt x="105728" y="6584646"/>
                  </a:lnTo>
                  <a:lnTo>
                    <a:pt x="97473" y="6572264"/>
                  </a:lnTo>
                  <a:lnTo>
                    <a:pt x="89853" y="6559247"/>
                  </a:lnTo>
                  <a:lnTo>
                    <a:pt x="82233" y="6546548"/>
                  </a:lnTo>
                  <a:lnTo>
                    <a:pt x="74613" y="6533531"/>
                  </a:lnTo>
                  <a:lnTo>
                    <a:pt x="67945" y="6520197"/>
                  </a:lnTo>
                  <a:lnTo>
                    <a:pt x="60960" y="6506862"/>
                  </a:lnTo>
                  <a:lnTo>
                    <a:pt x="54928" y="6493210"/>
                  </a:lnTo>
                  <a:lnTo>
                    <a:pt x="48578" y="6479241"/>
                  </a:lnTo>
                  <a:lnTo>
                    <a:pt x="43180" y="6465272"/>
                  </a:lnTo>
                  <a:lnTo>
                    <a:pt x="37465" y="6450985"/>
                  </a:lnTo>
                  <a:lnTo>
                    <a:pt x="32703" y="6436698"/>
                  </a:lnTo>
                  <a:lnTo>
                    <a:pt x="27623" y="6422411"/>
                  </a:lnTo>
                  <a:lnTo>
                    <a:pt x="23495" y="6407490"/>
                  </a:lnTo>
                  <a:lnTo>
                    <a:pt x="19685" y="6392885"/>
                  </a:lnTo>
                  <a:lnTo>
                    <a:pt x="15875" y="6377963"/>
                  </a:lnTo>
                  <a:lnTo>
                    <a:pt x="12700" y="6363042"/>
                  </a:lnTo>
                  <a:lnTo>
                    <a:pt x="9843" y="6347485"/>
                  </a:lnTo>
                  <a:lnTo>
                    <a:pt x="7303" y="6332246"/>
                  </a:lnTo>
                  <a:lnTo>
                    <a:pt x="4763" y="6317006"/>
                  </a:lnTo>
                  <a:lnTo>
                    <a:pt x="3175" y="6301132"/>
                  </a:lnTo>
                  <a:lnTo>
                    <a:pt x="1905" y="6285575"/>
                  </a:lnTo>
                  <a:lnTo>
                    <a:pt x="953" y="6270019"/>
                  </a:lnTo>
                  <a:lnTo>
                    <a:pt x="318" y="6253827"/>
                  </a:lnTo>
                  <a:lnTo>
                    <a:pt x="0" y="6237953"/>
                  </a:lnTo>
                  <a:lnTo>
                    <a:pt x="0" y="915326"/>
                  </a:lnTo>
                  <a:lnTo>
                    <a:pt x="318" y="899451"/>
                  </a:lnTo>
                  <a:lnTo>
                    <a:pt x="953" y="883577"/>
                  </a:lnTo>
                  <a:lnTo>
                    <a:pt x="1905" y="867703"/>
                  </a:lnTo>
                  <a:lnTo>
                    <a:pt x="3175" y="852146"/>
                  </a:lnTo>
                  <a:lnTo>
                    <a:pt x="4763" y="836589"/>
                  </a:lnTo>
                  <a:lnTo>
                    <a:pt x="7303" y="821033"/>
                  </a:lnTo>
                  <a:lnTo>
                    <a:pt x="9843" y="805793"/>
                  </a:lnTo>
                  <a:lnTo>
                    <a:pt x="12700" y="790554"/>
                  </a:lnTo>
                  <a:lnTo>
                    <a:pt x="15875" y="775315"/>
                  </a:lnTo>
                  <a:lnTo>
                    <a:pt x="19685" y="760393"/>
                  </a:lnTo>
                  <a:lnTo>
                    <a:pt x="23495" y="745789"/>
                  </a:lnTo>
                  <a:lnTo>
                    <a:pt x="27623" y="731184"/>
                  </a:lnTo>
                  <a:lnTo>
                    <a:pt x="32703" y="716580"/>
                  </a:lnTo>
                  <a:lnTo>
                    <a:pt x="37465" y="702293"/>
                  </a:lnTo>
                  <a:lnTo>
                    <a:pt x="43180" y="688007"/>
                  </a:lnTo>
                  <a:lnTo>
                    <a:pt x="48578" y="674037"/>
                  </a:lnTo>
                  <a:lnTo>
                    <a:pt x="54928" y="660068"/>
                  </a:lnTo>
                  <a:lnTo>
                    <a:pt x="60960" y="646416"/>
                  </a:lnTo>
                  <a:lnTo>
                    <a:pt x="67945" y="633082"/>
                  </a:lnTo>
                  <a:lnTo>
                    <a:pt x="74613" y="619747"/>
                  </a:lnTo>
                  <a:lnTo>
                    <a:pt x="82233" y="606731"/>
                  </a:lnTo>
                  <a:lnTo>
                    <a:pt x="89853" y="594031"/>
                  </a:lnTo>
                  <a:lnTo>
                    <a:pt x="97473" y="581332"/>
                  </a:lnTo>
                  <a:lnTo>
                    <a:pt x="105728" y="568950"/>
                  </a:lnTo>
                  <a:lnTo>
                    <a:pt x="114300" y="556568"/>
                  </a:lnTo>
                  <a:lnTo>
                    <a:pt x="123190" y="544504"/>
                  </a:lnTo>
                  <a:lnTo>
                    <a:pt x="132080" y="532757"/>
                  </a:lnTo>
                  <a:lnTo>
                    <a:pt x="141605" y="521327"/>
                  </a:lnTo>
                  <a:lnTo>
                    <a:pt x="151130" y="509898"/>
                  </a:lnTo>
                  <a:lnTo>
                    <a:pt x="160973" y="498786"/>
                  </a:lnTo>
                  <a:lnTo>
                    <a:pt x="171450" y="487674"/>
                  </a:lnTo>
                  <a:lnTo>
                    <a:pt x="181610" y="477197"/>
                  </a:lnTo>
                  <a:lnTo>
                    <a:pt x="192088" y="466720"/>
                  </a:lnTo>
                  <a:lnTo>
                    <a:pt x="202883" y="456560"/>
                  </a:lnTo>
                  <a:lnTo>
                    <a:pt x="213995" y="446718"/>
                  </a:lnTo>
                  <a:lnTo>
                    <a:pt x="225425" y="436876"/>
                  </a:lnTo>
                  <a:lnTo>
                    <a:pt x="237173" y="427669"/>
                  </a:lnTo>
                  <a:lnTo>
                    <a:pt x="248920" y="418780"/>
                  </a:lnTo>
                  <a:lnTo>
                    <a:pt x="260985" y="409890"/>
                  </a:lnTo>
                  <a:lnTo>
                    <a:pt x="273050" y="401318"/>
                  </a:lnTo>
                  <a:lnTo>
                    <a:pt x="286068" y="393381"/>
                  </a:lnTo>
                  <a:lnTo>
                    <a:pt x="298768" y="385126"/>
                  </a:lnTo>
                  <a:lnTo>
                    <a:pt x="311468" y="377507"/>
                  </a:lnTo>
                  <a:lnTo>
                    <a:pt x="324485" y="370522"/>
                  </a:lnTo>
                  <a:lnTo>
                    <a:pt x="337820" y="363220"/>
                  </a:lnTo>
                  <a:lnTo>
                    <a:pt x="351155" y="356870"/>
                  </a:lnTo>
                  <a:lnTo>
                    <a:pt x="364808" y="350203"/>
                  </a:lnTo>
                  <a:lnTo>
                    <a:pt x="378460" y="344171"/>
                  </a:lnTo>
                  <a:lnTo>
                    <a:pt x="392748" y="338456"/>
                  </a:lnTo>
                  <a:lnTo>
                    <a:pt x="406718" y="333059"/>
                  </a:lnTo>
                  <a:lnTo>
                    <a:pt x="421005" y="327979"/>
                  </a:lnTo>
                  <a:lnTo>
                    <a:pt x="435610" y="323534"/>
                  </a:lnTo>
                  <a:lnTo>
                    <a:pt x="450215" y="318772"/>
                  </a:lnTo>
                  <a:lnTo>
                    <a:pt x="465138" y="314962"/>
                  </a:lnTo>
                  <a:lnTo>
                    <a:pt x="479743" y="311471"/>
                  </a:lnTo>
                  <a:lnTo>
                    <a:pt x="494983" y="307977"/>
                  </a:lnTo>
                  <a:lnTo>
                    <a:pt x="510223" y="305120"/>
                  </a:lnTo>
                  <a:lnTo>
                    <a:pt x="525463" y="302581"/>
                  </a:lnTo>
                  <a:lnTo>
                    <a:pt x="541020" y="300676"/>
                  </a:lnTo>
                  <a:lnTo>
                    <a:pt x="556578" y="298771"/>
                  </a:lnTo>
                  <a:lnTo>
                    <a:pt x="572135" y="297183"/>
                  </a:lnTo>
                  <a:lnTo>
                    <a:pt x="588010" y="296231"/>
                  </a:lnTo>
                  <a:lnTo>
                    <a:pt x="603885" y="295596"/>
                  </a:lnTo>
                  <a:lnTo>
                    <a:pt x="619760" y="295278"/>
                  </a:lnTo>
                  <a:lnTo>
                    <a:pt x="1639884" y="295278"/>
                  </a:lnTo>
                  <a:lnTo>
                    <a:pt x="1639884" y="179388"/>
                  </a:lnTo>
                  <a:lnTo>
                    <a:pt x="2125900" y="179388"/>
                  </a:lnTo>
                  <a:lnTo>
                    <a:pt x="2038346" y="0"/>
                  </a:lnTo>
                  <a:close/>
                </a:path>
              </a:pathLst>
            </a:custGeom>
            <a:solidFill>
              <a:srgbClr val="28283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nvGrpSpPr>
          <p:cNvPr id="38" name="组合 37"/>
          <p:cNvGrpSpPr/>
          <p:nvPr/>
        </p:nvGrpSpPr>
        <p:grpSpPr>
          <a:xfrm>
            <a:off x="6532699" y="2854452"/>
            <a:ext cx="1769807" cy="1769807"/>
            <a:chOff x="6494599" y="2930652"/>
            <a:chExt cx="1769807" cy="1769807"/>
          </a:xfrm>
        </p:grpSpPr>
        <p:sp>
          <p:nvSpPr>
            <p:cNvPr id="29" name="椭圆 28"/>
            <p:cNvSpPr/>
            <p:nvPr/>
          </p:nvSpPr>
          <p:spPr>
            <a:xfrm>
              <a:off x="6494599" y="2930652"/>
              <a:ext cx="1769807" cy="1769807"/>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KSO_Shape"/>
            <p:cNvSpPr>
              <a:spLocks/>
            </p:cNvSpPr>
            <p:nvPr/>
          </p:nvSpPr>
          <p:spPr bwMode="auto">
            <a:xfrm>
              <a:off x="6988820" y="3417577"/>
              <a:ext cx="781364" cy="795956"/>
            </a:xfrm>
            <a:custGeom>
              <a:avLst/>
              <a:gdLst>
                <a:gd name="T0" fmla="*/ 1088909 w 1944688"/>
                <a:gd name="T1" fmla="*/ 1478020 h 1979613"/>
                <a:gd name="T2" fmla="*/ 1105805 w 1944688"/>
                <a:gd name="T3" fmla="*/ 1615987 h 1979613"/>
                <a:gd name="T4" fmla="*/ 979564 w 1944688"/>
                <a:gd name="T5" fmla="*/ 1431925 h 1979613"/>
                <a:gd name="T6" fmla="*/ 811133 w 1944688"/>
                <a:gd name="T7" fmla="*/ 1321868 h 1979613"/>
                <a:gd name="T8" fmla="*/ 770571 w 1944688"/>
                <a:gd name="T9" fmla="*/ 1208449 h 1979613"/>
                <a:gd name="T10" fmla="*/ 827928 w 1944688"/>
                <a:gd name="T11" fmla="*/ 1109921 h 1979613"/>
                <a:gd name="T12" fmla="*/ 1112606 w 1944688"/>
                <a:gd name="T13" fmla="*/ 674053 h 1979613"/>
                <a:gd name="T14" fmla="*/ 1149350 w 1944688"/>
                <a:gd name="T15" fmla="*/ 766128 h 1979613"/>
                <a:gd name="T16" fmla="*/ 1085682 w 1944688"/>
                <a:gd name="T17" fmla="*/ 922338 h 1979613"/>
                <a:gd name="T18" fmla="*/ 916605 w 1944688"/>
                <a:gd name="T19" fmla="*/ 541568 h 1979613"/>
                <a:gd name="T20" fmla="*/ 864200 w 1944688"/>
                <a:gd name="T21" fmla="*/ 1004409 h 1979613"/>
                <a:gd name="T22" fmla="*/ 743510 w 1944688"/>
                <a:gd name="T23" fmla="*/ 1114247 h 1979613"/>
                <a:gd name="T24" fmla="*/ 749545 w 1944688"/>
                <a:gd name="T25" fmla="*/ 1320271 h 1979613"/>
                <a:gd name="T26" fmla="*/ 863882 w 1944688"/>
                <a:gd name="T27" fmla="*/ 1423442 h 1979613"/>
                <a:gd name="T28" fmla="*/ 1035388 w 1944688"/>
                <a:gd name="T29" fmla="*/ 1692004 h 1979613"/>
                <a:gd name="T30" fmla="*/ 1135434 w 1944688"/>
                <a:gd name="T31" fmla="*/ 1598357 h 1979613"/>
                <a:gd name="T32" fmla="*/ 1087158 w 1944688"/>
                <a:gd name="T33" fmla="*/ 1425029 h 1979613"/>
                <a:gd name="T34" fmla="*/ 1029672 w 1944688"/>
                <a:gd name="T35" fmla="*/ 1070121 h 1979613"/>
                <a:gd name="T36" fmla="*/ 1170370 w 1944688"/>
                <a:gd name="T37" fmla="*/ 968220 h 1979613"/>
                <a:gd name="T38" fmla="*/ 1219598 w 1944688"/>
                <a:gd name="T39" fmla="*/ 767275 h 1979613"/>
                <a:gd name="T40" fmla="*/ 1157348 w 1944688"/>
                <a:gd name="T41" fmla="*/ 597122 h 1979613"/>
                <a:gd name="T42" fmla="*/ 995370 w 1944688"/>
                <a:gd name="T43" fmla="*/ 529823 h 1979613"/>
                <a:gd name="T44" fmla="*/ 888020 w 1944688"/>
                <a:gd name="T45" fmla="*/ 312370 h 1979613"/>
                <a:gd name="T46" fmla="*/ 871505 w 1944688"/>
                <a:gd name="T47" fmla="*/ 408875 h 1979613"/>
                <a:gd name="T48" fmla="*/ 969327 w 1944688"/>
                <a:gd name="T49" fmla="*/ 472999 h 1979613"/>
                <a:gd name="T50" fmla="*/ 1059209 w 1944688"/>
                <a:gd name="T51" fmla="*/ 399351 h 1979613"/>
                <a:gd name="T52" fmla="*/ 1026813 w 1944688"/>
                <a:gd name="T53" fmla="*/ 299037 h 1979613"/>
                <a:gd name="T54" fmla="*/ 1190379 w 1944688"/>
                <a:gd name="T55" fmla="*/ 1270 h 1979613"/>
                <a:gd name="T56" fmla="*/ 1266286 w 1944688"/>
                <a:gd name="T57" fmla="*/ 52379 h 1979613"/>
                <a:gd name="T58" fmla="*/ 1285978 w 1944688"/>
                <a:gd name="T59" fmla="*/ 375543 h 1979613"/>
                <a:gd name="T60" fmla="*/ 1339335 w 1944688"/>
                <a:gd name="T61" fmla="*/ 412367 h 1979613"/>
                <a:gd name="T62" fmla="*/ 1627402 w 1944688"/>
                <a:gd name="T63" fmla="*/ 266975 h 1979613"/>
                <a:gd name="T64" fmla="*/ 1713155 w 1944688"/>
                <a:gd name="T65" fmla="*/ 299037 h 1979613"/>
                <a:gd name="T66" fmla="*/ 1944688 w 1944688"/>
                <a:gd name="T67" fmla="*/ 730768 h 1979613"/>
                <a:gd name="T68" fmla="*/ 1900224 w 1944688"/>
                <a:gd name="T69" fmla="*/ 811083 h 1979613"/>
                <a:gd name="T70" fmla="*/ 1646458 w 1944688"/>
                <a:gd name="T71" fmla="*/ 985997 h 1979613"/>
                <a:gd name="T72" fmla="*/ 1891013 w 1944688"/>
                <a:gd name="T73" fmla="*/ 1162499 h 1979613"/>
                <a:gd name="T74" fmla="*/ 1943735 w 1944688"/>
                <a:gd name="T75" fmla="*/ 1238369 h 1979613"/>
                <a:gd name="T76" fmla="*/ 1720142 w 1944688"/>
                <a:gd name="T77" fmla="*/ 1672640 h 1979613"/>
                <a:gd name="T78" fmla="*/ 1637883 w 1944688"/>
                <a:gd name="T79" fmla="*/ 1712956 h 1979613"/>
                <a:gd name="T80" fmla="*/ 1347910 w 1944688"/>
                <a:gd name="T81" fmla="*/ 1568199 h 1979613"/>
                <a:gd name="T82" fmla="*/ 1289471 w 1944688"/>
                <a:gd name="T83" fmla="*/ 1595817 h 1979613"/>
                <a:gd name="T84" fmla="*/ 1271050 w 1944688"/>
                <a:gd name="T85" fmla="*/ 1918028 h 1979613"/>
                <a:gd name="T86" fmla="*/ 1200542 w 1944688"/>
                <a:gd name="T87" fmla="*/ 1976121 h 1979613"/>
                <a:gd name="T88" fmla="*/ 710797 w 1944688"/>
                <a:gd name="T89" fmla="*/ 1960884 h 1979613"/>
                <a:gd name="T90" fmla="*/ 663474 w 1944688"/>
                <a:gd name="T91" fmla="*/ 1882156 h 1979613"/>
                <a:gd name="T92" fmla="*/ 638384 w 1944688"/>
                <a:gd name="T93" fmla="*/ 1574866 h 1979613"/>
                <a:gd name="T94" fmla="*/ 363339 w 1944688"/>
                <a:gd name="T95" fmla="*/ 1698353 h 1979613"/>
                <a:gd name="T96" fmla="*/ 271551 w 1944688"/>
                <a:gd name="T97" fmla="*/ 1705655 h 1979613"/>
                <a:gd name="T98" fmla="*/ 6987 w 1944688"/>
                <a:gd name="T99" fmla="*/ 1295510 h 1979613"/>
                <a:gd name="T100" fmla="*/ 13339 w 1944688"/>
                <a:gd name="T101" fmla="*/ 1204402 h 1979613"/>
                <a:gd name="T102" fmla="*/ 283303 w 1944688"/>
                <a:gd name="T103" fmla="*/ 1025361 h 1979613"/>
                <a:gd name="T104" fmla="*/ 288702 w 1944688"/>
                <a:gd name="T105" fmla="*/ 960601 h 1979613"/>
                <a:gd name="T106" fmla="*/ 18739 w 1944688"/>
                <a:gd name="T107" fmla="*/ 784100 h 1979613"/>
                <a:gd name="T108" fmla="*/ 3811 w 1944688"/>
                <a:gd name="T109" fmla="*/ 693944 h 1979613"/>
                <a:gd name="T110" fmla="*/ 261706 w 1944688"/>
                <a:gd name="T111" fmla="*/ 277768 h 1979613"/>
                <a:gd name="T112" fmla="*/ 353493 w 1944688"/>
                <a:gd name="T113" fmla="*/ 276181 h 1979613"/>
                <a:gd name="T114" fmla="*/ 632032 w 1944688"/>
                <a:gd name="T115" fmla="*/ 407922 h 1979613"/>
                <a:gd name="T116" fmla="*/ 663157 w 1944688"/>
                <a:gd name="T117" fmla="*/ 108250 h 1979613"/>
                <a:gd name="T118" fmla="*/ 702540 w 1944688"/>
                <a:gd name="T119" fmla="*/ 24761 h 1979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44688" h="1979613">
                  <a:moveTo>
                    <a:pt x="979564" y="1431925"/>
                  </a:moveTo>
                  <a:lnTo>
                    <a:pt x="987534" y="1431925"/>
                  </a:lnTo>
                  <a:lnTo>
                    <a:pt x="995504" y="1432561"/>
                  </a:lnTo>
                  <a:lnTo>
                    <a:pt x="1003474" y="1433515"/>
                  </a:lnTo>
                  <a:lnTo>
                    <a:pt x="1011443" y="1435104"/>
                  </a:lnTo>
                  <a:lnTo>
                    <a:pt x="1023238" y="1437647"/>
                  </a:lnTo>
                  <a:lnTo>
                    <a:pt x="1029614" y="1439237"/>
                  </a:lnTo>
                  <a:lnTo>
                    <a:pt x="1035352" y="1441144"/>
                  </a:lnTo>
                  <a:lnTo>
                    <a:pt x="1041091" y="1443687"/>
                  </a:lnTo>
                  <a:lnTo>
                    <a:pt x="1046829" y="1445913"/>
                  </a:lnTo>
                  <a:lnTo>
                    <a:pt x="1052886" y="1449092"/>
                  </a:lnTo>
                  <a:lnTo>
                    <a:pt x="1058305" y="1452271"/>
                  </a:lnTo>
                  <a:lnTo>
                    <a:pt x="1063725" y="1455450"/>
                  </a:lnTo>
                  <a:lnTo>
                    <a:pt x="1069463" y="1459264"/>
                  </a:lnTo>
                  <a:lnTo>
                    <a:pt x="1074563" y="1463397"/>
                  </a:lnTo>
                  <a:lnTo>
                    <a:pt x="1079664" y="1467847"/>
                  </a:lnTo>
                  <a:lnTo>
                    <a:pt x="1084127" y="1472616"/>
                  </a:lnTo>
                  <a:lnTo>
                    <a:pt x="1088909" y="1478020"/>
                  </a:lnTo>
                  <a:lnTo>
                    <a:pt x="1093372" y="1484060"/>
                  </a:lnTo>
                  <a:lnTo>
                    <a:pt x="1097198" y="1489782"/>
                  </a:lnTo>
                  <a:lnTo>
                    <a:pt x="1101023" y="1496458"/>
                  </a:lnTo>
                  <a:lnTo>
                    <a:pt x="1104848" y="1503770"/>
                  </a:lnTo>
                  <a:lnTo>
                    <a:pt x="1107399" y="1511081"/>
                  </a:lnTo>
                  <a:lnTo>
                    <a:pt x="1110268" y="1519029"/>
                  </a:lnTo>
                  <a:lnTo>
                    <a:pt x="1112499" y="1526658"/>
                  </a:lnTo>
                  <a:lnTo>
                    <a:pt x="1114093" y="1535559"/>
                  </a:lnTo>
                  <a:lnTo>
                    <a:pt x="1115687" y="1544142"/>
                  </a:lnTo>
                  <a:lnTo>
                    <a:pt x="1116962" y="1553043"/>
                  </a:lnTo>
                  <a:lnTo>
                    <a:pt x="1117600" y="1561627"/>
                  </a:lnTo>
                  <a:lnTo>
                    <a:pt x="1117600" y="1570210"/>
                  </a:lnTo>
                  <a:lnTo>
                    <a:pt x="1117281" y="1578475"/>
                  </a:lnTo>
                  <a:lnTo>
                    <a:pt x="1116006" y="1586740"/>
                  </a:lnTo>
                  <a:lnTo>
                    <a:pt x="1114412" y="1594688"/>
                  </a:lnTo>
                  <a:lnTo>
                    <a:pt x="1112181" y="1601999"/>
                  </a:lnTo>
                  <a:lnTo>
                    <a:pt x="1109311" y="1609311"/>
                  </a:lnTo>
                  <a:lnTo>
                    <a:pt x="1105805" y="1615987"/>
                  </a:lnTo>
                  <a:lnTo>
                    <a:pt x="1102298" y="1622027"/>
                  </a:lnTo>
                  <a:lnTo>
                    <a:pt x="1098154" y="1628385"/>
                  </a:lnTo>
                  <a:lnTo>
                    <a:pt x="1093372" y="1633789"/>
                  </a:lnTo>
                  <a:lnTo>
                    <a:pt x="1088590" y="1638875"/>
                  </a:lnTo>
                  <a:lnTo>
                    <a:pt x="1083490" y="1643644"/>
                  </a:lnTo>
                  <a:lnTo>
                    <a:pt x="1078389" y="1648094"/>
                  </a:lnTo>
                  <a:lnTo>
                    <a:pt x="1072970" y="1651909"/>
                  </a:lnTo>
                  <a:lnTo>
                    <a:pt x="1067231" y="1655406"/>
                  </a:lnTo>
                  <a:lnTo>
                    <a:pt x="1061812" y="1658903"/>
                  </a:lnTo>
                  <a:lnTo>
                    <a:pt x="1056074" y="1662082"/>
                  </a:lnTo>
                  <a:lnTo>
                    <a:pt x="1044279" y="1667486"/>
                  </a:lnTo>
                  <a:lnTo>
                    <a:pt x="1032483" y="1672254"/>
                  </a:lnTo>
                  <a:lnTo>
                    <a:pt x="1020051" y="1676705"/>
                  </a:lnTo>
                  <a:lnTo>
                    <a:pt x="1005067" y="1680520"/>
                  </a:lnTo>
                  <a:lnTo>
                    <a:pt x="990084" y="1683698"/>
                  </a:lnTo>
                  <a:lnTo>
                    <a:pt x="975420" y="1685924"/>
                  </a:lnTo>
                  <a:lnTo>
                    <a:pt x="960437" y="1687513"/>
                  </a:lnTo>
                  <a:lnTo>
                    <a:pt x="979564" y="1431925"/>
                  </a:lnTo>
                  <a:close/>
                  <a:moveTo>
                    <a:pt x="913172" y="1082675"/>
                  </a:moveTo>
                  <a:lnTo>
                    <a:pt x="935037" y="1374775"/>
                  </a:lnTo>
                  <a:lnTo>
                    <a:pt x="923312" y="1373508"/>
                  </a:lnTo>
                  <a:lnTo>
                    <a:pt x="911587" y="1371924"/>
                  </a:lnTo>
                  <a:lnTo>
                    <a:pt x="899545" y="1369706"/>
                  </a:lnTo>
                  <a:lnTo>
                    <a:pt x="887820" y="1366538"/>
                  </a:lnTo>
                  <a:lnTo>
                    <a:pt x="875778" y="1363053"/>
                  </a:lnTo>
                  <a:lnTo>
                    <a:pt x="864370" y="1358301"/>
                  </a:lnTo>
                  <a:lnTo>
                    <a:pt x="858349" y="1355767"/>
                  </a:lnTo>
                  <a:lnTo>
                    <a:pt x="852962" y="1353232"/>
                  </a:lnTo>
                  <a:lnTo>
                    <a:pt x="847258" y="1350064"/>
                  </a:lnTo>
                  <a:lnTo>
                    <a:pt x="841554" y="1346896"/>
                  </a:lnTo>
                  <a:lnTo>
                    <a:pt x="836484" y="1343411"/>
                  </a:lnTo>
                  <a:lnTo>
                    <a:pt x="831097" y="1339609"/>
                  </a:lnTo>
                  <a:lnTo>
                    <a:pt x="826027" y="1335491"/>
                  </a:lnTo>
                  <a:lnTo>
                    <a:pt x="820956" y="1331372"/>
                  </a:lnTo>
                  <a:lnTo>
                    <a:pt x="816203" y="1326620"/>
                  </a:lnTo>
                  <a:lnTo>
                    <a:pt x="811133" y="1321868"/>
                  </a:lnTo>
                  <a:lnTo>
                    <a:pt x="806696" y="1316482"/>
                  </a:lnTo>
                  <a:lnTo>
                    <a:pt x="802577" y="1311413"/>
                  </a:lnTo>
                  <a:lnTo>
                    <a:pt x="798140" y="1305394"/>
                  </a:lnTo>
                  <a:lnTo>
                    <a:pt x="794338" y="1299691"/>
                  </a:lnTo>
                  <a:lnTo>
                    <a:pt x="790535" y="1293355"/>
                  </a:lnTo>
                  <a:lnTo>
                    <a:pt x="787366" y="1287019"/>
                  </a:lnTo>
                  <a:lnTo>
                    <a:pt x="784197" y="1280365"/>
                  </a:lnTo>
                  <a:lnTo>
                    <a:pt x="781028" y="1273396"/>
                  </a:lnTo>
                  <a:lnTo>
                    <a:pt x="778176" y="1266426"/>
                  </a:lnTo>
                  <a:lnTo>
                    <a:pt x="775958" y="1259456"/>
                  </a:lnTo>
                  <a:lnTo>
                    <a:pt x="774057" y="1251852"/>
                  </a:lnTo>
                  <a:lnTo>
                    <a:pt x="772472" y="1244566"/>
                  </a:lnTo>
                  <a:lnTo>
                    <a:pt x="771205" y="1236962"/>
                  </a:lnTo>
                  <a:lnTo>
                    <a:pt x="770571" y="1230943"/>
                  </a:lnTo>
                  <a:lnTo>
                    <a:pt x="770571" y="1228408"/>
                  </a:lnTo>
                  <a:lnTo>
                    <a:pt x="769937" y="1224290"/>
                  </a:lnTo>
                  <a:lnTo>
                    <a:pt x="769937" y="1216370"/>
                  </a:lnTo>
                  <a:lnTo>
                    <a:pt x="770571" y="1208449"/>
                  </a:lnTo>
                  <a:lnTo>
                    <a:pt x="771205" y="1201163"/>
                  </a:lnTo>
                  <a:lnTo>
                    <a:pt x="772472" y="1193559"/>
                  </a:lnTo>
                  <a:lnTo>
                    <a:pt x="773740" y="1186589"/>
                  </a:lnTo>
                  <a:lnTo>
                    <a:pt x="775641" y="1179936"/>
                  </a:lnTo>
                  <a:lnTo>
                    <a:pt x="777542" y="1173283"/>
                  </a:lnTo>
                  <a:lnTo>
                    <a:pt x="779761" y="1166947"/>
                  </a:lnTo>
                  <a:lnTo>
                    <a:pt x="782296" y="1160928"/>
                  </a:lnTo>
                  <a:lnTo>
                    <a:pt x="785465" y="1154908"/>
                  </a:lnTo>
                  <a:lnTo>
                    <a:pt x="788317" y="1149522"/>
                  </a:lnTo>
                  <a:lnTo>
                    <a:pt x="792119" y="1144137"/>
                  </a:lnTo>
                  <a:lnTo>
                    <a:pt x="795922" y="1139068"/>
                  </a:lnTo>
                  <a:lnTo>
                    <a:pt x="799725" y="1134315"/>
                  </a:lnTo>
                  <a:lnTo>
                    <a:pt x="804161" y="1129563"/>
                  </a:lnTo>
                  <a:lnTo>
                    <a:pt x="808281" y="1124811"/>
                  </a:lnTo>
                  <a:lnTo>
                    <a:pt x="813034" y="1121009"/>
                  </a:lnTo>
                  <a:lnTo>
                    <a:pt x="818104" y="1116891"/>
                  </a:lnTo>
                  <a:lnTo>
                    <a:pt x="822858" y="1113406"/>
                  </a:lnTo>
                  <a:lnTo>
                    <a:pt x="827928" y="1109921"/>
                  </a:lnTo>
                  <a:lnTo>
                    <a:pt x="833315" y="1106753"/>
                  </a:lnTo>
                  <a:lnTo>
                    <a:pt x="844089" y="1101367"/>
                  </a:lnTo>
                  <a:lnTo>
                    <a:pt x="854864" y="1096298"/>
                  </a:lnTo>
                  <a:lnTo>
                    <a:pt x="866272" y="1092496"/>
                  </a:lnTo>
                  <a:lnTo>
                    <a:pt x="877680" y="1089011"/>
                  </a:lnTo>
                  <a:lnTo>
                    <a:pt x="889405" y="1086160"/>
                  </a:lnTo>
                  <a:lnTo>
                    <a:pt x="901130" y="1084259"/>
                  </a:lnTo>
                  <a:lnTo>
                    <a:pt x="913172" y="1082675"/>
                  </a:lnTo>
                  <a:close/>
                  <a:moveTo>
                    <a:pt x="1039752" y="628650"/>
                  </a:moveTo>
                  <a:lnTo>
                    <a:pt x="1050839" y="632778"/>
                  </a:lnTo>
                  <a:lnTo>
                    <a:pt x="1061292" y="637858"/>
                  </a:lnTo>
                  <a:lnTo>
                    <a:pt x="1072695" y="643890"/>
                  </a:lnTo>
                  <a:lnTo>
                    <a:pt x="1083148" y="650240"/>
                  </a:lnTo>
                  <a:lnTo>
                    <a:pt x="1093601" y="657225"/>
                  </a:lnTo>
                  <a:lnTo>
                    <a:pt x="1098986" y="661035"/>
                  </a:lnTo>
                  <a:lnTo>
                    <a:pt x="1103420" y="665163"/>
                  </a:lnTo>
                  <a:lnTo>
                    <a:pt x="1108172" y="669290"/>
                  </a:lnTo>
                  <a:lnTo>
                    <a:pt x="1112606" y="674053"/>
                  </a:lnTo>
                  <a:lnTo>
                    <a:pt x="1116724" y="678498"/>
                  </a:lnTo>
                  <a:lnTo>
                    <a:pt x="1121159" y="682943"/>
                  </a:lnTo>
                  <a:lnTo>
                    <a:pt x="1124960" y="687705"/>
                  </a:lnTo>
                  <a:lnTo>
                    <a:pt x="1128444" y="692785"/>
                  </a:lnTo>
                  <a:lnTo>
                    <a:pt x="1131612" y="697865"/>
                  </a:lnTo>
                  <a:lnTo>
                    <a:pt x="1134779" y="703580"/>
                  </a:lnTo>
                  <a:lnTo>
                    <a:pt x="1137630" y="708660"/>
                  </a:lnTo>
                  <a:lnTo>
                    <a:pt x="1139847" y="714058"/>
                  </a:lnTo>
                  <a:lnTo>
                    <a:pt x="1141748" y="719455"/>
                  </a:lnTo>
                  <a:lnTo>
                    <a:pt x="1143332" y="724853"/>
                  </a:lnTo>
                  <a:lnTo>
                    <a:pt x="1144915" y="730885"/>
                  </a:lnTo>
                  <a:lnTo>
                    <a:pt x="1146499" y="736600"/>
                  </a:lnTo>
                  <a:lnTo>
                    <a:pt x="1147449" y="742950"/>
                  </a:lnTo>
                  <a:lnTo>
                    <a:pt x="1148083" y="749300"/>
                  </a:lnTo>
                  <a:lnTo>
                    <a:pt x="1148716" y="755968"/>
                  </a:lnTo>
                  <a:lnTo>
                    <a:pt x="1148716" y="759143"/>
                  </a:lnTo>
                  <a:lnTo>
                    <a:pt x="1149350" y="763270"/>
                  </a:lnTo>
                  <a:lnTo>
                    <a:pt x="1149350" y="766128"/>
                  </a:lnTo>
                  <a:lnTo>
                    <a:pt x="1149350" y="767715"/>
                  </a:lnTo>
                  <a:lnTo>
                    <a:pt x="1149350" y="770890"/>
                  </a:lnTo>
                  <a:lnTo>
                    <a:pt x="1149350" y="778193"/>
                  </a:lnTo>
                  <a:lnTo>
                    <a:pt x="1148400" y="793115"/>
                  </a:lnTo>
                  <a:lnTo>
                    <a:pt x="1146816" y="807721"/>
                  </a:lnTo>
                  <a:lnTo>
                    <a:pt x="1145866" y="814706"/>
                  </a:lnTo>
                  <a:lnTo>
                    <a:pt x="1144282" y="821691"/>
                  </a:lnTo>
                  <a:lnTo>
                    <a:pt x="1142698" y="828358"/>
                  </a:lnTo>
                  <a:lnTo>
                    <a:pt x="1140798" y="835026"/>
                  </a:lnTo>
                  <a:lnTo>
                    <a:pt x="1136363" y="848043"/>
                  </a:lnTo>
                  <a:lnTo>
                    <a:pt x="1131295" y="860426"/>
                  </a:lnTo>
                  <a:lnTo>
                    <a:pt x="1128444" y="866458"/>
                  </a:lnTo>
                  <a:lnTo>
                    <a:pt x="1125277" y="872173"/>
                  </a:lnTo>
                  <a:lnTo>
                    <a:pt x="1118625" y="883603"/>
                  </a:lnTo>
                  <a:lnTo>
                    <a:pt x="1111339" y="894081"/>
                  </a:lnTo>
                  <a:lnTo>
                    <a:pt x="1103420" y="904558"/>
                  </a:lnTo>
                  <a:lnTo>
                    <a:pt x="1094868" y="913766"/>
                  </a:lnTo>
                  <a:lnTo>
                    <a:pt x="1085682" y="922338"/>
                  </a:lnTo>
                  <a:lnTo>
                    <a:pt x="1076179" y="930593"/>
                  </a:lnTo>
                  <a:lnTo>
                    <a:pt x="1066360" y="938213"/>
                  </a:lnTo>
                  <a:lnTo>
                    <a:pt x="1060025" y="942341"/>
                  </a:lnTo>
                  <a:lnTo>
                    <a:pt x="1054006" y="946786"/>
                  </a:lnTo>
                  <a:lnTo>
                    <a:pt x="1047671" y="950596"/>
                  </a:lnTo>
                  <a:lnTo>
                    <a:pt x="1041019" y="954088"/>
                  </a:lnTo>
                  <a:lnTo>
                    <a:pt x="1027716" y="960756"/>
                  </a:lnTo>
                  <a:lnTo>
                    <a:pt x="1014412" y="966788"/>
                  </a:lnTo>
                  <a:lnTo>
                    <a:pt x="1039752" y="628650"/>
                  </a:lnTo>
                  <a:close/>
                  <a:moveTo>
                    <a:pt x="953447" y="529505"/>
                  </a:moveTo>
                  <a:lnTo>
                    <a:pt x="947094" y="530140"/>
                  </a:lnTo>
                  <a:lnTo>
                    <a:pt x="941060" y="531410"/>
                  </a:lnTo>
                  <a:lnTo>
                    <a:pt x="935026" y="532997"/>
                  </a:lnTo>
                  <a:lnTo>
                    <a:pt x="929309" y="535220"/>
                  </a:lnTo>
                  <a:lnTo>
                    <a:pt x="928038" y="535220"/>
                  </a:lnTo>
                  <a:lnTo>
                    <a:pt x="928038" y="535537"/>
                  </a:lnTo>
                  <a:lnTo>
                    <a:pt x="922004" y="538394"/>
                  </a:lnTo>
                  <a:lnTo>
                    <a:pt x="916605" y="541568"/>
                  </a:lnTo>
                  <a:lnTo>
                    <a:pt x="911523" y="545060"/>
                  </a:lnTo>
                  <a:lnTo>
                    <a:pt x="906441" y="548870"/>
                  </a:lnTo>
                  <a:lnTo>
                    <a:pt x="901677" y="553314"/>
                  </a:lnTo>
                  <a:lnTo>
                    <a:pt x="897866" y="557441"/>
                  </a:lnTo>
                  <a:lnTo>
                    <a:pt x="894055" y="562520"/>
                  </a:lnTo>
                  <a:lnTo>
                    <a:pt x="890561" y="567917"/>
                  </a:lnTo>
                  <a:lnTo>
                    <a:pt x="887385" y="573313"/>
                  </a:lnTo>
                  <a:lnTo>
                    <a:pt x="884527" y="579027"/>
                  </a:lnTo>
                  <a:lnTo>
                    <a:pt x="882303" y="585059"/>
                  </a:lnTo>
                  <a:lnTo>
                    <a:pt x="880715" y="590773"/>
                  </a:lnTo>
                  <a:lnTo>
                    <a:pt x="879127" y="597122"/>
                  </a:lnTo>
                  <a:lnTo>
                    <a:pt x="878174" y="603789"/>
                  </a:lnTo>
                  <a:lnTo>
                    <a:pt x="877857" y="610455"/>
                  </a:lnTo>
                  <a:lnTo>
                    <a:pt x="878174" y="617121"/>
                  </a:lnTo>
                  <a:lnTo>
                    <a:pt x="906124" y="992029"/>
                  </a:lnTo>
                  <a:lnTo>
                    <a:pt x="891831" y="995521"/>
                  </a:lnTo>
                  <a:lnTo>
                    <a:pt x="877539" y="999965"/>
                  </a:lnTo>
                  <a:lnTo>
                    <a:pt x="864200" y="1004409"/>
                  </a:lnTo>
                  <a:lnTo>
                    <a:pt x="851178" y="1010123"/>
                  </a:lnTo>
                  <a:lnTo>
                    <a:pt x="838156" y="1015838"/>
                  </a:lnTo>
                  <a:lnTo>
                    <a:pt x="831487" y="1019329"/>
                  </a:lnTo>
                  <a:lnTo>
                    <a:pt x="825452" y="1022821"/>
                  </a:lnTo>
                  <a:lnTo>
                    <a:pt x="818783" y="1026948"/>
                  </a:lnTo>
                  <a:lnTo>
                    <a:pt x="812430" y="1031075"/>
                  </a:lnTo>
                  <a:lnTo>
                    <a:pt x="806078" y="1035519"/>
                  </a:lnTo>
                  <a:lnTo>
                    <a:pt x="799726" y="1040599"/>
                  </a:lnTo>
                  <a:lnTo>
                    <a:pt x="793692" y="1045678"/>
                  </a:lnTo>
                  <a:lnTo>
                    <a:pt x="787340" y="1051074"/>
                  </a:lnTo>
                  <a:lnTo>
                    <a:pt x="780988" y="1057106"/>
                  </a:lnTo>
                  <a:lnTo>
                    <a:pt x="775271" y="1063772"/>
                  </a:lnTo>
                  <a:lnTo>
                    <a:pt x="769236" y="1070756"/>
                  </a:lnTo>
                  <a:lnTo>
                    <a:pt x="763837" y="1078058"/>
                  </a:lnTo>
                  <a:lnTo>
                    <a:pt x="757803" y="1086311"/>
                  </a:lnTo>
                  <a:lnTo>
                    <a:pt x="752721" y="1095200"/>
                  </a:lnTo>
                  <a:lnTo>
                    <a:pt x="747639" y="1104406"/>
                  </a:lnTo>
                  <a:lnTo>
                    <a:pt x="743510" y="1114247"/>
                  </a:lnTo>
                  <a:lnTo>
                    <a:pt x="739064" y="1124723"/>
                  </a:lnTo>
                  <a:lnTo>
                    <a:pt x="735253" y="1136151"/>
                  </a:lnTo>
                  <a:lnTo>
                    <a:pt x="732077" y="1147896"/>
                  </a:lnTo>
                  <a:lnTo>
                    <a:pt x="729218" y="1159959"/>
                  </a:lnTo>
                  <a:lnTo>
                    <a:pt x="727313" y="1172340"/>
                  </a:lnTo>
                  <a:lnTo>
                    <a:pt x="726042" y="1185038"/>
                  </a:lnTo>
                  <a:lnTo>
                    <a:pt x="725407" y="1197736"/>
                  </a:lnTo>
                  <a:lnTo>
                    <a:pt x="725089" y="1210751"/>
                  </a:lnTo>
                  <a:lnTo>
                    <a:pt x="725089" y="1223132"/>
                  </a:lnTo>
                  <a:lnTo>
                    <a:pt x="725407" y="1229481"/>
                  </a:lnTo>
                  <a:lnTo>
                    <a:pt x="725725" y="1236782"/>
                  </a:lnTo>
                  <a:lnTo>
                    <a:pt x="727630" y="1251385"/>
                  </a:lnTo>
                  <a:lnTo>
                    <a:pt x="730171" y="1263765"/>
                  </a:lnTo>
                  <a:lnTo>
                    <a:pt x="733347" y="1276146"/>
                  </a:lnTo>
                  <a:lnTo>
                    <a:pt x="736841" y="1287891"/>
                  </a:lnTo>
                  <a:lnTo>
                    <a:pt x="740652" y="1299002"/>
                  </a:lnTo>
                  <a:lnTo>
                    <a:pt x="745098" y="1310113"/>
                  </a:lnTo>
                  <a:lnTo>
                    <a:pt x="749545" y="1320271"/>
                  </a:lnTo>
                  <a:lnTo>
                    <a:pt x="754309" y="1330112"/>
                  </a:lnTo>
                  <a:lnTo>
                    <a:pt x="760026" y="1339636"/>
                  </a:lnTo>
                  <a:lnTo>
                    <a:pt x="765425" y="1348524"/>
                  </a:lnTo>
                  <a:lnTo>
                    <a:pt x="771142" y="1356778"/>
                  </a:lnTo>
                  <a:lnTo>
                    <a:pt x="777176" y="1364079"/>
                  </a:lnTo>
                  <a:lnTo>
                    <a:pt x="783529" y="1371698"/>
                  </a:lnTo>
                  <a:lnTo>
                    <a:pt x="789563" y="1378364"/>
                  </a:lnTo>
                  <a:lnTo>
                    <a:pt x="796233" y="1384396"/>
                  </a:lnTo>
                  <a:lnTo>
                    <a:pt x="802902" y="1390110"/>
                  </a:lnTo>
                  <a:lnTo>
                    <a:pt x="809572" y="1395189"/>
                  </a:lnTo>
                  <a:lnTo>
                    <a:pt x="816242" y="1400268"/>
                  </a:lnTo>
                  <a:lnTo>
                    <a:pt x="822911" y="1404395"/>
                  </a:lnTo>
                  <a:lnTo>
                    <a:pt x="829581" y="1408522"/>
                  </a:lnTo>
                  <a:lnTo>
                    <a:pt x="836251" y="1412014"/>
                  </a:lnTo>
                  <a:lnTo>
                    <a:pt x="843238" y="1415506"/>
                  </a:lnTo>
                  <a:lnTo>
                    <a:pt x="849908" y="1418363"/>
                  </a:lnTo>
                  <a:lnTo>
                    <a:pt x="856577" y="1420903"/>
                  </a:lnTo>
                  <a:lnTo>
                    <a:pt x="863882" y="1423442"/>
                  </a:lnTo>
                  <a:lnTo>
                    <a:pt x="870552" y="1425347"/>
                  </a:lnTo>
                  <a:lnTo>
                    <a:pt x="877222" y="1427252"/>
                  </a:lnTo>
                  <a:lnTo>
                    <a:pt x="884209" y="1428839"/>
                  </a:lnTo>
                  <a:lnTo>
                    <a:pt x="897548" y="1431061"/>
                  </a:lnTo>
                  <a:lnTo>
                    <a:pt x="910888" y="1432648"/>
                  </a:lnTo>
                  <a:lnTo>
                    <a:pt x="925180" y="1433601"/>
                  </a:lnTo>
                  <a:lnTo>
                    <a:pt x="939472" y="1433601"/>
                  </a:lnTo>
                  <a:lnTo>
                    <a:pt x="958528" y="1687877"/>
                  </a:lnTo>
                  <a:lnTo>
                    <a:pt x="956305" y="1687877"/>
                  </a:lnTo>
                  <a:lnTo>
                    <a:pt x="956623" y="1698353"/>
                  </a:lnTo>
                  <a:lnTo>
                    <a:pt x="959481" y="1698671"/>
                  </a:lnTo>
                  <a:lnTo>
                    <a:pt x="959799" y="1703115"/>
                  </a:lnTo>
                  <a:lnTo>
                    <a:pt x="960116" y="1698671"/>
                  </a:lnTo>
                  <a:lnTo>
                    <a:pt x="975996" y="1698671"/>
                  </a:lnTo>
                  <a:lnTo>
                    <a:pt x="991559" y="1698353"/>
                  </a:lnTo>
                  <a:lnTo>
                    <a:pt x="1007122" y="1697083"/>
                  </a:lnTo>
                  <a:lnTo>
                    <a:pt x="1023002" y="1694861"/>
                  </a:lnTo>
                  <a:lnTo>
                    <a:pt x="1035388" y="1692004"/>
                  </a:lnTo>
                  <a:lnTo>
                    <a:pt x="1048410" y="1688830"/>
                  </a:lnTo>
                  <a:lnTo>
                    <a:pt x="1054762" y="1686608"/>
                  </a:lnTo>
                  <a:lnTo>
                    <a:pt x="1060797" y="1684385"/>
                  </a:lnTo>
                  <a:lnTo>
                    <a:pt x="1067149" y="1681528"/>
                  </a:lnTo>
                  <a:lnTo>
                    <a:pt x="1073501" y="1678671"/>
                  </a:lnTo>
                  <a:lnTo>
                    <a:pt x="1079853" y="1675179"/>
                  </a:lnTo>
                  <a:lnTo>
                    <a:pt x="1085570" y="1671370"/>
                  </a:lnTo>
                  <a:lnTo>
                    <a:pt x="1091922" y="1667243"/>
                  </a:lnTo>
                  <a:lnTo>
                    <a:pt x="1097639" y="1662799"/>
                  </a:lnTo>
                  <a:lnTo>
                    <a:pt x="1103673" y="1657085"/>
                  </a:lnTo>
                  <a:lnTo>
                    <a:pt x="1109072" y="1651371"/>
                  </a:lnTo>
                  <a:lnTo>
                    <a:pt x="1114472" y="1644704"/>
                  </a:lnTo>
                  <a:lnTo>
                    <a:pt x="1120189" y="1637086"/>
                  </a:lnTo>
                  <a:lnTo>
                    <a:pt x="1124953" y="1628514"/>
                  </a:lnTo>
                  <a:lnTo>
                    <a:pt x="1129082" y="1619308"/>
                  </a:lnTo>
                  <a:lnTo>
                    <a:pt x="1132575" y="1609467"/>
                  </a:lnTo>
                  <a:lnTo>
                    <a:pt x="1134163" y="1604071"/>
                  </a:lnTo>
                  <a:lnTo>
                    <a:pt x="1135434" y="1598357"/>
                  </a:lnTo>
                  <a:lnTo>
                    <a:pt x="1136704" y="1592643"/>
                  </a:lnTo>
                  <a:lnTo>
                    <a:pt x="1137657" y="1586611"/>
                  </a:lnTo>
                  <a:lnTo>
                    <a:pt x="1138927" y="1574866"/>
                  </a:lnTo>
                  <a:lnTo>
                    <a:pt x="1139245" y="1562802"/>
                  </a:lnTo>
                  <a:lnTo>
                    <a:pt x="1138927" y="1551057"/>
                  </a:lnTo>
                  <a:lnTo>
                    <a:pt x="1137974" y="1539311"/>
                  </a:lnTo>
                  <a:lnTo>
                    <a:pt x="1136704" y="1527566"/>
                  </a:lnTo>
                  <a:lnTo>
                    <a:pt x="1134481" y="1516137"/>
                  </a:lnTo>
                  <a:lnTo>
                    <a:pt x="1131940" y="1504709"/>
                  </a:lnTo>
                  <a:lnTo>
                    <a:pt x="1128764" y="1493916"/>
                  </a:lnTo>
                  <a:lnTo>
                    <a:pt x="1125270" y="1482805"/>
                  </a:lnTo>
                  <a:lnTo>
                    <a:pt x="1120824" y="1472647"/>
                  </a:lnTo>
                  <a:lnTo>
                    <a:pt x="1115742" y="1463441"/>
                  </a:lnTo>
                  <a:lnTo>
                    <a:pt x="1110660" y="1454235"/>
                  </a:lnTo>
                  <a:lnTo>
                    <a:pt x="1105261" y="1445981"/>
                  </a:lnTo>
                  <a:lnTo>
                    <a:pt x="1099227" y="1438362"/>
                  </a:lnTo>
                  <a:lnTo>
                    <a:pt x="1093510" y="1431061"/>
                  </a:lnTo>
                  <a:lnTo>
                    <a:pt x="1087158" y="1425029"/>
                  </a:lnTo>
                  <a:lnTo>
                    <a:pt x="1080806" y="1418998"/>
                  </a:lnTo>
                  <a:lnTo>
                    <a:pt x="1074771" y="1413919"/>
                  </a:lnTo>
                  <a:lnTo>
                    <a:pt x="1068102" y="1409157"/>
                  </a:lnTo>
                  <a:lnTo>
                    <a:pt x="1061750" y="1404395"/>
                  </a:lnTo>
                  <a:lnTo>
                    <a:pt x="1055080" y="1400586"/>
                  </a:lnTo>
                  <a:lnTo>
                    <a:pt x="1048410" y="1397094"/>
                  </a:lnTo>
                  <a:lnTo>
                    <a:pt x="1041740" y="1393602"/>
                  </a:lnTo>
                  <a:lnTo>
                    <a:pt x="1035071" y="1390745"/>
                  </a:lnTo>
                  <a:lnTo>
                    <a:pt x="1028401" y="1388205"/>
                  </a:lnTo>
                  <a:lnTo>
                    <a:pt x="1021731" y="1385666"/>
                  </a:lnTo>
                  <a:lnTo>
                    <a:pt x="1015062" y="1383761"/>
                  </a:lnTo>
                  <a:lnTo>
                    <a:pt x="1007122" y="1381539"/>
                  </a:lnTo>
                  <a:lnTo>
                    <a:pt x="999499" y="1379952"/>
                  </a:lnTo>
                  <a:lnTo>
                    <a:pt x="991877" y="1378364"/>
                  </a:lnTo>
                  <a:lnTo>
                    <a:pt x="983937" y="1377095"/>
                  </a:lnTo>
                  <a:lnTo>
                    <a:pt x="1006804" y="1075201"/>
                  </a:lnTo>
                  <a:lnTo>
                    <a:pt x="1018238" y="1072661"/>
                  </a:lnTo>
                  <a:lnTo>
                    <a:pt x="1029672" y="1070121"/>
                  </a:lnTo>
                  <a:lnTo>
                    <a:pt x="1040788" y="1066947"/>
                  </a:lnTo>
                  <a:lnTo>
                    <a:pt x="1051904" y="1062820"/>
                  </a:lnTo>
                  <a:lnTo>
                    <a:pt x="1063338" y="1058376"/>
                  </a:lnTo>
                  <a:lnTo>
                    <a:pt x="1074771" y="1053297"/>
                  </a:lnTo>
                  <a:lnTo>
                    <a:pt x="1085570" y="1047265"/>
                  </a:lnTo>
                  <a:lnTo>
                    <a:pt x="1096686" y="1040916"/>
                  </a:lnTo>
                  <a:lnTo>
                    <a:pt x="1103356" y="1036789"/>
                  </a:lnTo>
                  <a:lnTo>
                    <a:pt x="1109390" y="1032027"/>
                  </a:lnTo>
                  <a:lnTo>
                    <a:pt x="1116060" y="1027266"/>
                  </a:lnTo>
                  <a:lnTo>
                    <a:pt x="1122412" y="1022187"/>
                  </a:lnTo>
                  <a:lnTo>
                    <a:pt x="1128764" y="1016790"/>
                  </a:lnTo>
                  <a:lnTo>
                    <a:pt x="1135116" y="1010758"/>
                  </a:lnTo>
                  <a:lnTo>
                    <a:pt x="1141150" y="1005044"/>
                  </a:lnTo>
                  <a:lnTo>
                    <a:pt x="1147185" y="998378"/>
                  </a:lnTo>
                  <a:lnTo>
                    <a:pt x="1152902" y="991394"/>
                  </a:lnTo>
                  <a:lnTo>
                    <a:pt x="1158936" y="984093"/>
                  </a:lnTo>
                  <a:lnTo>
                    <a:pt x="1164336" y="976474"/>
                  </a:lnTo>
                  <a:lnTo>
                    <a:pt x="1170370" y="968220"/>
                  </a:lnTo>
                  <a:lnTo>
                    <a:pt x="1175452" y="959966"/>
                  </a:lnTo>
                  <a:lnTo>
                    <a:pt x="1180533" y="950760"/>
                  </a:lnTo>
                  <a:lnTo>
                    <a:pt x="1185615" y="941554"/>
                  </a:lnTo>
                  <a:lnTo>
                    <a:pt x="1190379" y="931714"/>
                  </a:lnTo>
                  <a:lnTo>
                    <a:pt x="1194508" y="921555"/>
                  </a:lnTo>
                  <a:lnTo>
                    <a:pt x="1198954" y="910444"/>
                  </a:lnTo>
                  <a:lnTo>
                    <a:pt x="1202766" y="899651"/>
                  </a:lnTo>
                  <a:lnTo>
                    <a:pt x="1206259" y="887906"/>
                  </a:lnTo>
                  <a:lnTo>
                    <a:pt x="1209435" y="876160"/>
                  </a:lnTo>
                  <a:lnTo>
                    <a:pt x="1212294" y="863779"/>
                  </a:lnTo>
                  <a:lnTo>
                    <a:pt x="1214517" y="851399"/>
                  </a:lnTo>
                  <a:lnTo>
                    <a:pt x="1216422" y="838701"/>
                  </a:lnTo>
                  <a:lnTo>
                    <a:pt x="1217693" y="826003"/>
                  </a:lnTo>
                  <a:lnTo>
                    <a:pt x="1218963" y="812988"/>
                  </a:lnTo>
                  <a:lnTo>
                    <a:pt x="1219598" y="799972"/>
                  </a:lnTo>
                  <a:lnTo>
                    <a:pt x="1219916" y="787274"/>
                  </a:lnTo>
                  <a:lnTo>
                    <a:pt x="1219916" y="774259"/>
                  </a:lnTo>
                  <a:lnTo>
                    <a:pt x="1219598" y="767275"/>
                  </a:lnTo>
                  <a:lnTo>
                    <a:pt x="1219598" y="763783"/>
                  </a:lnTo>
                  <a:lnTo>
                    <a:pt x="1219281" y="760926"/>
                  </a:lnTo>
                  <a:lnTo>
                    <a:pt x="1219281" y="754894"/>
                  </a:lnTo>
                  <a:lnTo>
                    <a:pt x="1218328" y="747910"/>
                  </a:lnTo>
                  <a:lnTo>
                    <a:pt x="1218010" y="740927"/>
                  </a:lnTo>
                  <a:lnTo>
                    <a:pt x="1217058" y="734260"/>
                  </a:lnTo>
                  <a:lnTo>
                    <a:pt x="1214834" y="720292"/>
                  </a:lnTo>
                  <a:lnTo>
                    <a:pt x="1212294" y="706325"/>
                  </a:lnTo>
                  <a:lnTo>
                    <a:pt x="1208800" y="692674"/>
                  </a:lnTo>
                  <a:lnTo>
                    <a:pt x="1204671" y="679341"/>
                  </a:lnTo>
                  <a:lnTo>
                    <a:pt x="1199907" y="666643"/>
                  </a:lnTo>
                  <a:lnTo>
                    <a:pt x="1194826" y="654263"/>
                  </a:lnTo>
                  <a:lnTo>
                    <a:pt x="1189426" y="642835"/>
                  </a:lnTo>
                  <a:lnTo>
                    <a:pt x="1183709" y="632359"/>
                  </a:lnTo>
                  <a:lnTo>
                    <a:pt x="1177357" y="622201"/>
                  </a:lnTo>
                  <a:lnTo>
                    <a:pt x="1170688" y="613312"/>
                  </a:lnTo>
                  <a:lnTo>
                    <a:pt x="1164018" y="605058"/>
                  </a:lnTo>
                  <a:lnTo>
                    <a:pt x="1157348" y="597122"/>
                  </a:lnTo>
                  <a:lnTo>
                    <a:pt x="1150361" y="590138"/>
                  </a:lnTo>
                  <a:lnTo>
                    <a:pt x="1143691" y="583789"/>
                  </a:lnTo>
                  <a:lnTo>
                    <a:pt x="1136704" y="578075"/>
                  </a:lnTo>
                  <a:lnTo>
                    <a:pt x="1129399" y="572996"/>
                  </a:lnTo>
                  <a:lnTo>
                    <a:pt x="1122412" y="567917"/>
                  </a:lnTo>
                  <a:lnTo>
                    <a:pt x="1115742" y="563472"/>
                  </a:lnTo>
                  <a:lnTo>
                    <a:pt x="1108755" y="559663"/>
                  </a:lnTo>
                  <a:lnTo>
                    <a:pt x="1101768" y="555536"/>
                  </a:lnTo>
                  <a:lnTo>
                    <a:pt x="1094463" y="552044"/>
                  </a:lnTo>
                  <a:lnTo>
                    <a:pt x="1088111" y="549505"/>
                  </a:lnTo>
                  <a:lnTo>
                    <a:pt x="1080806" y="546330"/>
                  </a:lnTo>
                  <a:lnTo>
                    <a:pt x="1073818" y="543791"/>
                  </a:lnTo>
                  <a:lnTo>
                    <a:pt x="1060162" y="539664"/>
                  </a:lnTo>
                  <a:lnTo>
                    <a:pt x="1046504" y="536172"/>
                  </a:lnTo>
                  <a:lnTo>
                    <a:pt x="1033165" y="533315"/>
                  </a:lnTo>
                  <a:lnTo>
                    <a:pt x="1019508" y="531093"/>
                  </a:lnTo>
                  <a:lnTo>
                    <a:pt x="1007122" y="530140"/>
                  </a:lnTo>
                  <a:lnTo>
                    <a:pt x="995370" y="529823"/>
                  </a:lnTo>
                  <a:lnTo>
                    <a:pt x="983301" y="529823"/>
                  </a:lnTo>
                  <a:lnTo>
                    <a:pt x="971550" y="530140"/>
                  </a:lnTo>
                  <a:lnTo>
                    <a:pt x="967104" y="529823"/>
                  </a:lnTo>
                  <a:lnTo>
                    <a:pt x="962657" y="529505"/>
                  </a:lnTo>
                  <a:lnTo>
                    <a:pt x="953447" y="529505"/>
                  </a:lnTo>
                  <a:close/>
                  <a:moveTo>
                    <a:pt x="958846" y="276181"/>
                  </a:moveTo>
                  <a:lnTo>
                    <a:pt x="953764" y="276816"/>
                  </a:lnTo>
                  <a:lnTo>
                    <a:pt x="949318" y="277451"/>
                  </a:lnTo>
                  <a:lnTo>
                    <a:pt x="944236" y="278403"/>
                  </a:lnTo>
                  <a:lnTo>
                    <a:pt x="939472" y="279356"/>
                  </a:lnTo>
                  <a:lnTo>
                    <a:pt x="934708" y="280625"/>
                  </a:lnTo>
                  <a:lnTo>
                    <a:pt x="930262" y="282213"/>
                  </a:lnTo>
                  <a:lnTo>
                    <a:pt x="925815" y="284117"/>
                  </a:lnTo>
                  <a:lnTo>
                    <a:pt x="916922" y="288562"/>
                  </a:lnTo>
                  <a:lnTo>
                    <a:pt x="908982" y="293006"/>
                  </a:lnTo>
                  <a:lnTo>
                    <a:pt x="901360" y="299037"/>
                  </a:lnTo>
                  <a:lnTo>
                    <a:pt x="894372" y="305386"/>
                  </a:lnTo>
                  <a:lnTo>
                    <a:pt x="888020" y="312370"/>
                  </a:lnTo>
                  <a:lnTo>
                    <a:pt x="882621" y="319672"/>
                  </a:lnTo>
                  <a:lnTo>
                    <a:pt x="877539" y="327925"/>
                  </a:lnTo>
                  <a:lnTo>
                    <a:pt x="873093" y="336496"/>
                  </a:lnTo>
                  <a:lnTo>
                    <a:pt x="871505" y="340941"/>
                  </a:lnTo>
                  <a:lnTo>
                    <a:pt x="869917" y="345702"/>
                  </a:lnTo>
                  <a:lnTo>
                    <a:pt x="868964" y="350464"/>
                  </a:lnTo>
                  <a:lnTo>
                    <a:pt x="867694" y="354908"/>
                  </a:lnTo>
                  <a:lnTo>
                    <a:pt x="866741" y="359670"/>
                  </a:lnTo>
                  <a:lnTo>
                    <a:pt x="866106" y="364749"/>
                  </a:lnTo>
                  <a:lnTo>
                    <a:pt x="865788" y="369511"/>
                  </a:lnTo>
                  <a:lnTo>
                    <a:pt x="865788" y="374590"/>
                  </a:lnTo>
                  <a:lnTo>
                    <a:pt x="865788" y="379669"/>
                  </a:lnTo>
                  <a:lnTo>
                    <a:pt x="866106" y="384749"/>
                  </a:lnTo>
                  <a:lnTo>
                    <a:pt x="866741" y="389828"/>
                  </a:lnTo>
                  <a:lnTo>
                    <a:pt x="867694" y="394590"/>
                  </a:lnTo>
                  <a:lnTo>
                    <a:pt x="868964" y="399351"/>
                  </a:lnTo>
                  <a:lnTo>
                    <a:pt x="869917" y="404113"/>
                  </a:lnTo>
                  <a:lnTo>
                    <a:pt x="871505" y="408875"/>
                  </a:lnTo>
                  <a:lnTo>
                    <a:pt x="873093" y="413002"/>
                  </a:lnTo>
                  <a:lnTo>
                    <a:pt x="877539" y="421573"/>
                  </a:lnTo>
                  <a:lnTo>
                    <a:pt x="882621" y="429826"/>
                  </a:lnTo>
                  <a:lnTo>
                    <a:pt x="888020" y="437445"/>
                  </a:lnTo>
                  <a:lnTo>
                    <a:pt x="894372" y="444429"/>
                  </a:lnTo>
                  <a:lnTo>
                    <a:pt x="901360" y="450778"/>
                  </a:lnTo>
                  <a:lnTo>
                    <a:pt x="908982" y="456492"/>
                  </a:lnTo>
                  <a:lnTo>
                    <a:pt x="916922" y="461254"/>
                  </a:lnTo>
                  <a:lnTo>
                    <a:pt x="925815" y="465381"/>
                  </a:lnTo>
                  <a:lnTo>
                    <a:pt x="930262" y="466968"/>
                  </a:lnTo>
                  <a:lnTo>
                    <a:pt x="934708" y="468555"/>
                  </a:lnTo>
                  <a:lnTo>
                    <a:pt x="939472" y="470142"/>
                  </a:lnTo>
                  <a:lnTo>
                    <a:pt x="944236" y="471095"/>
                  </a:lnTo>
                  <a:lnTo>
                    <a:pt x="949318" y="472047"/>
                  </a:lnTo>
                  <a:lnTo>
                    <a:pt x="953764" y="472682"/>
                  </a:lnTo>
                  <a:lnTo>
                    <a:pt x="958846" y="472999"/>
                  </a:lnTo>
                  <a:lnTo>
                    <a:pt x="964245" y="473317"/>
                  </a:lnTo>
                  <a:lnTo>
                    <a:pt x="969327" y="472999"/>
                  </a:lnTo>
                  <a:lnTo>
                    <a:pt x="974408" y="472682"/>
                  </a:lnTo>
                  <a:lnTo>
                    <a:pt x="978855" y="472047"/>
                  </a:lnTo>
                  <a:lnTo>
                    <a:pt x="983937" y="471095"/>
                  </a:lnTo>
                  <a:lnTo>
                    <a:pt x="988701" y="470142"/>
                  </a:lnTo>
                  <a:lnTo>
                    <a:pt x="993465" y="468555"/>
                  </a:lnTo>
                  <a:lnTo>
                    <a:pt x="997911" y="466968"/>
                  </a:lnTo>
                  <a:lnTo>
                    <a:pt x="1002358" y="465381"/>
                  </a:lnTo>
                  <a:lnTo>
                    <a:pt x="1011250" y="461254"/>
                  </a:lnTo>
                  <a:lnTo>
                    <a:pt x="1018873" y="456492"/>
                  </a:lnTo>
                  <a:lnTo>
                    <a:pt x="1026813" y="450778"/>
                  </a:lnTo>
                  <a:lnTo>
                    <a:pt x="1033800" y="444429"/>
                  </a:lnTo>
                  <a:lnTo>
                    <a:pt x="1040152" y="437445"/>
                  </a:lnTo>
                  <a:lnTo>
                    <a:pt x="1045552" y="429826"/>
                  </a:lnTo>
                  <a:lnTo>
                    <a:pt x="1050633" y="421573"/>
                  </a:lnTo>
                  <a:lnTo>
                    <a:pt x="1055080" y="413002"/>
                  </a:lnTo>
                  <a:lnTo>
                    <a:pt x="1056668" y="408875"/>
                  </a:lnTo>
                  <a:lnTo>
                    <a:pt x="1058256" y="404113"/>
                  </a:lnTo>
                  <a:lnTo>
                    <a:pt x="1059209" y="399351"/>
                  </a:lnTo>
                  <a:lnTo>
                    <a:pt x="1060479" y="394590"/>
                  </a:lnTo>
                  <a:lnTo>
                    <a:pt x="1061432" y="389828"/>
                  </a:lnTo>
                  <a:lnTo>
                    <a:pt x="1062067" y="384749"/>
                  </a:lnTo>
                  <a:lnTo>
                    <a:pt x="1062385" y="379669"/>
                  </a:lnTo>
                  <a:lnTo>
                    <a:pt x="1062385" y="374590"/>
                  </a:lnTo>
                  <a:lnTo>
                    <a:pt x="1062385" y="369511"/>
                  </a:lnTo>
                  <a:lnTo>
                    <a:pt x="1062067" y="364749"/>
                  </a:lnTo>
                  <a:lnTo>
                    <a:pt x="1061432" y="359670"/>
                  </a:lnTo>
                  <a:lnTo>
                    <a:pt x="1060479" y="354908"/>
                  </a:lnTo>
                  <a:lnTo>
                    <a:pt x="1059209" y="350464"/>
                  </a:lnTo>
                  <a:lnTo>
                    <a:pt x="1058256" y="345702"/>
                  </a:lnTo>
                  <a:lnTo>
                    <a:pt x="1056668" y="340941"/>
                  </a:lnTo>
                  <a:lnTo>
                    <a:pt x="1055080" y="336496"/>
                  </a:lnTo>
                  <a:lnTo>
                    <a:pt x="1050633" y="327925"/>
                  </a:lnTo>
                  <a:lnTo>
                    <a:pt x="1045552" y="319672"/>
                  </a:lnTo>
                  <a:lnTo>
                    <a:pt x="1040152" y="312370"/>
                  </a:lnTo>
                  <a:lnTo>
                    <a:pt x="1033800" y="305386"/>
                  </a:lnTo>
                  <a:lnTo>
                    <a:pt x="1026813" y="299037"/>
                  </a:lnTo>
                  <a:lnTo>
                    <a:pt x="1018873" y="293006"/>
                  </a:lnTo>
                  <a:lnTo>
                    <a:pt x="1011250" y="288562"/>
                  </a:lnTo>
                  <a:lnTo>
                    <a:pt x="1002358" y="284117"/>
                  </a:lnTo>
                  <a:lnTo>
                    <a:pt x="997911" y="282213"/>
                  </a:lnTo>
                  <a:lnTo>
                    <a:pt x="993465" y="280625"/>
                  </a:lnTo>
                  <a:lnTo>
                    <a:pt x="988701" y="279356"/>
                  </a:lnTo>
                  <a:lnTo>
                    <a:pt x="983937" y="278403"/>
                  </a:lnTo>
                  <a:lnTo>
                    <a:pt x="978855" y="277451"/>
                  </a:lnTo>
                  <a:lnTo>
                    <a:pt x="974408" y="276816"/>
                  </a:lnTo>
                  <a:lnTo>
                    <a:pt x="969327" y="276181"/>
                  </a:lnTo>
                  <a:lnTo>
                    <a:pt x="964245" y="276181"/>
                  </a:lnTo>
                  <a:lnTo>
                    <a:pt x="958846" y="276181"/>
                  </a:lnTo>
                  <a:close/>
                  <a:moveTo>
                    <a:pt x="765743" y="0"/>
                  </a:moveTo>
                  <a:lnTo>
                    <a:pt x="771142" y="0"/>
                  </a:lnTo>
                  <a:lnTo>
                    <a:pt x="1173864" y="0"/>
                  </a:lnTo>
                  <a:lnTo>
                    <a:pt x="1179263" y="0"/>
                  </a:lnTo>
                  <a:lnTo>
                    <a:pt x="1184662" y="635"/>
                  </a:lnTo>
                  <a:lnTo>
                    <a:pt x="1190379" y="1270"/>
                  </a:lnTo>
                  <a:lnTo>
                    <a:pt x="1195461" y="2222"/>
                  </a:lnTo>
                  <a:lnTo>
                    <a:pt x="1200542" y="3810"/>
                  </a:lnTo>
                  <a:lnTo>
                    <a:pt x="1205624" y="4762"/>
                  </a:lnTo>
                  <a:lnTo>
                    <a:pt x="1210706" y="6667"/>
                  </a:lnTo>
                  <a:lnTo>
                    <a:pt x="1215787" y="8889"/>
                  </a:lnTo>
                  <a:lnTo>
                    <a:pt x="1220551" y="10794"/>
                  </a:lnTo>
                  <a:lnTo>
                    <a:pt x="1224998" y="13016"/>
                  </a:lnTo>
                  <a:lnTo>
                    <a:pt x="1229444" y="15873"/>
                  </a:lnTo>
                  <a:lnTo>
                    <a:pt x="1234208" y="18412"/>
                  </a:lnTo>
                  <a:lnTo>
                    <a:pt x="1238337" y="21587"/>
                  </a:lnTo>
                  <a:lnTo>
                    <a:pt x="1242466" y="24761"/>
                  </a:lnTo>
                  <a:lnTo>
                    <a:pt x="1246277" y="28253"/>
                  </a:lnTo>
                  <a:lnTo>
                    <a:pt x="1250088" y="31745"/>
                  </a:lnTo>
                  <a:lnTo>
                    <a:pt x="1253900" y="35872"/>
                  </a:lnTo>
                  <a:lnTo>
                    <a:pt x="1256758" y="39681"/>
                  </a:lnTo>
                  <a:lnTo>
                    <a:pt x="1260570" y="43491"/>
                  </a:lnTo>
                  <a:lnTo>
                    <a:pt x="1263110" y="47935"/>
                  </a:lnTo>
                  <a:lnTo>
                    <a:pt x="1266286" y="52379"/>
                  </a:lnTo>
                  <a:lnTo>
                    <a:pt x="1268510" y="56824"/>
                  </a:lnTo>
                  <a:lnTo>
                    <a:pt x="1271050" y="61585"/>
                  </a:lnTo>
                  <a:lnTo>
                    <a:pt x="1273274" y="66347"/>
                  </a:lnTo>
                  <a:lnTo>
                    <a:pt x="1275179" y="71109"/>
                  </a:lnTo>
                  <a:lnTo>
                    <a:pt x="1276767" y="76188"/>
                  </a:lnTo>
                  <a:lnTo>
                    <a:pt x="1278355" y="81267"/>
                  </a:lnTo>
                  <a:lnTo>
                    <a:pt x="1279626" y="86664"/>
                  </a:lnTo>
                  <a:lnTo>
                    <a:pt x="1280261" y="91743"/>
                  </a:lnTo>
                  <a:lnTo>
                    <a:pt x="1281214" y="97140"/>
                  </a:lnTo>
                  <a:lnTo>
                    <a:pt x="1281531" y="102854"/>
                  </a:lnTo>
                  <a:lnTo>
                    <a:pt x="1281849" y="108250"/>
                  </a:lnTo>
                  <a:lnTo>
                    <a:pt x="1281849" y="345702"/>
                  </a:lnTo>
                  <a:lnTo>
                    <a:pt x="1281849" y="351099"/>
                  </a:lnTo>
                  <a:lnTo>
                    <a:pt x="1282484" y="356496"/>
                  </a:lnTo>
                  <a:lnTo>
                    <a:pt x="1282802" y="361575"/>
                  </a:lnTo>
                  <a:lnTo>
                    <a:pt x="1284072" y="366337"/>
                  </a:lnTo>
                  <a:lnTo>
                    <a:pt x="1284707" y="371098"/>
                  </a:lnTo>
                  <a:lnTo>
                    <a:pt x="1285978" y="375543"/>
                  </a:lnTo>
                  <a:lnTo>
                    <a:pt x="1287566" y="379669"/>
                  </a:lnTo>
                  <a:lnTo>
                    <a:pt x="1289471" y="383796"/>
                  </a:lnTo>
                  <a:lnTo>
                    <a:pt x="1291059" y="387288"/>
                  </a:lnTo>
                  <a:lnTo>
                    <a:pt x="1293283" y="390780"/>
                  </a:lnTo>
                  <a:lnTo>
                    <a:pt x="1295188" y="393955"/>
                  </a:lnTo>
                  <a:lnTo>
                    <a:pt x="1298047" y="396812"/>
                  </a:lnTo>
                  <a:lnTo>
                    <a:pt x="1300270" y="399669"/>
                  </a:lnTo>
                  <a:lnTo>
                    <a:pt x="1303446" y="402208"/>
                  </a:lnTo>
                  <a:lnTo>
                    <a:pt x="1306304" y="404430"/>
                  </a:lnTo>
                  <a:lnTo>
                    <a:pt x="1309480" y="406335"/>
                  </a:lnTo>
                  <a:lnTo>
                    <a:pt x="1312656" y="407922"/>
                  </a:lnTo>
                  <a:lnTo>
                    <a:pt x="1316150" y="409510"/>
                  </a:lnTo>
                  <a:lnTo>
                    <a:pt x="1319644" y="410779"/>
                  </a:lnTo>
                  <a:lnTo>
                    <a:pt x="1323137" y="411414"/>
                  </a:lnTo>
                  <a:lnTo>
                    <a:pt x="1326949" y="412367"/>
                  </a:lnTo>
                  <a:lnTo>
                    <a:pt x="1331078" y="412684"/>
                  </a:lnTo>
                  <a:lnTo>
                    <a:pt x="1335206" y="412684"/>
                  </a:lnTo>
                  <a:lnTo>
                    <a:pt x="1339335" y="412367"/>
                  </a:lnTo>
                  <a:lnTo>
                    <a:pt x="1343464" y="411732"/>
                  </a:lnTo>
                  <a:lnTo>
                    <a:pt x="1347910" y="411097"/>
                  </a:lnTo>
                  <a:lnTo>
                    <a:pt x="1352039" y="409827"/>
                  </a:lnTo>
                  <a:lnTo>
                    <a:pt x="1356803" y="408875"/>
                  </a:lnTo>
                  <a:lnTo>
                    <a:pt x="1361568" y="406653"/>
                  </a:lnTo>
                  <a:lnTo>
                    <a:pt x="1366332" y="404748"/>
                  </a:lnTo>
                  <a:lnTo>
                    <a:pt x="1371096" y="402526"/>
                  </a:lnTo>
                  <a:lnTo>
                    <a:pt x="1375542" y="399986"/>
                  </a:lnTo>
                  <a:lnTo>
                    <a:pt x="1581349" y="281260"/>
                  </a:lnTo>
                  <a:lnTo>
                    <a:pt x="1586113" y="278721"/>
                  </a:lnTo>
                  <a:lnTo>
                    <a:pt x="1591195" y="276181"/>
                  </a:lnTo>
                  <a:lnTo>
                    <a:pt x="1596277" y="273959"/>
                  </a:lnTo>
                  <a:lnTo>
                    <a:pt x="1601358" y="272372"/>
                  </a:lnTo>
                  <a:lnTo>
                    <a:pt x="1606440" y="270784"/>
                  </a:lnTo>
                  <a:lnTo>
                    <a:pt x="1611522" y="269197"/>
                  </a:lnTo>
                  <a:lnTo>
                    <a:pt x="1617238" y="268562"/>
                  </a:lnTo>
                  <a:lnTo>
                    <a:pt x="1622320" y="267610"/>
                  </a:lnTo>
                  <a:lnTo>
                    <a:pt x="1627402" y="266975"/>
                  </a:lnTo>
                  <a:lnTo>
                    <a:pt x="1632801" y="266975"/>
                  </a:lnTo>
                  <a:lnTo>
                    <a:pt x="1637883" y="266975"/>
                  </a:lnTo>
                  <a:lnTo>
                    <a:pt x="1642964" y="266975"/>
                  </a:lnTo>
                  <a:lnTo>
                    <a:pt x="1648364" y="267610"/>
                  </a:lnTo>
                  <a:lnTo>
                    <a:pt x="1653445" y="268562"/>
                  </a:lnTo>
                  <a:lnTo>
                    <a:pt x="1658527" y="269197"/>
                  </a:lnTo>
                  <a:lnTo>
                    <a:pt x="1663609" y="270467"/>
                  </a:lnTo>
                  <a:lnTo>
                    <a:pt x="1668373" y="272054"/>
                  </a:lnTo>
                  <a:lnTo>
                    <a:pt x="1673454" y="273641"/>
                  </a:lnTo>
                  <a:lnTo>
                    <a:pt x="1678218" y="275546"/>
                  </a:lnTo>
                  <a:lnTo>
                    <a:pt x="1682982" y="277768"/>
                  </a:lnTo>
                  <a:lnTo>
                    <a:pt x="1687746" y="280308"/>
                  </a:lnTo>
                  <a:lnTo>
                    <a:pt x="1692193" y="282530"/>
                  </a:lnTo>
                  <a:lnTo>
                    <a:pt x="1696640" y="285704"/>
                  </a:lnTo>
                  <a:lnTo>
                    <a:pt x="1701086" y="288562"/>
                  </a:lnTo>
                  <a:lnTo>
                    <a:pt x="1705215" y="292053"/>
                  </a:lnTo>
                  <a:lnTo>
                    <a:pt x="1709344" y="295545"/>
                  </a:lnTo>
                  <a:lnTo>
                    <a:pt x="1713155" y="299037"/>
                  </a:lnTo>
                  <a:lnTo>
                    <a:pt x="1716648" y="302847"/>
                  </a:lnTo>
                  <a:lnTo>
                    <a:pt x="1720142" y="307291"/>
                  </a:lnTo>
                  <a:lnTo>
                    <a:pt x="1723318" y="311418"/>
                  </a:lnTo>
                  <a:lnTo>
                    <a:pt x="1726494" y="315862"/>
                  </a:lnTo>
                  <a:lnTo>
                    <a:pt x="1729670" y="320624"/>
                  </a:lnTo>
                  <a:lnTo>
                    <a:pt x="1930713" y="668866"/>
                  </a:lnTo>
                  <a:lnTo>
                    <a:pt x="1933254" y="673945"/>
                  </a:lnTo>
                  <a:lnTo>
                    <a:pt x="1935795" y="678707"/>
                  </a:lnTo>
                  <a:lnTo>
                    <a:pt x="1937701" y="683786"/>
                  </a:lnTo>
                  <a:lnTo>
                    <a:pt x="1939606" y="688865"/>
                  </a:lnTo>
                  <a:lnTo>
                    <a:pt x="1941194" y="693944"/>
                  </a:lnTo>
                  <a:lnTo>
                    <a:pt x="1942465" y="699341"/>
                  </a:lnTo>
                  <a:lnTo>
                    <a:pt x="1943735" y="704420"/>
                  </a:lnTo>
                  <a:lnTo>
                    <a:pt x="1944370" y="709499"/>
                  </a:lnTo>
                  <a:lnTo>
                    <a:pt x="1944688" y="715213"/>
                  </a:lnTo>
                  <a:lnTo>
                    <a:pt x="1944688" y="720292"/>
                  </a:lnTo>
                  <a:lnTo>
                    <a:pt x="1944688" y="725372"/>
                  </a:lnTo>
                  <a:lnTo>
                    <a:pt x="1944688" y="730768"/>
                  </a:lnTo>
                  <a:lnTo>
                    <a:pt x="1944370" y="735847"/>
                  </a:lnTo>
                  <a:lnTo>
                    <a:pt x="1943735" y="740927"/>
                  </a:lnTo>
                  <a:lnTo>
                    <a:pt x="1942465" y="746006"/>
                  </a:lnTo>
                  <a:lnTo>
                    <a:pt x="1941194" y="751085"/>
                  </a:lnTo>
                  <a:lnTo>
                    <a:pt x="1939606" y="756164"/>
                  </a:lnTo>
                  <a:lnTo>
                    <a:pt x="1938018" y="760926"/>
                  </a:lnTo>
                  <a:lnTo>
                    <a:pt x="1936113" y="766005"/>
                  </a:lnTo>
                  <a:lnTo>
                    <a:pt x="1933890" y="770767"/>
                  </a:lnTo>
                  <a:lnTo>
                    <a:pt x="1931349" y="775529"/>
                  </a:lnTo>
                  <a:lnTo>
                    <a:pt x="1929125" y="779655"/>
                  </a:lnTo>
                  <a:lnTo>
                    <a:pt x="1925949" y="784100"/>
                  </a:lnTo>
                  <a:lnTo>
                    <a:pt x="1923091" y="788226"/>
                  </a:lnTo>
                  <a:lnTo>
                    <a:pt x="1919597" y="792671"/>
                  </a:lnTo>
                  <a:lnTo>
                    <a:pt x="1916104" y="796480"/>
                  </a:lnTo>
                  <a:lnTo>
                    <a:pt x="1912610" y="800607"/>
                  </a:lnTo>
                  <a:lnTo>
                    <a:pt x="1908799" y="804099"/>
                  </a:lnTo>
                  <a:lnTo>
                    <a:pt x="1904352" y="807591"/>
                  </a:lnTo>
                  <a:lnTo>
                    <a:pt x="1900224" y="811083"/>
                  </a:lnTo>
                  <a:lnTo>
                    <a:pt x="1895777" y="813940"/>
                  </a:lnTo>
                  <a:lnTo>
                    <a:pt x="1891013" y="816797"/>
                  </a:lnTo>
                  <a:lnTo>
                    <a:pt x="1684888" y="935523"/>
                  </a:lnTo>
                  <a:lnTo>
                    <a:pt x="1680124" y="938380"/>
                  </a:lnTo>
                  <a:lnTo>
                    <a:pt x="1675995" y="941554"/>
                  </a:lnTo>
                  <a:lnTo>
                    <a:pt x="1671866" y="944094"/>
                  </a:lnTo>
                  <a:lnTo>
                    <a:pt x="1668055" y="947269"/>
                  </a:lnTo>
                  <a:lnTo>
                    <a:pt x="1664562" y="950760"/>
                  </a:lnTo>
                  <a:lnTo>
                    <a:pt x="1661385" y="953935"/>
                  </a:lnTo>
                  <a:lnTo>
                    <a:pt x="1658527" y="957427"/>
                  </a:lnTo>
                  <a:lnTo>
                    <a:pt x="1655986" y="960601"/>
                  </a:lnTo>
                  <a:lnTo>
                    <a:pt x="1654080" y="964093"/>
                  </a:lnTo>
                  <a:lnTo>
                    <a:pt x="1651857" y="967585"/>
                  </a:lnTo>
                  <a:lnTo>
                    <a:pt x="1649952" y="971395"/>
                  </a:lnTo>
                  <a:lnTo>
                    <a:pt x="1648681" y="975204"/>
                  </a:lnTo>
                  <a:lnTo>
                    <a:pt x="1647728" y="978696"/>
                  </a:lnTo>
                  <a:lnTo>
                    <a:pt x="1646776" y="982188"/>
                  </a:lnTo>
                  <a:lnTo>
                    <a:pt x="1646458" y="985997"/>
                  </a:lnTo>
                  <a:lnTo>
                    <a:pt x="1646458" y="989807"/>
                  </a:lnTo>
                  <a:lnTo>
                    <a:pt x="1646458" y="993616"/>
                  </a:lnTo>
                  <a:lnTo>
                    <a:pt x="1646776" y="997108"/>
                  </a:lnTo>
                  <a:lnTo>
                    <a:pt x="1647728" y="1000600"/>
                  </a:lnTo>
                  <a:lnTo>
                    <a:pt x="1648681" y="1004409"/>
                  </a:lnTo>
                  <a:lnTo>
                    <a:pt x="1649952" y="1008219"/>
                  </a:lnTo>
                  <a:lnTo>
                    <a:pt x="1651857" y="1011711"/>
                  </a:lnTo>
                  <a:lnTo>
                    <a:pt x="1654080" y="1015203"/>
                  </a:lnTo>
                  <a:lnTo>
                    <a:pt x="1656304" y="1018695"/>
                  </a:lnTo>
                  <a:lnTo>
                    <a:pt x="1658527" y="1022187"/>
                  </a:lnTo>
                  <a:lnTo>
                    <a:pt x="1661385" y="1025361"/>
                  </a:lnTo>
                  <a:lnTo>
                    <a:pt x="1664562" y="1028853"/>
                  </a:lnTo>
                  <a:lnTo>
                    <a:pt x="1668055" y="1032027"/>
                  </a:lnTo>
                  <a:lnTo>
                    <a:pt x="1671866" y="1035202"/>
                  </a:lnTo>
                  <a:lnTo>
                    <a:pt x="1675995" y="1038376"/>
                  </a:lnTo>
                  <a:lnTo>
                    <a:pt x="1680442" y="1040916"/>
                  </a:lnTo>
                  <a:lnTo>
                    <a:pt x="1684888" y="1043773"/>
                  </a:lnTo>
                  <a:lnTo>
                    <a:pt x="1891013" y="1162499"/>
                  </a:lnTo>
                  <a:lnTo>
                    <a:pt x="1895777" y="1165674"/>
                  </a:lnTo>
                  <a:lnTo>
                    <a:pt x="1900224" y="1168848"/>
                  </a:lnTo>
                  <a:lnTo>
                    <a:pt x="1904352" y="1171705"/>
                  </a:lnTo>
                  <a:lnTo>
                    <a:pt x="1908799" y="1175514"/>
                  </a:lnTo>
                  <a:lnTo>
                    <a:pt x="1912610" y="1179006"/>
                  </a:lnTo>
                  <a:lnTo>
                    <a:pt x="1916104" y="1182816"/>
                  </a:lnTo>
                  <a:lnTo>
                    <a:pt x="1919597" y="1186625"/>
                  </a:lnTo>
                  <a:lnTo>
                    <a:pt x="1923091" y="1191069"/>
                  </a:lnTo>
                  <a:lnTo>
                    <a:pt x="1925949" y="1195196"/>
                  </a:lnTo>
                  <a:lnTo>
                    <a:pt x="1929125" y="1199641"/>
                  </a:lnTo>
                  <a:lnTo>
                    <a:pt x="1931349" y="1204402"/>
                  </a:lnTo>
                  <a:lnTo>
                    <a:pt x="1933890" y="1209164"/>
                  </a:lnTo>
                  <a:lnTo>
                    <a:pt x="1936113" y="1213608"/>
                  </a:lnTo>
                  <a:lnTo>
                    <a:pt x="1938018" y="1218370"/>
                  </a:lnTo>
                  <a:lnTo>
                    <a:pt x="1939606" y="1223449"/>
                  </a:lnTo>
                  <a:lnTo>
                    <a:pt x="1941194" y="1228211"/>
                  </a:lnTo>
                  <a:lnTo>
                    <a:pt x="1942465" y="1233290"/>
                  </a:lnTo>
                  <a:lnTo>
                    <a:pt x="1943735" y="1238369"/>
                  </a:lnTo>
                  <a:lnTo>
                    <a:pt x="1944370" y="1243449"/>
                  </a:lnTo>
                  <a:lnTo>
                    <a:pt x="1944688" y="1249163"/>
                  </a:lnTo>
                  <a:lnTo>
                    <a:pt x="1944688" y="1254242"/>
                  </a:lnTo>
                  <a:lnTo>
                    <a:pt x="1944688" y="1259321"/>
                  </a:lnTo>
                  <a:lnTo>
                    <a:pt x="1944688" y="1264718"/>
                  </a:lnTo>
                  <a:lnTo>
                    <a:pt x="1944370" y="1269797"/>
                  </a:lnTo>
                  <a:lnTo>
                    <a:pt x="1943735" y="1274876"/>
                  </a:lnTo>
                  <a:lnTo>
                    <a:pt x="1942465" y="1280273"/>
                  </a:lnTo>
                  <a:lnTo>
                    <a:pt x="1941194" y="1285352"/>
                  </a:lnTo>
                  <a:lnTo>
                    <a:pt x="1939606" y="1290431"/>
                  </a:lnTo>
                  <a:lnTo>
                    <a:pt x="1937701" y="1295510"/>
                  </a:lnTo>
                  <a:lnTo>
                    <a:pt x="1935795" y="1300589"/>
                  </a:lnTo>
                  <a:lnTo>
                    <a:pt x="1933254" y="1305351"/>
                  </a:lnTo>
                  <a:lnTo>
                    <a:pt x="1930713" y="1310430"/>
                  </a:lnTo>
                  <a:lnTo>
                    <a:pt x="1729670" y="1658672"/>
                  </a:lnTo>
                  <a:lnTo>
                    <a:pt x="1726494" y="1663434"/>
                  </a:lnTo>
                  <a:lnTo>
                    <a:pt x="1723318" y="1668196"/>
                  </a:lnTo>
                  <a:lnTo>
                    <a:pt x="1720142" y="1672640"/>
                  </a:lnTo>
                  <a:lnTo>
                    <a:pt x="1716648" y="1676449"/>
                  </a:lnTo>
                  <a:lnTo>
                    <a:pt x="1713155" y="1680259"/>
                  </a:lnTo>
                  <a:lnTo>
                    <a:pt x="1709344" y="1684385"/>
                  </a:lnTo>
                  <a:lnTo>
                    <a:pt x="1705215" y="1687243"/>
                  </a:lnTo>
                  <a:lnTo>
                    <a:pt x="1701086" y="1691052"/>
                  </a:lnTo>
                  <a:lnTo>
                    <a:pt x="1696640" y="1693909"/>
                  </a:lnTo>
                  <a:lnTo>
                    <a:pt x="1692193" y="1696766"/>
                  </a:lnTo>
                  <a:lnTo>
                    <a:pt x="1687746" y="1699623"/>
                  </a:lnTo>
                  <a:lnTo>
                    <a:pt x="1682982" y="1701845"/>
                  </a:lnTo>
                  <a:lnTo>
                    <a:pt x="1678218" y="1703750"/>
                  </a:lnTo>
                  <a:lnTo>
                    <a:pt x="1673454" y="1705655"/>
                  </a:lnTo>
                  <a:lnTo>
                    <a:pt x="1668373" y="1707242"/>
                  </a:lnTo>
                  <a:lnTo>
                    <a:pt x="1663609" y="1708829"/>
                  </a:lnTo>
                  <a:lnTo>
                    <a:pt x="1658527" y="1710099"/>
                  </a:lnTo>
                  <a:lnTo>
                    <a:pt x="1653445" y="1711369"/>
                  </a:lnTo>
                  <a:lnTo>
                    <a:pt x="1648364" y="1712004"/>
                  </a:lnTo>
                  <a:lnTo>
                    <a:pt x="1642964" y="1712321"/>
                  </a:lnTo>
                  <a:lnTo>
                    <a:pt x="1637883" y="1712956"/>
                  </a:lnTo>
                  <a:lnTo>
                    <a:pt x="1632801" y="1712956"/>
                  </a:lnTo>
                  <a:lnTo>
                    <a:pt x="1627402" y="1712321"/>
                  </a:lnTo>
                  <a:lnTo>
                    <a:pt x="1622320" y="1712004"/>
                  </a:lnTo>
                  <a:lnTo>
                    <a:pt x="1617238" y="1711369"/>
                  </a:lnTo>
                  <a:lnTo>
                    <a:pt x="1611522" y="1710099"/>
                  </a:lnTo>
                  <a:lnTo>
                    <a:pt x="1606440" y="1708829"/>
                  </a:lnTo>
                  <a:lnTo>
                    <a:pt x="1601358" y="1707242"/>
                  </a:lnTo>
                  <a:lnTo>
                    <a:pt x="1596277" y="1705337"/>
                  </a:lnTo>
                  <a:lnTo>
                    <a:pt x="1591195" y="1703432"/>
                  </a:lnTo>
                  <a:lnTo>
                    <a:pt x="1586113" y="1701210"/>
                  </a:lnTo>
                  <a:lnTo>
                    <a:pt x="1581349" y="1698353"/>
                  </a:lnTo>
                  <a:lnTo>
                    <a:pt x="1375542" y="1579627"/>
                  </a:lnTo>
                  <a:lnTo>
                    <a:pt x="1371096" y="1576770"/>
                  </a:lnTo>
                  <a:lnTo>
                    <a:pt x="1366332" y="1574548"/>
                  </a:lnTo>
                  <a:lnTo>
                    <a:pt x="1361568" y="1572643"/>
                  </a:lnTo>
                  <a:lnTo>
                    <a:pt x="1356803" y="1571056"/>
                  </a:lnTo>
                  <a:lnTo>
                    <a:pt x="1352039" y="1569469"/>
                  </a:lnTo>
                  <a:lnTo>
                    <a:pt x="1347910" y="1568199"/>
                  </a:lnTo>
                  <a:lnTo>
                    <a:pt x="1343464" y="1567564"/>
                  </a:lnTo>
                  <a:lnTo>
                    <a:pt x="1339335" y="1567247"/>
                  </a:lnTo>
                  <a:lnTo>
                    <a:pt x="1335206" y="1566612"/>
                  </a:lnTo>
                  <a:lnTo>
                    <a:pt x="1331078" y="1566612"/>
                  </a:lnTo>
                  <a:lnTo>
                    <a:pt x="1326949" y="1567247"/>
                  </a:lnTo>
                  <a:lnTo>
                    <a:pt x="1323137" y="1567882"/>
                  </a:lnTo>
                  <a:lnTo>
                    <a:pt x="1319644" y="1568517"/>
                  </a:lnTo>
                  <a:lnTo>
                    <a:pt x="1316150" y="1569786"/>
                  </a:lnTo>
                  <a:lnTo>
                    <a:pt x="1312656" y="1571374"/>
                  </a:lnTo>
                  <a:lnTo>
                    <a:pt x="1309480" y="1572961"/>
                  </a:lnTo>
                  <a:lnTo>
                    <a:pt x="1306304" y="1574866"/>
                  </a:lnTo>
                  <a:lnTo>
                    <a:pt x="1303446" y="1577405"/>
                  </a:lnTo>
                  <a:lnTo>
                    <a:pt x="1300270" y="1579627"/>
                  </a:lnTo>
                  <a:lnTo>
                    <a:pt x="1298047" y="1582484"/>
                  </a:lnTo>
                  <a:lnTo>
                    <a:pt x="1295188" y="1585659"/>
                  </a:lnTo>
                  <a:lnTo>
                    <a:pt x="1293283" y="1588516"/>
                  </a:lnTo>
                  <a:lnTo>
                    <a:pt x="1291059" y="1592325"/>
                  </a:lnTo>
                  <a:lnTo>
                    <a:pt x="1289471" y="1595817"/>
                  </a:lnTo>
                  <a:lnTo>
                    <a:pt x="1287566" y="1599944"/>
                  </a:lnTo>
                  <a:lnTo>
                    <a:pt x="1285978" y="1604071"/>
                  </a:lnTo>
                  <a:lnTo>
                    <a:pt x="1284707" y="1608198"/>
                  </a:lnTo>
                  <a:lnTo>
                    <a:pt x="1284072" y="1612959"/>
                  </a:lnTo>
                  <a:lnTo>
                    <a:pt x="1282802" y="1618039"/>
                  </a:lnTo>
                  <a:lnTo>
                    <a:pt x="1282484" y="1622800"/>
                  </a:lnTo>
                  <a:lnTo>
                    <a:pt x="1281849" y="1628197"/>
                  </a:lnTo>
                  <a:lnTo>
                    <a:pt x="1281849" y="1633594"/>
                  </a:lnTo>
                  <a:lnTo>
                    <a:pt x="1281849" y="1871046"/>
                  </a:lnTo>
                  <a:lnTo>
                    <a:pt x="1281531" y="1877077"/>
                  </a:lnTo>
                  <a:lnTo>
                    <a:pt x="1281214" y="1882156"/>
                  </a:lnTo>
                  <a:lnTo>
                    <a:pt x="1280261" y="1887553"/>
                  </a:lnTo>
                  <a:lnTo>
                    <a:pt x="1279626" y="1892950"/>
                  </a:lnTo>
                  <a:lnTo>
                    <a:pt x="1278355" y="1898029"/>
                  </a:lnTo>
                  <a:lnTo>
                    <a:pt x="1276767" y="1903108"/>
                  </a:lnTo>
                  <a:lnTo>
                    <a:pt x="1275179" y="1908187"/>
                  </a:lnTo>
                  <a:lnTo>
                    <a:pt x="1273274" y="1913266"/>
                  </a:lnTo>
                  <a:lnTo>
                    <a:pt x="1271050" y="1918028"/>
                  </a:lnTo>
                  <a:lnTo>
                    <a:pt x="1268510" y="1922790"/>
                  </a:lnTo>
                  <a:lnTo>
                    <a:pt x="1266286" y="1927234"/>
                  </a:lnTo>
                  <a:lnTo>
                    <a:pt x="1263110" y="1931361"/>
                  </a:lnTo>
                  <a:lnTo>
                    <a:pt x="1260570" y="1935805"/>
                  </a:lnTo>
                  <a:lnTo>
                    <a:pt x="1256758" y="1939932"/>
                  </a:lnTo>
                  <a:lnTo>
                    <a:pt x="1253900" y="1944059"/>
                  </a:lnTo>
                  <a:lnTo>
                    <a:pt x="1250088" y="1947551"/>
                  </a:lnTo>
                  <a:lnTo>
                    <a:pt x="1246277" y="1951360"/>
                  </a:lnTo>
                  <a:lnTo>
                    <a:pt x="1242466" y="1954535"/>
                  </a:lnTo>
                  <a:lnTo>
                    <a:pt x="1238337" y="1958027"/>
                  </a:lnTo>
                  <a:lnTo>
                    <a:pt x="1234208" y="1960884"/>
                  </a:lnTo>
                  <a:lnTo>
                    <a:pt x="1229444" y="1963423"/>
                  </a:lnTo>
                  <a:lnTo>
                    <a:pt x="1224998" y="1966280"/>
                  </a:lnTo>
                  <a:lnTo>
                    <a:pt x="1220551" y="1968502"/>
                  </a:lnTo>
                  <a:lnTo>
                    <a:pt x="1215787" y="1971042"/>
                  </a:lnTo>
                  <a:lnTo>
                    <a:pt x="1210706" y="1972947"/>
                  </a:lnTo>
                  <a:lnTo>
                    <a:pt x="1205624" y="1974534"/>
                  </a:lnTo>
                  <a:lnTo>
                    <a:pt x="1200542" y="1976121"/>
                  </a:lnTo>
                  <a:lnTo>
                    <a:pt x="1195461" y="1977391"/>
                  </a:lnTo>
                  <a:lnTo>
                    <a:pt x="1190379" y="1978026"/>
                  </a:lnTo>
                  <a:lnTo>
                    <a:pt x="1184662" y="1978978"/>
                  </a:lnTo>
                  <a:lnTo>
                    <a:pt x="1179263" y="1979296"/>
                  </a:lnTo>
                  <a:lnTo>
                    <a:pt x="1173864" y="1979613"/>
                  </a:lnTo>
                  <a:lnTo>
                    <a:pt x="771142" y="1979613"/>
                  </a:lnTo>
                  <a:lnTo>
                    <a:pt x="765743" y="1979296"/>
                  </a:lnTo>
                  <a:lnTo>
                    <a:pt x="760344" y="1978978"/>
                  </a:lnTo>
                  <a:lnTo>
                    <a:pt x="754944" y="1978026"/>
                  </a:lnTo>
                  <a:lnTo>
                    <a:pt x="749545" y="1977391"/>
                  </a:lnTo>
                  <a:lnTo>
                    <a:pt x="744146" y="1976121"/>
                  </a:lnTo>
                  <a:lnTo>
                    <a:pt x="739064" y="1974534"/>
                  </a:lnTo>
                  <a:lnTo>
                    <a:pt x="733982" y="1972947"/>
                  </a:lnTo>
                  <a:lnTo>
                    <a:pt x="729218" y="1971042"/>
                  </a:lnTo>
                  <a:lnTo>
                    <a:pt x="724772" y="1968502"/>
                  </a:lnTo>
                  <a:lnTo>
                    <a:pt x="720008" y="1966280"/>
                  </a:lnTo>
                  <a:lnTo>
                    <a:pt x="715244" y="1963423"/>
                  </a:lnTo>
                  <a:lnTo>
                    <a:pt x="710797" y="1960884"/>
                  </a:lnTo>
                  <a:lnTo>
                    <a:pt x="706668" y="1958027"/>
                  </a:lnTo>
                  <a:lnTo>
                    <a:pt x="702540" y="1954535"/>
                  </a:lnTo>
                  <a:lnTo>
                    <a:pt x="698728" y="1951360"/>
                  </a:lnTo>
                  <a:lnTo>
                    <a:pt x="694917" y="1947551"/>
                  </a:lnTo>
                  <a:lnTo>
                    <a:pt x="691423" y="1944059"/>
                  </a:lnTo>
                  <a:lnTo>
                    <a:pt x="687930" y="1939932"/>
                  </a:lnTo>
                  <a:lnTo>
                    <a:pt x="684754" y="1935805"/>
                  </a:lnTo>
                  <a:lnTo>
                    <a:pt x="681578" y="1931361"/>
                  </a:lnTo>
                  <a:lnTo>
                    <a:pt x="678719" y="1927234"/>
                  </a:lnTo>
                  <a:lnTo>
                    <a:pt x="675861" y="1922790"/>
                  </a:lnTo>
                  <a:lnTo>
                    <a:pt x="673638" y="1918028"/>
                  </a:lnTo>
                  <a:lnTo>
                    <a:pt x="671732" y="1913266"/>
                  </a:lnTo>
                  <a:lnTo>
                    <a:pt x="669826" y="1908187"/>
                  </a:lnTo>
                  <a:lnTo>
                    <a:pt x="667921" y="1903108"/>
                  </a:lnTo>
                  <a:lnTo>
                    <a:pt x="666650" y="1898029"/>
                  </a:lnTo>
                  <a:lnTo>
                    <a:pt x="665380" y="1892950"/>
                  </a:lnTo>
                  <a:lnTo>
                    <a:pt x="664110" y="1887553"/>
                  </a:lnTo>
                  <a:lnTo>
                    <a:pt x="663474" y="1882156"/>
                  </a:lnTo>
                  <a:lnTo>
                    <a:pt x="663157" y="1877077"/>
                  </a:lnTo>
                  <a:lnTo>
                    <a:pt x="663157" y="1871046"/>
                  </a:lnTo>
                  <a:lnTo>
                    <a:pt x="663157" y="1633594"/>
                  </a:lnTo>
                  <a:lnTo>
                    <a:pt x="663157" y="1628197"/>
                  </a:lnTo>
                  <a:lnTo>
                    <a:pt x="662839" y="1623118"/>
                  </a:lnTo>
                  <a:lnTo>
                    <a:pt x="661886" y="1618039"/>
                  </a:lnTo>
                  <a:lnTo>
                    <a:pt x="661251" y="1612959"/>
                  </a:lnTo>
                  <a:lnTo>
                    <a:pt x="659981" y="1608515"/>
                  </a:lnTo>
                  <a:lnTo>
                    <a:pt x="658710" y="1604071"/>
                  </a:lnTo>
                  <a:lnTo>
                    <a:pt x="657122" y="1599944"/>
                  </a:lnTo>
                  <a:lnTo>
                    <a:pt x="655534" y="1596135"/>
                  </a:lnTo>
                  <a:lnTo>
                    <a:pt x="653629" y="1592325"/>
                  </a:lnTo>
                  <a:lnTo>
                    <a:pt x="651723" y="1588516"/>
                  </a:lnTo>
                  <a:lnTo>
                    <a:pt x="649500" y="1585659"/>
                  </a:lnTo>
                  <a:lnTo>
                    <a:pt x="646959" y="1582484"/>
                  </a:lnTo>
                  <a:lnTo>
                    <a:pt x="644418" y="1579627"/>
                  </a:lnTo>
                  <a:lnTo>
                    <a:pt x="641560" y="1577405"/>
                  </a:lnTo>
                  <a:lnTo>
                    <a:pt x="638384" y="1574866"/>
                  </a:lnTo>
                  <a:lnTo>
                    <a:pt x="635525" y="1572961"/>
                  </a:lnTo>
                  <a:lnTo>
                    <a:pt x="632032" y="1571374"/>
                  </a:lnTo>
                  <a:lnTo>
                    <a:pt x="628538" y="1569786"/>
                  </a:lnTo>
                  <a:lnTo>
                    <a:pt x="625044" y="1568517"/>
                  </a:lnTo>
                  <a:lnTo>
                    <a:pt x="621551" y="1567882"/>
                  </a:lnTo>
                  <a:lnTo>
                    <a:pt x="617739" y="1567247"/>
                  </a:lnTo>
                  <a:lnTo>
                    <a:pt x="613610" y="1566612"/>
                  </a:lnTo>
                  <a:lnTo>
                    <a:pt x="609799" y="1566612"/>
                  </a:lnTo>
                  <a:lnTo>
                    <a:pt x="605353" y="1567247"/>
                  </a:lnTo>
                  <a:lnTo>
                    <a:pt x="601224" y="1567564"/>
                  </a:lnTo>
                  <a:lnTo>
                    <a:pt x="596778" y="1568199"/>
                  </a:lnTo>
                  <a:lnTo>
                    <a:pt x="592649" y="1569469"/>
                  </a:lnTo>
                  <a:lnTo>
                    <a:pt x="587885" y="1571056"/>
                  </a:lnTo>
                  <a:lnTo>
                    <a:pt x="583438" y="1572643"/>
                  </a:lnTo>
                  <a:lnTo>
                    <a:pt x="578674" y="1574548"/>
                  </a:lnTo>
                  <a:lnTo>
                    <a:pt x="574228" y="1576770"/>
                  </a:lnTo>
                  <a:lnTo>
                    <a:pt x="569146" y="1579627"/>
                  </a:lnTo>
                  <a:lnTo>
                    <a:pt x="363339" y="1698353"/>
                  </a:lnTo>
                  <a:lnTo>
                    <a:pt x="358575" y="1701210"/>
                  </a:lnTo>
                  <a:lnTo>
                    <a:pt x="353493" y="1703432"/>
                  </a:lnTo>
                  <a:lnTo>
                    <a:pt x="348411" y="1705337"/>
                  </a:lnTo>
                  <a:lnTo>
                    <a:pt x="343330" y="1707242"/>
                  </a:lnTo>
                  <a:lnTo>
                    <a:pt x="338248" y="1708829"/>
                  </a:lnTo>
                  <a:lnTo>
                    <a:pt x="333166" y="1710099"/>
                  </a:lnTo>
                  <a:lnTo>
                    <a:pt x="328085" y="1711369"/>
                  </a:lnTo>
                  <a:lnTo>
                    <a:pt x="323003" y="1712004"/>
                  </a:lnTo>
                  <a:lnTo>
                    <a:pt x="317286" y="1712321"/>
                  </a:lnTo>
                  <a:lnTo>
                    <a:pt x="312205" y="1712956"/>
                  </a:lnTo>
                  <a:lnTo>
                    <a:pt x="306805" y="1712956"/>
                  </a:lnTo>
                  <a:lnTo>
                    <a:pt x="301724" y="1712321"/>
                  </a:lnTo>
                  <a:lnTo>
                    <a:pt x="296642" y="1712004"/>
                  </a:lnTo>
                  <a:lnTo>
                    <a:pt x="291560" y="1711369"/>
                  </a:lnTo>
                  <a:lnTo>
                    <a:pt x="286479" y="1710099"/>
                  </a:lnTo>
                  <a:lnTo>
                    <a:pt x="281397" y="1708829"/>
                  </a:lnTo>
                  <a:lnTo>
                    <a:pt x="276315" y="1707242"/>
                  </a:lnTo>
                  <a:lnTo>
                    <a:pt x="271551" y="1705655"/>
                  </a:lnTo>
                  <a:lnTo>
                    <a:pt x="266470" y="1703750"/>
                  </a:lnTo>
                  <a:lnTo>
                    <a:pt x="261706" y="1701845"/>
                  </a:lnTo>
                  <a:lnTo>
                    <a:pt x="256941" y="1699623"/>
                  </a:lnTo>
                  <a:lnTo>
                    <a:pt x="252813" y="1696766"/>
                  </a:lnTo>
                  <a:lnTo>
                    <a:pt x="248049" y="1693909"/>
                  </a:lnTo>
                  <a:lnTo>
                    <a:pt x="243602" y="1691052"/>
                  </a:lnTo>
                  <a:lnTo>
                    <a:pt x="239791" y="1687243"/>
                  </a:lnTo>
                  <a:lnTo>
                    <a:pt x="235980" y="1684385"/>
                  </a:lnTo>
                  <a:lnTo>
                    <a:pt x="231851" y="1680259"/>
                  </a:lnTo>
                  <a:lnTo>
                    <a:pt x="228040" y="1676449"/>
                  </a:lnTo>
                  <a:lnTo>
                    <a:pt x="224863" y="1672640"/>
                  </a:lnTo>
                  <a:lnTo>
                    <a:pt x="221370" y="1668196"/>
                  </a:lnTo>
                  <a:lnTo>
                    <a:pt x="218194" y="1663434"/>
                  </a:lnTo>
                  <a:lnTo>
                    <a:pt x="215335" y="1658672"/>
                  </a:lnTo>
                  <a:lnTo>
                    <a:pt x="14292" y="1310430"/>
                  </a:lnTo>
                  <a:lnTo>
                    <a:pt x="11751" y="1305351"/>
                  </a:lnTo>
                  <a:lnTo>
                    <a:pt x="9211" y="1300589"/>
                  </a:lnTo>
                  <a:lnTo>
                    <a:pt x="6987" y="1295510"/>
                  </a:lnTo>
                  <a:lnTo>
                    <a:pt x="5399" y="1290431"/>
                  </a:lnTo>
                  <a:lnTo>
                    <a:pt x="3811" y="1285352"/>
                  </a:lnTo>
                  <a:lnTo>
                    <a:pt x="2541" y="1280273"/>
                  </a:lnTo>
                  <a:lnTo>
                    <a:pt x="1588" y="1274876"/>
                  </a:lnTo>
                  <a:lnTo>
                    <a:pt x="635" y="1269797"/>
                  </a:lnTo>
                  <a:lnTo>
                    <a:pt x="318" y="1264718"/>
                  </a:lnTo>
                  <a:lnTo>
                    <a:pt x="0" y="1259321"/>
                  </a:lnTo>
                  <a:lnTo>
                    <a:pt x="0" y="1254242"/>
                  </a:lnTo>
                  <a:lnTo>
                    <a:pt x="318" y="1249163"/>
                  </a:lnTo>
                  <a:lnTo>
                    <a:pt x="635" y="1243449"/>
                  </a:lnTo>
                  <a:lnTo>
                    <a:pt x="1588" y="1238369"/>
                  </a:lnTo>
                  <a:lnTo>
                    <a:pt x="2223" y="1233290"/>
                  </a:lnTo>
                  <a:lnTo>
                    <a:pt x="3494" y="1228211"/>
                  </a:lnTo>
                  <a:lnTo>
                    <a:pt x="5082" y="1223449"/>
                  </a:lnTo>
                  <a:lnTo>
                    <a:pt x="6987" y="1218370"/>
                  </a:lnTo>
                  <a:lnTo>
                    <a:pt x="8893" y="1213608"/>
                  </a:lnTo>
                  <a:lnTo>
                    <a:pt x="10799" y="1209164"/>
                  </a:lnTo>
                  <a:lnTo>
                    <a:pt x="13339" y="1204402"/>
                  </a:lnTo>
                  <a:lnTo>
                    <a:pt x="15880" y="1199641"/>
                  </a:lnTo>
                  <a:lnTo>
                    <a:pt x="18739" y="1195196"/>
                  </a:lnTo>
                  <a:lnTo>
                    <a:pt x="21915" y="1191069"/>
                  </a:lnTo>
                  <a:lnTo>
                    <a:pt x="25091" y="1186625"/>
                  </a:lnTo>
                  <a:lnTo>
                    <a:pt x="28584" y="1182816"/>
                  </a:lnTo>
                  <a:lnTo>
                    <a:pt x="32396" y="1179006"/>
                  </a:lnTo>
                  <a:lnTo>
                    <a:pt x="36207" y="1175514"/>
                  </a:lnTo>
                  <a:lnTo>
                    <a:pt x="40336" y="1171705"/>
                  </a:lnTo>
                  <a:lnTo>
                    <a:pt x="44465" y="1168848"/>
                  </a:lnTo>
                  <a:lnTo>
                    <a:pt x="49229" y="1165674"/>
                  </a:lnTo>
                  <a:lnTo>
                    <a:pt x="53993" y="1162499"/>
                  </a:lnTo>
                  <a:lnTo>
                    <a:pt x="259800" y="1043773"/>
                  </a:lnTo>
                  <a:lnTo>
                    <a:pt x="264564" y="1040916"/>
                  </a:lnTo>
                  <a:lnTo>
                    <a:pt x="268693" y="1038376"/>
                  </a:lnTo>
                  <a:lnTo>
                    <a:pt x="272822" y="1035202"/>
                  </a:lnTo>
                  <a:lnTo>
                    <a:pt x="276633" y="1032027"/>
                  </a:lnTo>
                  <a:lnTo>
                    <a:pt x="280127" y="1028853"/>
                  </a:lnTo>
                  <a:lnTo>
                    <a:pt x="283303" y="1025361"/>
                  </a:lnTo>
                  <a:lnTo>
                    <a:pt x="286161" y="1022187"/>
                  </a:lnTo>
                  <a:lnTo>
                    <a:pt x="288702" y="1018695"/>
                  </a:lnTo>
                  <a:lnTo>
                    <a:pt x="291243" y="1015203"/>
                  </a:lnTo>
                  <a:lnTo>
                    <a:pt x="293148" y="1011711"/>
                  </a:lnTo>
                  <a:lnTo>
                    <a:pt x="294736" y="1008219"/>
                  </a:lnTo>
                  <a:lnTo>
                    <a:pt x="295689" y="1004409"/>
                  </a:lnTo>
                  <a:lnTo>
                    <a:pt x="296960" y="1000600"/>
                  </a:lnTo>
                  <a:lnTo>
                    <a:pt x="297912" y="997108"/>
                  </a:lnTo>
                  <a:lnTo>
                    <a:pt x="298230" y="993616"/>
                  </a:lnTo>
                  <a:lnTo>
                    <a:pt x="298230" y="989807"/>
                  </a:lnTo>
                  <a:lnTo>
                    <a:pt x="298230" y="985997"/>
                  </a:lnTo>
                  <a:lnTo>
                    <a:pt x="297912" y="982188"/>
                  </a:lnTo>
                  <a:lnTo>
                    <a:pt x="296960" y="978696"/>
                  </a:lnTo>
                  <a:lnTo>
                    <a:pt x="295689" y="975204"/>
                  </a:lnTo>
                  <a:lnTo>
                    <a:pt x="294736" y="971395"/>
                  </a:lnTo>
                  <a:lnTo>
                    <a:pt x="293148" y="967585"/>
                  </a:lnTo>
                  <a:lnTo>
                    <a:pt x="291243" y="964093"/>
                  </a:lnTo>
                  <a:lnTo>
                    <a:pt x="288702" y="960601"/>
                  </a:lnTo>
                  <a:lnTo>
                    <a:pt x="286161" y="957427"/>
                  </a:lnTo>
                  <a:lnTo>
                    <a:pt x="283303" y="953935"/>
                  </a:lnTo>
                  <a:lnTo>
                    <a:pt x="280127" y="950760"/>
                  </a:lnTo>
                  <a:lnTo>
                    <a:pt x="276633" y="947269"/>
                  </a:lnTo>
                  <a:lnTo>
                    <a:pt x="272822" y="944094"/>
                  </a:lnTo>
                  <a:lnTo>
                    <a:pt x="268693" y="941554"/>
                  </a:lnTo>
                  <a:lnTo>
                    <a:pt x="264564" y="938380"/>
                  </a:lnTo>
                  <a:lnTo>
                    <a:pt x="259800" y="935523"/>
                  </a:lnTo>
                  <a:lnTo>
                    <a:pt x="53993" y="816797"/>
                  </a:lnTo>
                  <a:lnTo>
                    <a:pt x="49229" y="813940"/>
                  </a:lnTo>
                  <a:lnTo>
                    <a:pt x="44465" y="811083"/>
                  </a:lnTo>
                  <a:lnTo>
                    <a:pt x="40336" y="807591"/>
                  </a:lnTo>
                  <a:lnTo>
                    <a:pt x="36207" y="804099"/>
                  </a:lnTo>
                  <a:lnTo>
                    <a:pt x="32396" y="800607"/>
                  </a:lnTo>
                  <a:lnTo>
                    <a:pt x="28584" y="796480"/>
                  </a:lnTo>
                  <a:lnTo>
                    <a:pt x="25091" y="792671"/>
                  </a:lnTo>
                  <a:lnTo>
                    <a:pt x="21915" y="788226"/>
                  </a:lnTo>
                  <a:lnTo>
                    <a:pt x="18739" y="784100"/>
                  </a:lnTo>
                  <a:lnTo>
                    <a:pt x="15880" y="779655"/>
                  </a:lnTo>
                  <a:lnTo>
                    <a:pt x="13339" y="775529"/>
                  </a:lnTo>
                  <a:lnTo>
                    <a:pt x="10799" y="770767"/>
                  </a:lnTo>
                  <a:lnTo>
                    <a:pt x="8893" y="766005"/>
                  </a:lnTo>
                  <a:lnTo>
                    <a:pt x="6987" y="760926"/>
                  </a:lnTo>
                  <a:lnTo>
                    <a:pt x="5082" y="756164"/>
                  </a:lnTo>
                  <a:lnTo>
                    <a:pt x="3494" y="751085"/>
                  </a:lnTo>
                  <a:lnTo>
                    <a:pt x="2223" y="746006"/>
                  </a:lnTo>
                  <a:lnTo>
                    <a:pt x="1588" y="740927"/>
                  </a:lnTo>
                  <a:lnTo>
                    <a:pt x="635" y="735847"/>
                  </a:lnTo>
                  <a:lnTo>
                    <a:pt x="318" y="730768"/>
                  </a:lnTo>
                  <a:lnTo>
                    <a:pt x="0" y="725372"/>
                  </a:lnTo>
                  <a:lnTo>
                    <a:pt x="0" y="720292"/>
                  </a:lnTo>
                  <a:lnTo>
                    <a:pt x="318" y="715213"/>
                  </a:lnTo>
                  <a:lnTo>
                    <a:pt x="635" y="709499"/>
                  </a:lnTo>
                  <a:lnTo>
                    <a:pt x="1588" y="704420"/>
                  </a:lnTo>
                  <a:lnTo>
                    <a:pt x="2541" y="699341"/>
                  </a:lnTo>
                  <a:lnTo>
                    <a:pt x="3811" y="693944"/>
                  </a:lnTo>
                  <a:lnTo>
                    <a:pt x="5399" y="688865"/>
                  </a:lnTo>
                  <a:lnTo>
                    <a:pt x="6987" y="683786"/>
                  </a:lnTo>
                  <a:lnTo>
                    <a:pt x="9211" y="678707"/>
                  </a:lnTo>
                  <a:lnTo>
                    <a:pt x="11751" y="673945"/>
                  </a:lnTo>
                  <a:lnTo>
                    <a:pt x="14292" y="668866"/>
                  </a:lnTo>
                  <a:lnTo>
                    <a:pt x="215335" y="320624"/>
                  </a:lnTo>
                  <a:lnTo>
                    <a:pt x="218194" y="315862"/>
                  </a:lnTo>
                  <a:lnTo>
                    <a:pt x="221370" y="311418"/>
                  </a:lnTo>
                  <a:lnTo>
                    <a:pt x="224863" y="307291"/>
                  </a:lnTo>
                  <a:lnTo>
                    <a:pt x="228040" y="302847"/>
                  </a:lnTo>
                  <a:lnTo>
                    <a:pt x="231851" y="299037"/>
                  </a:lnTo>
                  <a:lnTo>
                    <a:pt x="235980" y="295545"/>
                  </a:lnTo>
                  <a:lnTo>
                    <a:pt x="239791" y="292053"/>
                  </a:lnTo>
                  <a:lnTo>
                    <a:pt x="243602" y="288562"/>
                  </a:lnTo>
                  <a:lnTo>
                    <a:pt x="248049" y="285704"/>
                  </a:lnTo>
                  <a:lnTo>
                    <a:pt x="252813" y="282530"/>
                  </a:lnTo>
                  <a:lnTo>
                    <a:pt x="256941" y="280308"/>
                  </a:lnTo>
                  <a:lnTo>
                    <a:pt x="261706" y="277768"/>
                  </a:lnTo>
                  <a:lnTo>
                    <a:pt x="266470" y="275546"/>
                  </a:lnTo>
                  <a:lnTo>
                    <a:pt x="271551" y="273641"/>
                  </a:lnTo>
                  <a:lnTo>
                    <a:pt x="276315" y="272054"/>
                  </a:lnTo>
                  <a:lnTo>
                    <a:pt x="281397" y="270467"/>
                  </a:lnTo>
                  <a:lnTo>
                    <a:pt x="286479" y="269197"/>
                  </a:lnTo>
                  <a:lnTo>
                    <a:pt x="291560" y="268562"/>
                  </a:lnTo>
                  <a:lnTo>
                    <a:pt x="296642" y="267610"/>
                  </a:lnTo>
                  <a:lnTo>
                    <a:pt x="301724" y="266975"/>
                  </a:lnTo>
                  <a:lnTo>
                    <a:pt x="306805" y="266975"/>
                  </a:lnTo>
                  <a:lnTo>
                    <a:pt x="312205" y="266975"/>
                  </a:lnTo>
                  <a:lnTo>
                    <a:pt x="317286" y="266975"/>
                  </a:lnTo>
                  <a:lnTo>
                    <a:pt x="323003" y="267610"/>
                  </a:lnTo>
                  <a:lnTo>
                    <a:pt x="328085" y="268562"/>
                  </a:lnTo>
                  <a:lnTo>
                    <a:pt x="333166" y="269197"/>
                  </a:lnTo>
                  <a:lnTo>
                    <a:pt x="338248" y="270784"/>
                  </a:lnTo>
                  <a:lnTo>
                    <a:pt x="343330" y="272372"/>
                  </a:lnTo>
                  <a:lnTo>
                    <a:pt x="348411" y="273959"/>
                  </a:lnTo>
                  <a:lnTo>
                    <a:pt x="353493" y="276181"/>
                  </a:lnTo>
                  <a:lnTo>
                    <a:pt x="358575" y="278721"/>
                  </a:lnTo>
                  <a:lnTo>
                    <a:pt x="363339" y="281260"/>
                  </a:lnTo>
                  <a:lnTo>
                    <a:pt x="569146" y="399986"/>
                  </a:lnTo>
                  <a:lnTo>
                    <a:pt x="574228" y="402526"/>
                  </a:lnTo>
                  <a:lnTo>
                    <a:pt x="578674" y="404748"/>
                  </a:lnTo>
                  <a:lnTo>
                    <a:pt x="583438" y="406653"/>
                  </a:lnTo>
                  <a:lnTo>
                    <a:pt x="587885" y="408875"/>
                  </a:lnTo>
                  <a:lnTo>
                    <a:pt x="592649" y="409827"/>
                  </a:lnTo>
                  <a:lnTo>
                    <a:pt x="596778" y="411097"/>
                  </a:lnTo>
                  <a:lnTo>
                    <a:pt x="601224" y="411732"/>
                  </a:lnTo>
                  <a:lnTo>
                    <a:pt x="605353" y="412367"/>
                  </a:lnTo>
                  <a:lnTo>
                    <a:pt x="609799" y="412684"/>
                  </a:lnTo>
                  <a:lnTo>
                    <a:pt x="613610" y="412684"/>
                  </a:lnTo>
                  <a:lnTo>
                    <a:pt x="617739" y="412367"/>
                  </a:lnTo>
                  <a:lnTo>
                    <a:pt x="621551" y="411414"/>
                  </a:lnTo>
                  <a:lnTo>
                    <a:pt x="625044" y="410779"/>
                  </a:lnTo>
                  <a:lnTo>
                    <a:pt x="628538" y="409510"/>
                  </a:lnTo>
                  <a:lnTo>
                    <a:pt x="632032" y="407922"/>
                  </a:lnTo>
                  <a:lnTo>
                    <a:pt x="635525" y="406335"/>
                  </a:lnTo>
                  <a:lnTo>
                    <a:pt x="638384" y="404430"/>
                  </a:lnTo>
                  <a:lnTo>
                    <a:pt x="641560" y="402208"/>
                  </a:lnTo>
                  <a:lnTo>
                    <a:pt x="644418" y="399669"/>
                  </a:lnTo>
                  <a:lnTo>
                    <a:pt x="646959" y="396812"/>
                  </a:lnTo>
                  <a:lnTo>
                    <a:pt x="649500" y="393955"/>
                  </a:lnTo>
                  <a:lnTo>
                    <a:pt x="651723" y="390780"/>
                  </a:lnTo>
                  <a:lnTo>
                    <a:pt x="653629" y="387288"/>
                  </a:lnTo>
                  <a:lnTo>
                    <a:pt x="655534" y="383796"/>
                  </a:lnTo>
                  <a:lnTo>
                    <a:pt x="657122" y="379669"/>
                  </a:lnTo>
                  <a:lnTo>
                    <a:pt x="658710" y="375543"/>
                  </a:lnTo>
                  <a:lnTo>
                    <a:pt x="659981" y="371098"/>
                  </a:lnTo>
                  <a:lnTo>
                    <a:pt x="661251" y="366337"/>
                  </a:lnTo>
                  <a:lnTo>
                    <a:pt x="661886" y="361575"/>
                  </a:lnTo>
                  <a:lnTo>
                    <a:pt x="662839" y="356496"/>
                  </a:lnTo>
                  <a:lnTo>
                    <a:pt x="663157" y="351099"/>
                  </a:lnTo>
                  <a:lnTo>
                    <a:pt x="663157" y="345702"/>
                  </a:lnTo>
                  <a:lnTo>
                    <a:pt x="663157" y="108250"/>
                  </a:lnTo>
                  <a:lnTo>
                    <a:pt x="663157" y="102854"/>
                  </a:lnTo>
                  <a:lnTo>
                    <a:pt x="663474" y="97140"/>
                  </a:lnTo>
                  <a:lnTo>
                    <a:pt x="664110" y="91743"/>
                  </a:lnTo>
                  <a:lnTo>
                    <a:pt x="665380" y="86664"/>
                  </a:lnTo>
                  <a:lnTo>
                    <a:pt x="666650" y="81267"/>
                  </a:lnTo>
                  <a:lnTo>
                    <a:pt x="667921" y="76188"/>
                  </a:lnTo>
                  <a:lnTo>
                    <a:pt x="669826" y="71109"/>
                  </a:lnTo>
                  <a:lnTo>
                    <a:pt x="671732" y="66347"/>
                  </a:lnTo>
                  <a:lnTo>
                    <a:pt x="673638" y="61585"/>
                  </a:lnTo>
                  <a:lnTo>
                    <a:pt x="675861" y="56824"/>
                  </a:lnTo>
                  <a:lnTo>
                    <a:pt x="678719" y="52379"/>
                  </a:lnTo>
                  <a:lnTo>
                    <a:pt x="681578" y="47935"/>
                  </a:lnTo>
                  <a:lnTo>
                    <a:pt x="684754" y="43491"/>
                  </a:lnTo>
                  <a:lnTo>
                    <a:pt x="687930" y="39681"/>
                  </a:lnTo>
                  <a:lnTo>
                    <a:pt x="691423" y="35872"/>
                  </a:lnTo>
                  <a:lnTo>
                    <a:pt x="694917" y="31745"/>
                  </a:lnTo>
                  <a:lnTo>
                    <a:pt x="698728" y="28253"/>
                  </a:lnTo>
                  <a:lnTo>
                    <a:pt x="702540" y="24761"/>
                  </a:lnTo>
                  <a:lnTo>
                    <a:pt x="706668" y="21587"/>
                  </a:lnTo>
                  <a:lnTo>
                    <a:pt x="710797" y="18412"/>
                  </a:lnTo>
                  <a:lnTo>
                    <a:pt x="715244" y="15873"/>
                  </a:lnTo>
                  <a:lnTo>
                    <a:pt x="720008" y="13016"/>
                  </a:lnTo>
                  <a:lnTo>
                    <a:pt x="724772" y="10794"/>
                  </a:lnTo>
                  <a:lnTo>
                    <a:pt x="729218" y="8889"/>
                  </a:lnTo>
                  <a:lnTo>
                    <a:pt x="733982" y="6667"/>
                  </a:lnTo>
                  <a:lnTo>
                    <a:pt x="739064" y="4762"/>
                  </a:lnTo>
                  <a:lnTo>
                    <a:pt x="744146" y="3810"/>
                  </a:lnTo>
                  <a:lnTo>
                    <a:pt x="749545" y="2222"/>
                  </a:lnTo>
                  <a:lnTo>
                    <a:pt x="754944" y="1270"/>
                  </a:lnTo>
                  <a:lnTo>
                    <a:pt x="760344" y="635"/>
                  </a:lnTo>
                  <a:lnTo>
                    <a:pt x="765743" y="0"/>
                  </a:lnTo>
                  <a:close/>
                </a:path>
              </a:pathLst>
            </a:custGeom>
            <a:solidFill>
              <a:srgbClr val="28283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nvGrpSpPr>
          <p:cNvPr id="39" name="组合 38"/>
          <p:cNvGrpSpPr/>
          <p:nvPr/>
        </p:nvGrpSpPr>
        <p:grpSpPr>
          <a:xfrm>
            <a:off x="9158305" y="2854452"/>
            <a:ext cx="1769807" cy="1769807"/>
            <a:chOff x="8776009" y="2930652"/>
            <a:chExt cx="1769807" cy="1769807"/>
          </a:xfrm>
        </p:grpSpPr>
        <p:sp>
          <p:nvSpPr>
            <p:cNvPr id="31" name="椭圆 30"/>
            <p:cNvSpPr/>
            <p:nvPr/>
          </p:nvSpPr>
          <p:spPr>
            <a:xfrm>
              <a:off x="8776009" y="2930652"/>
              <a:ext cx="1769807" cy="1769807"/>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KSO_Shape"/>
            <p:cNvSpPr>
              <a:spLocks/>
            </p:cNvSpPr>
            <p:nvPr/>
          </p:nvSpPr>
          <p:spPr bwMode="auto">
            <a:xfrm>
              <a:off x="9349755" y="3417487"/>
              <a:ext cx="622314" cy="796137"/>
            </a:xfrm>
            <a:custGeom>
              <a:avLst/>
              <a:gdLst>
                <a:gd name="T0" fmla="*/ 1139504 w 1546226"/>
                <a:gd name="T1" fmla="*/ 1893571 h 1979613"/>
                <a:gd name="T2" fmla="*/ 1117260 w 1546226"/>
                <a:gd name="T3" fmla="*/ 1969136 h 1979613"/>
                <a:gd name="T4" fmla="*/ 423882 w 1546226"/>
                <a:gd name="T5" fmla="*/ 1965643 h 1979613"/>
                <a:gd name="T6" fmla="*/ 408946 w 1546226"/>
                <a:gd name="T7" fmla="*/ 1888173 h 1979613"/>
                <a:gd name="T8" fmla="*/ 965201 w 1546226"/>
                <a:gd name="T9" fmla="*/ 1608456 h 1979613"/>
                <a:gd name="T10" fmla="*/ 1020446 w 1546226"/>
                <a:gd name="T11" fmla="*/ 1663701 h 1979613"/>
                <a:gd name="T12" fmla="*/ 977266 w 1546226"/>
                <a:gd name="T13" fmla="*/ 1729106 h 1979613"/>
                <a:gd name="T14" fmla="*/ 536258 w 1546226"/>
                <a:gd name="T15" fmla="*/ 1704658 h 1979613"/>
                <a:gd name="T16" fmla="*/ 543878 w 1546226"/>
                <a:gd name="T17" fmla="*/ 1626236 h 1979613"/>
                <a:gd name="T18" fmla="*/ 859473 w 1546226"/>
                <a:gd name="T19" fmla="*/ 1366838 h 1979613"/>
                <a:gd name="T20" fmla="*/ 895986 w 1546226"/>
                <a:gd name="T21" fmla="*/ 1436370 h 1979613"/>
                <a:gd name="T22" fmla="*/ 835026 w 1546226"/>
                <a:gd name="T23" fmla="*/ 1485900 h 1979613"/>
                <a:gd name="T24" fmla="*/ 652463 w 1546226"/>
                <a:gd name="T25" fmla="*/ 1442403 h 1979613"/>
                <a:gd name="T26" fmla="*/ 681991 w 1546226"/>
                <a:gd name="T27" fmla="*/ 1369695 h 1979613"/>
                <a:gd name="T28" fmla="*/ 1304222 w 1546226"/>
                <a:gd name="T29" fmla="*/ 1188236 h 1979613"/>
                <a:gd name="T30" fmla="*/ 1445365 w 1546226"/>
                <a:gd name="T31" fmla="*/ 1409543 h 1979613"/>
                <a:gd name="T32" fmla="*/ 1521804 w 1546226"/>
                <a:gd name="T33" fmla="*/ 1643532 h 1979613"/>
                <a:gd name="T34" fmla="*/ 1542420 w 1546226"/>
                <a:gd name="T35" fmla="*/ 1979613 h 1979613"/>
                <a:gd name="T36" fmla="*/ 1276311 w 1546226"/>
                <a:gd name="T37" fmla="*/ 1712016 h 1979613"/>
                <a:gd name="T38" fmla="*/ 1209387 w 1546226"/>
                <a:gd name="T39" fmla="*/ 1506880 h 1979613"/>
                <a:gd name="T40" fmla="*/ 1061267 w 1546226"/>
                <a:gd name="T41" fmla="*/ 1303011 h 1979613"/>
                <a:gd name="T42" fmla="*/ 1032087 w 1546226"/>
                <a:gd name="T43" fmla="*/ 1155896 h 1979613"/>
                <a:gd name="T44" fmla="*/ 847726 w 1546226"/>
                <a:gd name="T45" fmla="*/ 496570 h 1979613"/>
                <a:gd name="T46" fmla="*/ 896938 w 1546226"/>
                <a:gd name="T47" fmla="*/ 557212 h 1979613"/>
                <a:gd name="T48" fmla="*/ 847726 w 1546226"/>
                <a:gd name="T49" fmla="*/ 617855 h 1979613"/>
                <a:gd name="T50" fmla="*/ 656908 w 1546226"/>
                <a:gd name="T51" fmla="*/ 586740 h 1979613"/>
                <a:gd name="T52" fmla="*/ 672148 w 1546226"/>
                <a:gd name="T53" fmla="*/ 509270 h 1979613"/>
                <a:gd name="T54" fmla="*/ 988378 w 1546226"/>
                <a:gd name="T55" fmla="*/ 255587 h 1979613"/>
                <a:gd name="T56" fmla="*/ 1017588 w 1546226"/>
                <a:gd name="T57" fmla="*/ 328295 h 1979613"/>
                <a:gd name="T58" fmla="*/ 587375 w 1546226"/>
                <a:gd name="T59" fmla="*/ 371475 h 1979613"/>
                <a:gd name="T60" fmla="*/ 527050 w 1546226"/>
                <a:gd name="T61" fmla="*/ 322262 h 1979613"/>
                <a:gd name="T62" fmla="*/ 563563 w 1546226"/>
                <a:gd name="T63" fmla="*/ 252730 h 1979613"/>
                <a:gd name="T64" fmla="*/ 1543686 w 1546226"/>
                <a:gd name="T65" fmla="*/ 172057 h 1979613"/>
                <a:gd name="T66" fmla="*/ 1479895 w 1546226"/>
                <a:gd name="T67" fmla="*/ 486332 h 1979613"/>
                <a:gd name="T68" fmla="*/ 1310737 w 1546226"/>
                <a:gd name="T69" fmla="*/ 784417 h 1979613"/>
                <a:gd name="T70" fmla="*/ 1144435 w 1546226"/>
                <a:gd name="T71" fmla="*/ 941872 h 1979613"/>
                <a:gd name="T72" fmla="*/ 913707 w 1546226"/>
                <a:gd name="T73" fmla="*/ 1072978 h 1979613"/>
                <a:gd name="T74" fmla="*/ 591894 w 1546226"/>
                <a:gd name="T75" fmla="*/ 1216782 h 1979613"/>
                <a:gd name="T76" fmla="*/ 376083 w 1546226"/>
                <a:gd name="T77" fmla="*/ 1436140 h 1979613"/>
                <a:gd name="T78" fmla="*/ 278650 w 1546226"/>
                <a:gd name="T79" fmla="*/ 1673275 h 1979613"/>
                <a:gd name="T80" fmla="*/ 256752 w 1546226"/>
                <a:gd name="T81" fmla="*/ 1943107 h 1979613"/>
                <a:gd name="T82" fmla="*/ 11425 w 1546226"/>
                <a:gd name="T83" fmla="*/ 1721210 h 1979613"/>
                <a:gd name="T84" fmla="*/ 94893 w 1546226"/>
                <a:gd name="T85" fmla="*/ 1422807 h 1979613"/>
                <a:gd name="T86" fmla="*/ 266908 w 1546226"/>
                <a:gd name="T87" fmla="*/ 1159959 h 1979613"/>
                <a:gd name="T88" fmla="*/ 445904 w 1546226"/>
                <a:gd name="T89" fmla="*/ 1007266 h 1979613"/>
                <a:gd name="T90" fmla="*/ 691866 w 1546226"/>
                <a:gd name="T91" fmla="*/ 883143 h 1979613"/>
                <a:gd name="T92" fmla="*/ 1012409 w 1546226"/>
                <a:gd name="T93" fmla="*/ 720292 h 1979613"/>
                <a:gd name="T94" fmla="*/ 1199340 w 1546226"/>
                <a:gd name="T95" fmla="*/ 492998 h 1979613"/>
                <a:gd name="T96" fmla="*/ 1277730 w 1546226"/>
                <a:gd name="T97" fmla="*/ 259356 h 1979613"/>
                <a:gd name="T98" fmla="*/ 463603 w 1546226"/>
                <a:gd name="T99" fmla="*/ 0 h 1979613"/>
                <a:gd name="T100" fmla="*/ 1141411 w 1546226"/>
                <a:gd name="T101" fmla="*/ 43609 h 1979613"/>
                <a:gd name="T102" fmla="*/ 1112176 w 1546226"/>
                <a:gd name="T103" fmla="*/ 116504 h 1979613"/>
                <a:gd name="T104" fmla="*/ 419433 w 1546226"/>
                <a:gd name="T105" fmla="*/ 105681 h 1979613"/>
                <a:gd name="T106" fmla="*/ 412124 w 1546226"/>
                <a:gd name="T107" fmla="*/ 27693 h 1979613"/>
                <a:gd name="T108" fmla="*/ 256779 w 1546226"/>
                <a:gd name="T109" fmla="*/ 31137 h 1979613"/>
                <a:gd name="T110" fmla="*/ 279287 w 1546226"/>
                <a:gd name="T111" fmla="*/ 311049 h 1979613"/>
                <a:gd name="T112" fmla="*/ 361076 w 1546226"/>
                <a:gd name="T113" fmla="*/ 519156 h 1979613"/>
                <a:gd name="T114" fmla="*/ 530043 w 1546226"/>
                <a:gd name="T115" fmla="*/ 718050 h 1979613"/>
                <a:gd name="T116" fmla="*/ 466323 w 1546226"/>
                <a:gd name="T117" fmla="*/ 850539 h 1979613"/>
                <a:gd name="T118" fmla="*/ 255828 w 1546226"/>
                <a:gd name="T119" fmla="*/ 808600 h 1979613"/>
                <a:gd name="T120" fmla="*/ 108418 w 1546226"/>
                <a:gd name="T121" fmla="*/ 587149 h 1979613"/>
                <a:gd name="T122" fmla="*/ 28214 w 1546226"/>
                <a:gd name="T123" fmla="*/ 353306 h 1979613"/>
                <a:gd name="T124" fmla="*/ 2853 w 1546226"/>
                <a:gd name="T125" fmla="*/ 15886 h 1979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46226" h="1979613">
                  <a:moveTo>
                    <a:pt x="463603" y="1855788"/>
                  </a:moveTo>
                  <a:lnTo>
                    <a:pt x="1082623" y="1855788"/>
                  </a:lnTo>
                  <a:lnTo>
                    <a:pt x="1088978" y="1856106"/>
                  </a:lnTo>
                  <a:lnTo>
                    <a:pt x="1095016" y="1857058"/>
                  </a:lnTo>
                  <a:lnTo>
                    <a:pt x="1101054" y="1858646"/>
                  </a:lnTo>
                  <a:lnTo>
                    <a:pt x="1106773" y="1860551"/>
                  </a:lnTo>
                  <a:lnTo>
                    <a:pt x="1112176" y="1863091"/>
                  </a:lnTo>
                  <a:lnTo>
                    <a:pt x="1117260" y="1866266"/>
                  </a:lnTo>
                  <a:lnTo>
                    <a:pt x="1122026" y="1869758"/>
                  </a:lnTo>
                  <a:lnTo>
                    <a:pt x="1126157" y="1873886"/>
                  </a:lnTo>
                  <a:lnTo>
                    <a:pt x="1130606" y="1878013"/>
                  </a:lnTo>
                  <a:lnTo>
                    <a:pt x="1134102" y="1883093"/>
                  </a:lnTo>
                  <a:lnTo>
                    <a:pt x="1137279" y="1888173"/>
                  </a:lnTo>
                  <a:lnTo>
                    <a:pt x="1139504" y="1893571"/>
                  </a:lnTo>
                  <a:lnTo>
                    <a:pt x="1141411" y="1899286"/>
                  </a:lnTo>
                  <a:lnTo>
                    <a:pt x="1142999" y="1905318"/>
                  </a:lnTo>
                  <a:lnTo>
                    <a:pt x="1144270" y="1911351"/>
                  </a:lnTo>
                  <a:lnTo>
                    <a:pt x="1144588" y="1917701"/>
                  </a:lnTo>
                  <a:lnTo>
                    <a:pt x="1144270" y="1924051"/>
                  </a:lnTo>
                  <a:lnTo>
                    <a:pt x="1142999" y="1930401"/>
                  </a:lnTo>
                  <a:lnTo>
                    <a:pt x="1141411" y="1936116"/>
                  </a:lnTo>
                  <a:lnTo>
                    <a:pt x="1139504" y="1941513"/>
                  </a:lnTo>
                  <a:lnTo>
                    <a:pt x="1137279" y="1947228"/>
                  </a:lnTo>
                  <a:lnTo>
                    <a:pt x="1134102" y="1952308"/>
                  </a:lnTo>
                  <a:lnTo>
                    <a:pt x="1130606" y="1956753"/>
                  </a:lnTo>
                  <a:lnTo>
                    <a:pt x="1126157" y="1961198"/>
                  </a:lnTo>
                  <a:lnTo>
                    <a:pt x="1122026" y="1965643"/>
                  </a:lnTo>
                  <a:lnTo>
                    <a:pt x="1117260" y="1969136"/>
                  </a:lnTo>
                  <a:lnTo>
                    <a:pt x="1112176" y="1972311"/>
                  </a:lnTo>
                  <a:lnTo>
                    <a:pt x="1106773" y="1974533"/>
                  </a:lnTo>
                  <a:lnTo>
                    <a:pt x="1101054" y="1976756"/>
                  </a:lnTo>
                  <a:lnTo>
                    <a:pt x="1095016" y="1978026"/>
                  </a:lnTo>
                  <a:lnTo>
                    <a:pt x="1088978" y="1979296"/>
                  </a:lnTo>
                  <a:lnTo>
                    <a:pt x="1082623" y="1979613"/>
                  </a:lnTo>
                  <a:lnTo>
                    <a:pt x="463603" y="1979613"/>
                  </a:lnTo>
                  <a:lnTo>
                    <a:pt x="457248" y="1979296"/>
                  </a:lnTo>
                  <a:lnTo>
                    <a:pt x="450892" y="1978026"/>
                  </a:lnTo>
                  <a:lnTo>
                    <a:pt x="445172" y="1976756"/>
                  </a:lnTo>
                  <a:lnTo>
                    <a:pt x="439135" y="1974533"/>
                  </a:lnTo>
                  <a:lnTo>
                    <a:pt x="433733" y="1972311"/>
                  </a:lnTo>
                  <a:lnTo>
                    <a:pt x="428648" y="1969136"/>
                  </a:lnTo>
                  <a:lnTo>
                    <a:pt x="423882" y="1965643"/>
                  </a:lnTo>
                  <a:lnTo>
                    <a:pt x="419433" y="1961198"/>
                  </a:lnTo>
                  <a:lnTo>
                    <a:pt x="415620" y="1956753"/>
                  </a:lnTo>
                  <a:lnTo>
                    <a:pt x="412124" y="1952308"/>
                  </a:lnTo>
                  <a:lnTo>
                    <a:pt x="408946" y="1947228"/>
                  </a:lnTo>
                  <a:lnTo>
                    <a:pt x="406087" y="1941513"/>
                  </a:lnTo>
                  <a:lnTo>
                    <a:pt x="404180" y="1936116"/>
                  </a:lnTo>
                  <a:lnTo>
                    <a:pt x="402591" y="1930401"/>
                  </a:lnTo>
                  <a:lnTo>
                    <a:pt x="401956" y="1924051"/>
                  </a:lnTo>
                  <a:lnTo>
                    <a:pt x="401638" y="1917701"/>
                  </a:lnTo>
                  <a:lnTo>
                    <a:pt x="401956" y="1911351"/>
                  </a:lnTo>
                  <a:lnTo>
                    <a:pt x="402591" y="1905318"/>
                  </a:lnTo>
                  <a:lnTo>
                    <a:pt x="404180" y="1899286"/>
                  </a:lnTo>
                  <a:lnTo>
                    <a:pt x="406087" y="1893571"/>
                  </a:lnTo>
                  <a:lnTo>
                    <a:pt x="408946" y="1888173"/>
                  </a:lnTo>
                  <a:lnTo>
                    <a:pt x="412124" y="1883093"/>
                  </a:lnTo>
                  <a:lnTo>
                    <a:pt x="415620" y="1878013"/>
                  </a:lnTo>
                  <a:lnTo>
                    <a:pt x="419433" y="1873886"/>
                  </a:lnTo>
                  <a:lnTo>
                    <a:pt x="423882" y="1869758"/>
                  </a:lnTo>
                  <a:lnTo>
                    <a:pt x="428648" y="1866266"/>
                  </a:lnTo>
                  <a:lnTo>
                    <a:pt x="433733" y="1863091"/>
                  </a:lnTo>
                  <a:lnTo>
                    <a:pt x="439135" y="1860551"/>
                  </a:lnTo>
                  <a:lnTo>
                    <a:pt x="445172" y="1858646"/>
                  </a:lnTo>
                  <a:lnTo>
                    <a:pt x="450892" y="1857058"/>
                  </a:lnTo>
                  <a:lnTo>
                    <a:pt x="457248" y="1856106"/>
                  </a:lnTo>
                  <a:lnTo>
                    <a:pt x="463603" y="1855788"/>
                  </a:lnTo>
                  <a:close/>
                  <a:moveTo>
                    <a:pt x="587375" y="1608138"/>
                  </a:moveTo>
                  <a:lnTo>
                    <a:pt x="958851" y="1608138"/>
                  </a:lnTo>
                  <a:lnTo>
                    <a:pt x="965201" y="1608456"/>
                  </a:lnTo>
                  <a:lnTo>
                    <a:pt x="971551" y="1609408"/>
                  </a:lnTo>
                  <a:lnTo>
                    <a:pt x="977266" y="1610996"/>
                  </a:lnTo>
                  <a:lnTo>
                    <a:pt x="982981" y="1612901"/>
                  </a:lnTo>
                  <a:lnTo>
                    <a:pt x="988378" y="1615758"/>
                  </a:lnTo>
                  <a:lnTo>
                    <a:pt x="993458" y="1618616"/>
                  </a:lnTo>
                  <a:lnTo>
                    <a:pt x="998221" y="1622426"/>
                  </a:lnTo>
                  <a:lnTo>
                    <a:pt x="1002348" y="1626236"/>
                  </a:lnTo>
                  <a:lnTo>
                    <a:pt x="1006793" y="1630998"/>
                  </a:lnTo>
                  <a:lnTo>
                    <a:pt x="1010286" y="1635761"/>
                  </a:lnTo>
                  <a:lnTo>
                    <a:pt x="1013461" y="1640841"/>
                  </a:lnTo>
                  <a:lnTo>
                    <a:pt x="1015683" y="1646238"/>
                  </a:lnTo>
                  <a:lnTo>
                    <a:pt x="1017588" y="1651636"/>
                  </a:lnTo>
                  <a:lnTo>
                    <a:pt x="1019176" y="1657668"/>
                  </a:lnTo>
                  <a:lnTo>
                    <a:pt x="1020446" y="1663701"/>
                  </a:lnTo>
                  <a:lnTo>
                    <a:pt x="1020763" y="1670051"/>
                  </a:lnTo>
                  <a:lnTo>
                    <a:pt x="1020446" y="1676401"/>
                  </a:lnTo>
                  <a:lnTo>
                    <a:pt x="1019176" y="1682751"/>
                  </a:lnTo>
                  <a:lnTo>
                    <a:pt x="1017588" y="1688466"/>
                  </a:lnTo>
                  <a:lnTo>
                    <a:pt x="1015683" y="1694498"/>
                  </a:lnTo>
                  <a:lnTo>
                    <a:pt x="1013461" y="1699578"/>
                  </a:lnTo>
                  <a:lnTo>
                    <a:pt x="1010286" y="1704658"/>
                  </a:lnTo>
                  <a:lnTo>
                    <a:pt x="1006793" y="1709738"/>
                  </a:lnTo>
                  <a:lnTo>
                    <a:pt x="1002348" y="1713866"/>
                  </a:lnTo>
                  <a:lnTo>
                    <a:pt x="998221" y="1717993"/>
                  </a:lnTo>
                  <a:lnTo>
                    <a:pt x="993458" y="1721486"/>
                  </a:lnTo>
                  <a:lnTo>
                    <a:pt x="988378" y="1724661"/>
                  </a:lnTo>
                  <a:lnTo>
                    <a:pt x="982981" y="1727201"/>
                  </a:lnTo>
                  <a:lnTo>
                    <a:pt x="977266" y="1729106"/>
                  </a:lnTo>
                  <a:lnTo>
                    <a:pt x="971551" y="1730693"/>
                  </a:lnTo>
                  <a:lnTo>
                    <a:pt x="965201" y="1731646"/>
                  </a:lnTo>
                  <a:lnTo>
                    <a:pt x="958851" y="1731963"/>
                  </a:lnTo>
                  <a:lnTo>
                    <a:pt x="587375" y="1731963"/>
                  </a:lnTo>
                  <a:lnTo>
                    <a:pt x="581343" y="1731646"/>
                  </a:lnTo>
                  <a:lnTo>
                    <a:pt x="575310" y="1730693"/>
                  </a:lnTo>
                  <a:lnTo>
                    <a:pt x="568960" y="1729106"/>
                  </a:lnTo>
                  <a:lnTo>
                    <a:pt x="563563" y="1727201"/>
                  </a:lnTo>
                  <a:lnTo>
                    <a:pt x="558165" y="1724661"/>
                  </a:lnTo>
                  <a:lnTo>
                    <a:pt x="553085" y="1721486"/>
                  </a:lnTo>
                  <a:lnTo>
                    <a:pt x="548323" y="1717993"/>
                  </a:lnTo>
                  <a:lnTo>
                    <a:pt x="543878" y="1713866"/>
                  </a:lnTo>
                  <a:lnTo>
                    <a:pt x="539750" y="1709738"/>
                  </a:lnTo>
                  <a:lnTo>
                    <a:pt x="536258" y="1704658"/>
                  </a:lnTo>
                  <a:lnTo>
                    <a:pt x="533083" y="1699578"/>
                  </a:lnTo>
                  <a:lnTo>
                    <a:pt x="530543" y="1694498"/>
                  </a:lnTo>
                  <a:lnTo>
                    <a:pt x="528320" y="1688466"/>
                  </a:lnTo>
                  <a:lnTo>
                    <a:pt x="527050" y="1682751"/>
                  </a:lnTo>
                  <a:lnTo>
                    <a:pt x="526098" y="1676401"/>
                  </a:lnTo>
                  <a:lnTo>
                    <a:pt x="525463" y="1670051"/>
                  </a:lnTo>
                  <a:lnTo>
                    <a:pt x="526098" y="1663701"/>
                  </a:lnTo>
                  <a:lnTo>
                    <a:pt x="527050" y="1657668"/>
                  </a:lnTo>
                  <a:lnTo>
                    <a:pt x="528320" y="1651636"/>
                  </a:lnTo>
                  <a:lnTo>
                    <a:pt x="530543" y="1646238"/>
                  </a:lnTo>
                  <a:lnTo>
                    <a:pt x="533083" y="1640841"/>
                  </a:lnTo>
                  <a:lnTo>
                    <a:pt x="536258" y="1635761"/>
                  </a:lnTo>
                  <a:lnTo>
                    <a:pt x="539750" y="1630998"/>
                  </a:lnTo>
                  <a:lnTo>
                    <a:pt x="543878" y="1626236"/>
                  </a:lnTo>
                  <a:lnTo>
                    <a:pt x="548323" y="1622426"/>
                  </a:lnTo>
                  <a:lnTo>
                    <a:pt x="553085" y="1618616"/>
                  </a:lnTo>
                  <a:lnTo>
                    <a:pt x="558165" y="1615758"/>
                  </a:lnTo>
                  <a:lnTo>
                    <a:pt x="563563" y="1612901"/>
                  </a:lnTo>
                  <a:lnTo>
                    <a:pt x="568960" y="1610996"/>
                  </a:lnTo>
                  <a:lnTo>
                    <a:pt x="575310" y="1609408"/>
                  </a:lnTo>
                  <a:lnTo>
                    <a:pt x="581343" y="1608456"/>
                  </a:lnTo>
                  <a:lnTo>
                    <a:pt x="587375" y="1608138"/>
                  </a:lnTo>
                  <a:close/>
                  <a:moveTo>
                    <a:pt x="711201" y="1362075"/>
                  </a:moveTo>
                  <a:lnTo>
                    <a:pt x="835026" y="1362075"/>
                  </a:lnTo>
                  <a:lnTo>
                    <a:pt x="841376" y="1362710"/>
                  </a:lnTo>
                  <a:lnTo>
                    <a:pt x="847726" y="1363345"/>
                  </a:lnTo>
                  <a:lnTo>
                    <a:pt x="853441" y="1364933"/>
                  </a:lnTo>
                  <a:lnTo>
                    <a:pt x="859473" y="1366838"/>
                  </a:lnTo>
                  <a:lnTo>
                    <a:pt x="864553" y="1369695"/>
                  </a:lnTo>
                  <a:lnTo>
                    <a:pt x="869633" y="1372870"/>
                  </a:lnTo>
                  <a:lnTo>
                    <a:pt x="874713" y="1376363"/>
                  </a:lnTo>
                  <a:lnTo>
                    <a:pt x="879158" y="1380173"/>
                  </a:lnTo>
                  <a:lnTo>
                    <a:pt x="882968" y="1384618"/>
                  </a:lnTo>
                  <a:lnTo>
                    <a:pt x="886461" y="1389380"/>
                  </a:lnTo>
                  <a:lnTo>
                    <a:pt x="889636" y="1394460"/>
                  </a:lnTo>
                  <a:lnTo>
                    <a:pt x="892493" y="1399858"/>
                  </a:lnTo>
                  <a:lnTo>
                    <a:pt x="894398" y="1405573"/>
                  </a:lnTo>
                  <a:lnTo>
                    <a:pt x="895986" y="1411605"/>
                  </a:lnTo>
                  <a:lnTo>
                    <a:pt x="896621" y="1417320"/>
                  </a:lnTo>
                  <a:lnTo>
                    <a:pt x="896938" y="1423670"/>
                  </a:lnTo>
                  <a:lnTo>
                    <a:pt x="896621" y="1430338"/>
                  </a:lnTo>
                  <a:lnTo>
                    <a:pt x="895986" y="1436370"/>
                  </a:lnTo>
                  <a:lnTo>
                    <a:pt x="894398" y="1442403"/>
                  </a:lnTo>
                  <a:lnTo>
                    <a:pt x="892493" y="1448118"/>
                  </a:lnTo>
                  <a:lnTo>
                    <a:pt x="889636" y="1453515"/>
                  </a:lnTo>
                  <a:lnTo>
                    <a:pt x="886461" y="1458595"/>
                  </a:lnTo>
                  <a:lnTo>
                    <a:pt x="882968" y="1463358"/>
                  </a:lnTo>
                  <a:lnTo>
                    <a:pt x="879158" y="1467485"/>
                  </a:lnTo>
                  <a:lnTo>
                    <a:pt x="874713" y="1471930"/>
                  </a:lnTo>
                  <a:lnTo>
                    <a:pt x="869633" y="1475423"/>
                  </a:lnTo>
                  <a:lnTo>
                    <a:pt x="864553" y="1478598"/>
                  </a:lnTo>
                  <a:lnTo>
                    <a:pt x="859473" y="1480820"/>
                  </a:lnTo>
                  <a:lnTo>
                    <a:pt x="853441" y="1483360"/>
                  </a:lnTo>
                  <a:lnTo>
                    <a:pt x="847726" y="1484313"/>
                  </a:lnTo>
                  <a:lnTo>
                    <a:pt x="841376" y="1485583"/>
                  </a:lnTo>
                  <a:lnTo>
                    <a:pt x="835026" y="1485900"/>
                  </a:lnTo>
                  <a:lnTo>
                    <a:pt x="711201" y="1485900"/>
                  </a:lnTo>
                  <a:lnTo>
                    <a:pt x="705168" y="1485583"/>
                  </a:lnTo>
                  <a:lnTo>
                    <a:pt x="698818" y="1484313"/>
                  </a:lnTo>
                  <a:lnTo>
                    <a:pt x="692786" y="1483360"/>
                  </a:lnTo>
                  <a:lnTo>
                    <a:pt x="687388" y="1480820"/>
                  </a:lnTo>
                  <a:lnTo>
                    <a:pt x="681991" y="1478598"/>
                  </a:lnTo>
                  <a:lnTo>
                    <a:pt x="676911" y="1475423"/>
                  </a:lnTo>
                  <a:lnTo>
                    <a:pt x="672148" y="1471930"/>
                  </a:lnTo>
                  <a:lnTo>
                    <a:pt x="667703" y="1467485"/>
                  </a:lnTo>
                  <a:lnTo>
                    <a:pt x="663576" y="1463358"/>
                  </a:lnTo>
                  <a:lnTo>
                    <a:pt x="660083" y="1458595"/>
                  </a:lnTo>
                  <a:lnTo>
                    <a:pt x="656908" y="1453515"/>
                  </a:lnTo>
                  <a:lnTo>
                    <a:pt x="654368" y="1448118"/>
                  </a:lnTo>
                  <a:lnTo>
                    <a:pt x="652463" y="1442403"/>
                  </a:lnTo>
                  <a:lnTo>
                    <a:pt x="650876" y="1436370"/>
                  </a:lnTo>
                  <a:lnTo>
                    <a:pt x="649923" y="1430338"/>
                  </a:lnTo>
                  <a:lnTo>
                    <a:pt x="649288" y="1423670"/>
                  </a:lnTo>
                  <a:lnTo>
                    <a:pt x="649923" y="1417320"/>
                  </a:lnTo>
                  <a:lnTo>
                    <a:pt x="650876" y="1411605"/>
                  </a:lnTo>
                  <a:lnTo>
                    <a:pt x="652463" y="1405573"/>
                  </a:lnTo>
                  <a:lnTo>
                    <a:pt x="654368" y="1399858"/>
                  </a:lnTo>
                  <a:lnTo>
                    <a:pt x="656908" y="1394460"/>
                  </a:lnTo>
                  <a:lnTo>
                    <a:pt x="660083" y="1389380"/>
                  </a:lnTo>
                  <a:lnTo>
                    <a:pt x="663576" y="1384618"/>
                  </a:lnTo>
                  <a:lnTo>
                    <a:pt x="667703" y="1380173"/>
                  </a:lnTo>
                  <a:lnTo>
                    <a:pt x="672148" y="1376363"/>
                  </a:lnTo>
                  <a:lnTo>
                    <a:pt x="676911" y="1372870"/>
                  </a:lnTo>
                  <a:lnTo>
                    <a:pt x="681991" y="1369695"/>
                  </a:lnTo>
                  <a:lnTo>
                    <a:pt x="687388" y="1366838"/>
                  </a:lnTo>
                  <a:lnTo>
                    <a:pt x="692786" y="1364933"/>
                  </a:lnTo>
                  <a:lnTo>
                    <a:pt x="698818" y="1363345"/>
                  </a:lnTo>
                  <a:lnTo>
                    <a:pt x="705168" y="1362710"/>
                  </a:lnTo>
                  <a:lnTo>
                    <a:pt x="711201" y="1362075"/>
                  </a:lnTo>
                  <a:close/>
                  <a:moveTo>
                    <a:pt x="1181793" y="1068388"/>
                  </a:moveTo>
                  <a:lnTo>
                    <a:pt x="1199238" y="1082973"/>
                  </a:lnTo>
                  <a:lnTo>
                    <a:pt x="1215731" y="1097240"/>
                  </a:lnTo>
                  <a:lnTo>
                    <a:pt x="1231590" y="1112142"/>
                  </a:lnTo>
                  <a:lnTo>
                    <a:pt x="1247448" y="1127044"/>
                  </a:lnTo>
                  <a:lnTo>
                    <a:pt x="1262038" y="1142262"/>
                  </a:lnTo>
                  <a:lnTo>
                    <a:pt x="1276628" y="1157164"/>
                  </a:lnTo>
                  <a:lnTo>
                    <a:pt x="1290267" y="1172700"/>
                  </a:lnTo>
                  <a:lnTo>
                    <a:pt x="1304222" y="1188236"/>
                  </a:lnTo>
                  <a:lnTo>
                    <a:pt x="1316909" y="1203772"/>
                  </a:lnTo>
                  <a:lnTo>
                    <a:pt x="1329596" y="1219308"/>
                  </a:lnTo>
                  <a:lnTo>
                    <a:pt x="1341332" y="1235160"/>
                  </a:lnTo>
                  <a:lnTo>
                    <a:pt x="1353067" y="1250696"/>
                  </a:lnTo>
                  <a:lnTo>
                    <a:pt x="1363851" y="1266866"/>
                  </a:lnTo>
                  <a:lnTo>
                    <a:pt x="1374952" y="1282402"/>
                  </a:lnTo>
                  <a:lnTo>
                    <a:pt x="1385102" y="1298572"/>
                  </a:lnTo>
                  <a:lnTo>
                    <a:pt x="1394934" y="1314425"/>
                  </a:lnTo>
                  <a:lnTo>
                    <a:pt x="1404132" y="1330278"/>
                  </a:lnTo>
                  <a:lnTo>
                    <a:pt x="1413330" y="1346131"/>
                  </a:lnTo>
                  <a:lnTo>
                    <a:pt x="1421894" y="1362301"/>
                  </a:lnTo>
                  <a:lnTo>
                    <a:pt x="1430141" y="1377837"/>
                  </a:lnTo>
                  <a:lnTo>
                    <a:pt x="1438070" y="1394007"/>
                  </a:lnTo>
                  <a:lnTo>
                    <a:pt x="1445365" y="1409543"/>
                  </a:lnTo>
                  <a:lnTo>
                    <a:pt x="1452343" y="1425079"/>
                  </a:lnTo>
                  <a:lnTo>
                    <a:pt x="1459003" y="1440931"/>
                  </a:lnTo>
                  <a:lnTo>
                    <a:pt x="1465664" y="1456467"/>
                  </a:lnTo>
                  <a:lnTo>
                    <a:pt x="1471690" y="1471686"/>
                  </a:lnTo>
                  <a:lnTo>
                    <a:pt x="1477399" y="1486905"/>
                  </a:lnTo>
                  <a:lnTo>
                    <a:pt x="1483109" y="1502124"/>
                  </a:lnTo>
                  <a:lnTo>
                    <a:pt x="1488183" y="1517025"/>
                  </a:lnTo>
                  <a:lnTo>
                    <a:pt x="1492624" y="1531927"/>
                  </a:lnTo>
                  <a:lnTo>
                    <a:pt x="1501822" y="1561413"/>
                  </a:lnTo>
                  <a:lnTo>
                    <a:pt x="1506579" y="1577901"/>
                  </a:lnTo>
                  <a:lnTo>
                    <a:pt x="1510703" y="1594705"/>
                  </a:lnTo>
                  <a:lnTo>
                    <a:pt x="1514509" y="1611192"/>
                  </a:lnTo>
                  <a:lnTo>
                    <a:pt x="1518315" y="1627045"/>
                  </a:lnTo>
                  <a:lnTo>
                    <a:pt x="1521804" y="1643532"/>
                  </a:lnTo>
                  <a:lnTo>
                    <a:pt x="1524976" y="1659067"/>
                  </a:lnTo>
                  <a:lnTo>
                    <a:pt x="1530685" y="1690773"/>
                  </a:lnTo>
                  <a:lnTo>
                    <a:pt x="1535125" y="1721528"/>
                  </a:lnTo>
                  <a:lnTo>
                    <a:pt x="1538931" y="1751014"/>
                  </a:lnTo>
                  <a:lnTo>
                    <a:pt x="1541786" y="1780184"/>
                  </a:lnTo>
                  <a:lnTo>
                    <a:pt x="1543689" y="1807451"/>
                  </a:lnTo>
                  <a:lnTo>
                    <a:pt x="1545275" y="1834084"/>
                  </a:lnTo>
                  <a:lnTo>
                    <a:pt x="1545909" y="1859448"/>
                  </a:lnTo>
                  <a:lnTo>
                    <a:pt x="1546226" y="1883228"/>
                  </a:lnTo>
                  <a:lnTo>
                    <a:pt x="1546226" y="1905739"/>
                  </a:lnTo>
                  <a:lnTo>
                    <a:pt x="1545592" y="1926665"/>
                  </a:lnTo>
                  <a:lnTo>
                    <a:pt x="1544640" y="1946005"/>
                  </a:lnTo>
                  <a:lnTo>
                    <a:pt x="1543689" y="1963443"/>
                  </a:lnTo>
                  <a:lnTo>
                    <a:pt x="1542420" y="1979613"/>
                  </a:lnTo>
                  <a:lnTo>
                    <a:pt x="1286461" y="1979613"/>
                  </a:lnTo>
                  <a:lnTo>
                    <a:pt x="1288681" y="1961224"/>
                  </a:lnTo>
                  <a:lnTo>
                    <a:pt x="1289632" y="1948859"/>
                  </a:lnTo>
                  <a:lnTo>
                    <a:pt x="1290901" y="1934591"/>
                  </a:lnTo>
                  <a:lnTo>
                    <a:pt x="1291535" y="1919055"/>
                  </a:lnTo>
                  <a:lnTo>
                    <a:pt x="1291853" y="1900983"/>
                  </a:lnTo>
                  <a:lnTo>
                    <a:pt x="1292487" y="1881642"/>
                  </a:lnTo>
                  <a:lnTo>
                    <a:pt x="1291853" y="1861033"/>
                  </a:lnTo>
                  <a:lnTo>
                    <a:pt x="1291218" y="1839156"/>
                  </a:lnTo>
                  <a:lnTo>
                    <a:pt x="1289950" y="1815694"/>
                  </a:lnTo>
                  <a:lnTo>
                    <a:pt x="1287729" y="1791281"/>
                  </a:lnTo>
                  <a:lnTo>
                    <a:pt x="1284875" y="1765916"/>
                  </a:lnTo>
                  <a:lnTo>
                    <a:pt x="1281069" y="1739283"/>
                  </a:lnTo>
                  <a:lnTo>
                    <a:pt x="1276311" y="1712016"/>
                  </a:lnTo>
                  <a:lnTo>
                    <a:pt x="1273456" y="1698383"/>
                  </a:lnTo>
                  <a:lnTo>
                    <a:pt x="1270919" y="1684115"/>
                  </a:lnTo>
                  <a:lnTo>
                    <a:pt x="1267430" y="1669847"/>
                  </a:lnTo>
                  <a:lnTo>
                    <a:pt x="1263624" y="1655263"/>
                  </a:lnTo>
                  <a:lnTo>
                    <a:pt x="1259818" y="1640678"/>
                  </a:lnTo>
                  <a:lnTo>
                    <a:pt x="1256012" y="1626410"/>
                  </a:lnTo>
                  <a:lnTo>
                    <a:pt x="1251254" y="1611509"/>
                  </a:lnTo>
                  <a:lnTo>
                    <a:pt x="1246497" y="1596607"/>
                  </a:lnTo>
                  <a:lnTo>
                    <a:pt x="1241105" y="1581705"/>
                  </a:lnTo>
                  <a:lnTo>
                    <a:pt x="1235713" y="1566803"/>
                  </a:lnTo>
                  <a:lnTo>
                    <a:pt x="1229686" y="1551902"/>
                  </a:lnTo>
                  <a:lnTo>
                    <a:pt x="1223343" y="1536683"/>
                  </a:lnTo>
                  <a:lnTo>
                    <a:pt x="1216365" y="1521781"/>
                  </a:lnTo>
                  <a:lnTo>
                    <a:pt x="1209387" y="1506880"/>
                  </a:lnTo>
                  <a:lnTo>
                    <a:pt x="1201775" y="1491661"/>
                  </a:lnTo>
                  <a:lnTo>
                    <a:pt x="1194163" y="1476759"/>
                  </a:lnTo>
                  <a:lnTo>
                    <a:pt x="1185599" y="1461540"/>
                  </a:lnTo>
                  <a:lnTo>
                    <a:pt x="1176718" y="1446638"/>
                  </a:lnTo>
                  <a:lnTo>
                    <a:pt x="1167520" y="1431737"/>
                  </a:lnTo>
                  <a:lnTo>
                    <a:pt x="1157688" y="1416835"/>
                  </a:lnTo>
                  <a:lnTo>
                    <a:pt x="1147538" y="1402567"/>
                  </a:lnTo>
                  <a:lnTo>
                    <a:pt x="1136437" y="1387666"/>
                  </a:lnTo>
                  <a:lnTo>
                    <a:pt x="1125653" y="1373081"/>
                  </a:lnTo>
                  <a:lnTo>
                    <a:pt x="1113918" y="1359130"/>
                  </a:lnTo>
                  <a:lnTo>
                    <a:pt x="1101231" y="1344545"/>
                  </a:lnTo>
                  <a:lnTo>
                    <a:pt x="1088861" y="1330595"/>
                  </a:lnTo>
                  <a:lnTo>
                    <a:pt x="1075540" y="1316961"/>
                  </a:lnTo>
                  <a:lnTo>
                    <a:pt x="1061267" y="1303011"/>
                  </a:lnTo>
                  <a:lnTo>
                    <a:pt x="1046994" y="1289377"/>
                  </a:lnTo>
                  <a:lnTo>
                    <a:pt x="1032087" y="1276061"/>
                  </a:lnTo>
                  <a:lnTo>
                    <a:pt x="1016228" y="1263062"/>
                  </a:lnTo>
                  <a:lnTo>
                    <a:pt x="1000052" y="1250379"/>
                  </a:lnTo>
                  <a:lnTo>
                    <a:pt x="983242" y="1237697"/>
                  </a:lnTo>
                  <a:lnTo>
                    <a:pt x="965798" y="1225332"/>
                  </a:lnTo>
                  <a:lnTo>
                    <a:pt x="947402" y="1213283"/>
                  </a:lnTo>
                  <a:lnTo>
                    <a:pt x="928688" y="1201552"/>
                  </a:lnTo>
                  <a:lnTo>
                    <a:pt x="946767" y="1194260"/>
                  </a:lnTo>
                  <a:lnTo>
                    <a:pt x="964212" y="1186968"/>
                  </a:lnTo>
                  <a:lnTo>
                    <a:pt x="981973" y="1179358"/>
                  </a:lnTo>
                  <a:lnTo>
                    <a:pt x="998784" y="1171749"/>
                  </a:lnTo>
                  <a:lnTo>
                    <a:pt x="1015594" y="1163822"/>
                  </a:lnTo>
                  <a:lnTo>
                    <a:pt x="1032087" y="1155896"/>
                  </a:lnTo>
                  <a:lnTo>
                    <a:pt x="1048580" y="1147652"/>
                  </a:lnTo>
                  <a:lnTo>
                    <a:pt x="1064122" y="1139726"/>
                  </a:lnTo>
                  <a:lnTo>
                    <a:pt x="1079663" y="1130848"/>
                  </a:lnTo>
                  <a:lnTo>
                    <a:pt x="1095522" y="1122288"/>
                  </a:lnTo>
                  <a:lnTo>
                    <a:pt x="1110429" y="1113727"/>
                  </a:lnTo>
                  <a:lnTo>
                    <a:pt x="1125336" y="1105167"/>
                  </a:lnTo>
                  <a:lnTo>
                    <a:pt x="1139609" y="1096289"/>
                  </a:lnTo>
                  <a:lnTo>
                    <a:pt x="1154199" y="1087094"/>
                  </a:lnTo>
                  <a:lnTo>
                    <a:pt x="1168155" y="1077900"/>
                  </a:lnTo>
                  <a:lnTo>
                    <a:pt x="1181793" y="1068388"/>
                  </a:lnTo>
                  <a:close/>
                  <a:moveTo>
                    <a:pt x="711201" y="495300"/>
                  </a:moveTo>
                  <a:lnTo>
                    <a:pt x="835026" y="495300"/>
                  </a:lnTo>
                  <a:lnTo>
                    <a:pt x="841376" y="495617"/>
                  </a:lnTo>
                  <a:lnTo>
                    <a:pt x="847726" y="496570"/>
                  </a:lnTo>
                  <a:lnTo>
                    <a:pt x="853441" y="498157"/>
                  </a:lnTo>
                  <a:lnTo>
                    <a:pt x="859473" y="500062"/>
                  </a:lnTo>
                  <a:lnTo>
                    <a:pt x="864553" y="502602"/>
                  </a:lnTo>
                  <a:lnTo>
                    <a:pt x="869633" y="505777"/>
                  </a:lnTo>
                  <a:lnTo>
                    <a:pt x="874713" y="509270"/>
                  </a:lnTo>
                  <a:lnTo>
                    <a:pt x="879158" y="513397"/>
                  </a:lnTo>
                  <a:lnTo>
                    <a:pt x="882968" y="518160"/>
                  </a:lnTo>
                  <a:lnTo>
                    <a:pt x="886461" y="522605"/>
                  </a:lnTo>
                  <a:lnTo>
                    <a:pt x="889636" y="527685"/>
                  </a:lnTo>
                  <a:lnTo>
                    <a:pt x="892493" y="533400"/>
                  </a:lnTo>
                  <a:lnTo>
                    <a:pt x="894398" y="538797"/>
                  </a:lnTo>
                  <a:lnTo>
                    <a:pt x="895986" y="544512"/>
                  </a:lnTo>
                  <a:lnTo>
                    <a:pt x="896621" y="550862"/>
                  </a:lnTo>
                  <a:lnTo>
                    <a:pt x="896938" y="557212"/>
                  </a:lnTo>
                  <a:lnTo>
                    <a:pt x="896621" y="563562"/>
                  </a:lnTo>
                  <a:lnTo>
                    <a:pt x="895986" y="569595"/>
                  </a:lnTo>
                  <a:lnTo>
                    <a:pt x="894398" y="575627"/>
                  </a:lnTo>
                  <a:lnTo>
                    <a:pt x="892493" y="581342"/>
                  </a:lnTo>
                  <a:lnTo>
                    <a:pt x="889636" y="586740"/>
                  </a:lnTo>
                  <a:lnTo>
                    <a:pt x="886461" y="591820"/>
                  </a:lnTo>
                  <a:lnTo>
                    <a:pt x="882968" y="596265"/>
                  </a:lnTo>
                  <a:lnTo>
                    <a:pt x="879158" y="601027"/>
                  </a:lnTo>
                  <a:lnTo>
                    <a:pt x="874713" y="605155"/>
                  </a:lnTo>
                  <a:lnTo>
                    <a:pt x="869633" y="608647"/>
                  </a:lnTo>
                  <a:lnTo>
                    <a:pt x="864553" y="611822"/>
                  </a:lnTo>
                  <a:lnTo>
                    <a:pt x="859473" y="614045"/>
                  </a:lnTo>
                  <a:lnTo>
                    <a:pt x="853441" y="616267"/>
                  </a:lnTo>
                  <a:lnTo>
                    <a:pt x="847726" y="617855"/>
                  </a:lnTo>
                  <a:lnTo>
                    <a:pt x="841376" y="618807"/>
                  </a:lnTo>
                  <a:lnTo>
                    <a:pt x="835026" y="619125"/>
                  </a:lnTo>
                  <a:lnTo>
                    <a:pt x="711201" y="619125"/>
                  </a:lnTo>
                  <a:lnTo>
                    <a:pt x="705168" y="618807"/>
                  </a:lnTo>
                  <a:lnTo>
                    <a:pt x="698818" y="617855"/>
                  </a:lnTo>
                  <a:lnTo>
                    <a:pt x="692786" y="616267"/>
                  </a:lnTo>
                  <a:lnTo>
                    <a:pt x="687388" y="614045"/>
                  </a:lnTo>
                  <a:lnTo>
                    <a:pt x="681991" y="611822"/>
                  </a:lnTo>
                  <a:lnTo>
                    <a:pt x="676911" y="608647"/>
                  </a:lnTo>
                  <a:lnTo>
                    <a:pt x="672148" y="605155"/>
                  </a:lnTo>
                  <a:lnTo>
                    <a:pt x="667703" y="601027"/>
                  </a:lnTo>
                  <a:lnTo>
                    <a:pt x="663576" y="596265"/>
                  </a:lnTo>
                  <a:lnTo>
                    <a:pt x="660083" y="591820"/>
                  </a:lnTo>
                  <a:lnTo>
                    <a:pt x="656908" y="586740"/>
                  </a:lnTo>
                  <a:lnTo>
                    <a:pt x="654368" y="581342"/>
                  </a:lnTo>
                  <a:lnTo>
                    <a:pt x="652463" y="575627"/>
                  </a:lnTo>
                  <a:lnTo>
                    <a:pt x="650876" y="569595"/>
                  </a:lnTo>
                  <a:lnTo>
                    <a:pt x="649923" y="563562"/>
                  </a:lnTo>
                  <a:lnTo>
                    <a:pt x="649288" y="557212"/>
                  </a:lnTo>
                  <a:lnTo>
                    <a:pt x="649923" y="550862"/>
                  </a:lnTo>
                  <a:lnTo>
                    <a:pt x="650876" y="544512"/>
                  </a:lnTo>
                  <a:lnTo>
                    <a:pt x="652463" y="538797"/>
                  </a:lnTo>
                  <a:lnTo>
                    <a:pt x="654368" y="533400"/>
                  </a:lnTo>
                  <a:lnTo>
                    <a:pt x="656908" y="527685"/>
                  </a:lnTo>
                  <a:lnTo>
                    <a:pt x="660083" y="522605"/>
                  </a:lnTo>
                  <a:lnTo>
                    <a:pt x="663576" y="518160"/>
                  </a:lnTo>
                  <a:lnTo>
                    <a:pt x="667703" y="513397"/>
                  </a:lnTo>
                  <a:lnTo>
                    <a:pt x="672148" y="509270"/>
                  </a:lnTo>
                  <a:lnTo>
                    <a:pt x="676911" y="505777"/>
                  </a:lnTo>
                  <a:lnTo>
                    <a:pt x="681991" y="502602"/>
                  </a:lnTo>
                  <a:lnTo>
                    <a:pt x="687388" y="500062"/>
                  </a:lnTo>
                  <a:lnTo>
                    <a:pt x="692786" y="498157"/>
                  </a:lnTo>
                  <a:lnTo>
                    <a:pt x="698818" y="496570"/>
                  </a:lnTo>
                  <a:lnTo>
                    <a:pt x="705168" y="495617"/>
                  </a:lnTo>
                  <a:lnTo>
                    <a:pt x="711201" y="495300"/>
                  </a:lnTo>
                  <a:close/>
                  <a:moveTo>
                    <a:pt x="587375" y="247650"/>
                  </a:moveTo>
                  <a:lnTo>
                    <a:pt x="958851" y="247650"/>
                  </a:lnTo>
                  <a:lnTo>
                    <a:pt x="965201" y="247967"/>
                  </a:lnTo>
                  <a:lnTo>
                    <a:pt x="971551" y="249237"/>
                  </a:lnTo>
                  <a:lnTo>
                    <a:pt x="977266" y="250507"/>
                  </a:lnTo>
                  <a:lnTo>
                    <a:pt x="982981" y="252730"/>
                  </a:lnTo>
                  <a:lnTo>
                    <a:pt x="988378" y="255587"/>
                  </a:lnTo>
                  <a:lnTo>
                    <a:pt x="993458" y="258127"/>
                  </a:lnTo>
                  <a:lnTo>
                    <a:pt x="998221" y="262255"/>
                  </a:lnTo>
                  <a:lnTo>
                    <a:pt x="1002348" y="266065"/>
                  </a:lnTo>
                  <a:lnTo>
                    <a:pt x="1006793" y="270510"/>
                  </a:lnTo>
                  <a:lnTo>
                    <a:pt x="1010286" y="274955"/>
                  </a:lnTo>
                  <a:lnTo>
                    <a:pt x="1013461" y="280352"/>
                  </a:lnTo>
                  <a:lnTo>
                    <a:pt x="1015683" y="285750"/>
                  </a:lnTo>
                  <a:lnTo>
                    <a:pt x="1017588" y="291465"/>
                  </a:lnTo>
                  <a:lnTo>
                    <a:pt x="1019176" y="297497"/>
                  </a:lnTo>
                  <a:lnTo>
                    <a:pt x="1020446" y="303212"/>
                  </a:lnTo>
                  <a:lnTo>
                    <a:pt x="1020763" y="309880"/>
                  </a:lnTo>
                  <a:lnTo>
                    <a:pt x="1020446" y="316230"/>
                  </a:lnTo>
                  <a:lnTo>
                    <a:pt x="1019176" y="322262"/>
                  </a:lnTo>
                  <a:lnTo>
                    <a:pt x="1017588" y="328295"/>
                  </a:lnTo>
                  <a:lnTo>
                    <a:pt x="1015683" y="334010"/>
                  </a:lnTo>
                  <a:lnTo>
                    <a:pt x="1013461" y="339407"/>
                  </a:lnTo>
                  <a:lnTo>
                    <a:pt x="1010286" y="344487"/>
                  </a:lnTo>
                  <a:lnTo>
                    <a:pt x="1006793" y="349250"/>
                  </a:lnTo>
                  <a:lnTo>
                    <a:pt x="1002348" y="353377"/>
                  </a:lnTo>
                  <a:lnTo>
                    <a:pt x="998221" y="357505"/>
                  </a:lnTo>
                  <a:lnTo>
                    <a:pt x="993458" y="360997"/>
                  </a:lnTo>
                  <a:lnTo>
                    <a:pt x="988378" y="364172"/>
                  </a:lnTo>
                  <a:lnTo>
                    <a:pt x="982981" y="366712"/>
                  </a:lnTo>
                  <a:lnTo>
                    <a:pt x="977266" y="368617"/>
                  </a:lnTo>
                  <a:lnTo>
                    <a:pt x="971551" y="370205"/>
                  </a:lnTo>
                  <a:lnTo>
                    <a:pt x="965201" y="371475"/>
                  </a:lnTo>
                  <a:lnTo>
                    <a:pt x="958851" y="371475"/>
                  </a:lnTo>
                  <a:lnTo>
                    <a:pt x="587375" y="371475"/>
                  </a:lnTo>
                  <a:lnTo>
                    <a:pt x="581343" y="371475"/>
                  </a:lnTo>
                  <a:lnTo>
                    <a:pt x="575310" y="370205"/>
                  </a:lnTo>
                  <a:lnTo>
                    <a:pt x="568960" y="368617"/>
                  </a:lnTo>
                  <a:lnTo>
                    <a:pt x="563563" y="366712"/>
                  </a:lnTo>
                  <a:lnTo>
                    <a:pt x="558165" y="364172"/>
                  </a:lnTo>
                  <a:lnTo>
                    <a:pt x="553085" y="360997"/>
                  </a:lnTo>
                  <a:lnTo>
                    <a:pt x="548323" y="357505"/>
                  </a:lnTo>
                  <a:lnTo>
                    <a:pt x="543878" y="353377"/>
                  </a:lnTo>
                  <a:lnTo>
                    <a:pt x="539750" y="349250"/>
                  </a:lnTo>
                  <a:lnTo>
                    <a:pt x="536258" y="344487"/>
                  </a:lnTo>
                  <a:lnTo>
                    <a:pt x="533083" y="339407"/>
                  </a:lnTo>
                  <a:lnTo>
                    <a:pt x="530543" y="334010"/>
                  </a:lnTo>
                  <a:lnTo>
                    <a:pt x="528320" y="328295"/>
                  </a:lnTo>
                  <a:lnTo>
                    <a:pt x="527050" y="322262"/>
                  </a:lnTo>
                  <a:lnTo>
                    <a:pt x="526098" y="316230"/>
                  </a:lnTo>
                  <a:lnTo>
                    <a:pt x="525463" y="309880"/>
                  </a:lnTo>
                  <a:lnTo>
                    <a:pt x="526098" y="303212"/>
                  </a:lnTo>
                  <a:lnTo>
                    <a:pt x="527050" y="297497"/>
                  </a:lnTo>
                  <a:lnTo>
                    <a:pt x="528320" y="291465"/>
                  </a:lnTo>
                  <a:lnTo>
                    <a:pt x="530543" y="285750"/>
                  </a:lnTo>
                  <a:lnTo>
                    <a:pt x="533083" y="280352"/>
                  </a:lnTo>
                  <a:lnTo>
                    <a:pt x="536258" y="274955"/>
                  </a:lnTo>
                  <a:lnTo>
                    <a:pt x="539750" y="270510"/>
                  </a:lnTo>
                  <a:lnTo>
                    <a:pt x="543878" y="266065"/>
                  </a:lnTo>
                  <a:lnTo>
                    <a:pt x="548323" y="262255"/>
                  </a:lnTo>
                  <a:lnTo>
                    <a:pt x="553085" y="258127"/>
                  </a:lnTo>
                  <a:lnTo>
                    <a:pt x="558165" y="255587"/>
                  </a:lnTo>
                  <a:lnTo>
                    <a:pt x="563563" y="252730"/>
                  </a:lnTo>
                  <a:lnTo>
                    <a:pt x="568960" y="250507"/>
                  </a:lnTo>
                  <a:lnTo>
                    <a:pt x="575310" y="249237"/>
                  </a:lnTo>
                  <a:lnTo>
                    <a:pt x="581343" y="247967"/>
                  </a:lnTo>
                  <a:lnTo>
                    <a:pt x="587375" y="247650"/>
                  </a:lnTo>
                  <a:close/>
                  <a:moveTo>
                    <a:pt x="1286299" y="0"/>
                  </a:moveTo>
                  <a:lnTo>
                    <a:pt x="1542417" y="0"/>
                  </a:lnTo>
                  <a:lnTo>
                    <a:pt x="1543686" y="15872"/>
                  </a:lnTo>
                  <a:lnTo>
                    <a:pt x="1544638" y="33332"/>
                  </a:lnTo>
                  <a:lnTo>
                    <a:pt x="1545590" y="53014"/>
                  </a:lnTo>
                  <a:lnTo>
                    <a:pt x="1546225" y="73648"/>
                  </a:lnTo>
                  <a:lnTo>
                    <a:pt x="1546225" y="96504"/>
                  </a:lnTo>
                  <a:lnTo>
                    <a:pt x="1545908" y="120313"/>
                  </a:lnTo>
                  <a:lnTo>
                    <a:pt x="1545273" y="145709"/>
                  </a:lnTo>
                  <a:lnTo>
                    <a:pt x="1543686" y="172057"/>
                  </a:lnTo>
                  <a:lnTo>
                    <a:pt x="1541782" y="199993"/>
                  </a:lnTo>
                  <a:lnTo>
                    <a:pt x="1538926" y="228881"/>
                  </a:lnTo>
                  <a:lnTo>
                    <a:pt x="1535117" y="258721"/>
                  </a:lnTo>
                  <a:lnTo>
                    <a:pt x="1530674" y="289196"/>
                  </a:lnTo>
                  <a:lnTo>
                    <a:pt x="1524961" y="320941"/>
                  </a:lnTo>
                  <a:lnTo>
                    <a:pt x="1521788" y="336496"/>
                  </a:lnTo>
                  <a:lnTo>
                    <a:pt x="1518297" y="353003"/>
                  </a:lnTo>
                  <a:lnTo>
                    <a:pt x="1514488" y="369193"/>
                  </a:lnTo>
                  <a:lnTo>
                    <a:pt x="1510680" y="385701"/>
                  </a:lnTo>
                  <a:lnTo>
                    <a:pt x="1506554" y="402525"/>
                  </a:lnTo>
                  <a:lnTo>
                    <a:pt x="1501793" y="419033"/>
                  </a:lnTo>
                  <a:lnTo>
                    <a:pt x="1495129" y="441254"/>
                  </a:lnTo>
                  <a:lnTo>
                    <a:pt x="1488147" y="463476"/>
                  </a:lnTo>
                  <a:lnTo>
                    <a:pt x="1479895" y="486332"/>
                  </a:lnTo>
                  <a:lnTo>
                    <a:pt x="1471009" y="509506"/>
                  </a:lnTo>
                  <a:lnTo>
                    <a:pt x="1461805" y="532997"/>
                  </a:lnTo>
                  <a:lnTo>
                    <a:pt x="1451966" y="556806"/>
                  </a:lnTo>
                  <a:lnTo>
                    <a:pt x="1440858" y="580297"/>
                  </a:lnTo>
                  <a:lnTo>
                    <a:pt x="1428798" y="604741"/>
                  </a:lnTo>
                  <a:lnTo>
                    <a:pt x="1416421" y="628549"/>
                  </a:lnTo>
                  <a:lnTo>
                    <a:pt x="1402774" y="652675"/>
                  </a:lnTo>
                  <a:lnTo>
                    <a:pt x="1388175" y="677119"/>
                  </a:lnTo>
                  <a:lnTo>
                    <a:pt x="1372941" y="700928"/>
                  </a:lnTo>
                  <a:lnTo>
                    <a:pt x="1356438" y="725371"/>
                  </a:lnTo>
                  <a:lnTo>
                    <a:pt x="1338665" y="749180"/>
                  </a:lnTo>
                  <a:lnTo>
                    <a:pt x="1329779" y="760925"/>
                  </a:lnTo>
                  <a:lnTo>
                    <a:pt x="1320258" y="772671"/>
                  </a:lnTo>
                  <a:lnTo>
                    <a:pt x="1310737" y="784417"/>
                  </a:lnTo>
                  <a:lnTo>
                    <a:pt x="1300898" y="796480"/>
                  </a:lnTo>
                  <a:lnTo>
                    <a:pt x="1290743" y="807908"/>
                  </a:lnTo>
                  <a:lnTo>
                    <a:pt x="1279952" y="819654"/>
                  </a:lnTo>
                  <a:lnTo>
                    <a:pt x="1269161" y="831399"/>
                  </a:lnTo>
                  <a:lnTo>
                    <a:pt x="1258054" y="842827"/>
                  </a:lnTo>
                  <a:lnTo>
                    <a:pt x="1246628" y="854256"/>
                  </a:lnTo>
                  <a:lnTo>
                    <a:pt x="1234886" y="865366"/>
                  </a:lnTo>
                  <a:lnTo>
                    <a:pt x="1222826" y="876794"/>
                  </a:lnTo>
                  <a:lnTo>
                    <a:pt x="1210765" y="887905"/>
                  </a:lnTo>
                  <a:lnTo>
                    <a:pt x="1198071" y="898698"/>
                  </a:lnTo>
                  <a:lnTo>
                    <a:pt x="1185376" y="909809"/>
                  </a:lnTo>
                  <a:lnTo>
                    <a:pt x="1172046" y="920285"/>
                  </a:lnTo>
                  <a:lnTo>
                    <a:pt x="1158082" y="931396"/>
                  </a:lnTo>
                  <a:lnTo>
                    <a:pt x="1144435" y="941872"/>
                  </a:lnTo>
                  <a:lnTo>
                    <a:pt x="1130154" y="952030"/>
                  </a:lnTo>
                  <a:lnTo>
                    <a:pt x="1115555" y="962188"/>
                  </a:lnTo>
                  <a:lnTo>
                    <a:pt x="1100638" y="972347"/>
                  </a:lnTo>
                  <a:lnTo>
                    <a:pt x="1085404" y="982505"/>
                  </a:lnTo>
                  <a:lnTo>
                    <a:pt x="1070171" y="992346"/>
                  </a:lnTo>
                  <a:lnTo>
                    <a:pt x="1053985" y="1001869"/>
                  </a:lnTo>
                  <a:lnTo>
                    <a:pt x="1037482" y="1011710"/>
                  </a:lnTo>
                  <a:lnTo>
                    <a:pt x="1021296" y="1020916"/>
                  </a:lnTo>
                  <a:lnTo>
                    <a:pt x="1004158" y="1030122"/>
                  </a:lnTo>
                  <a:lnTo>
                    <a:pt x="986703" y="1039011"/>
                  </a:lnTo>
                  <a:lnTo>
                    <a:pt x="968930" y="1047582"/>
                  </a:lnTo>
                  <a:lnTo>
                    <a:pt x="951157" y="1056153"/>
                  </a:lnTo>
                  <a:lnTo>
                    <a:pt x="932750" y="1065042"/>
                  </a:lnTo>
                  <a:lnTo>
                    <a:pt x="913707" y="1072978"/>
                  </a:lnTo>
                  <a:lnTo>
                    <a:pt x="894665" y="1080914"/>
                  </a:lnTo>
                  <a:lnTo>
                    <a:pt x="874671" y="1088850"/>
                  </a:lnTo>
                  <a:lnTo>
                    <a:pt x="854677" y="1096152"/>
                  </a:lnTo>
                  <a:lnTo>
                    <a:pt x="834365" y="1103771"/>
                  </a:lnTo>
                  <a:lnTo>
                    <a:pt x="813419" y="1110754"/>
                  </a:lnTo>
                  <a:lnTo>
                    <a:pt x="785490" y="1120595"/>
                  </a:lnTo>
                  <a:lnTo>
                    <a:pt x="757879" y="1131071"/>
                  </a:lnTo>
                  <a:lnTo>
                    <a:pt x="731855" y="1142182"/>
                  </a:lnTo>
                  <a:lnTo>
                    <a:pt x="706148" y="1153293"/>
                  </a:lnTo>
                  <a:lnTo>
                    <a:pt x="681710" y="1165038"/>
                  </a:lnTo>
                  <a:lnTo>
                    <a:pt x="658225" y="1177736"/>
                  </a:lnTo>
                  <a:lnTo>
                    <a:pt x="635056" y="1190117"/>
                  </a:lnTo>
                  <a:lnTo>
                    <a:pt x="613158" y="1203450"/>
                  </a:lnTo>
                  <a:lnTo>
                    <a:pt x="591894" y="1216782"/>
                  </a:lnTo>
                  <a:lnTo>
                    <a:pt x="571900" y="1231068"/>
                  </a:lnTo>
                  <a:lnTo>
                    <a:pt x="552223" y="1245035"/>
                  </a:lnTo>
                  <a:lnTo>
                    <a:pt x="533498" y="1259638"/>
                  </a:lnTo>
                  <a:lnTo>
                    <a:pt x="516043" y="1274558"/>
                  </a:lnTo>
                  <a:lnTo>
                    <a:pt x="498588" y="1289796"/>
                  </a:lnTo>
                  <a:lnTo>
                    <a:pt x="482084" y="1305033"/>
                  </a:lnTo>
                  <a:lnTo>
                    <a:pt x="466533" y="1321223"/>
                  </a:lnTo>
                  <a:lnTo>
                    <a:pt x="451617" y="1336778"/>
                  </a:lnTo>
                  <a:lnTo>
                    <a:pt x="437653" y="1352968"/>
                  </a:lnTo>
                  <a:lnTo>
                    <a:pt x="424006" y="1369158"/>
                  </a:lnTo>
                  <a:lnTo>
                    <a:pt x="410993" y="1385666"/>
                  </a:lnTo>
                  <a:lnTo>
                    <a:pt x="398933" y="1402491"/>
                  </a:lnTo>
                  <a:lnTo>
                    <a:pt x="387191" y="1419315"/>
                  </a:lnTo>
                  <a:lnTo>
                    <a:pt x="376083" y="1436140"/>
                  </a:lnTo>
                  <a:lnTo>
                    <a:pt x="365927" y="1452965"/>
                  </a:lnTo>
                  <a:lnTo>
                    <a:pt x="356089" y="1470425"/>
                  </a:lnTo>
                  <a:lnTo>
                    <a:pt x="346567" y="1487250"/>
                  </a:lnTo>
                  <a:lnTo>
                    <a:pt x="337998" y="1504392"/>
                  </a:lnTo>
                  <a:lnTo>
                    <a:pt x="329747" y="1521534"/>
                  </a:lnTo>
                  <a:lnTo>
                    <a:pt x="322447" y="1538994"/>
                  </a:lnTo>
                  <a:lnTo>
                    <a:pt x="315465" y="1555819"/>
                  </a:lnTo>
                  <a:lnTo>
                    <a:pt x="308800" y="1572961"/>
                  </a:lnTo>
                  <a:lnTo>
                    <a:pt x="302453" y="1589786"/>
                  </a:lnTo>
                  <a:lnTo>
                    <a:pt x="297058" y="1606928"/>
                  </a:lnTo>
                  <a:lnTo>
                    <a:pt x="291345" y="1623435"/>
                  </a:lnTo>
                  <a:lnTo>
                    <a:pt x="286902" y="1640260"/>
                  </a:lnTo>
                  <a:lnTo>
                    <a:pt x="282459" y="1656767"/>
                  </a:lnTo>
                  <a:lnTo>
                    <a:pt x="278650" y="1673275"/>
                  </a:lnTo>
                  <a:lnTo>
                    <a:pt x="274525" y="1689465"/>
                  </a:lnTo>
                  <a:lnTo>
                    <a:pt x="271351" y="1705337"/>
                  </a:lnTo>
                  <a:lnTo>
                    <a:pt x="268495" y="1721210"/>
                  </a:lnTo>
                  <a:lnTo>
                    <a:pt x="265956" y="1736765"/>
                  </a:lnTo>
                  <a:lnTo>
                    <a:pt x="263734" y="1752002"/>
                  </a:lnTo>
                  <a:lnTo>
                    <a:pt x="261830" y="1766922"/>
                  </a:lnTo>
                  <a:lnTo>
                    <a:pt x="260243" y="1781525"/>
                  </a:lnTo>
                  <a:lnTo>
                    <a:pt x="257387" y="1809460"/>
                  </a:lnTo>
                  <a:lnTo>
                    <a:pt x="255482" y="1836761"/>
                  </a:lnTo>
                  <a:lnTo>
                    <a:pt x="254530" y="1861840"/>
                  </a:lnTo>
                  <a:lnTo>
                    <a:pt x="254530" y="1885331"/>
                  </a:lnTo>
                  <a:lnTo>
                    <a:pt x="254530" y="1906600"/>
                  </a:lnTo>
                  <a:lnTo>
                    <a:pt x="255482" y="1925964"/>
                  </a:lnTo>
                  <a:lnTo>
                    <a:pt x="256752" y="1943107"/>
                  </a:lnTo>
                  <a:lnTo>
                    <a:pt x="257704" y="1958027"/>
                  </a:lnTo>
                  <a:lnTo>
                    <a:pt x="260243" y="1979613"/>
                  </a:lnTo>
                  <a:lnTo>
                    <a:pt x="4126" y="1979613"/>
                  </a:lnTo>
                  <a:lnTo>
                    <a:pt x="2856" y="1963423"/>
                  </a:lnTo>
                  <a:lnTo>
                    <a:pt x="1587" y="1945964"/>
                  </a:lnTo>
                  <a:lnTo>
                    <a:pt x="952" y="1926599"/>
                  </a:lnTo>
                  <a:lnTo>
                    <a:pt x="317" y="1905648"/>
                  </a:lnTo>
                  <a:lnTo>
                    <a:pt x="0" y="1883109"/>
                  </a:lnTo>
                  <a:lnTo>
                    <a:pt x="317" y="1859300"/>
                  </a:lnTo>
                  <a:lnTo>
                    <a:pt x="1269" y="1833904"/>
                  </a:lnTo>
                  <a:lnTo>
                    <a:pt x="2856" y="1807238"/>
                  </a:lnTo>
                  <a:lnTo>
                    <a:pt x="4760" y="1779938"/>
                  </a:lnTo>
                  <a:lnTo>
                    <a:pt x="7934" y="1750732"/>
                  </a:lnTo>
                  <a:lnTo>
                    <a:pt x="11425" y="1721210"/>
                  </a:lnTo>
                  <a:lnTo>
                    <a:pt x="16186" y="1690417"/>
                  </a:lnTo>
                  <a:lnTo>
                    <a:pt x="21581" y="1658672"/>
                  </a:lnTo>
                  <a:lnTo>
                    <a:pt x="24755" y="1643117"/>
                  </a:lnTo>
                  <a:lnTo>
                    <a:pt x="28246" y="1626610"/>
                  </a:lnTo>
                  <a:lnTo>
                    <a:pt x="31737" y="1610737"/>
                  </a:lnTo>
                  <a:lnTo>
                    <a:pt x="36180" y="1594230"/>
                  </a:lnTo>
                  <a:lnTo>
                    <a:pt x="40306" y="1577405"/>
                  </a:lnTo>
                  <a:lnTo>
                    <a:pt x="45066" y="1560898"/>
                  </a:lnTo>
                  <a:lnTo>
                    <a:pt x="51414" y="1538359"/>
                  </a:lnTo>
                  <a:lnTo>
                    <a:pt x="58713" y="1516137"/>
                  </a:lnTo>
                  <a:lnTo>
                    <a:pt x="66647" y="1493599"/>
                  </a:lnTo>
                  <a:lnTo>
                    <a:pt x="75216" y="1470425"/>
                  </a:lnTo>
                  <a:lnTo>
                    <a:pt x="84737" y="1446933"/>
                  </a:lnTo>
                  <a:lnTo>
                    <a:pt x="94893" y="1422807"/>
                  </a:lnTo>
                  <a:lnTo>
                    <a:pt x="105684" y="1398999"/>
                  </a:lnTo>
                  <a:lnTo>
                    <a:pt x="117427" y="1375190"/>
                  </a:lnTo>
                  <a:lnTo>
                    <a:pt x="130121" y="1351381"/>
                  </a:lnTo>
                  <a:lnTo>
                    <a:pt x="143768" y="1326937"/>
                  </a:lnTo>
                  <a:lnTo>
                    <a:pt x="158367" y="1302811"/>
                  </a:lnTo>
                  <a:lnTo>
                    <a:pt x="173601" y="1278685"/>
                  </a:lnTo>
                  <a:lnTo>
                    <a:pt x="190422" y="1254559"/>
                  </a:lnTo>
                  <a:lnTo>
                    <a:pt x="207560" y="1230750"/>
                  </a:lnTo>
                  <a:lnTo>
                    <a:pt x="217081" y="1219005"/>
                  </a:lnTo>
                  <a:lnTo>
                    <a:pt x="226602" y="1206624"/>
                  </a:lnTo>
                  <a:lnTo>
                    <a:pt x="235805" y="1194878"/>
                  </a:lnTo>
                  <a:lnTo>
                    <a:pt x="245961" y="1183133"/>
                  </a:lnTo>
                  <a:lnTo>
                    <a:pt x="256117" y="1171387"/>
                  </a:lnTo>
                  <a:lnTo>
                    <a:pt x="266908" y="1159959"/>
                  </a:lnTo>
                  <a:lnTo>
                    <a:pt x="277381" y="1148213"/>
                  </a:lnTo>
                  <a:lnTo>
                    <a:pt x="288806" y="1137103"/>
                  </a:lnTo>
                  <a:lnTo>
                    <a:pt x="300231" y="1125675"/>
                  </a:lnTo>
                  <a:lnTo>
                    <a:pt x="311974" y="1114246"/>
                  </a:lnTo>
                  <a:lnTo>
                    <a:pt x="323717" y="1102818"/>
                  </a:lnTo>
                  <a:lnTo>
                    <a:pt x="336094" y="1092025"/>
                  </a:lnTo>
                  <a:lnTo>
                    <a:pt x="348789" y="1080914"/>
                  </a:lnTo>
                  <a:lnTo>
                    <a:pt x="361484" y="1070121"/>
                  </a:lnTo>
                  <a:lnTo>
                    <a:pt x="374813" y="1059010"/>
                  </a:lnTo>
                  <a:lnTo>
                    <a:pt x="388143" y="1048534"/>
                  </a:lnTo>
                  <a:lnTo>
                    <a:pt x="402424" y="1037741"/>
                  </a:lnTo>
                  <a:lnTo>
                    <a:pt x="416389" y="1027583"/>
                  </a:lnTo>
                  <a:lnTo>
                    <a:pt x="430988" y="1017107"/>
                  </a:lnTo>
                  <a:lnTo>
                    <a:pt x="445904" y="1007266"/>
                  </a:lnTo>
                  <a:lnTo>
                    <a:pt x="461138" y="997108"/>
                  </a:lnTo>
                  <a:lnTo>
                    <a:pt x="476689" y="987267"/>
                  </a:lnTo>
                  <a:lnTo>
                    <a:pt x="492240" y="977426"/>
                  </a:lnTo>
                  <a:lnTo>
                    <a:pt x="508743" y="968220"/>
                  </a:lnTo>
                  <a:lnTo>
                    <a:pt x="525247" y="958696"/>
                  </a:lnTo>
                  <a:lnTo>
                    <a:pt x="542385" y="949808"/>
                  </a:lnTo>
                  <a:lnTo>
                    <a:pt x="559840" y="940602"/>
                  </a:lnTo>
                  <a:lnTo>
                    <a:pt x="577295" y="931713"/>
                  </a:lnTo>
                  <a:lnTo>
                    <a:pt x="595385" y="923142"/>
                  </a:lnTo>
                  <a:lnTo>
                    <a:pt x="614110" y="914888"/>
                  </a:lnTo>
                  <a:lnTo>
                    <a:pt x="633152" y="906635"/>
                  </a:lnTo>
                  <a:lnTo>
                    <a:pt x="652195" y="898698"/>
                  </a:lnTo>
                  <a:lnTo>
                    <a:pt x="671872" y="891080"/>
                  </a:lnTo>
                  <a:lnTo>
                    <a:pt x="691866" y="883143"/>
                  </a:lnTo>
                  <a:lnTo>
                    <a:pt x="712178" y="876160"/>
                  </a:lnTo>
                  <a:lnTo>
                    <a:pt x="732807" y="868541"/>
                  </a:lnTo>
                  <a:lnTo>
                    <a:pt x="761053" y="858700"/>
                  </a:lnTo>
                  <a:lnTo>
                    <a:pt x="788346" y="848541"/>
                  </a:lnTo>
                  <a:lnTo>
                    <a:pt x="814688" y="837748"/>
                  </a:lnTo>
                  <a:lnTo>
                    <a:pt x="840078" y="826320"/>
                  </a:lnTo>
                  <a:lnTo>
                    <a:pt x="864833" y="814574"/>
                  </a:lnTo>
                  <a:lnTo>
                    <a:pt x="888318" y="801876"/>
                  </a:lnTo>
                  <a:lnTo>
                    <a:pt x="911169" y="789496"/>
                  </a:lnTo>
                  <a:lnTo>
                    <a:pt x="933067" y="776163"/>
                  </a:lnTo>
                  <a:lnTo>
                    <a:pt x="954013" y="762830"/>
                  </a:lnTo>
                  <a:lnTo>
                    <a:pt x="974642" y="749180"/>
                  </a:lnTo>
                  <a:lnTo>
                    <a:pt x="994002" y="734577"/>
                  </a:lnTo>
                  <a:lnTo>
                    <a:pt x="1012409" y="720292"/>
                  </a:lnTo>
                  <a:lnTo>
                    <a:pt x="1030500" y="705372"/>
                  </a:lnTo>
                  <a:lnTo>
                    <a:pt x="1047320" y="690134"/>
                  </a:lnTo>
                  <a:lnTo>
                    <a:pt x="1063823" y="674579"/>
                  </a:lnTo>
                  <a:lnTo>
                    <a:pt x="1079374" y="659024"/>
                  </a:lnTo>
                  <a:lnTo>
                    <a:pt x="1094291" y="642834"/>
                  </a:lnTo>
                  <a:lnTo>
                    <a:pt x="1108890" y="626962"/>
                  </a:lnTo>
                  <a:lnTo>
                    <a:pt x="1122219" y="610772"/>
                  </a:lnTo>
                  <a:lnTo>
                    <a:pt x="1135231" y="594265"/>
                  </a:lnTo>
                  <a:lnTo>
                    <a:pt x="1147292" y="577440"/>
                  </a:lnTo>
                  <a:lnTo>
                    <a:pt x="1159034" y="560615"/>
                  </a:lnTo>
                  <a:lnTo>
                    <a:pt x="1169825" y="543790"/>
                  </a:lnTo>
                  <a:lnTo>
                    <a:pt x="1180298" y="526965"/>
                  </a:lnTo>
                  <a:lnTo>
                    <a:pt x="1189819" y="510141"/>
                  </a:lnTo>
                  <a:lnTo>
                    <a:pt x="1199340" y="492998"/>
                  </a:lnTo>
                  <a:lnTo>
                    <a:pt x="1207909" y="475856"/>
                  </a:lnTo>
                  <a:lnTo>
                    <a:pt x="1216161" y="458714"/>
                  </a:lnTo>
                  <a:lnTo>
                    <a:pt x="1223778" y="441572"/>
                  </a:lnTo>
                  <a:lnTo>
                    <a:pt x="1231077" y="424429"/>
                  </a:lnTo>
                  <a:lnTo>
                    <a:pt x="1237425" y="407605"/>
                  </a:lnTo>
                  <a:lnTo>
                    <a:pt x="1243455" y="390462"/>
                  </a:lnTo>
                  <a:lnTo>
                    <a:pt x="1249485" y="373320"/>
                  </a:lnTo>
                  <a:lnTo>
                    <a:pt x="1254562" y="356495"/>
                  </a:lnTo>
                  <a:lnTo>
                    <a:pt x="1259323" y="340305"/>
                  </a:lnTo>
                  <a:lnTo>
                    <a:pt x="1264084" y="323798"/>
                  </a:lnTo>
                  <a:lnTo>
                    <a:pt x="1267892" y="307291"/>
                  </a:lnTo>
                  <a:lnTo>
                    <a:pt x="1271383" y="291101"/>
                  </a:lnTo>
                  <a:lnTo>
                    <a:pt x="1274874" y="275228"/>
                  </a:lnTo>
                  <a:lnTo>
                    <a:pt x="1277730" y="259356"/>
                  </a:lnTo>
                  <a:lnTo>
                    <a:pt x="1280269" y="243801"/>
                  </a:lnTo>
                  <a:lnTo>
                    <a:pt x="1282808" y="228563"/>
                  </a:lnTo>
                  <a:lnTo>
                    <a:pt x="1284713" y="213643"/>
                  </a:lnTo>
                  <a:lnTo>
                    <a:pt x="1286299" y="199040"/>
                  </a:lnTo>
                  <a:lnTo>
                    <a:pt x="1289156" y="170470"/>
                  </a:lnTo>
                  <a:lnTo>
                    <a:pt x="1291060" y="143804"/>
                  </a:lnTo>
                  <a:lnTo>
                    <a:pt x="1291695" y="118408"/>
                  </a:lnTo>
                  <a:lnTo>
                    <a:pt x="1292329" y="94917"/>
                  </a:lnTo>
                  <a:lnTo>
                    <a:pt x="1291695" y="73331"/>
                  </a:lnTo>
                  <a:lnTo>
                    <a:pt x="1291060" y="54284"/>
                  </a:lnTo>
                  <a:lnTo>
                    <a:pt x="1289790" y="36824"/>
                  </a:lnTo>
                  <a:lnTo>
                    <a:pt x="1288521" y="22221"/>
                  </a:lnTo>
                  <a:lnTo>
                    <a:pt x="1286299" y="0"/>
                  </a:lnTo>
                  <a:close/>
                  <a:moveTo>
                    <a:pt x="463603" y="0"/>
                  </a:moveTo>
                  <a:lnTo>
                    <a:pt x="1082623" y="0"/>
                  </a:lnTo>
                  <a:lnTo>
                    <a:pt x="1088978" y="637"/>
                  </a:lnTo>
                  <a:lnTo>
                    <a:pt x="1095016" y="1273"/>
                  </a:lnTo>
                  <a:lnTo>
                    <a:pt x="1101054" y="2865"/>
                  </a:lnTo>
                  <a:lnTo>
                    <a:pt x="1106773" y="5093"/>
                  </a:lnTo>
                  <a:lnTo>
                    <a:pt x="1112176" y="7639"/>
                  </a:lnTo>
                  <a:lnTo>
                    <a:pt x="1117260" y="10823"/>
                  </a:lnTo>
                  <a:lnTo>
                    <a:pt x="1122026" y="14324"/>
                  </a:lnTo>
                  <a:lnTo>
                    <a:pt x="1126157" y="18144"/>
                  </a:lnTo>
                  <a:lnTo>
                    <a:pt x="1130606" y="22919"/>
                  </a:lnTo>
                  <a:lnTo>
                    <a:pt x="1134102" y="27693"/>
                  </a:lnTo>
                  <a:lnTo>
                    <a:pt x="1137279" y="32786"/>
                  </a:lnTo>
                  <a:lnTo>
                    <a:pt x="1139504" y="37880"/>
                  </a:lnTo>
                  <a:lnTo>
                    <a:pt x="1141411" y="43609"/>
                  </a:lnTo>
                  <a:lnTo>
                    <a:pt x="1142999" y="49657"/>
                  </a:lnTo>
                  <a:lnTo>
                    <a:pt x="1144270" y="56024"/>
                  </a:lnTo>
                  <a:lnTo>
                    <a:pt x="1144588" y="62072"/>
                  </a:lnTo>
                  <a:lnTo>
                    <a:pt x="1144270" y="68438"/>
                  </a:lnTo>
                  <a:lnTo>
                    <a:pt x="1142999" y="74804"/>
                  </a:lnTo>
                  <a:lnTo>
                    <a:pt x="1141411" y="80534"/>
                  </a:lnTo>
                  <a:lnTo>
                    <a:pt x="1139504" y="86264"/>
                  </a:lnTo>
                  <a:lnTo>
                    <a:pt x="1137279" y="91675"/>
                  </a:lnTo>
                  <a:lnTo>
                    <a:pt x="1134102" y="96768"/>
                  </a:lnTo>
                  <a:lnTo>
                    <a:pt x="1130606" y="101543"/>
                  </a:lnTo>
                  <a:lnTo>
                    <a:pt x="1126157" y="105681"/>
                  </a:lnTo>
                  <a:lnTo>
                    <a:pt x="1122026" y="110137"/>
                  </a:lnTo>
                  <a:lnTo>
                    <a:pt x="1117260" y="113639"/>
                  </a:lnTo>
                  <a:lnTo>
                    <a:pt x="1112176" y="116504"/>
                  </a:lnTo>
                  <a:lnTo>
                    <a:pt x="1106773" y="119050"/>
                  </a:lnTo>
                  <a:lnTo>
                    <a:pt x="1101054" y="121278"/>
                  </a:lnTo>
                  <a:lnTo>
                    <a:pt x="1095016" y="122552"/>
                  </a:lnTo>
                  <a:lnTo>
                    <a:pt x="1088978" y="123825"/>
                  </a:lnTo>
                  <a:lnTo>
                    <a:pt x="1082623" y="123825"/>
                  </a:lnTo>
                  <a:lnTo>
                    <a:pt x="463603" y="123825"/>
                  </a:lnTo>
                  <a:lnTo>
                    <a:pt x="457248" y="123825"/>
                  </a:lnTo>
                  <a:lnTo>
                    <a:pt x="450892" y="122552"/>
                  </a:lnTo>
                  <a:lnTo>
                    <a:pt x="445172" y="121278"/>
                  </a:lnTo>
                  <a:lnTo>
                    <a:pt x="439135" y="119050"/>
                  </a:lnTo>
                  <a:lnTo>
                    <a:pt x="433733" y="116504"/>
                  </a:lnTo>
                  <a:lnTo>
                    <a:pt x="428648" y="113639"/>
                  </a:lnTo>
                  <a:lnTo>
                    <a:pt x="423882" y="110137"/>
                  </a:lnTo>
                  <a:lnTo>
                    <a:pt x="419433" y="105681"/>
                  </a:lnTo>
                  <a:lnTo>
                    <a:pt x="415620" y="101543"/>
                  </a:lnTo>
                  <a:lnTo>
                    <a:pt x="412124" y="96768"/>
                  </a:lnTo>
                  <a:lnTo>
                    <a:pt x="408946" y="91675"/>
                  </a:lnTo>
                  <a:lnTo>
                    <a:pt x="406087" y="86264"/>
                  </a:lnTo>
                  <a:lnTo>
                    <a:pt x="404180" y="80534"/>
                  </a:lnTo>
                  <a:lnTo>
                    <a:pt x="402591" y="74804"/>
                  </a:lnTo>
                  <a:lnTo>
                    <a:pt x="401956" y="68438"/>
                  </a:lnTo>
                  <a:lnTo>
                    <a:pt x="401638" y="62072"/>
                  </a:lnTo>
                  <a:lnTo>
                    <a:pt x="401956" y="56024"/>
                  </a:lnTo>
                  <a:lnTo>
                    <a:pt x="402591" y="49657"/>
                  </a:lnTo>
                  <a:lnTo>
                    <a:pt x="404180" y="43609"/>
                  </a:lnTo>
                  <a:lnTo>
                    <a:pt x="406087" y="37880"/>
                  </a:lnTo>
                  <a:lnTo>
                    <a:pt x="408946" y="32786"/>
                  </a:lnTo>
                  <a:lnTo>
                    <a:pt x="412124" y="27693"/>
                  </a:lnTo>
                  <a:lnTo>
                    <a:pt x="415620" y="22919"/>
                  </a:lnTo>
                  <a:lnTo>
                    <a:pt x="419433" y="18144"/>
                  </a:lnTo>
                  <a:lnTo>
                    <a:pt x="423882" y="14324"/>
                  </a:lnTo>
                  <a:lnTo>
                    <a:pt x="428648" y="10823"/>
                  </a:lnTo>
                  <a:lnTo>
                    <a:pt x="433733" y="7639"/>
                  </a:lnTo>
                  <a:lnTo>
                    <a:pt x="439135" y="5093"/>
                  </a:lnTo>
                  <a:lnTo>
                    <a:pt x="445172" y="2865"/>
                  </a:lnTo>
                  <a:lnTo>
                    <a:pt x="450892" y="1273"/>
                  </a:lnTo>
                  <a:lnTo>
                    <a:pt x="457248" y="637"/>
                  </a:lnTo>
                  <a:lnTo>
                    <a:pt x="463603" y="0"/>
                  </a:lnTo>
                  <a:close/>
                  <a:moveTo>
                    <a:pt x="4121" y="0"/>
                  </a:moveTo>
                  <a:lnTo>
                    <a:pt x="259949" y="0"/>
                  </a:lnTo>
                  <a:lnTo>
                    <a:pt x="258047" y="19063"/>
                  </a:lnTo>
                  <a:lnTo>
                    <a:pt x="256779" y="31137"/>
                  </a:lnTo>
                  <a:lnTo>
                    <a:pt x="255511" y="45752"/>
                  </a:lnTo>
                  <a:lnTo>
                    <a:pt x="254877" y="61638"/>
                  </a:lnTo>
                  <a:lnTo>
                    <a:pt x="254243" y="79430"/>
                  </a:lnTo>
                  <a:lnTo>
                    <a:pt x="254243" y="98493"/>
                  </a:lnTo>
                  <a:lnTo>
                    <a:pt x="254243" y="119463"/>
                  </a:lnTo>
                  <a:lnTo>
                    <a:pt x="255194" y="141386"/>
                  </a:lnTo>
                  <a:lnTo>
                    <a:pt x="256779" y="164897"/>
                  </a:lnTo>
                  <a:lnTo>
                    <a:pt x="258681" y="189362"/>
                  </a:lnTo>
                  <a:lnTo>
                    <a:pt x="261851" y="215097"/>
                  </a:lnTo>
                  <a:lnTo>
                    <a:pt x="265338" y="241786"/>
                  </a:lnTo>
                  <a:lnTo>
                    <a:pt x="270093" y="268792"/>
                  </a:lnTo>
                  <a:lnTo>
                    <a:pt x="272629" y="282772"/>
                  </a:lnTo>
                  <a:lnTo>
                    <a:pt x="275800" y="297069"/>
                  </a:lnTo>
                  <a:lnTo>
                    <a:pt x="279287" y="311049"/>
                  </a:lnTo>
                  <a:lnTo>
                    <a:pt x="282774" y="325664"/>
                  </a:lnTo>
                  <a:lnTo>
                    <a:pt x="286895" y="339962"/>
                  </a:lnTo>
                  <a:lnTo>
                    <a:pt x="290699" y="354577"/>
                  </a:lnTo>
                  <a:lnTo>
                    <a:pt x="295454" y="369510"/>
                  </a:lnTo>
                  <a:lnTo>
                    <a:pt x="300526" y="384443"/>
                  </a:lnTo>
                  <a:lnTo>
                    <a:pt x="305599" y="399375"/>
                  </a:lnTo>
                  <a:lnTo>
                    <a:pt x="310988" y="414308"/>
                  </a:lnTo>
                  <a:lnTo>
                    <a:pt x="317011" y="428923"/>
                  </a:lnTo>
                  <a:lnTo>
                    <a:pt x="323668" y="444492"/>
                  </a:lnTo>
                  <a:lnTo>
                    <a:pt x="330326" y="459107"/>
                  </a:lnTo>
                  <a:lnTo>
                    <a:pt x="337300" y="474040"/>
                  </a:lnTo>
                  <a:lnTo>
                    <a:pt x="344591" y="489291"/>
                  </a:lnTo>
                  <a:lnTo>
                    <a:pt x="352516" y="504223"/>
                  </a:lnTo>
                  <a:lnTo>
                    <a:pt x="361076" y="519156"/>
                  </a:lnTo>
                  <a:lnTo>
                    <a:pt x="370269" y="534089"/>
                  </a:lnTo>
                  <a:lnTo>
                    <a:pt x="379145" y="549022"/>
                  </a:lnTo>
                  <a:lnTo>
                    <a:pt x="388973" y="563955"/>
                  </a:lnTo>
                  <a:lnTo>
                    <a:pt x="399117" y="578888"/>
                  </a:lnTo>
                  <a:lnTo>
                    <a:pt x="410212" y="593503"/>
                  </a:lnTo>
                  <a:lnTo>
                    <a:pt x="420991" y="607800"/>
                  </a:lnTo>
                  <a:lnTo>
                    <a:pt x="432720" y="622416"/>
                  </a:lnTo>
                  <a:lnTo>
                    <a:pt x="445401" y="636395"/>
                  </a:lnTo>
                  <a:lnTo>
                    <a:pt x="457764" y="650693"/>
                  </a:lnTo>
                  <a:lnTo>
                    <a:pt x="471079" y="664355"/>
                  </a:lnTo>
                  <a:lnTo>
                    <a:pt x="485344" y="678017"/>
                  </a:lnTo>
                  <a:lnTo>
                    <a:pt x="499610" y="691679"/>
                  </a:lnTo>
                  <a:lnTo>
                    <a:pt x="514509" y="705023"/>
                  </a:lnTo>
                  <a:lnTo>
                    <a:pt x="530043" y="718050"/>
                  </a:lnTo>
                  <a:lnTo>
                    <a:pt x="546527" y="731076"/>
                  </a:lnTo>
                  <a:lnTo>
                    <a:pt x="563012" y="743467"/>
                  </a:lnTo>
                  <a:lnTo>
                    <a:pt x="580764" y="756176"/>
                  </a:lnTo>
                  <a:lnTo>
                    <a:pt x="598517" y="767932"/>
                  </a:lnTo>
                  <a:lnTo>
                    <a:pt x="617538" y="779688"/>
                  </a:lnTo>
                  <a:lnTo>
                    <a:pt x="599468" y="786995"/>
                  </a:lnTo>
                  <a:lnTo>
                    <a:pt x="581716" y="794621"/>
                  </a:lnTo>
                  <a:lnTo>
                    <a:pt x="564597" y="801928"/>
                  </a:lnTo>
                  <a:lnTo>
                    <a:pt x="547478" y="809871"/>
                  </a:lnTo>
                  <a:lnTo>
                    <a:pt x="530677" y="817496"/>
                  </a:lnTo>
                  <a:lnTo>
                    <a:pt x="514192" y="825440"/>
                  </a:lnTo>
                  <a:lnTo>
                    <a:pt x="498025" y="833700"/>
                  </a:lnTo>
                  <a:lnTo>
                    <a:pt x="482174" y="841961"/>
                  </a:lnTo>
                  <a:lnTo>
                    <a:pt x="466323" y="850539"/>
                  </a:lnTo>
                  <a:lnTo>
                    <a:pt x="451107" y="858800"/>
                  </a:lnTo>
                  <a:lnTo>
                    <a:pt x="435890" y="867696"/>
                  </a:lnTo>
                  <a:lnTo>
                    <a:pt x="420991" y="876275"/>
                  </a:lnTo>
                  <a:lnTo>
                    <a:pt x="406408" y="885489"/>
                  </a:lnTo>
                  <a:lnTo>
                    <a:pt x="392143" y="894385"/>
                  </a:lnTo>
                  <a:lnTo>
                    <a:pt x="377877" y="903917"/>
                  </a:lnTo>
                  <a:lnTo>
                    <a:pt x="364246" y="912813"/>
                  </a:lnTo>
                  <a:lnTo>
                    <a:pt x="347444" y="898833"/>
                  </a:lnTo>
                  <a:lnTo>
                    <a:pt x="330643" y="884218"/>
                  </a:lnTo>
                  <a:lnTo>
                    <a:pt x="314475" y="869285"/>
                  </a:lnTo>
                  <a:lnTo>
                    <a:pt x="299258" y="854352"/>
                  </a:lnTo>
                  <a:lnTo>
                    <a:pt x="284359" y="839102"/>
                  </a:lnTo>
                  <a:lnTo>
                    <a:pt x="270093" y="824169"/>
                  </a:lnTo>
                  <a:lnTo>
                    <a:pt x="255828" y="808600"/>
                  </a:lnTo>
                  <a:lnTo>
                    <a:pt x="242513" y="793350"/>
                  </a:lnTo>
                  <a:lnTo>
                    <a:pt x="229833" y="777781"/>
                  </a:lnTo>
                  <a:lnTo>
                    <a:pt x="217152" y="761895"/>
                  </a:lnTo>
                  <a:lnTo>
                    <a:pt x="205106" y="746327"/>
                  </a:lnTo>
                  <a:lnTo>
                    <a:pt x="193377" y="730441"/>
                  </a:lnTo>
                  <a:lnTo>
                    <a:pt x="182281" y="714555"/>
                  </a:lnTo>
                  <a:lnTo>
                    <a:pt x="171820" y="698669"/>
                  </a:lnTo>
                  <a:lnTo>
                    <a:pt x="161676" y="682783"/>
                  </a:lnTo>
                  <a:lnTo>
                    <a:pt x="151848" y="666579"/>
                  </a:lnTo>
                  <a:lnTo>
                    <a:pt x="142021" y="651011"/>
                  </a:lnTo>
                  <a:lnTo>
                    <a:pt x="133145" y="634807"/>
                  </a:lnTo>
                  <a:lnTo>
                    <a:pt x="124585" y="618921"/>
                  </a:lnTo>
                  <a:lnTo>
                    <a:pt x="116660" y="603035"/>
                  </a:lnTo>
                  <a:lnTo>
                    <a:pt x="108418" y="587149"/>
                  </a:lnTo>
                  <a:lnTo>
                    <a:pt x="101126" y="571263"/>
                  </a:lnTo>
                  <a:lnTo>
                    <a:pt x="93835" y="555694"/>
                  </a:lnTo>
                  <a:lnTo>
                    <a:pt x="87178" y="540126"/>
                  </a:lnTo>
                  <a:lnTo>
                    <a:pt x="81155" y="524240"/>
                  </a:lnTo>
                  <a:lnTo>
                    <a:pt x="74814" y="508989"/>
                  </a:lnTo>
                  <a:lnTo>
                    <a:pt x="68791" y="493739"/>
                  </a:lnTo>
                  <a:lnTo>
                    <a:pt x="63719" y="478488"/>
                  </a:lnTo>
                  <a:lnTo>
                    <a:pt x="58330" y="463555"/>
                  </a:lnTo>
                  <a:lnTo>
                    <a:pt x="53575" y="448622"/>
                  </a:lnTo>
                  <a:lnTo>
                    <a:pt x="45015" y="419392"/>
                  </a:lnTo>
                  <a:lnTo>
                    <a:pt x="40260" y="402870"/>
                  </a:lnTo>
                  <a:lnTo>
                    <a:pt x="36139" y="386031"/>
                  </a:lnTo>
                  <a:lnTo>
                    <a:pt x="31701" y="369510"/>
                  </a:lnTo>
                  <a:lnTo>
                    <a:pt x="28214" y="353306"/>
                  </a:lnTo>
                  <a:lnTo>
                    <a:pt x="24727" y="336784"/>
                  </a:lnTo>
                  <a:lnTo>
                    <a:pt x="21557" y="321216"/>
                  </a:lnTo>
                  <a:lnTo>
                    <a:pt x="16167" y="289444"/>
                  </a:lnTo>
                  <a:lnTo>
                    <a:pt x="11412" y="258943"/>
                  </a:lnTo>
                  <a:lnTo>
                    <a:pt x="7925" y="229077"/>
                  </a:lnTo>
                  <a:lnTo>
                    <a:pt x="4755" y="200164"/>
                  </a:lnTo>
                  <a:lnTo>
                    <a:pt x="2853" y="172205"/>
                  </a:lnTo>
                  <a:lnTo>
                    <a:pt x="1268" y="145834"/>
                  </a:lnTo>
                  <a:lnTo>
                    <a:pt x="317" y="120416"/>
                  </a:lnTo>
                  <a:lnTo>
                    <a:pt x="0" y="96587"/>
                  </a:lnTo>
                  <a:lnTo>
                    <a:pt x="317" y="73711"/>
                  </a:lnTo>
                  <a:lnTo>
                    <a:pt x="951" y="53059"/>
                  </a:lnTo>
                  <a:lnTo>
                    <a:pt x="1585" y="33361"/>
                  </a:lnTo>
                  <a:lnTo>
                    <a:pt x="2853" y="15886"/>
                  </a:lnTo>
                  <a:lnTo>
                    <a:pt x="4121" y="0"/>
                  </a:lnTo>
                  <a:close/>
                </a:path>
              </a:pathLst>
            </a:custGeom>
            <a:solidFill>
              <a:srgbClr val="28283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nvGrpSpPr>
          <p:cNvPr id="3" name="组合 2"/>
          <p:cNvGrpSpPr/>
          <p:nvPr/>
        </p:nvGrpSpPr>
        <p:grpSpPr>
          <a:xfrm>
            <a:off x="1004340" y="4927086"/>
            <a:ext cx="2324100" cy="1338995"/>
            <a:chOff x="1004340" y="4927086"/>
            <a:chExt cx="2324100" cy="1338995"/>
          </a:xfrm>
        </p:grpSpPr>
        <p:sp>
          <p:nvSpPr>
            <p:cNvPr id="40" name="文本框 39"/>
            <p:cNvSpPr txBox="1"/>
            <p:nvPr/>
          </p:nvSpPr>
          <p:spPr>
            <a:xfrm>
              <a:off x="1364643" y="4927086"/>
              <a:ext cx="1603494" cy="461665"/>
            </a:xfrm>
            <a:prstGeom prst="rect">
              <a:avLst/>
            </a:prstGeom>
            <a:noFill/>
          </p:spPr>
          <p:txBody>
            <a:bodyPr wrap="square" rtlCol="0">
              <a:spAutoFit/>
            </a:bodyPr>
            <a:lstStyle/>
            <a:p>
              <a:pPr algn="ctr"/>
              <a:r>
                <a:rPr lang="en-US" altLang="zh-CN" sz="2400" dirty="0">
                  <a:solidFill>
                    <a:schemeClr val="bg1"/>
                  </a:solidFill>
                  <a:latin typeface="Nexa Light" panose="02000000000000000000" pitchFamily="2" charset="0"/>
                </a:rPr>
                <a:t>Part One</a:t>
              </a:r>
              <a:endParaRPr lang="zh-CN" altLang="en-US" sz="2400" dirty="0">
                <a:solidFill>
                  <a:schemeClr val="bg1"/>
                </a:solidFill>
                <a:latin typeface="Nexa Light" panose="02000000000000000000" pitchFamily="2" charset="0"/>
              </a:endParaRPr>
            </a:p>
          </p:txBody>
        </p:sp>
        <p:sp>
          <p:nvSpPr>
            <p:cNvPr id="44" name="文本框 43"/>
            <p:cNvSpPr txBox="1"/>
            <p:nvPr/>
          </p:nvSpPr>
          <p:spPr>
            <a:xfrm>
              <a:off x="1004340" y="5619750"/>
              <a:ext cx="2324100" cy="646331"/>
            </a:xfrm>
            <a:prstGeom prst="rect">
              <a:avLst/>
            </a:prstGeom>
            <a:noFill/>
          </p:spPr>
          <p:txBody>
            <a:bodyPr wrap="square" rtlCol="0">
              <a:spAutoFit/>
            </a:bodyPr>
            <a:lstStyle/>
            <a:p>
              <a:pPr algn="ctr"/>
              <a:r>
                <a:rPr lang="en-US" altLang="zh-CN" sz="1200" dirty="0">
                  <a:solidFill>
                    <a:schemeClr val="bg1"/>
                  </a:solidFill>
                  <a:latin typeface="Nexa Light" panose="02000000000000000000" pitchFamily="2" charset="0"/>
                </a:rPr>
                <a:t>Use, by you or one client, in a single end product which end users are not charged for. </a:t>
              </a:r>
              <a:endParaRPr lang="zh-CN" altLang="en-US" sz="1200" dirty="0">
                <a:solidFill>
                  <a:schemeClr val="bg1"/>
                </a:solidFill>
                <a:latin typeface="Nexa Light" panose="02000000000000000000" pitchFamily="2" charset="0"/>
              </a:endParaRPr>
            </a:p>
          </p:txBody>
        </p:sp>
      </p:grpSp>
      <p:grpSp>
        <p:nvGrpSpPr>
          <p:cNvPr id="4" name="组合 3"/>
          <p:cNvGrpSpPr/>
          <p:nvPr/>
        </p:nvGrpSpPr>
        <p:grpSpPr>
          <a:xfrm>
            <a:off x="3629946" y="4927086"/>
            <a:ext cx="2324100" cy="1338995"/>
            <a:chOff x="3629946" y="4927086"/>
            <a:chExt cx="2324100" cy="1338995"/>
          </a:xfrm>
        </p:grpSpPr>
        <p:sp>
          <p:nvSpPr>
            <p:cNvPr id="41" name="文本框 40"/>
            <p:cNvSpPr txBox="1"/>
            <p:nvPr/>
          </p:nvSpPr>
          <p:spPr>
            <a:xfrm>
              <a:off x="3990249" y="4927086"/>
              <a:ext cx="1603494" cy="461665"/>
            </a:xfrm>
            <a:prstGeom prst="rect">
              <a:avLst/>
            </a:prstGeom>
            <a:noFill/>
          </p:spPr>
          <p:txBody>
            <a:bodyPr wrap="square" rtlCol="0">
              <a:spAutoFit/>
            </a:bodyPr>
            <a:lstStyle/>
            <a:p>
              <a:pPr algn="ctr"/>
              <a:r>
                <a:rPr lang="en-US" altLang="zh-CN" sz="2400" dirty="0">
                  <a:solidFill>
                    <a:schemeClr val="bg1"/>
                  </a:solidFill>
                  <a:latin typeface="Nexa Light" panose="02000000000000000000" pitchFamily="2" charset="0"/>
                </a:rPr>
                <a:t>Part Two</a:t>
              </a:r>
              <a:endParaRPr lang="zh-CN" altLang="en-US" sz="2400" dirty="0">
                <a:solidFill>
                  <a:schemeClr val="bg1"/>
                </a:solidFill>
                <a:latin typeface="Nexa Light" panose="02000000000000000000" pitchFamily="2" charset="0"/>
              </a:endParaRPr>
            </a:p>
          </p:txBody>
        </p:sp>
        <p:sp>
          <p:nvSpPr>
            <p:cNvPr id="45" name="文本框 44"/>
            <p:cNvSpPr txBox="1"/>
            <p:nvPr/>
          </p:nvSpPr>
          <p:spPr>
            <a:xfrm>
              <a:off x="3629946" y="5619750"/>
              <a:ext cx="2324100" cy="646331"/>
            </a:xfrm>
            <a:prstGeom prst="rect">
              <a:avLst/>
            </a:prstGeom>
            <a:noFill/>
          </p:spPr>
          <p:txBody>
            <a:bodyPr wrap="square" rtlCol="0">
              <a:spAutoFit/>
            </a:bodyPr>
            <a:lstStyle/>
            <a:p>
              <a:pPr algn="ctr"/>
              <a:r>
                <a:rPr lang="en-US" altLang="zh-CN" sz="1200" dirty="0">
                  <a:solidFill>
                    <a:schemeClr val="bg1"/>
                  </a:solidFill>
                  <a:latin typeface="Nexa Light" panose="02000000000000000000" pitchFamily="2" charset="0"/>
                </a:rPr>
                <a:t>Use, by you or one client, in a single end product which end users are not charged for. </a:t>
              </a:r>
              <a:endParaRPr lang="zh-CN" altLang="en-US" sz="1200" dirty="0">
                <a:solidFill>
                  <a:schemeClr val="bg1"/>
                </a:solidFill>
                <a:latin typeface="Nexa Light" panose="02000000000000000000" pitchFamily="2" charset="0"/>
              </a:endParaRPr>
            </a:p>
          </p:txBody>
        </p:sp>
      </p:grpSp>
      <p:grpSp>
        <p:nvGrpSpPr>
          <p:cNvPr id="5" name="组合 4"/>
          <p:cNvGrpSpPr/>
          <p:nvPr/>
        </p:nvGrpSpPr>
        <p:grpSpPr>
          <a:xfrm>
            <a:off x="6255552" y="4927086"/>
            <a:ext cx="2324100" cy="1338995"/>
            <a:chOff x="6255552" y="4927086"/>
            <a:chExt cx="2324100" cy="1338995"/>
          </a:xfrm>
        </p:grpSpPr>
        <p:sp>
          <p:nvSpPr>
            <p:cNvPr id="42" name="文本框 41"/>
            <p:cNvSpPr txBox="1"/>
            <p:nvPr/>
          </p:nvSpPr>
          <p:spPr>
            <a:xfrm>
              <a:off x="6615854" y="4927086"/>
              <a:ext cx="1842346" cy="461665"/>
            </a:xfrm>
            <a:prstGeom prst="rect">
              <a:avLst/>
            </a:prstGeom>
            <a:noFill/>
          </p:spPr>
          <p:txBody>
            <a:bodyPr wrap="square" rtlCol="0">
              <a:spAutoFit/>
            </a:bodyPr>
            <a:lstStyle/>
            <a:p>
              <a:pPr algn="ctr"/>
              <a:r>
                <a:rPr lang="en-US" altLang="zh-CN" sz="2400" dirty="0">
                  <a:solidFill>
                    <a:schemeClr val="bg1"/>
                  </a:solidFill>
                  <a:latin typeface="Nexa Light" panose="02000000000000000000" pitchFamily="2" charset="0"/>
                </a:rPr>
                <a:t>Part Three</a:t>
              </a:r>
              <a:endParaRPr lang="zh-CN" altLang="en-US" sz="2400" dirty="0">
                <a:solidFill>
                  <a:schemeClr val="bg1"/>
                </a:solidFill>
                <a:latin typeface="Nexa Light" panose="02000000000000000000" pitchFamily="2" charset="0"/>
              </a:endParaRPr>
            </a:p>
          </p:txBody>
        </p:sp>
        <p:sp>
          <p:nvSpPr>
            <p:cNvPr id="46" name="文本框 45"/>
            <p:cNvSpPr txBox="1"/>
            <p:nvPr/>
          </p:nvSpPr>
          <p:spPr>
            <a:xfrm>
              <a:off x="6255552" y="5619750"/>
              <a:ext cx="2324100" cy="646331"/>
            </a:xfrm>
            <a:prstGeom prst="rect">
              <a:avLst/>
            </a:prstGeom>
            <a:noFill/>
          </p:spPr>
          <p:txBody>
            <a:bodyPr wrap="square" rtlCol="0">
              <a:spAutoFit/>
            </a:bodyPr>
            <a:lstStyle/>
            <a:p>
              <a:pPr algn="ctr"/>
              <a:r>
                <a:rPr lang="en-US" altLang="zh-CN" sz="1200" dirty="0">
                  <a:solidFill>
                    <a:schemeClr val="bg1"/>
                  </a:solidFill>
                  <a:latin typeface="Nexa Light" panose="02000000000000000000" pitchFamily="2" charset="0"/>
                </a:rPr>
                <a:t>Use, by you or one client, in a single end product which end users are not charged for. </a:t>
              </a:r>
              <a:endParaRPr lang="zh-CN" altLang="en-US" sz="1200" dirty="0">
                <a:solidFill>
                  <a:schemeClr val="bg1"/>
                </a:solidFill>
                <a:latin typeface="Nexa Light" panose="02000000000000000000" pitchFamily="2" charset="0"/>
              </a:endParaRPr>
            </a:p>
          </p:txBody>
        </p:sp>
      </p:grpSp>
      <p:grpSp>
        <p:nvGrpSpPr>
          <p:cNvPr id="6" name="组合 5"/>
          <p:cNvGrpSpPr/>
          <p:nvPr/>
        </p:nvGrpSpPr>
        <p:grpSpPr>
          <a:xfrm>
            <a:off x="8881158" y="4927086"/>
            <a:ext cx="2324100" cy="1338995"/>
            <a:chOff x="8881158" y="4927086"/>
            <a:chExt cx="2324100" cy="1338995"/>
          </a:xfrm>
        </p:grpSpPr>
        <p:sp>
          <p:nvSpPr>
            <p:cNvPr id="43" name="文本框 42"/>
            <p:cNvSpPr txBox="1"/>
            <p:nvPr/>
          </p:nvSpPr>
          <p:spPr>
            <a:xfrm>
              <a:off x="9199882" y="4927086"/>
              <a:ext cx="1686651" cy="461665"/>
            </a:xfrm>
            <a:prstGeom prst="rect">
              <a:avLst/>
            </a:prstGeom>
            <a:noFill/>
          </p:spPr>
          <p:txBody>
            <a:bodyPr wrap="square" rtlCol="0">
              <a:spAutoFit/>
            </a:bodyPr>
            <a:lstStyle/>
            <a:p>
              <a:pPr algn="ctr"/>
              <a:r>
                <a:rPr lang="en-US" altLang="zh-CN" sz="2400" dirty="0">
                  <a:solidFill>
                    <a:schemeClr val="bg1"/>
                  </a:solidFill>
                  <a:latin typeface="Nexa Light" panose="02000000000000000000" pitchFamily="2" charset="0"/>
                </a:rPr>
                <a:t>Part Four</a:t>
              </a:r>
              <a:endParaRPr lang="zh-CN" altLang="en-US" sz="2400" dirty="0">
                <a:solidFill>
                  <a:schemeClr val="bg1"/>
                </a:solidFill>
                <a:latin typeface="Nexa Light" panose="02000000000000000000" pitchFamily="2" charset="0"/>
              </a:endParaRPr>
            </a:p>
          </p:txBody>
        </p:sp>
        <p:sp>
          <p:nvSpPr>
            <p:cNvPr id="47" name="文本框 46"/>
            <p:cNvSpPr txBox="1"/>
            <p:nvPr/>
          </p:nvSpPr>
          <p:spPr>
            <a:xfrm>
              <a:off x="8881158" y="5619750"/>
              <a:ext cx="2324100" cy="646331"/>
            </a:xfrm>
            <a:prstGeom prst="rect">
              <a:avLst/>
            </a:prstGeom>
            <a:noFill/>
          </p:spPr>
          <p:txBody>
            <a:bodyPr wrap="square" rtlCol="0">
              <a:spAutoFit/>
            </a:bodyPr>
            <a:lstStyle/>
            <a:p>
              <a:pPr algn="ctr"/>
              <a:r>
                <a:rPr lang="en-US" altLang="zh-CN" sz="1200" dirty="0">
                  <a:solidFill>
                    <a:schemeClr val="bg1"/>
                  </a:solidFill>
                  <a:latin typeface="Nexa Light" panose="02000000000000000000" pitchFamily="2" charset="0"/>
                </a:rPr>
                <a:t>Use, by you or one client, in a single end product which end users are not charged for. </a:t>
              </a:r>
              <a:endParaRPr lang="zh-CN" altLang="en-US" sz="1200" dirty="0">
                <a:solidFill>
                  <a:schemeClr val="bg1"/>
                </a:solidFill>
                <a:latin typeface="Nexa Light" panose="02000000000000000000" pitchFamily="2" charset="0"/>
              </a:endParaRPr>
            </a:p>
          </p:txBody>
        </p:sp>
      </p:grpSp>
    </p:spTree>
    <p:extLst>
      <p:ext uri="{BB962C8B-B14F-4D97-AF65-F5344CB8AC3E}">
        <p14:creationId xmlns:p14="http://schemas.microsoft.com/office/powerpoint/2010/main" val="102857987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37" fill="hold" grpId="0"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arn(outVertical)">
                                      <p:cBhvr>
                                        <p:cTn id="13" dur="500"/>
                                        <p:tgtEl>
                                          <p:spTgt spid="24"/>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1000"/>
                                        <p:tgtEl>
                                          <p:spTgt spid="36"/>
                                        </p:tgtEl>
                                      </p:cBhvr>
                                    </p:animEffect>
                                    <p:anim calcmode="lin" valueType="num">
                                      <p:cBhvr>
                                        <p:cTn id="18" dur="1000" fill="hold"/>
                                        <p:tgtEl>
                                          <p:spTgt spid="36"/>
                                        </p:tgtEl>
                                        <p:attrNameLst>
                                          <p:attrName>ppt_x</p:attrName>
                                        </p:attrNameLst>
                                      </p:cBhvr>
                                      <p:tavLst>
                                        <p:tav tm="0">
                                          <p:val>
                                            <p:strVal val="#ppt_x"/>
                                          </p:val>
                                        </p:tav>
                                        <p:tav tm="100000">
                                          <p:val>
                                            <p:strVal val="#ppt_x"/>
                                          </p:val>
                                        </p:tav>
                                      </p:tavLst>
                                    </p:anim>
                                    <p:anim calcmode="lin" valueType="num">
                                      <p:cBhvr>
                                        <p:cTn id="19" dur="1000" fill="hold"/>
                                        <p:tgtEl>
                                          <p:spTgt spid="36"/>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10" presetClass="entr" presetSubtype="0" fill="hold" nodeType="afterEffect">
                                  <p:stCondLst>
                                    <p:cond delay="25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750"/>
                                        <p:tgtEl>
                                          <p:spTgt spid="3"/>
                                        </p:tgtEl>
                                      </p:cBhvr>
                                    </p:animEffect>
                                  </p:childTnLst>
                                </p:cTn>
                              </p:par>
                            </p:childTnLst>
                          </p:cTn>
                        </p:par>
                        <p:par>
                          <p:cTn id="24" fill="hold">
                            <p:stCondLst>
                              <p:cond delay="3000"/>
                            </p:stCondLst>
                            <p:childTnLst>
                              <p:par>
                                <p:cTn id="25" presetID="42" presetClass="entr" presetSubtype="0"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1000"/>
                                        <p:tgtEl>
                                          <p:spTgt spid="37"/>
                                        </p:tgtEl>
                                      </p:cBhvr>
                                    </p:animEffect>
                                    <p:anim calcmode="lin" valueType="num">
                                      <p:cBhvr>
                                        <p:cTn id="28" dur="1000" fill="hold"/>
                                        <p:tgtEl>
                                          <p:spTgt spid="37"/>
                                        </p:tgtEl>
                                        <p:attrNameLst>
                                          <p:attrName>ppt_x</p:attrName>
                                        </p:attrNameLst>
                                      </p:cBhvr>
                                      <p:tavLst>
                                        <p:tav tm="0">
                                          <p:val>
                                            <p:strVal val="#ppt_x"/>
                                          </p:val>
                                        </p:tav>
                                        <p:tav tm="100000">
                                          <p:val>
                                            <p:strVal val="#ppt_x"/>
                                          </p:val>
                                        </p:tav>
                                      </p:tavLst>
                                    </p:anim>
                                    <p:anim calcmode="lin" valueType="num">
                                      <p:cBhvr>
                                        <p:cTn id="29" dur="1000" fill="hold"/>
                                        <p:tgtEl>
                                          <p:spTgt spid="37"/>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10" presetClass="entr" presetSubtype="0" fill="hold" nodeType="afterEffect">
                                  <p:stCondLst>
                                    <p:cond delay="25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750"/>
                                        <p:tgtEl>
                                          <p:spTgt spid="4"/>
                                        </p:tgtEl>
                                      </p:cBhvr>
                                    </p:animEffect>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1000"/>
                                        <p:tgtEl>
                                          <p:spTgt spid="38"/>
                                        </p:tgtEl>
                                      </p:cBhvr>
                                    </p:animEffect>
                                    <p:anim calcmode="lin" valueType="num">
                                      <p:cBhvr>
                                        <p:cTn id="38" dur="1000" fill="hold"/>
                                        <p:tgtEl>
                                          <p:spTgt spid="38"/>
                                        </p:tgtEl>
                                        <p:attrNameLst>
                                          <p:attrName>ppt_x</p:attrName>
                                        </p:attrNameLst>
                                      </p:cBhvr>
                                      <p:tavLst>
                                        <p:tav tm="0">
                                          <p:val>
                                            <p:strVal val="#ppt_x"/>
                                          </p:val>
                                        </p:tav>
                                        <p:tav tm="100000">
                                          <p:val>
                                            <p:strVal val="#ppt_x"/>
                                          </p:val>
                                        </p:tav>
                                      </p:tavLst>
                                    </p:anim>
                                    <p:anim calcmode="lin" valueType="num">
                                      <p:cBhvr>
                                        <p:cTn id="39" dur="1000" fill="hold"/>
                                        <p:tgtEl>
                                          <p:spTgt spid="38"/>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10" presetClass="entr" presetSubtype="0" fill="hold" nodeType="afterEffect">
                                  <p:stCondLst>
                                    <p:cond delay="25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750"/>
                                        <p:tgtEl>
                                          <p:spTgt spid="5"/>
                                        </p:tgtEl>
                                      </p:cBhvr>
                                    </p:animEffect>
                                  </p:childTnLst>
                                </p:cTn>
                              </p:par>
                            </p:childTnLst>
                          </p:cTn>
                        </p:par>
                        <p:par>
                          <p:cTn id="44" fill="hold">
                            <p:stCondLst>
                              <p:cond delay="7000"/>
                            </p:stCondLst>
                            <p:childTnLst>
                              <p:par>
                                <p:cTn id="45" presetID="42" presetClass="entr" presetSubtype="0" fill="hold"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1000"/>
                                        <p:tgtEl>
                                          <p:spTgt spid="39"/>
                                        </p:tgtEl>
                                      </p:cBhvr>
                                    </p:animEffect>
                                    <p:anim calcmode="lin" valueType="num">
                                      <p:cBhvr>
                                        <p:cTn id="48" dur="1000" fill="hold"/>
                                        <p:tgtEl>
                                          <p:spTgt spid="39"/>
                                        </p:tgtEl>
                                        <p:attrNameLst>
                                          <p:attrName>ppt_x</p:attrName>
                                        </p:attrNameLst>
                                      </p:cBhvr>
                                      <p:tavLst>
                                        <p:tav tm="0">
                                          <p:val>
                                            <p:strVal val="#ppt_x"/>
                                          </p:val>
                                        </p:tav>
                                        <p:tav tm="100000">
                                          <p:val>
                                            <p:strVal val="#ppt_x"/>
                                          </p:val>
                                        </p:tav>
                                      </p:tavLst>
                                    </p:anim>
                                    <p:anim calcmode="lin" valueType="num">
                                      <p:cBhvr>
                                        <p:cTn id="49" dur="1000" fill="hold"/>
                                        <p:tgtEl>
                                          <p:spTgt spid="39"/>
                                        </p:tgtEl>
                                        <p:attrNameLst>
                                          <p:attrName>ppt_y</p:attrName>
                                        </p:attrNameLst>
                                      </p:cBhvr>
                                      <p:tavLst>
                                        <p:tav tm="0">
                                          <p:val>
                                            <p:strVal val="#ppt_y+.1"/>
                                          </p:val>
                                        </p:tav>
                                        <p:tav tm="100000">
                                          <p:val>
                                            <p:strVal val="#ppt_y"/>
                                          </p:val>
                                        </p:tav>
                                      </p:tavLst>
                                    </p:anim>
                                  </p:childTnLst>
                                </p:cTn>
                              </p:par>
                            </p:childTnLst>
                          </p:cTn>
                        </p:par>
                        <p:par>
                          <p:cTn id="50" fill="hold">
                            <p:stCondLst>
                              <p:cond delay="8000"/>
                            </p:stCondLst>
                            <p:childTnLst>
                              <p:par>
                                <p:cTn id="51" presetID="10" presetClass="entr" presetSubtype="0" fill="hold" nodeType="afterEffect">
                                  <p:stCondLst>
                                    <p:cond delay="25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081862" y="1237455"/>
            <a:ext cx="7910850" cy="2813494"/>
            <a:chOff x="2431018" y="1296985"/>
            <a:chExt cx="7312601" cy="2982680"/>
          </a:xfrm>
        </p:grpSpPr>
        <p:sp>
          <p:nvSpPr>
            <p:cNvPr id="7" name="Rectangle 5"/>
            <p:cNvSpPr>
              <a:spLocks noChangeArrowheads="1"/>
            </p:cNvSpPr>
            <p:nvPr/>
          </p:nvSpPr>
          <p:spPr bwMode="auto">
            <a:xfrm>
              <a:off x="2431018" y="2477557"/>
              <a:ext cx="201392" cy="1802108"/>
            </a:xfrm>
            <a:prstGeom prst="rect">
              <a:avLst/>
            </a:prstGeom>
            <a:solidFill>
              <a:srgbClr val="02C9F8"/>
            </a:solidFill>
            <a:ln>
              <a:noFill/>
            </a:ln>
          </p:spPr>
          <p:txBody>
            <a:bodyPr vert="horz" wrap="square" lIns="91440" tIns="45720" rIns="91440" bIns="45720" numCol="1" anchor="t" anchorCtr="0" compatLnSpc="1">
              <a:prstTxWarp prst="textNoShape">
                <a:avLst/>
              </a:prstTxWarp>
            </a:bodyPr>
            <a:lstStyle/>
            <a:p>
              <a:pPr defTabSz="914377"/>
              <a:endParaRPr lang="zh-CN" altLang="en-US" sz="1351" dirty="0">
                <a:solidFill>
                  <a:prstClr val="black"/>
                </a:solidFill>
              </a:endParaRPr>
            </a:p>
          </p:txBody>
        </p:sp>
        <p:sp>
          <p:nvSpPr>
            <p:cNvPr id="8" name="Rectangle 6"/>
            <p:cNvSpPr>
              <a:spLocks noChangeArrowheads="1"/>
            </p:cNvSpPr>
            <p:nvPr/>
          </p:nvSpPr>
          <p:spPr bwMode="auto">
            <a:xfrm>
              <a:off x="2750467" y="1449765"/>
              <a:ext cx="199656" cy="2829899"/>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zh-CN" altLang="en-US" sz="1351" u="sng">
                <a:solidFill>
                  <a:prstClr val="black"/>
                </a:solidFill>
              </a:endParaRPr>
            </a:p>
          </p:txBody>
        </p:sp>
        <p:sp>
          <p:nvSpPr>
            <p:cNvPr id="9" name="Rectangle 7"/>
            <p:cNvSpPr>
              <a:spLocks noChangeArrowheads="1"/>
            </p:cNvSpPr>
            <p:nvPr/>
          </p:nvSpPr>
          <p:spPr bwMode="auto">
            <a:xfrm>
              <a:off x="3068180" y="2055676"/>
              <a:ext cx="201392" cy="2223989"/>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defTabSz="914377"/>
              <a:endParaRPr lang="zh-CN" altLang="en-US" sz="1351">
                <a:solidFill>
                  <a:prstClr val="black"/>
                </a:solidFill>
              </a:endParaRPr>
            </a:p>
          </p:txBody>
        </p:sp>
        <p:sp>
          <p:nvSpPr>
            <p:cNvPr id="10" name="Rectangle 8"/>
            <p:cNvSpPr>
              <a:spLocks noChangeArrowheads="1"/>
            </p:cNvSpPr>
            <p:nvPr/>
          </p:nvSpPr>
          <p:spPr bwMode="auto">
            <a:xfrm>
              <a:off x="3387629" y="2696310"/>
              <a:ext cx="201392" cy="158335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defTabSz="914377"/>
              <a:endParaRPr lang="zh-CN" altLang="en-US" sz="1351">
                <a:solidFill>
                  <a:prstClr val="black"/>
                </a:solidFill>
              </a:endParaRPr>
            </a:p>
          </p:txBody>
        </p:sp>
        <p:sp>
          <p:nvSpPr>
            <p:cNvPr id="14" name="Rectangle 90"/>
            <p:cNvSpPr>
              <a:spLocks noChangeArrowheads="1"/>
            </p:cNvSpPr>
            <p:nvPr/>
          </p:nvSpPr>
          <p:spPr bwMode="auto">
            <a:xfrm>
              <a:off x="4477922" y="1567822"/>
              <a:ext cx="201392" cy="2711842"/>
            </a:xfrm>
            <a:prstGeom prst="rect">
              <a:avLst/>
            </a:prstGeom>
            <a:solidFill>
              <a:srgbClr val="02C9F8"/>
            </a:solidFill>
            <a:ln>
              <a:noFill/>
            </a:ln>
          </p:spPr>
          <p:txBody>
            <a:bodyPr vert="horz" wrap="square" lIns="91440" tIns="45720" rIns="91440" bIns="45720" numCol="1" anchor="t" anchorCtr="0" compatLnSpc="1">
              <a:prstTxWarp prst="textNoShape">
                <a:avLst/>
              </a:prstTxWarp>
            </a:bodyPr>
            <a:lstStyle/>
            <a:p>
              <a:pPr defTabSz="914377"/>
              <a:endParaRPr lang="zh-CN" altLang="en-US" sz="1351" dirty="0">
                <a:solidFill>
                  <a:prstClr val="black"/>
                </a:solidFill>
              </a:endParaRPr>
            </a:p>
          </p:txBody>
        </p:sp>
        <p:sp>
          <p:nvSpPr>
            <p:cNvPr id="15" name="Rectangle 91"/>
            <p:cNvSpPr>
              <a:spLocks noChangeArrowheads="1"/>
            </p:cNvSpPr>
            <p:nvPr/>
          </p:nvSpPr>
          <p:spPr bwMode="auto">
            <a:xfrm>
              <a:off x="4795634" y="2814367"/>
              <a:ext cx="201392" cy="1465298"/>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zh-CN" altLang="en-US" sz="1351" u="sng">
                <a:solidFill>
                  <a:prstClr val="black"/>
                </a:solidFill>
              </a:endParaRPr>
            </a:p>
          </p:txBody>
        </p:sp>
        <p:sp>
          <p:nvSpPr>
            <p:cNvPr id="16" name="Rectangle 92"/>
            <p:cNvSpPr>
              <a:spLocks noChangeArrowheads="1"/>
            </p:cNvSpPr>
            <p:nvPr/>
          </p:nvSpPr>
          <p:spPr bwMode="auto">
            <a:xfrm>
              <a:off x="5115083" y="3168538"/>
              <a:ext cx="217017" cy="1111126"/>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defTabSz="914377"/>
              <a:endParaRPr lang="zh-CN" altLang="en-US" sz="1351">
                <a:solidFill>
                  <a:prstClr val="black"/>
                </a:solidFill>
              </a:endParaRPr>
            </a:p>
          </p:txBody>
        </p:sp>
        <p:sp>
          <p:nvSpPr>
            <p:cNvPr id="17" name="Rectangle 93"/>
            <p:cNvSpPr>
              <a:spLocks noChangeArrowheads="1"/>
            </p:cNvSpPr>
            <p:nvPr/>
          </p:nvSpPr>
          <p:spPr bwMode="auto">
            <a:xfrm>
              <a:off x="5432796" y="3724101"/>
              <a:ext cx="218753" cy="5555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defTabSz="914377"/>
              <a:endParaRPr lang="zh-CN" altLang="en-US" sz="1351">
                <a:solidFill>
                  <a:prstClr val="black"/>
                </a:solidFill>
              </a:endParaRPr>
            </a:p>
          </p:txBody>
        </p:sp>
        <p:sp>
          <p:nvSpPr>
            <p:cNvPr id="21" name="Rectangle 175"/>
            <p:cNvSpPr>
              <a:spLocks noChangeArrowheads="1"/>
            </p:cNvSpPr>
            <p:nvPr/>
          </p:nvSpPr>
          <p:spPr bwMode="auto">
            <a:xfrm>
              <a:off x="6540450" y="3201525"/>
              <a:ext cx="201392" cy="1078140"/>
            </a:xfrm>
            <a:prstGeom prst="rect">
              <a:avLst/>
            </a:prstGeom>
            <a:solidFill>
              <a:srgbClr val="02C9F8"/>
            </a:solidFill>
            <a:ln>
              <a:noFill/>
            </a:ln>
          </p:spPr>
          <p:txBody>
            <a:bodyPr vert="horz" wrap="square" lIns="91440" tIns="45720" rIns="91440" bIns="45720" numCol="1" anchor="t" anchorCtr="0" compatLnSpc="1">
              <a:prstTxWarp prst="textNoShape">
                <a:avLst/>
              </a:prstTxWarp>
            </a:bodyPr>
            <a:lstStyle/>
            <a:p>
              <a:pPr defTabSz="914377"/>
              <a:endParaRPr lang="zh-CN" altLang="en-US" sz="1351" dirty="0">
                <a:solidFill>
                  <a:prstClr val="black"/>
                </a:solidFill>
              </a:endParaRPr>
            </a:p>
          </p:txBody>
        </p:sp>
        <p:sp>
          <p:nvSpPr>
            <p:cNvPr id="22" name="Rectangle 176"/>
            <p:cNvSpPr>
              <a:spLocks noChangeArrowheads="1"/>
            </p:cNvSpPr>
            <p:nvPr/>
          </p:nvSpPr>
          <p:spPr bwMode="auto">
            <a:xfrm>
              <a:off x="6858162" y="3387291"/>
              <a:ext cx="201392" cy="89237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zh-CN" altLang="en-US" sz="1351" u="sng">
                <a:solidFill>
                  <a:prstClr val="black"/>
                </a:solidFill>
              </a:endParaRPr>
            </a:p>
          </p:txBody>
        </p:sp>
        <p:sp>
          <p:nvSpPr>
            <p:cNvPr id="23" name="Rectangle 177"/>
            <p:cNvSpPr>
              <a:spLocks noChangeArrowheads="1"/>
            </p:cNvSpPr>
            <p:nvPr/>
          </p:nvSpPr>
          <p:spPr bwMode="auto">
            <a:xfrm>
              <a:off x="7177611" y="3741463"/>
              <a:ext cx="201392" cy="538202"/>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defTabSz="914377"/>
              <a:endParaRPr lang="zh-CN" altLang="en-US" sz="1351">
                <a:solidFill>
                  <a:prstClr val="black"/>
                </a:solidFill>
              </a:endParaRPr>
            </a:p>
          </p:txBody>
        </p:sp>
        <p:sp>
          <p:nvSpPr>
            <p:cNvPr id="24" name="Rectangle 178"/>
            <p:cNvSpPr>
              <a:spLocks noChangeArrowheads="1"/>
            </p:cNvSpPr>
            <p:nvPr/>
          </p:nvSpPr>
          <p:spPr bwMode="auto">
            <a:xfrm>
              <a:off x="7497060" y="1296985"/>
              <a:ext cx="199656" cy="2982679"/>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defTabSz="914377"/>
              <a:endParaRPr lang="zh-CN" altLang="en-US" sz="1351">
                <a:solidFill>
                  <a:prstClr val="black"/>
                </a:solidFill>
              </a:endParaRPr>
            </a:p>
          </p:txBody>
        </p:sp>
        <p:sp>
          <p:nvSpPr>
            <p:cNvPr id="28" name="Rectangle 261"/>
            <p:cNvSpPr>
              <a:spLocks noChangeArrowheads="1"/>
            </p:cNvSpPr>
            <p:nvPr/>
          </p:nvSpPr>
          <p:spPr bwMode="auto">
            <a:xfrm>
              <a:off x="8585617" y="1753588"/>
              <a:ext cx="201392" cy="2526076"/>
            </a:xfrm>
            <a:prstGeom prst="rect">
              <a:avLst/>
            </a:prstGeom>
            <a:solidFill>
              <a:srgbClr val="02C9F8"/>
            </a:solidFill>
            <a:ln>
              <a:noFill/>
            </a:ln>
          </p:spPr>
          <p:txBody>
            <a:bodyPr vert="horz" wrap="square" lIns="91440" tIns="45720" rIns="91440" bIns="45720" numCol="1" anchor="t" anchorCtr="0" compatLnSpc="1">
              <a:prstTxWarp prst="textNoShape">
                <a:avLst/>
              </a:prstTxWarp>
            </a:bodyPr>
            <a:lstStyle/>
            <a:p>
              <a:pPr defTabSz="914377"/>
              <a:endParaRPr lang="zh-CN" altLang="en-US" sz="1351">
                <a:solidFill>
                  <a:prstClr val="black"/>
                </a:solidFill>
              </a:endParaRPr>
            </a:p>
          </p:txBody>
        </p:sp>
        <p:sp>
          <p:nvSpPr>
            <p:cNvPr id="29" name="Rectangle 262"/>
            <p:cNvSpPr>
              <a:spLocks noChangeArrowheads="1"/>
            </p:cNvSpPr>
            <p:nvPr/>
          </p:nvSpPr>
          <p:spPr bwMode="auto">
            <a:xfrm>
              <a:off x="8905066" y="1296985"/>
              <a:ext cx="201392" cy="2982679"/>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zh-CN" altLang="en-US" sz="1351" u="sng">
                <a:solidFill>
                  <a:prstClr val="black"/>
                </a:solidFill>
              </a:endParaRPr>
            </a:p>
          </p:txBody>
        </p:sp>
        <p:sp>
          <p:nvSpPr>
            <p:cNvPr id="30" name="Rectangle 263"/>
            <p:cNvSpPr>
              <a:spLocks noChangeArrowheads="1"/>
            </p:cNvSpPr>
            <p:nvPr/>
          </p:nvSpPr>
          <p:spPr bwMode="auto">
            <a:xfrm>
              <a:off x="9222778" y="1567822"/>
              <a:ext cx="201392" cy="2711842"/>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defTabSz="914377"/>
              <a:endParaRPr lang="zh-CN" altLang="en-US" sz="1351">
                <a:solidFill>
                  <a:prstClr val="black"/>
                </a:solidFill>
              </a:endParaRPr>
            </a:p>
          </p:txBody>
        </p:sp>
        <p:sp>
          <p:nvSpPr>
            <p:cNvPr id="31" name="Rectangle 264"/>
            <p:cNvSpPr>
              <a:spLocks noChangeArrowheads="1"/>
            </p:cNvSpPr>
            <p:nvPr/>
          </p:nvSpPr>
          <p:spPr bwMode="auto">
            <a:xfrm>
              <a:off x="9542227" y="2477557"/>
              <a:ext cx="201392" cy="180210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defTabSz="914377"/>
              <a:endParaRPr lang="zh-CN" altLang="en-US" sz="1351">
                <a:solidFill>
                  <a:prstClr val="black"/>
                </a:solidFill>
              </a:endParaRPr>
            </a:p>
          </p:txBody>
        </p:sp>
      </p:grpSp>
      <p:sp>
        <p:nvSpPr>
          <p:cNvPr id="43" name="文本框 42"/>
          <p:cNvSpPr txBox="1"/>
          <p:nvPr/>
        </p:nvSpPr>
        <p:spPr>
          <a:xfrm>
            <a:off x="1915753" y="4428093"/>
            <a:ext cx="1677338" cy="369332"/>
          </a:xfrm>
          <a:prstGeom prst="rect">
            <a:avLst/>
          </a:prstGeom>
          <a:noFill/>
        </p:spPr>
        <p:txBody>
          <a:bodyPr wrap="square" rtlCol="0">
            <a:spAutoFit/>
          </a:bodyPr>
          <a:lstStyle/>
          <a:p>
            <a:r>
              <a:rPr lang="en-US" altLang="zh-CN" dirty="0">
                <a:solidFill>
                  <a:schemeClr val="bg1"/>
                </a:solidFill>
                <a:latin typeface="Nexa Light" panose="02000000000000000000" pitchFamily="2" charset="0"/>
              </a:rPr>
              <a:t>Main keyword</a:t>
            </a:r>
            <a:endParaRPr lang="zh-CN" altLang="en-US" dirty="0">
              <a:solidFill>
                <a:schemeClr val="bg1"/>
              </a:solidFill>
              <a:latin typeface="Nexa Light" panose="02000000000000000000" pitchFamily="2" charset="0"/>
            </a:endParaRPr>
          </a:p>
        </p:txBody>
      </p:sp>
      <p:sp>
        <p:nvSpPr>
          <p:cNvPr id="44" name="文本框 43"/>
          <p:cNvSpPr txBox="1"/>
          <p:nvPr/>
        </p:nvSpPr>
        <p:spPr>
          <a:xfrm>
            <a:off x="4146843" y="4428093"/>
            <a:ext cx="1677338" cy="369332"/>
          </a:xfrm>
          <a:prstGeom prst="rect">
            <a:avLst/>
          </a:prstGeom>
          <a:noFill/>
        </p:spPr>
        <p:txBody>
          <a:bodyPr wrap="square" rtlCol="0">
            <a:spAutoFit/>
          </a:bodyPr>
          <a:lstStyle/>
          <a:p>
            <a:r>
              <a:rPr lang="en-US" altLang="zh-CN" dirty="0">
                <a:solidFill>
                  <a:schemeClr val="bg1"/>
                </a:solidFill>
                <a:latin typeface="Nexa Light" panose="02000000000000000000" pitchFamily="2" charset="0"/>
              </a:rPr>
              <a:t>Main keyword</a:t>
            </a:r>
            <a:endParaRPr lang="zh-CN" altLang="en-US" dirty="0">
              <a:solidFill>
                <a:schemeClr val="bg1"/>
              </a:solidFill>
              <a:latin typeface="Nexa Light" panose="02000000000000000000" pitchFamily="2" charset="0"/>
            </a:endParaRPr>
          </a:p>
        </p:txBody>
      </p:sp>
      <p:sp>
        <p:nvSpPr>
          <p:cNvPr id="45" name="文本框 44"/>
          <p:cNvSpPr txBox="1"/>
          <p:nvPr/>
        </p:nvSpPr>
        <p:spPr>
          <a:xfrm>
            <a:off x="6334391" y="4428093"/>
            <a:ext cx="1677338" cy="369332"/>
          </a:xfrm>
          <a:prstGeom prst="rect">
            <a:avLst/>
          </a:prstGeom>
          <a:noFill/>
        </p:spPr>
        <p:txBody>
          <a:bodyPr wrap="square" rtlCol="0">
            <a:spAutoFit/>
          </a:bodyPr>
          <a:lstStyle/>
          <a:p>
            <a:r>
              <a:rPr lang="en-US" altLang="zh-CN" dirty="0">
                <a:solidFill>
                  <a:schemeClr val="bg1"/>
                </a:solidFill>
                <a:latin typeface="Nexa Light" panose="02000000000000000000" pitchFamily="2" charset="0"/>
              </a:rPr>
              <a:t>Main keyword</a:t>
            </a:r>
            <a:endParaRPr lang="zh-CN" altLang="en-US" dirty="0">
              <a:solidFill>
                <a:schemeClr val="bg1"/>
              </a:solidFill>
              <a:latin typeface="Nexa Light" panose="02000000000000000000" pitchFamily="2" charset="0"/>
            </a:endParaRPr>
          </a:p>
        </p:txBody>
      </p:sp>
      <p:sp>
        <p:nvSpPr>
          <p:cNvPr id="46" name="文本框 45"/>
          <p:cNvSpPr txBox="1"/>
          <p:nvPr/>
        </p:nvSpPr>
        <p:spPr>
          <a:xfrm>
            <a:off x="8568900" y="4428093"/>
            <a:ext cx="1677338" cy="369332"/>
          </a:xfrm>
          <a:prstGeom prst="rect">
            <a:avLst/>
          </a:prstGeom>
          <a:noFill/>
        </p:spPr>
        <p:txBody>
          <a:bodyPr wrap="square" rtlCol="0">
            <a:spAutoFit/>
          </a:bodyPr>
          <a:lstStyle/>
          <a:p>
            <a:r>
              <a:rPr lang="en-US" altLang="zh-CN" dirty="0">
                <a:solidFill>
                  <a:schemeClr val="bg1"/>
                </a:solidFill>
                <a:latin typeface="Nexa Light" panose="02000000000000000000" pitchFamily="2" charset="0"/>
              </a:rPr>
              <a:t>Main keyword</a:t>
            </a:r>
            <a:endParaRPr lang="zh-CN" altLang="en-US" dirty="0">
              <a:solidFill>
                <a:schemeClr val="bg1"/>
              </a:solidFill>
              <a:latin typeface="Nexa Light" panose="02000000000000000000" pitchFamily="2" charset="0"/>
            </a:endParaRPr>
          </a:p>
        </p:txBody>
      </p:sp>
      <p:sp>
        <p:nvSpPr>
          <p:cNvPr id="47" name="矩形 46"/>
          <p:cNvSpPr/>
          <p:nvPr/>
        </p:nvSpPr>
        <p:spPr>
          <a:xfrm>
            <a:off x="3225668" y="5546215"/>
            <a:ext cx="6096000" cy="1169551"/>
          </a:xfrm>
          <a:prstGeom prst="rect">
            <a:avLst/>
          </a:prstGeom>
        </p:spPr>
        <p:txBody>
          <a:bodyPr>
            <a:spAutoFit/>
          </a:bodyPr>
          <a:lstStyle/>
          <a:p>
            <a:pPr algn="ctr"/>
            <a:r>
              <a:rPr lang="en-US" altLang="zh-CN" sz="1400" b="0" i="0" dirty="0">
                <a:solidFill>
                  <a:schemeClr val="bg1"/>
                </a:solidFill>
                <a:effectLst/>
                <a:latin typeface="Nexa Light" panose="02000000000000000000" pitchFamily="2" charset="0"/>
                <a:ea typeface="Microsoft YaHei" panose="020B0503020204020204" pitchFamily="34" charset="-122"/>
              </a:rPr>
              <a:t>No matter how bad your heart has been broken, the world doesn’t stop for your grief. The sun comes right back up the next day. No matter how bad your heart has been broken, the world doesn’t stop for your grief. The sun comes right back up the next day.</a:t>
            </a:r>
            <a:endParaRPr lang="zh-CN" altLang="en-US" sz="1400" dirty="0">
              <a:solidFill>
                <a:schemeClr val="bg1"/>
              </a:solidFill>
              <a:latin typeface="Nexa Light" panose="02000000000000000000" pitchFamily="2" charset="0"/>
            </a:endParaRPr>
          </a:p>
          <a:p>
            <a:pPr algn="ctr"/>
            <a:endParaRPr lang="zh-CN" altLang="en-US" sz="1400" dirty="0">
              <a:solidFill>
                <a:schemeClr val="bg1"/>
              </a:solidFill>
              <a:latin typeface="Nexa Light" panose="02000000000000000000" pitchFamily="2" charset="0"/>
            </a:endParaRPr>
          </a:p>
        </p:txBody>
      </p:sp>
      <p:sp>
        <p:nvSpPr>
          <p:cNvPr id="32" name="文本框 31"/>
          <p:cNvSpPr txBox="1"/>
          <p:nvPr/>
        </p:nvSpPr>
        <p:spPr>
          <a:xfrm>
            <a:off x="821054" y="361950"/>
            <a:ext cx="3619500" cy="400110"/>
          </a:xfrm>
          <a:prstGeom prst="rect">
            <a:avLst/>
          </a:prstGeom>
          <a:noFill/>
        </p:spPr>
        <p:txBody>
          <a:bodyPr wrap="square" rtlCol="0">
            <a:spAutoFit/>
          </a:bodyPr>
          <a:lstStyle/>
          <a:p>
            <a:r>
              <a:rPr lang="en-US" altLang="zh-CN" sz="2000" dirty="0">
                <a:solidFill>
                  <a:schemeClr val="bg1"/>
                </a:solidFill>
                <a:latin typeface="Nexa Light" panose="02000000000000000000" pitchFamily="2" charset="0"/>
              </a:rPr>
              <a:t>ADD THE TITLE HERE</a:t>
            </a:r>
            <a:endParaRPr lang="zh-CN" altLang="en-US" sz="2000" dirty="0">
              <a:solidFill>
                <a:schemeClr val="bg1"/>
              </a:solidFill>
              <a:latin typeface="Nexa Light" panose="02000000000000000000" pitchFamily="2" charset="0"/>
            </a:endParaRPr>
          </a:p>
        </p:txBody>
      </p:sp>
      <p:sp>
        <p:nvSpPr>
          <p:cNvPr id="33" name="矩形 32"/>
          <p:cNvSpPr/>
          <p:nvPr/>
        </p:nvSpPr>
        <p:spPr>
          <a:xfrm>
            <a:off x="821054" y="762060"/>
            <a:ext cx="6096000" cy="276999"/>
          </a:xfrm>
          <a:prstGeom prst="rect">
            <a:avLst/>
          </a:prstGeom>
        </p:spPr>
        <p:txBody>
          <a:bodyPr>
            <a:spAutoFit/>
          </a:bodyPr>
          <a:lstStyle/>
          <a:p>
            <a:r>
              <a:rPr lang="en-US" altLang="zh-CN" sz="1200" dirty="0">
                <a:solidFill>
                  <a:schemeClr val="bg1"/>
                </a:solidFill>
                <a:latin typeface="Nexa Light" panose="02000000000000000000" pitchFamily="2" charset="0"/>
              </a:rPr>
              <a:t>Use, by you or one client, in a single end product which</a:t>
            </a:r>
            <a:endParaRPr lang="zh-CN" altLang="en-US" sz="1200" dirty="0">
              <a:solidFill>
                <a:schemeClr val="bg1"/>
              </a:solidFill>
              <a:latin typeface="Nexa Light" panose="02000000000000000000" pitchFamily="2" charset="0"/>
            </a:endParaRPr>
          </a:p>
        </p:txBody>
      </p:sp>
      <p:sp>
        <p:nvSpPr>
          <p:cNvPr id="34" name="矩形 33"/>
          <p:cNvSpPr/>
          <p:nvPr/>
        </p:nvSpPr>
        <p:spPr>
          <a:xfrm>
            <a:off x="0" y="412750"/>
            <a:ext cx="45719" cy="538609"/>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14299" y="412750"/>
            <a:ext cx="619125" cy="538609"/>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286939" y="412750"/>
            <a:ext cx="273844" cy="538609"/>
          </a:xfrm>
          <a:prstGeom prst="rect">
            <a:avLst/>
          </a:prstGeom>
          <a:solidFill>
            <a:srgbClr val="02C9F8"/>
          </a:solidFill>
        </p:spPr>
        <p:txBody>
          <a:bodyPr wrap="square" rtlCol="0">
            <a:spAutoFit/>
          </a:bodyPr>
          <a:lstStyle/>
          <a:p>
            <a:pPr algn="ctr"/>
            <a:r>
              <a:rPr lang="en-US" altLang="zh-CN" sz="2800" dirty="0">
                <a:solidFill>
                  <a:schemeClr val="bg1"/>
                </a:solidFill>
                <a:latin typeface="Century Gothic" panose="020B0502020202020204" pitchFamily="34" charset="0"/>
              </a:rPr>
              <a:t>2</a:t>
            </a:r>
            <a:endParaRPr lang="zh-CN" altLang="en-US" sz="28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11778531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750"/>
                                        <p:tgtEl>
                                          <p:spTgt spid="36"/>
                                        </p:tgtEl>
                                      </p:cBhvr>
                                    </p:animEffect>
                                    <p:anim calcmode="lin" valueType="num">
                                      <p:cBhvr>
                                        <p:cTn id="16" dur="750" fill="hold"/>
                                        <p:tgtEl>
                                          <p:spTgt spid="36"/>
                                        </p:tgtEl>
                                        <p:attrNameLst>
                                          <p:attrName>ppt_x</p:attrName>
                                        </p:attrNameLst>
                                      </p:cBhvr>
                                      <p:tavLst>
                                        <p:tav tm="0">
                                          <p:val>
                                            <p:strVal val="#ppt_x"/>
                                          </p:val>
                                        </p:tav>
                                        <p:tav tm="100000">
                                          <p:val>
                                            <p:strVal val="#ppt_x"/>
                                          </p:val>
                                        </p:tav>
                                      </p:tavLst>
                                    </p:anim>
                                    <p:anim calcmode="lin" valueType="num">
                                      <p:cBhvr>
                                        <p:cTn id="17" dur="750" fill="hold"/>
                                        <p:tgtEl>
                                          <p:spTgt spid="36"/>
                                        </p:tgtEl>
                                        <p:attrNameLst>
                                          <p:attrName>ppt_y</p:attrName>
                                        </p:attrNameLst>
                                      </p:cBhvr>
                                      <p:tavLst>
                                        <p:tav tm="0">
                                          <p:val>
                                            <p:strVal val="#ppt_y+.1"/>
                                          </p:val>
                                        </p:tav>
                                        <p:tav tm="100000">
                                          <p:val>
                                            <p:strVal val="#ppt_y"/>
                                          </p:val>
                                        </p:tav>
                                      </p:tavLst>
                                    </p:anim>
                                  </p:childTnLst>
                                </p:cTn>
                              </p:par>
                            </p:childTnLst>
                          </p:cTn>
                        </p:par>
                        <p:par>
                          <p:cTn id="18" fill="hold">
                            <p:stCondLst>
                              <p:cond delay="1750"/>
                            </p:stCondLst>
                            <p:childTnLst>
                              <p:par>
                                <p:cTn id="19" presetID="42" presetClass="entr" presetSubtype="0"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1000"/>
                                        <p:tgtEl>
                                          <p:spTgt spid="32"/>
                                        </p:tgtEl>
                                      </p:cBhvr>
                                    </p:animEffect>
                                    <p:anim calcmode="lin" valueType="num">
                                      <p:cBhvr>
                                        <p:cTn id="22" dur="1000" fill="hold"/>
                                        <p:tgtEl>
                                          <p:spTgt spid="32"/>
                                        </p:tgtEl>
                                        <p:attrNameLst>
                                          <p:attrName>ppt_x</p:attrName>
                                        </p:attrNameLst>
                                      </p:cBhvr>
                                      <p:tavLst>
                                        <p:tav tm="0">
                                          <p:val>
                                            <p:strVal val="#ppt_x"/>
                                          </p:val>
                                        </p:tav>
                                        <p:tav tm="100000">
                                          <p:val>
                                            <p:strVal val="#ppt_x"/>
                                          </p:val>
                                        </p:tav>
                                      </p:tavLst>
                                    </p:anim>
                                    <p:anim calcmode="lin" valueType="num">
                                      <p:cBhvr>
                                        <p:cTn id="23" dur="1000" fill="hold"/>
                                        <p:tgtEl>
                                          <p:spTgt spid="32"/>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1000"/>
                                        <p:tgtEl>
                                          <p:spTgt spid="33"/>
                                        </p:tgtEl>
                                      </p:cBhvr>
                                    </p:animEffect>
                                    <p:anim calcmode="lin" valueType="num">
                                      <p:cBhvr>
                                        <p:cTn id="27" dur="1000" fill="hold"/>
                                        <p:tgtEl>
                                          <p:spTgt spid="33"/>
                                        </p:tgtEl>
                                        <p:attrNameLst>
                                          <p:attrName>ppt_x</p:attrName>
                                        </p:attrNameLst>
                                      </p:cBhvr>
                                      <p:tavLst>
                                        <p:tav tm="0">
                                          <p:val>
                                            <p:strVal val="#ppt_x"/>
                                          </p:val>
                                        </p:tav>
                                        <p:tav tm="100000">
                                          <p:val>
                                            <p:strVal val="#ppt_x"/>
                                          </p:val>
                                        </p:tav>
                                      </p:tavLst>
                                    </p:anim>
                                    <p:anim calcmode="lin" valueType="num">
                                      <p:cBhvr>
                                        <p:cTn id="28" dur="1000" fill="hold"/>
                                        <p:tgtEl>
                                          <p:spTgt spid="33"/>
                                        </p:tgtEl>
                                        <p:attrNameLst>
                                          <p:attrName>ppt_y</p:attrName>
                                        </p:attrNameLst>
                                      </p:cBhvr>
                                      <p:tavLst>
                                        <p:tav tm="0">
                                          <p:val>
                                            <p:strVal val="#ppt_y-.1"/>
                                          </p:val>
                                        </p:tav>
                                        <p:tav tm="100000">
                                          <p:val>
                                            <p:strVal val="#ppt_y"/>
                                          </p:val>
                                        </p:tav>
                                      </p:tavLst>
                                    </p:anim>
                                  </p:childTnLst>
                                </p:cTn>
                              </p:par>
                            </p:childTnLst>
                          </p:cTn>
                        </p:par>
                        <p:par>
                          <p:cTn id="29" fill="hold">
                            <p:stCondLst>
                              <p:cond delay="2750"/>
                            </p:stCondLst>
                            <p:childTnLst>
                              <p:par>
                                <p:cTn id="30" presetID="22" presetClass="entr" presetSubtype="4"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par>
                          <p:cTn id="33" fill="hold">
                            <p:stCondLst>
                              <p:cond delay="3250"/>
                            </p:stCondLst>
                            <p:childTnLst>
                              <p:par>
                                <p:cTn id="34" presetID="42" presetClass="entr" presetSubtype="0" fill="hold" grpId="0" nodeType="after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750"/>
                                        <p:tgtEl>
                                          <p:spTgt spid="43"/>
                                        </p:tgtEl>
                                      </p:cBhvr>
                                    </p:animEffect>
                                    <p:anim calcmode="lin" valueType="num">
                                      <p:cBhvr>
                                        <p:cTn id="37" dur="750" fill="hold"/>
                                        <p:tgtEl>
                                          <p:spTgt spid="43"/>
                                        </p:tgtEl>
                                        <p:attrNameLst>
                                          <p:attrName>ppt_x</p:attrName>
                                        </p:attrNameLst>
                                      </p:cBhvr>
                                      <p:tavLst>
                                        <p:tav tm="0">
                                          <p:val>
                                            <p:strVal val="#ppt_x"/>
                                          </p:val>
                                        </p:tav>
                                        <p:tav tm="100000">
                                          <p:val>
                                            <p:strVal val="#ppt_x"/>
                                          </p:val>
                                        </p:tav>
                                      </p:tavLst>
                                    </p:anim>
                                    <p:anim calcmode="lin" valueType="num">
                                      <p:cBhvr>
                                        <p:cTn id="38" dur="750" fill="hold"/>
                                        <p:tgtEl>
                                          <p:spTgt spid="43"/>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750"/>
                                        <p:tgtEl>
                                          <p:spTgt spid="44"/>
                                        </p:tgtEl>
                                      </p:cBhvr>
                                    </p:animEffect>
                                    <p:anim calcmode="lin" valueType="num">
                                      <p:cBhvr>
                                        <p:cTn id="42" dur="750" fill="hold"/>
                                        <p:tgtEl>
                                          <p:spTgt spid="44"/>
                                        </p:tgtEl>
                                        <p:attrNameLst>
                                          <p:attrName>ppt_x</p:attrName>
                                        </p:attrNameLst>
                                      </p:cBhvr>
                                      <p:tavLst>
                                        <p:tav tm="0">
                                          <p:val>
                                            <p:strVal val="#ppt_x"/>
                                          </p:val>
                                        </p:tav>
                                        <p:tav tm="100000">
                                          <p:val>
                                            <p:strVal val="#ppt_x"/>
                                          </p:val>
                                        </p:tav>
                                      </p:tavLst>
                                    </p:anim>
                                    <p:anim calcmode="lin" valueType="num">
                                      <p:cBhvr>
                                        <p:cTn id="43" dur="750" fill="hold"/>
                                        <p:tgtEl>
                                          <p:spTgt spid="44"/>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fade">
                                      <p:cBhvr>
                                        <p:cTn id="46" dur="750"/>
                                        <p:tgtEl>
                                          <p:spTgt spid="45"/>
                                        </p:tgtEl>
                                      </p:cBhvr>
                                    </p:animEffect>
                                    <p:anim calcmode="lin" valueType="num">
                                      <p:cBhvr>
                                        <p:cTn id="47" dur="750" fill="hold"/>
                                        <p:tgtEl>
                                          <p:spTgt spid="45"/>
                                        </p:tgtEl>
                                        <p:attrNameLst>
                                          <p:attrName>ppt_x</p:attrName>
                                        </p:attrNameLst>
                                      </p:cBhvr>
                                      <p:tavLst>
                                        <p:tav tm="0">
                                          <p:val>
                                            <p:strVal val="#ppt_x"/>
                                          </p:val>
                                        </p:tav>
                                        <p:tav tm="100000">
                                          <p:val>
                                            <p:strVal val="#ppt_x"/>
                                          </p:val>
                                        </p:tav>
                                      </p:tavLst>
                                    </p:anim>
                                    <p:anim calcmode="lin" valueType="num">
                                      <p:cBhvr>
                                        <p:cTn id="48" dur="750" fill="hold"/>
                                        <p:tgtEl>
                                          <p:spTgt spid="45"/>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fade">
                                      <p:cBhvr>
                                        <p:cTn id="51" dur="750"/>
                                        <p:tgtEl>
                                          <p:spTgt spid="46"/>
                                        </p:tgtEl>
                                      </p:cBhvr>
                                    </p:animEffect>
                                    <p:anim calcmode="lin" valueType="num">
                                      <p:cBhvr>
                                        <p:cTn id="52" dur="750" fill="hold"/>
                                        <p:tgtEl>
                                          <p:spTgt spid="46"/>
                                        </p:tgtEl>
                                        <p:attrNameLst>
                                          <p:attrName>ppt_x</p:attrName>
                                        </p:attrNameLst>
                                      </p:cBhvr>
                                      <p:tavLst>
                                        <p:tav tm="0">
                                          <p:val>
                                            <p:strVal val="#ppt_x"/>
                                          </p:val>
                                        </p:tav>
                                        <p:tav tm="100000">
                                          <p:val>
                                            <p:strVal val="#ppt_x"/>
                                          </p:val>
                                        </p:tav>
                                      </p:tavLst>
                                    </p:anim>
                                    <p:anim calcmode="lin" valueType="num">
                                      <p:cBhvr>
                                        <p:cTn id="53" dur="750" fill="hold"/>
                                        <p:tgtEl>
                                          <p:spTgt spid="46"/>
                                        </p:tgtEl>
                                        <p:attrNameLst>
                                          <p:attrName>ppt_y</p:attrName>
                                        </p:attrNameLst>
                                      </p:cBhvr>
                                      <p:tavLst>
                                        <p:tav tm="0">
                                          <p:val>
                                            <p:strVal val="#ppt_y+.1"/>
                                          </p:val>
                                        </p:tav>
                                        <p:tav tm="100000">
                                          <p:val>
                                            <p:strVal val="#ppt_y"/>
                                          </p:val>
                                        </p:tav>
                                      </p:tavLst>
                                    </p:anim>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6" grpId="0"/>
      <p:bldP spid="47" grpId="0"/>
      <p:bldP spid="32" grpId="0"/>
      <p:bldP spid="33" grpId="0"/>
      <p:bldP spid="34" grpId="0" animBg="1"/>
      <p:bldP spid="35" grpId="0" animBg="1"/>
      <p:bldP spid="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 name="组合 203"/>
          <p:cNvGrpSpPr/>
          <p:nvPr/>
        </p:nvGrpSpPr>
        <p:grpSpPr>
          <a:xfrm>
            <a:off x="5384729" y="1123350"/>
            <a:ext cx="5535684" cy="2197700"/>
            <a:chOff x="5384729" y="1331053"/>
            <a:chExt cx="5535684" cy="2197700"/>
          </a:xfrm>
        </p:grpSpPr>
        <p:sp>
          <p:nvSpPr>
            <p:cNvPr id="205" name="文本框 204"/>
            <p:cNvSpPr txBox="1"/>
            <p:nvPr/>
          </p:nvSpPr>
          <p:spPr>
            <a:xfrm>
              <a:off x="5384729" y="1684722"/>
              <a:ext cx="5535684" cy="1844031"/>
            </a:xfrm>
            <a:prstGeom prst="rect">
              <a:avLst/>
            </a:prstGeom>
            <a:noFill/>
          </p:spPr>
          <p:txBody>
            <a:bodyPr wrap="square" rtlCol="0">
              <a:spAutoFit/>
            </a:bodyPr>
            <a:lstStyle/>
            <a:p>
              <a:r>
                <a:rPr lang="en-US" altLang="zh-CN" sz="1400" dirty="0">
                  <a:solidFill>
                    <a:schemeClr val="bg1"/>
                  </a:solidFill>
                  <a:latin typeface="Nexa Light" panose="02000000000000000000" pitchFamily="2" charset="0"/>
                  <a:ea typeface="Microsoft YaHei" panose="020B0503020204020204" pitchFamily="34" charset="-122"/>
                </a:rPr>
                <a:t>No matter how bad your heart has been broken, the world doesn’t stop for your grief. The sun comes right back up the next day. No matter how bad your heart has</a:t>
              </a:r>
              <a:endParaRPr lang="zh-CN" altLang="en-US" sz="1400" dirty="0">
                <a:solidFill>
                  <a:schemeClr val="bg1"/>
                </a:solidFill>
                <a:latin typeface="Nexa Light" panose="02000000000000000000" pitchFamily="2" charset="0"/>
              </a:endParaRPr>
            </a:p>
            <a:p>
              <a:pPr>
                <a:lnSpc>
                  <a:spcPts val="3000"/>
                </a:lnSpc>
              </a:pPr>
              <a:endParaRPr lang="zh-CN" altLang="en-US" sz="1400" dirty="0">
                <a:solidFill>
                  <a:schemeClr val="bg1"/>
                </a:solidFill>
              </a:endParaRPr>
            </a:p>
            <a:p>
              <a:pPr>
                <a:lnSpc>
                  <a:spcPts val="3000"/>
                </a:lnSpc>
              </a:pPr>
              <a:endParaRPr lang="zh-CN" altLang="en-US" sz="1400" dirty="0">
                <a:solidFill>
                  <a:schemeClr val="bg1"/>
                </a:solidFill>
              </a:endParaRPr>
            </a:p>
            <a:p>
              <a:pPr>
                <a:lnSpc>
                  <a:spcPts val="3000"/>
                </a:lnSpc>
              </a:pPr>
              <a:endParaRPr lang="zh-CN" altLang="en-US" sz="1400" dirty="0">
                <a:solidFill>
                  <a:schemeClr val="bg1"/>
                </a:solidFill>
              </a:endParaRPr>
            </a:p>
          </p:txBody>
        </p:sp>
        <p:sp>
          <p:nvSpPr>
            <p:cNvPr id="206" name="文本框 205"/>
            <p:cNvSpPr txBox="1"/>
            <p:nvPr/>
          </p:nvSpPr>
          <p:spPr>
            <a:xfrm>
              <a:off x="5384729" y="1331053"/>
              <a:ext cx="3091613" cy="400110"/>
            </a:xfrm>
            <a:prstGeom prst="rect">
              <a:avLst/>
            </a:prstGeom>
            <a:noFill/>
          </p:spPr>
          <p:txBody>
            <a:bodyPr wrap="square" rtlCol="0">
              <a:spAutoFit/>
            </a:bodyPr>
            <a:lstStyle>
              <a:defPPr>
                <a:defRPr lang="zh-CN"/>
              </a:defPPr>
              <a:lvl1pPr>
                <a:defRPr sz="2000">
                  <a:solidFill>
                    <a:schemeClr val="tx1">
                      <a:lumMod val="75000"/>
                      <a:lumOff val="25000"/>
                    </a:schemeClr>
                  </a:solidFill>
                </a:defRPr>
              </a:lvl1pPr>
            </a:lstStyle>
            <a:p>
              <a:r>
                <a:rPr lang="en-US" altLang="zh-CN" dirty="0">
                  <a:solidFill>
                    <a:schemeClr val="bg1"/>
                  </a:solidFill>
                  <a:latin typeface="Nexa Light" panose="02000000000000000000" pitchFamily="2" charset="0"/>
                </a:rPr>
                <a:t>Text here to add title</a:t>
              </a:r>
              <a:endParaRPr lang="zh-CN" altLang="en-US" dirty="0">
                <a:solidFill>
                  <a:schemeClr val="bg1"/>
                </a:solidFill>
                <a:latin typeface="Nexa Light" panose="02000000000000000000" pitchFamily="2" charset="0"/>
              </a:endParaRPr>
            </a:p>
          </p:txBody>
        </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0029" y="1183490"/>
            <a:ext cx="3267764" cy="4909317"/>
          </a:xfrm>
          <a:prstGeom prst="rect">
            <a:avLst/>
          </a:prstGeom>
        </p:spPr>
      </p:pic>
      <p:sp>
        <p:nvSpPr>
          <p:cNvPr id="16" name="AutoShape 7"/>
          <p:cNvSpPr>
            <a:spLocks/>
          </p:cNvSpPr>
          <p:nvPr/>
        </p:nvSpPr>
        <p:spPr bwMode="auto">
          <a:xfrm>
            <a:off x="982392" y="4479369"/>
            <a:ext cx="3771660" cy="1597581"/>
          </a:xfrm>
          <a:custGeom>
            <a:avLst/>
            <a:gdLst>
              <a:gd name="T0" fmla="*/ 6348412 w 21600"/>
              <a:gd name="T1" fmla="*/ 2533650 h 21600"/>
              <a:gd name="T2" fmla="*/ 6348412 w 21600"/>
              <a:gd name="T3" fmla="*/ 2533650 h 21600"/>
              <a:gd name="T4" fmla="*/ 6348412 w 21600"/>
              <a:gd name="T5" fmla="*/ 2533650 h 21600"/>
              <a:gd name="T6" fmla="*/ 6348412 w 21600"/>
              <a:gd name="T7" fmla="*/ 25336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02C9F8">
              <a:alpha val="70195"/>
            </a:srgbClr>
          </a:solidFill>
          <a:ln>
            <a:noFill/>
          </a:ln>
          <a:effectLst/>
        </p:spPr>
        <p:txBody>
          <a:bodyPr lIns="0" tIns="0" rIns="0" bIns="0" anchor="ctr"/>
          <a:lstStyle/>
          <a:p>
            <a:pPr algn="ctr" defTabSz="825500" fontAlgn="base" hangingPunct="0">
              <a:spcBef>
                <a:spcPct val="0"/>
              </a:spcBef>
              <a:spcAft>
                <a:spcPct val="0"/>
              </a:spcAft>
            </a:pPr>
            <a:endParaRPr lang="zh-CN" altLang="en-US" sz="8000">
              <a:solidFill>
                <a:srgbClr val="FFFFFF"/>
              </a:solidFill>
              <a:latin typeface="League Gothic" panose="00000500000000000000" pitchFamily="50" charset="0"/>
              <a:ea typeface="MS PGothic" panose="020B0600070205080204" pitchFamily="34" charset="-128"/>
              <a:sym typeface="League Gothic" panose="00000500000000000000" pitchFamily="50" charset="0"/>
            </a:endParaRPr>
          </a:p>
        </p:txBody>
      </p:sp>
      <p:sp>
        <p:nvSpPr>
          <p:cNvPr id="15" name="文本框 14">
            <a:extLst>
              <a:ext uri="{FF2B5EF4-FFF2-40B4-BE49-F238E27FC236}">
                <a16:creationId xmlns:a16="http://schemas.microsoft.com/office/drawing/2014/main" id="{14A666A3-B0EE-42DB-81CF-03FCDE95D706}"/>
              </a:ext>
            </a:extLst>
          </p:cNvPr>
          <p:cNvSpPr txBox="1"/>
          <p:nvPr/>
        </p:nvSpPr>
        <p:spPr>
          <a:xfrm>
            <a:off x="821054" y="361950"/>
            <a:ext cx="3619500" cy="400110"/>
          </a:xfrm>
          <a:prstGeom prst="rect">
            <a:avLst/>
          </a:prstGeom>
          <a:noFill/>
        </p:spPr>
        <p:txBody>
          <a:bodyPr wrap="square" rtlCol="0">
            <a:spAutoFit/>
          </a:bodyPr>
          <a:lstStyle/>
          <a:p>
            <a:r>
              <a:rPr lang="en-US" altLang="zh-CN" sz="2000" dirty="0">
                <a:solidFill>
                  <a:schemeClr val="bg1"/>
                </a:solidFill>
                <a:latin typeface="Nexa Light" panose="02000000000000000000" pitchFamily="2" charset="0"/>
              </a:rPr>
              <a:t>ADD THE TITLE HERE</a:t>
            </a:r>
            <a:endParaRPr lang="zh-CN" altLang="en-US" sz="2000" dirty="0">
              <a:solidFill>
                <a:schemeClr val="bg1"/>
              </a:solidFill>
              <a:latin typeface="Nexa Light" panose="02000000000000000000" pitchFamily="2" charset="0"/>
            </a:endParaRPr>
          </a:p>
        </p:txBody>
      </p:sp>
      <p:sp>
        <p:nvSpPr>
          <p:cNvPr id="17" name="矩形 16">
            <a:extLst>
              <a:ext uri="{FF2B5EF4-FFF2-40B4-BE49-F238E27FC236}">
                <a16:creationId xmlns:a16="http://schemas.microsoft.com/office/drawing/2014/main" id="{09B9B6FD-3D8F-44AF-AF20-711B52BF44D0}"/>
              </a:ext>
            </a:extLst>
          </p:cNvPr>
          <p:cNvSpPr/>
          <p:nvPr/>
        </p:nvSpPr>
        <p:spPr>
          <a:xfrm>
            <a:off x="821054" y="762060"/>
            <a:ext cx="6096000" cy="276999"/>
          </a:xfrm>
          <a:prstGeom prst="rect">
            <a:avLst/>
          </a:prstGeom>
        </p:spPr>
        <p:txBody>
          <a:bodyPr>
            <a:spAutoFit/>
          </a:bodyPr>
          <a:lstStyle/>
          <a:p>
            <a:r>
              <a:rPr lang="en-US" altLang="zh-CN" sz="1200" dirty="0">
                <a:solidFill>
                  <a:schemeClr val="bg1"/>
                </a:solidFill>
                <a:latin typeface="Nexa Light" panose="02000000000000000000" pitchFamily="2" charset="0"/>
              </a:rPr>
              <a:t>Use, by you or one client, in a single end product which</a:t>
            </a:r>
            <a:endParaRPr lang="zh-CN" altLang="en-US" sz="1200" dirty="0">
              <a:solidFill>
                <a:schemeClr val="bg1"/>
              </a:solidFill>
              <a:latin typeface="Nexa Light" panose="02000000000000000000" pitchFamily="2" charset="0"/>
            </a:endParaRPr>
          </a:p>
        </p:txBody>
      </p:sp>
      <p:sp>
        <p:nvSpPr>
          <p:cNvPr id="18" name="矩形 17">
            <a:extLst>
              <a:ext uri="{FF2B5EF4-FFF2-40B4-BE49-F238E27FC236}">
                <a16:creationId xmlns:a16="http://schemas.microsoft.com/office/drawing/2014/main" id="{658AE5EF-8F2E-4992-88BF-2007D62A7109}"/>
              </a:ext>
            </a:extLst>
          </p:cNvPr>
          <p:cNvSpPr/>
          <p:nvPr/>
        </p:nvSpPr>
        <p:spPr>
          <a:xfrm>
            <a:off x="0" y="412750"/>
            <a:ext cx="45719" cy="538609"/>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41441998-6F40-43DD-AC34-DE4EBDC66D7E}"/>
              </a:ext>
            </a:extLst>
          </p:cNvPr>
          <p:cNvSpPr/>
          <p:nvPr/>
        </p:nvSpPr>
        <p:spPr>
          <a:xfrm>
            <a:off x="114299" y="412750"/>
            <a:ext cx="619125" cy="538609"/>
          </a:xfrm>
          <a:prstGeom prst="rect">
            <a:avLst/>
          </a:prstGeom>
          <a:solidFill>
            <a:srgbClr val="02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D0549F87-4E57-492E-BDB1-15857D8DEAD5}"/>
              </a:ext>
            </a:extLst>
          </p:cNvPr>
          <p:cNvSpPr txBox="1"/>
          <p:nvPr/>
        </p:nvSpPr>
        <p:spPr>
          <a:xfrm>
            <a:off x="286939" y="412750"/>
            <a:ext cx="273844" cy="538609"/>
          </a:xfrm>
          <a:prstGeom prst="rect">
            <a:avLst/>
          </a:prstGeom>
          <a:solidFill>
            <a:srgbClr val="02C9F8"/>
          </a:solidFill>
        </p:spPr>
        <p:txBody>
          <a:bodyPr wrap="square" rtlCol="0">
            <a:spAutoFit/>
          </a:bodyPr>
          <a:lstStyle/>
          <a:p>
            <a:pPr algn="ctr"/>
            <a:r>
              <a:rPr lang="en-US" altLang="zh-CN" sz="2800" dirty="0">
                <a:solidFill>
                  <a:schemeClr val="bg1"/>
                </a:solidFill>
                <a:latin typeface="Century Gothic" panose="020B0502020202020204" pitchFamily="34" charset="0"/>
              </a:rPr>
              <a:t>2</a:t>
            </a:r>
            <a:endParaRPr lang="zh-CN" altLang="en-US" sz="2800" dirty="0">
              <a:solidFill>
                <a:schemeClr val="bg1"/>
              </a:solidFill>
              <a:latin typeface="Century Gothic" panose="020B0502020202020204" pitchFamily="34" charset="0"/>
            </a:endParaRPr>
          </a:p>
        </p:txBody>
      </p:sp>
      <p:grpSp>
        <p:nvGrpSpPr>
          <p:cNvPr id="21" name="组合 20">
            <a:extLst>
              <a:ext uri="{FF2B5EF4-FFF2-40B4-BE49-F238E27FC236}">
                <a16:creationId xmlns:a16="http://schemas.microsoft.com/office/drawing/2014/main" id="{886E14BE-A275-47FF-891A-45ED15316746}"/>
              </a:ext>
            </a:extLst>
          </p:cNvPr>
          <p:cNvGrpSpPr/>
          <p:nvPr/>
        </p:nvGrpSpPr>
        <p:grpSpPr>
          <a:xfrm>
            <a:off x="5384729" y="2432179"/>
            <a:ext cx="5535684" cy="2197700"/>
            <a:chOff x="5384729" y="1331053"/>
            <a:chExt cx="5535684" cy="2197700"/>
          </a:xfrm>
        </p:grpSpPr>
        <p:sp>
          <p:nvSpPr>
            <p:cNvPr id="22" name="文本框 21">
              <a:extLst>
                <a:ext uri="{FF2B5EF4-FFF2-40B4-BE49-F238E27FC236}">
                  <a16:creationId xmlns:a16="http://schemas.microsoft.com/office/drawing/2014/main" id="{CA8FCF42-C59C-459A-A137-C451DC48C863}"/>
                </a:ext>
              </a:extLst>
            </p:cNvPr>
            <p:cNvSpPr txBox="1"/>
            <p:nvPr/>
          </p:nvSpPr>
          <p:spPr>
            <a:xfrm>
              <a:off x="5384729" y="1684722"/>
              <a:ext cx="5535684" cy="1844031"/>
            </a:xfrm>
            <a:prstGeom prst="rect">
              <a:avLst/>
            </a:prstGeom>
            <a:noFill/>
          </p:spPr>
          <p:txBody>
            <a:bodyPr wrap="square" rtlCol="0">
              <a:spAutoFit/>
            </a:bodyPr>
            <a:lstStyle/>
            <a:p>
              <a:r>
                <a:rPr lang="en-US" altLang="zh-CN" sz="1400" dirty="0">
                  <a:solidFill>
                    <a:schemeClr val="bg1"/>
                  </a:solidFill>
                  <a:latin typeface="Nexa Light" panose="02000000000000000000" pitchFamily="2" charset="0"/>
                  <a:ea typeface="Microsoft YaHei" panose="020B0503020204020204" pitchFamily="34" charset="-122"/>
                </a:rPr>
                <a:t>No matter how bad your heart has been broken, the world doesn’t stop for your grief. The sun comes right back up the next day. No matter how bad your heart has</a:t>
              </a:r>
              <a:endParaRPr lang="zh-CN" altLang="en-US" sz="1400" dirty="0">
                <a:solidFill>
                  <a:schemeClr val="bg1"/>
                </a:solidFill>
                <a:latin typeface="Nexa Light" panose="02000000000000000000" pitchFamily="2" charset="0"/>
              </a:endParaRPr>
            </a:p>
            <a:p>
              <a:pPr>
                <a:lnSpc>
                  <a:spcPts val="3000"/>
                </a:lnSpc>
              </a:pPr>
              <a:endParaRPr lang="zh-CN" altLang="en-US" sz="1400" dirty="0">
                <a:solidFill>
                  <a:schemeClr val="bg1"/>
                </a:solidFill>
              </a:endParaRPr>
            </a:p>
            <a:p>
              <a:pPr>
                <a:lnSpc>
                  <a:spcPts val="3000"/>
                </a:lnSpc>
              </a:pPr>
              <a:endParaRPr lang="zh-CN" altLang="en-US" sz="1400" dirty="0">
                <a:solidFill>
                  <a:schemeClr val="bg1"/>
                </a:solidFill>
              </a:endParaRPr>
            </a:p>
            <a:p>
              <a:pPr>
                <a:lnSpc>
                  <a:spcPts val="3000"/>
                </a:lnSpc>
              </a:pPr>
              <a:endParaRPr lang="zh-CN" altLang="en-US" sz="1400" dirty="0">
                <a:solidFill>
                  <a:schemeClr val="bg1"/>
                </a:solidFill>
              </a:endParaRPr>
            </a:p>
          </p:txBody>
        </p:sp>
        <p:sp>
          <p:nvSpPr>
            <p:cNvPr id="23" name="文本框 22">
              <a:extLst>
                <a:ext uri="{FF2B5EF4-FFF2-40B4-BE49-F238E27FC236}">
                  <a16:creationId xmlns:a16="http://schemas.microsoft.com/office/drawing/2014/main" id="{276D1FD4-B9DB-45E6-8D6C-A1DD790C1F05}"/>
                </a:ext>
              </a:extLst>
            </p:cNvPr>
            <p:cNvSpPr txBox="1"/>
            <p:nvPr/>
          </p:nvSpPr>
          <p:spPr>
            <a:xfrm>
              <a:off x="5384729" y="1331053"/>
              <a:ext cx="3091613" cy="400110"/>
            </a:xfrm>
            <a:prstGeom prst="rect">
              <a:avLst/>
            </a:prstGeom>
            <a:noFill/>
          </p:spPr>
          <p:txBody>
            <a:bodyPr wrap="square" rtlCol="0">
              <a:spAutoFit/>
            </a:bodyPr>
            <a:lstStyle>
              <a:defPPr>
                <a:defRPr lang="zh-CN"/>
              </a:defPPr>
              <a:lvl1pPr>
                <a:defRPr sz="2000">
                  <a:solidFill>
                    <a:schemeClr val="tx1">
                      <a:lumMod val="75000"/>
                      <a:lumOff val="25000"/>
                    </a:schemeClr>
                  </a:solidFill>
                </a:defRPr>
              </a:lvl1pPr>
            </a:lstStyle>
            <a:p>
              <a:r>
                <a:rPr lang="en-US" altLang="zh-CN" dirty="0">
                  <a:solidFill>
                    <a:schemeClr val="bg1"/>
                  </a:solidFill>
                  <a:latin typeface="Nexa Light" panose="02000000000000000000" pitchFamily="2" charset="0"/>
                </a:rPr>
                <a:t>Text here to add title</a:t>
              </a:r>
              <a:endParaRPr lang="zh-CN" altLang="en-US" dirty="0">
                <a:solidFill>
                  <a:schemeClr val="bg1"/>
                </a:solidFill>
                <a:latin typeface="Nexa Light" panose="02000000000000000000" pitchFamily="2" charset="0"/>
              </a:endParaRPr>
            </a:p>
          </p:txBody>
        </p:sp>
      </p:grpSp>
      <p:grpSp>
        <p:nvGrpSpPr>
          <p:cNvPr id="24" name="组合 23">
            <a:extLst>
              <a:ext uri="{FF2B5EF4-FFF2-40B4-BE49-F238E27FC236}">
                <a16:creationId xmlns:a16="http://schemas.microsoft.com/office/drawing/2014/main" id="{E18980F5-8B26-4A3F-908A-BEDA85D90BF7}"/>
              </a:ext>
            </a:extLst>
          </p:cNvPr>
          <p:cNvGrpSpPr/>
          <p:nvPr/>
        </p:nvGrpSpPr>
        <p:grpSpPr>
          <a:xfrm>
            <a:off x="5384729" y="3741008"/>
            <a:ext cx="5535684" cy="2197700"/>
            <a:chOff x="5384729" y="1331053"/>
            <a:chExt cx="5535684" cy="2197700"/>
          </a:xfrm>
        </p:grpSpPr>
        <p:sp>
          <p:nvSpPr>
            <p:cNvPr id="25" name="文本框 24">
              <a:extLst>
                <a:ext uri="{FF2B5EF4-FFF2-40B4-BE49-F238E27FC236}">
                  <a16:creationId xmlns:a16="http://schemas.microsoft.com/office/drawing/2014/main" id="{7FCD15D2-FECE-4A01-BF0C-DD3E67875B74}"/>
                </a:ext>
              </a:extLst>
            </p:cNvPr>
            <p:cNvSpPr txBox="1"/>
            <p:nvPr/>
          </p:nvSpPr>
          <p:spPr>
            <a:xfrm>
              <a:off x="5384729" y="1684722"/>
              <a:ext cx="5535684" cy="1844031"/>
            </a:xfrm>
            <a:prstGeom prst="rect">
              <a:avLst/>
            </a:prstGeom>
            <a:noFill/>
          </p:spPr>
          <p:txBody>
            <a:bodyPr wrap="square" rtlCol="0">
              <a:spAutoFit/>
            </a:bodyPr>
            <a:lstStyle/>
            <a:p>
              <a:r>
                <a:rPr lang="en-US" altLang="zh-CN" sz="1400" dirty="0">
                  <a:solidFill>
                    <a:schemeClr val="bg1"/>
                  </a:solidFill>
                  <a:latin typeface="Nexa Light" panose="02000000000000000000" pitchFamily="2" charset="0"/>
                  <a:ea typeface="Microsoft YaHei" panose="020B0503020204020204" pitchFamily="34" charset="-122"/>
                </a:rPr>
                <a:t>No matter how bad your heart has been broken, the world doesn’t stop for your grief. The sun comes right back up the next day. No matter how bad your heart has</a:t>
              </a:r>
              <a:endParaRPr lang="zh-CN" altLang="en-US" sz="1400" dirty="0">
                <a:solidFill>
                  <a:schemeClr val="bg1"/>
                </a:solidFill>
                <a:latin typeface="Nexa Light" panose="02000000000000000000" pitchFamily="2" charset="0"/>
              </a:endParaRPr>
            </a:p>
            <a:p>
              <a:pPr>
                <a:lnSpc>
                  <a:spcPts val="3000"/>
                </a:lnSpc>
              </a:pPr>
              <a:endParaRPr lang="zh-CN" altLang="en-US" sz="1400" dirty="0">
                <a:solidFill>
                  <a:schemeClr val="bg1"/>
                </a:solidFill>
              </a:endParaRPr>
            </a:p>
            <a:p>
              <a:pPr>
                <a:lnSpc>
                  <a:spcPts val="3000"/>
                </a:lnSpc>
              </a:pPr>
              <a:endParaRPr lang="zh-CN" altLang="en-US" sz="1400" dirty="0">
                <a:solidFill>
                  <a:schemeClr val="bg1"/>
                </a:solidFill>
              </a:endParaRPr>
            </a:p>
            <a:p>
              <a:pPr>
                <a:lnSpc>
                  <a:spcPts val="3000"/>
                </a:lnSpc>
              </a:pPr>
              <a:endParaRPr lang="zh-CN" altLang="en-US" sz="1400" dirty="0">
                <a:solidFill>
                  <a:schemeClr val="bg1"/>
                </a:solidFill>
              </a:endParaRPr>
            </a:p>
          </p:txBody>
        </p:sp>
        <p:sp>
          <p:nvSpPr>
            <p:cNvPr id="26" name="文本框 25">
              <a:extLst>
                <a:ext uri="{FF2B5EF4-FFF2-40B4-BE49-F238E27FC236}">
                  <a16:creationId xmlns:a16="http://schemas.microsoft.com/office/drawing/2014/main" id="{15577F50-1F40-485F-BE10-DF0FF3499150}"/>
                </a:ext>
              </a:extLst>
            </p:cNvPr>
            <p:cNvSpPr txBox="1"/>
            <p:nvPr/>
          </p:nvSpPr>
          <p:spPr>
            <a:xfrm>
              <a:off x="5384729" y="1331053"/>
              <a:ext cx="3091613" cy="400110"/>
            </a:xfrm>
            <a:prstGeom prst="rect">
              <a:avLst/>
            </a:prstGeom>
            <a:noFill/>
          </p:spPr>
          <p:txBody>
            <a:bodyPr wrap="square" rtlCol="0">
              <a:spAutoFit/>
            </a:bodyPr>
            <a:lstStyle>
              <a:defPPr>
                <a:defRPr lang="zh-CN"/>
              </a:defPPr>
              <a:lvl1pPr>
                <a:defRPr sz="2000">
                  <a:solidFill>
                    <a:schemeClr val="tx1">
                      <a:lumMod val="75000"/>
                      <a:lumOff val="25000"/>
                    </a:schemeClr>
                  </a:solidFill>
                </a:defRPr>
              </a:lvl1pPr>
            </a:lstStyle>
            <a:p>
              <a:r>
                <a:rPr lang="en-US" altLang="zh-CN" dirty="0">
                  <a:solidFill>
                    <a:schemeClr val="bg1"/>
                  </a:solidFill>
                  <a:latin typeface="Nexa Light" panose="02000000000000000000" pitchFamily="2" charset="0"/>
                </a:rPr>
                <a:t>Text here to add title</a:t>
              </a:r>
              <a:endParaRPr lang="zh-CN" altLang="en-US" dirty="0">
                <a:solidFill>
                  <a:schemeClr val="bg1"/>
                </a:solidFill>
                <a:latin typeface="Nexa Light" panose="02000000000000000000" pitchFamily="2" charset="0"/>
              </a:endParaRPr>
            </a:p>
          </p:txBody>
        </p:sp>
      </p:grpSp>
      <p:grpSp>
        <p:nvGrpSpPr>
          <p:cNvPr id="27" name="组合 26">
            <a:extLst>
              <a:ext uri="{FF2B5EF4-FFF2-40B4-BE49-F238E27FC236}">
                <a16:creationId xmlns:a16="http://schemas.microsoft.com/office/drawing/2014/main" id="{7CF5ADA5-4538-4A95-9AE7-44784C8CF68A}"/>
              </a:ext>
            </a:extLst>
          </p:cNvPr>
          <p:cNvGrpSpPr/>
          <p:nvPr/>
        </p:nvGrpSpPr>
        <p:grpSpPr>
          <a:xfrm>
            <a:off x="5384729" y="5049838"/>
            <a:ext cx="5535684" cy="2197700"/>
            <a:chOff x="5384729" y="1331053"/>
            <a:chExt cx="5535684" cy="2197700"/>
          </a:xfrm>
        </p:grpSpPr>
        <p:sp>
          <p:nvSpPr>
            <p:cNvPr id="28" name="文本框 27">
              <a:extLst>
                <a:ext uri="{FF2B5EF4-FFF2-40B4-BE49-F238E27FC236}">
                  <a16:creationId xmlns:a16="http://schemas.microsoft.com/office/drawing/2014/main" id="{0A6B4574-6E34-4813-9761-CD2CD4D8FC36}"/>
                </a:ext>
              </a:extLst>
            </p:cNvPr>
            <p:cNvSpPr txBox="1"/>
            <p:nvPr/>
          </p:nvSpPr>
          <p:spPr>
            <a:xfrm>
              <a:off x="5384729" y="1684722"/>
              <a:ext cx="5535684" cy="1844031"/>
            </a:xfrm>
            <a:prstGeom prst="rect">
              <a:avLst/>
            </a:prstGeom>
            <a:noFill/>
          </p:spPr>
          <p:txBody>
            <a:bodyPr wrap="square" rtlCol="0">
              <a:spAutoFit/>
            </a:bodyPr>
            <a:lstStyle/>
            <a:p>
              <a:r>
                <a:rPr lang="en-US" altLang="zh-CN" sz="1400" dirty="0">
                  <a:solidFill>
                    <a:schemeClr val="bg1"/>
                  </a:solidFill>
                  <a:latin typeface="Nexa Light" panose="02000000000000000000" pitchFamily="2" charset="0"/>
                  <a:ea typeface="Microsoft YaHei" panose="020B0503020204020204" pitchFamily="34" charset="-122"/>
                </a:rPr>
                <a:t>No matter how bad your heart has been broken, the world doesn’t stop for your grief. The sun comes right back up the next day. No matter how bad your heart has</a:t>
              </a:r>
              <a:endParaRPr lang="zh-CN" altLang="en-US" sz="1400" dirty="0">
                <a:solidFill>
                  <a:schemeClr val="bg1"/>
                </a:solidFill>
                <a:latin typeface="Nexa Light" panose="02000000000000000000" pitchFamily="2" charset="0"/>
              </a:endParaRPr>
            </a:p>
            <a:p>
              <a:pPr>
                <a:lnSpc>
                  <a:spcPts val="3000"/>
                </a:lnSpc>
              </a:pPr>
              <a:endParaRPr lang="zh-CN" altLang="en-US" sz="1400" dirty="0">
                <a:solidFill>
                  <a:schemeClr val="bg1"/>
                </a:solidFill>
              </a:endParaRPr>
            </a:p>
            <a:p>
              <a:pPr>
                <a:lnSpc>
                  <a:spcPts val="3000"/>
                </a:lnSpc>
              </a:pPr>
              <a:endParaRPr lang="zh-CN" altLang="en-US" sz="1400" dirty="0">
                <a:solidFill>
                  <a:schemeClr val="bg1"/>
                </a:solidFill>
              </a:endParaRPr>
            </a:p>
            <a:p>
              <a:pPr>
                <a:lnSpc>
                  <a:spcPts val="3000"/>
                </a:lnSpc>
              </a:pPr>
              <a:endParaRPr lang="zh-CN" altLang="en-US" sz="1400" dirty="0">
                <a:solidFill>
                  <a:schemeClr val="bg1"/>
                </a:solidFill>
              </a:endParaRPr>
            </a:p>
          </p:txBody>
        </p:sp>
        <p:sp>
          <p:nvSpPr>
            <p:cNvPr id="29" name="文本框 28">
              <a:extLst>
                <a:ext uri="{FF2B5EF4-FFF2-40B4-BE49-F238E27FC236}">
                  <a16:creationId xmlns:a16="http://schemas.microsoft.com/office/drawing/2014/main" id="{AE166AB7-2692-4C17-947E-5A11724869ED}"/>
                </a:ext>
              </a:extLst>
            </p:cNvPr>
            <p:cNvSpPr txBox="1"/>
            <p:nvPr/>
          </p:nvSpPr>
          <p:spPr>
            <a:xfrm>
              <a:off x="5384729" y="1331053"/>
              <a:ext cx="3091613" cy="400110"/>
            </a:xfrm>
            <a:prstGeom prst="rect">
              <a:avLst/>
            </a:prstGeom>
            <a:noFill/>
          </p:spPr>
          <p:txBody>
            <a:bodyPr wrap="square" rtlCol="0">
              <a:spAutoFit/>
            </a:bodyPr>
            <a:lstStyle>
              <a:defPPr>
                <a:defRPr lang="zh-CN"/>
              </a:defPPr>
              <a:lvl1pPr>
                <a:defRPr sz="2000">
                  <a:solidFill>
                    <a:schemeClr val="tx1">
                      <a:lumMod val="75000"/>
                      <a:lumOff val="25000"/>
                    </a:schemeClr>
                  </a:solidFill>
                </a:defRPr>
              </a:lvl1pPr>
            </a:lstStyle>
            <a:p>
              <a:r>
                <a:rPr lang="en-US" altLang="zh-CN" dirty="0">
                  <a:solidFill>
                    <a:schemeClr val="bg1"/>
                  </a:solidFill>
                  <a:latin typeface="Nexa Light" panose="02000000000000000000" pitchFamily="2" charset="0"/>
                </a:rPr>
                <a:t>Text here to add title</a:t>
              </a:r>
              <a:endParaRPr lang="zh-CN" altLang="en-US" dirty="0">
                <a:solidFill>
                  <a:schemeClr val="bg1"/>
                </a:solidFill>
                <a:latin typeface="Nexa Light" panose="02000000000000000000" pitchFamily="2" charset="0"/>
              </a:endParaRPr>
            </a:p>
          </p:txBody>
        </p:sp>
      </p:grpSp>
    </p:spTree>
    <p:extLst>
      <p:ext uri="{BB962C8B-B14F-4D97-AF65-F5344CB8AC3E}">
        <p14:creationId xmlns:p14="http://schemas.microsoft.com/office/powerpoint/2010/main" val="225125184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750"/>
                                        <p:tgtEl>
                                          <p:spTgt spid="20"/>
                                        </p:tgtEl>
                                      </p:cBhvr>
                                    </p:animEffect>
                                    <p:anim calcmode="lin" valueType="num">
                                      <p:cBhvr>
                                        <p:cTn id="16" dur="750" fill="hold"/>
                                        <p:tgtEl>
                                          <p:spTgt spid="20"/>
                                        </p:tgtEl>
                                        <p:attrNameLst>
                                          <p:attrName>ppt_x</p:attrName>
                                        </p:attrNameLst>
                                      </p:cBhvr>
                                      <p:tavLst>
                                        <p:tav tm="0">
                                          <p:val>
                                            <p:strVal val="#ppt_x"/>
                                          </p:val>
                                        </p:tav>
                                        <p:tav tm="100000">
                                          <p:val>
                                            <p:strVal val="#ppt_x"/>
                                          </p:val>
                                        </p:tav>
                                      </p:tavLst>
                                    </p:anim>
                                    <p:anim calcmode="lin" valueType="num">
                                      <p:cBhvr>
                                        <p:cTn id="17" dur="750" fill="hold"/>
                                        <p:tgtEl>
                                          <p:spTgt spid="20"/>
                                        </p:tgtEl>
                                        <p:attrNameLst>
                                          <p:attrName>ppt_y</p:attrName>
                                        </p:attrNameLst>
                                      </p:cBhvr>
                                      <p:tavLst>
                                        <p:tav tm="0">
                                          <p:val>
                                            <p:strVal val="#ppt_y+.1"/>
                                          </p:val>
                                        </p:tav>
                                        <p:tav tm="100000">
                                          <p:val>
                                            <p:strVal val="#ppt_y"/>
                                          </p:val>
                                        </p:tav>
                                      </p:tavLst>
                                    </p:anim>
                                  </p:childTnLst>
                                </p:cTn>
                              </p:par>
                            </p:childTnLst>
                          </p:cTn>
                        </p:par>
                        <p:par>
                          <p:cTn id="18" fill="hold">
                            <p:stCondLst>
                              <p:cond delay="1750"/>
                            </p:stCondLst>
                            <p:childTnLst>
                              <p:par>
                                <p:cTn id="19" presetID="42"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1000"/>
                                        <p:tgtEl>
                                          <p:spTgt spid="17"/>
                                        </p:tgtEl>
                                      </p:cBhvr>
                                    </p:animEffect>
                                    <p:anim calcmode="lin" valueType="num">
                                      <p:cBhvr>
                                        <p:cTn id="27" dur="1000" fill="hold"/>
                                        <p:tgtEl>
                                          <p:spTgt spid="17"/>
                                        </p:tgtEl>
                                        <p:attrNameLst>
                                          <p:attrName>ppt_x</p:attrName>
                                        </p:attrNameLst>
                                      </p:cBhvr>
                                      <p:tavLst>
                                        <p:tav tm="0">
                                          <p:val>
                                            <p:strVal val="#ppt_x"/>
                                          </p:val>
                                        </p:tav>
                                        <p:tav tm="100000">
                                          <p:val>
                                            <p:strVal val="#ppt_x"/>
                                          </p:val>
                                        </p:tav>
                                      </p:tavLst>
                                    </p:anim>
                                    <p:anim calcmode="lin" valueType="num">
                                      <p:cBhvr>
                                        <p:cTn id="2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8" grpId="0" animBg="1"/>
      <p:bldP spid="19" grpId="0" animBg="1"/>
      <p:bldP spid="2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黑简约学术研究课题报告PPT模板"/>
</p:tagLst>
</file>

<file path=ppt/theme/theme1.xml><?xml version="1.0" encoding="utf-8"?>
<a:theme xmlns:a="http://schemas.openxmlformats.org/drawingml/2006/main" name="Office 主题">
  <a:themeElements>
    <a:clrScheme name="黄绿色">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566</TotalTime>
  <Words>2367</Words>
  <Application>Microsoft Office PowerPoint</Application>
  <PresentationFormat>宽屏</PresentationFormat>
  <Paragraphs>215</Paragraphs>
  <Slides>21</Slides>
  <Notes>21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Gill Sans</vt:lpstr>
      <vt:lpstr>League Gothic</vt:lpstr>
      <vt:lpstr>MS PMincho</vt:lpstr>
      <vt:lpstr>Nexa Light</vt:lpstr>
      <vt:lpstr>等线</vt:lpstr>
      <vt:lpstr>微软雅黑</vt:lpstr>
      <vt:lpstr>微软雅黑 Light</vt:lpstr>
      <vt:lpstr>Arial</vt:lpstr>
      <vt:lpstr>Calibri</vt:lpstr>
      <vt:lpstr>Calibri Light</vt:lpstr>
      <vt:lpstr>Century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蓝黑简约学术研究课题报告PPT模板</dc:title>
  <dc:creator>林雨欣</dc:creator>
  <cp:lastModifiedBy>Arthas</cp:lastModifiedBy>
  <cp:revision>61</cp:revision>
  <dcterms:created xsi:type="dcterms:W3CDTF">2015-04-04T12:50:16Z</dcterms:created>
  <dcterms:modified xsi:type="dcterms:W3CDTF">2019-07-18T05:21:00Z</dcterms:modified>
</cp:coreProperties>
</file>