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57" r:id="rId3"/>
    <p:sldId id="258" r:id="rId4"/>
    <p:sldId id="259" r:id="rId5"/>
    <p:sldId id="262" r:id="rId6"/>
    <p:sldId id="264" r:id="rId7"/>
    <p:sldId id="296" r:id="rId8"/>
    <p:sldId id="278" r:id="rId9"/>
    <p:sldId id="272" r:id="rId10"/>
    <p:sldId id="277" r:id="rId11"/>
    <p:sldId id="260" r:id="rId12"/>
    <p:sldId id="274" r:id="rId13"/>
    <p:sldId id="279" r:id="rId14"/>
    <p:sldId id="269" r:id="rId15"/>
    <p:sldId id="275" r:id="rId16"/>
    <p:sldId id="261" r:id="rId17"/>
    <p:sldId id="270" r:id="rId18"/>
    <p:sldId id="297" r:id="rId19"/>
    <p:sldId id="276" r:id="rId20"/>
    <p:sldId id="265" r:id="rId21"/>
    <p:sldId id="267" r:id="rId22"/>
    <p:sldId id="298" r:id="rId23"/>
    <p:sldId id="284" r:id="rId24"/>
    <p:sldId id="283" r:id="rId25"/>
  </p:sldIdLst>
  <p:sldSz cx="12192000" cy="6858000"/>
  <p:notesSz cx="6858000" cy="9144000"/>
  <p:embeddedFontLst>
    <p:embeddedFont>
      <p:font typeface="方正粗宋简体" panose="02010600030101010101" charset="-122"/>
      <p:regular r:id="rId27"/>
    </p:embeddedFont>
    <p:embeddedFont>
      <p:font typeface="等线" panose="02010600030101010101" pitchFamily="2" charset="-122"/>
      <p:regular r:id="rId28"/>
      <p:bold r:id="rId29"/>
    </p:embeddedFont>
    <p:embeddedFont>
      <p:font typeface="等线 Light" panose="02010600030101010101" pitchFamily="2" charset="-122"/>
      <p:regular r:id="rId30"/>
    </p:embeddedFont>
    <p:embeddedFont>
      <p:font typeface="微软雅黑" panose="020B0503020204020204" pitchFamily="34" charset="-122"/>
      <p:regular r:id="rId31"/>
      <p:bold r:id="rId32"/>
    </p:embeddedFont>
    <p:embeddedFont>
      <p:font typeface="微软雅黑 Light" panose="020B0502040204020203" pitchFamily="34" charset="-122"/>
      <p:regular r:id="rId33"/>
    </p:embeddedFont>
  </p:embeddedFontLst>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7242">
          <p15:clr>
            <a:srgbClr val="A4A3A4"/>
          </p15:clr>
        </p15:guide>
        <p15:guide id="4" pos="438">
          <p15:clr>
            <a:srgbClr val="A4A3A4"/>
          </p15:clr>
        </p15:guide>
        <p15:guide id="5" orient="horz" pos="346">
          <p15:clr>
            <a:srgbClr val="A4A3A4"/>
          </p15:clr>
        </p15:guide>
        <p15:guide id="6" orient="horz" pos="39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F8A"/>
    <a:srgbClr val="0136A1"/>
    <a:srgbClr val="002E8A"/>
    <a:srgbClr val="F9B359"/>
    <a:srgbClr val="D5D7D5"/>
    <a:srgbClr val="3F403E"/>
    <a:srgbClr val="969F98"/>
    <a:srgbClr val="F9FAFB"/>
    <a:srgbClr val="FCFCFD"/>
    <a:srgbClr val="E0DF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4" d="100"/>
          <a:sy n="84" d="100"/>
        </p:scale>
        <p:origin x="658" y="82"/>
      </p:cViewPr>
      <p:guideLst>
        <p:guide orient="horz" pos="2160"/>
        <p:guide pos="3840"/>
        <p:guide pos="7242"/>
        <p:guide pos="438"/>
        <p:guide orient="horz" pos="346"/>
        <p:guide orient="horz" pos="395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T1</c:v>
                </c:pt>
              </c:strCache>
            </c:strRef>
          </c:tx>
          <c:spPr>
            <a:solidFill>
              <a:srgbClr val="012F8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6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S1</c:v>
                </c:pt>
                <c:pt idx="1">
                  <c:v>S2</c:v>
                </c:pt>
                <c:pt idx="2">
                  <c:v>S3</c:v>
                </c:pt>
                <c:pt idx="3">
                  <c:v>S4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65F-44A4-913C-369209B2B11B}"/>
            </c:ext>
          </c:extLst>
        </c:ser>
        <c:ser>
          <c:idx val="1"/>
          <c:order val="1"/>
          <c:tx>
            <c:strRef>
              <c:f>Sheet1!$C$1</c:f>
              <c:strCache>
                <c:ptCount val="1"/>
                <c:pt idx="0">
                  <c:v>T2</c:v>
                </c:pt>
              </c:strCache>
            </c:strRef>
          </c:tx>
          <c:spPr>
            <a:solidFill>
              <a:srgbClr val="D5D7D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6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S1</c:v>
                </c:pt>
                <c:pt idx="1">
                  <c:v>S2</c:v>
                </c:pt>
                <c:pt idx="2">
                  <c:v>S3</c:v>
                </c:pt>
                <c:pt idx="3">
                  <c:v>S4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65F-44A4-913C-369209B2B11B}"/>
            </c:ext>
          </c:extLst>
        </c:ser>
        <c:dLbls>
          <c:showLegendKey val="0"/>
          <c:showVal val="1"/>
          <c:showCatName val="0"/>
          <c:showSerName val="0"/>
          <c:showPercent val="0"/>
          <c:showBubbleSize val="0"/>
        </c:dLbls>
        <c:gapWidth val="219"/>
        <c:overlap val="-27"/>
        <c:axId val="-1552844208"/>
        <c:axId val="-1552851280"/>
      </c:barChart>
      <c:catAx>
        <c:axId val="-1552844208"/>
        <c:scaling>
          <c:orientation val="minMax"/>
        </c:scaling>
        <c:delete val="0"/>
        <c:axPos val="b"/>
        <c:numFmt formatCode="General" sourceLinked="1"/>
        <c:majorTickMark val="none"/>
        <c:minorTickMark val="none"/>
        <c:tickLblPos val="nextTo"/>
        <c:spPr>
          <a:noFill/>
          <a:ln w="3175" cap="flat" cmpd="sng" algn="ctr">
            <a:solidFill>
              <a:srgbClr val="D5D7D5"/>
            </a:solidFill>
            <a:round/>
          </a:ln>
          <a:effectLst/>
        </c:spPr>
        <c:txPr>
          <a:bodyPr rot="-60000000" spcFirstLastPara="1" vertOverflow="ellipsis" vert="horz" wrap="square" anchor="ctr" anchorCtr="1"/>
          <a:lstStyle/>
          <a:p>
            <a:pPr>
              <a:defRPr lang="zh-CN" sz="1600" b="0" i="0" u="none" strike="noStrike" kern="1200" baseline="0">
                <a:solidFill>
                  <a:srgbClr val="3F403E"/>
                </a:solidFill>
                <a:latin typeface="+mn-lt"/>
                <a:ea typeface="+mn-ea"/>
                <a:cs typeface="+mn-cs"/>
              </a:defRPr>
            </a:pPr>
            <a:endParaRPr lang="zh-CN"/>
          </a:p>
        </c:txPr>
        <c:crossAx val="-1552851280"/>
        <c:crosses val="autoZero"/>
        <c:auto val="1"/>
        <c:lblAlgn val="ctr"/>
        <c:lblOffset val="100"/>
        <c:noMultiLvlLbl val="0"/>
      </c:catAx>
      <c:valAx>
        <c:axId val="-1552851280"/>
        <c:scaling>
          <c:orientation val="minMax"/>
        </c:scaling>
        <c:delete val="1"/>
        <c:axPos val="l"/>
        <c:numFmt formatCode="General" sourceLinked="1"/>
        <c:majorTickMark val="none"/>
        <c:minorTickMark val="none"/>
        <c:tickLblPos val="nextTo"/>
        <c:crossAx val="-155284420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5.6415468832813398E-2"/>
          <c:w val="0.97349397590361397"/>
          <c:h val="0.84905336120420405"/>
        </c:manualLayout>
      </c:layout>
      <c:lineChart>
        <c:grouping val="standard"/>
        <c:varyColors val="0"/>
        <c:ser>
          <c:idx val="0"/>
          <c:order val="0"/>
          <c:tx>
            <c:strRef>
              <c:f>Sheet1!$B$1</c:f>
              <c:strCache>
                <c:ptCount val="1"/>
                <c:pt idx="0">
                  <c:v>T1</c:v>
                </c:pt>
              </c:strCache>
            </c:strRef>
          </c:tx>
          <c:spPr>
            <a:ln w="28575" cap="rnd">
              <a:solidFill>
                <a:schemeClr val="tx1">
                  <a:alpha val="10000"/>
                </a:schemeClr>
              </a:solidFill>
              <a:round/>
            </a:ln>
            <a:effectLst/>
          </c:spPr>
          <c:marker>
            <c:symbol val="none"/>
          </c:marker>
          <c:cat>
            <c:strRef>
              <c:f>Sheet1!$A$2:$A$5</c:f>
              <c:strCache>
                <c:ptCount val="4"/>
                <c:pt idx="0">
                  <c:v>S1</c:v>
                </c:pt>
                <c:pt idx="1">
                  <c:v>S2</c:v>
                </c:pt>
                <c:pt idx="2">
                  <c:v>S3</c:v>
                </c:pt>
                <c:pt idx="3">
                  <c:v>S4</c:v>
                </c:pt>
              </c:strCache>
            </c:strRef>
          </c:cat>
          <c:val>
            <c:numRef>
              <c:f>Sheet1!$B$2:$B$5</c:f>
              <c:numCache>
                <c:formatCode>General</c:formatCode>
                <c:ptCount val="4"/>
                <c:pt idx="0">
                  <c:v>4.3</c:v>
                </c:pt>
                <c:pt idx="1">
                  <c:v>2.5</c:v>
                </c:pt>
                <c:pt idx="2">
                  <c:v>3.5</c:v>
                </c:pt>
                <c:pt idx="3">
                  <c:v>4.5</c:v>
                </c:pt>
              </c:numCache>
            </c:numRef>
          </c:val>
          <c:smooth val="1"/>
          <c:extLst>
            <c:ext xmlns:c16="http://schemas.microsoft.com/office/drawing/2014/chart" uri="{C3380CC4-5D6E-409C-BE32-E72D297353CC}">
              <c16:uniqueId val="{00000000-F9B0-425B-BC5D-D4ED78630286}"/>
            </c:ext>
          </c:extLst>
        </c:ser>
        <c:ser>
          <c:idx val="1"/>
          <c:order val="1"/>
          <c:tx>
            <c:strRef>
              <c:f>Sheet1!$C$1</c:f>
              <c:strCache>
                <c:ptCount val="1"/>
                <c:pt idx="0">
                  <c:v>T2</c:v>
                </c:pt>
              </c:strCache>
            </c:strRef>
          </c:tx>
          <c:spPr>
            <a:ln w="28575" cap="rnd">
              <a:solidFill>
                <a:schemeClr val="tx1">
                  <a:alpha val="20000"/>
                </a:schemeClr>
              </a:solidFill>
              <a:round/>
            </a:ln>
            <a:effectLst/>
          </c:spPr>
          <c:marker>
            <c:symbol val="none"/>
          </c:marker>
          <c:cat>
            <c:strRef>
              <c:f>Sheet1!$A$2:$A$5</c:f>
              <c:strCache>
                <c:ptCount val="4"/>
                <c:pt idx="0">
                  <c:v>S1</c:v>
                </c:pt>
                <c:pt idx="1">
                  <c:v>S2</c:v>
                </c:pt>
                <c:pt idx="2">
                  <c:v>S3</c:v>
                </c:pt>
                <c:pt idx="3">
                  <c:v>S4</c:v>
                </c:pt>
              </c:strCache>
            </c:strRef>
          </c:cat>
          <c:val>
            <c:numRef>
              <c:f>Sheet1!$C$2:$C$5</c:f>
              <c:numCache>
                <c:formatCode>General</c:formatCode>
                <c:ptCount val="4"/>
                <c:pt idx="0">
                  <c:v>2.4</c:v>
                </c:pt>
                <c:pt idx="1">
                  <c:v>4.4000000000000004</c:v>
                </c:pt>
                <c:pt idx="2">
                  <c:v>1.8</c:v>
                </c:pt>
                <c:pt idx="3">
                  <c:v>2.8</c:v>
                </c:pt>
              </c:numCache>
            </c:numRef>
          </c:val>
          <c:smooth val="1"/>
          <c:extLst>
            <c:ext xmlns:c16="http://schemas.microsoft.com/office/drawing/2014/chart" uri="{C3380CC4-5D6E-409C-BE32-E72D297353CC}">
              <c16:uniqueId val="{00000001-F9B0-425B-BC5D-D4ED78630286}"/>
            </c:ext>
          </c:extLst>
        </c:ser>
        <c:ser>
          <c:idx val="2"/>
          <c:order val="2"/>
          <c:tx>
            <c:strRef>
              <c:f>Sheet1!$D$1</c:f>
              <c:strCache>
                <c:ptCount val="1"/>
                <c:pt idx="0">
                  <c:v>T3</c:v>
                </c:pt>
              </c:strCache>
            </c:strRef>
          </c:tx>
          <c:spPr>
            <a:ln w="25400" cap="rnd" cmpd="sng">
              <a:solidFill>
                <a:srgbClr val="012F8A"/>
              </a:solidFill>
              <a:round/>
            </a:ln>
            <a:effectLst/>
          </c:spPr>
          <c:marker>
            <c:symbol val="none"/>
          </c:marker>
          <c:dPt>
            <c:idx val="1"/>
            <c:marker>
              <c:symbol val="none"/>
            </c:marker>
            <c:bubble3D val="0"/>
            <c:spPr>
              <a:ln w="25400" cap="rnd" cmpd="sng">
                <a:solidFill>
                  <a:srgbClr val="012F8A"/>
                </a:solidFill>
                <a:round/>
              </a:ln>
              <a:effectLst/>
            </c:spPr>
            <c:extLst>
              <c:ext xmlns:c16="http://schemas.microsoft.com/office/drawing/2014/chart" uri="{C3380CC4-5D6E-409C-BE32-E72D297353CC}">
                <c16:uniqueId val="{00000003-F9B0-425B-BC5D-D4ED78630286}"/>
              </c:ext>
            </c:extLst>
          </c:dPt>
          <c:dPt>
            <c:idx val="2"/>
            <c:marker>
              <c:symbol val="none"/>
            </c:marker>
            <c:bubble3D val="0"/>
            <c:spPr>
              <a:ln w="25400" cap="rnd" cmpd="sng">
                <a:solidFill>
                  <a:srgbClr val="012F8A"/>
                </a:solidFill>
                <a:round/>
              </a:ln>
              <a:effectLst/>
            </c:spPr>
            <c:extLst>
              <c:ext xmlns:c16="http://schemas.microsoft.com/office/drawing/2014/chart" uri="{C3380CC4-5D6E-409C-BE32-E72D297353CC}">
                <c16:uniqueId val="{00000005-F9B0-425B-BC5D-D4ED78630286}"/>
              </c:ext>
            </c:extLst>
          </c:dPt>
          <c:cat>
            <c:strRef>
              <c:f>Sheet1!$A$2:$A$5</c:f>
              <c:strCache>
                <c:ptCount val="4"/>
                <c:pt idx="0">
                  <c:v>S1</c:v>
                </c:pt>
                <c:pt idx="1">
                  <c:v>S2</c:v>
                </c:pt>
                <c:pt idx="2">
                  <c:v>S3</c:v>
                </c:pt>
                <c:pt idx="3">
                  <c:v>S4</c:v>
                </c:pt>
              </c:strCache>
            </c:strRef>
          </c:cat>
          <c:val>
            <c:numRef>
              <c:f>Sheet1!$D$2:$D$5</c:f>
              <c:numCache>
                <c:formatCode>General</c:formatCode>
                <c:ptCount val="4"/>
                <c:pt idx="0">
                  <c:v>2</c:v>
                </c:pt>
                <c:pt idx="1">
                  <c:v>2</c:v>
                </c:pt>
                <c:pt idx="2">
                  <c:v>3</c:v>
                </c:pt>
                <c:pt idx="3">
                  <c:v>5</c:v>
                </c:pt>
              </c:numCache>
            </c:numRef>
          </c:val>
          <c:smooth val="1"/>
          <c:extLst>
            <c:ext xmlns:c16="http://schemas.microsoft.com/office/drawing/2014/chart" uri="{C3380CC4-5D6E-409C-BE32-E72D297353CC}">
              <c16:uniqueId val="{00000006-F9B0-425B-BC5D-D4ED78630286}"/>
            </c:ext>
          </c:extLst>
        </c:ser>
        <c:dLbls>
          <c:showLegendKey val="0"/>
          <c:showVal val="0"/>
          <c:showCatName val="0"/>
          <c:showSerName val="0"/>
          <c:showPercent val="0"/>
          <c:showBubbleSize val="0"/>
        </c:dLbls>
        <c:smooth val="0"/>
        <c:axId val="-1552852368"/>
        <c:axId val="-1552844752"/>
      </c:lineChart>
      <c:catAx>
        <c:axId val="-1552852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600" b="0" i="0" u="none" strike="noStrike" kern="1200" baseline="0">
                <a:solidFill>
                  <a:schemeClr val="tx1">
                    <a:lumMod val="65000"/>
                    <a:lumOff val="35000"/>
                  </a:schemeClr>
                </a:solidFill>
                <a:latin typeface="+mn-lt"/>
                <a:ea typeface="+mn-ea"/>
                <a:cs typeface="+mn-cs"/>
              </a:defRPr>
            </a:pPr>
            <a:endParaRPr lang="zh-CN"/>
          </a:p>
        </c:txPr>
        <c:crossAx val="-1552844752"/>
        <c:crosses val="autoZero"/>
        <c:auto val="1"/>
        <c:lblAlgn val="ctr"/>
        <c:lblOffset val="100"/>
        <c:noMultiLvlLbl val="0"/>
      </c:catAx>
      <c:valAx>
        <c:axId val="-1552844752"/>
        <c:scaling>
          <c:orientation val="minMax"/>
        </c:scaling>
        <c:delete val="1"/>
        <c:axPos val="l"/>
        <c:numFmt formatCode="General" sourceLinked="1"/>
        <c:majorTickMark val="none"/>
        <c:minorTickMark val="none"/>
        <c:tickLblPos val="nextTo"/>
        <c:crossAx val="-155285236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C2CD82-E924-420C-A851-1A8A3460457C}" type="datetimeFigureOut">
              <a:rPr lang="zh-CN" altLang="en-US" smtClean="0"/>
              <a:t>2019/7/18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956DF-A748-4A3C-A638-F562711F1C67}" type="slidenum">
              <a:rPr lang="zh-CN" altLang="en-US" smtClean="0"/>
              <a:t>‹#›</a:t>
            </a:fld>
            <a:endParaRPr lang="zh-CN" altLang="en-US"/>
          </a:p>
        </p:txBody>
      </p:sp>
    </p:spTree>
    <p:extLst>
      <p:ext uri="{BB962C8B-B14F-4D97-AF65-F5344CB8AC3E}">
        <p14:creationId xmlns:p14="http://schemas.microsoft.com/office/powerpoint/2010/main" val="477153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1</a:t>
            </a:fld>
            <a:endParaRPr lang="zh-CN" altLang="en-US"/>
          </a:p>
        </p:txBody>
      </p:sp>
    </p:spTree>
    <p:extLst>
      <p:ext uri="{BB962C8B-B14F-4D97-AF65-F5344CB8AC3E}">
        <p14:creationId xmlns:p14="http://schemas.microsoft.com/office/powerpoint/2010/main" val="1738674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10</a:t>
            </a:fld>
            <a:endParaRPr lang="zh-CN" altLang="en-US"/>
          </a:p>
        </p:txBody>
      </p:sp>
    </p:spTree>
    <p:extLst>
      <p:ext uri="{BB962C8B-B14F-4D97-AF65-F5344CB8AC3E}">
        <p14:creationId xmlns:p14="http://schemas.microsoft.com/office/powerpoint/2010/main" val="1869473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11</a:t>
            </a:fld>
            <a:endParaRPr lang="zh-CN" altLang="en-US"/>
          </a:p>
        </p:txBody>
      </p:sp>
    </p:spTree>
    <p:extLst>
      <p:ext uri="{BB962C8B-B14F-4D97-AF65-F5344CB8AC3E}">
        <p14:creationId xmlns:p14="http://schemas.microsoft.com/office/powerpoint/2010/main" val="934302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12</a:t>
            </a:fld>
            <a:endParaRPr lang="zh-CN" altLang="en-US"/>
          </a:p>
        </p:txBody>
      </p:sp>
    </p:spTree>
    <p:extLst>
      <p:ext uri="{BB962C8B-B14F-4D97-AF65-F5344CB8AC3E}">
        <p14:creationId xmlns:p14="http://schemas.microsoft.com/office/powerpoint/2010/main" val="1459961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13</a:t>
            </a:fld>
            <a:endParaRPr lang="zh-CN" altLang="en-US"/>
          </a:p>
        </p:txBody>
      </p:sp>
    </p:spTree>
    <p:extLst>
      <p:ext uri="{BB962C8B-B14F-4D97-AF65-F5344CB8AC3E}">
        <p14:creationId xmlns:p14="http://schemas.microsoft.com/office/powerpoint/2010/main" val="1193080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14</a:t>
            </a:fld>
            <a:endParaRPr lang="zh-CN" altLang="en-US"/>
          </a:p>
        </p:txBody>
      </p:sp>
    </p:spTree>
    <p:extLst>
      <p:ext uri="{BB962C8B-B14F-4D97-AF65-F5344CB8AC3E}">
        <p14:creationId xmlns:p14="http://schemas.microsoft.com/office/powerpoint/2010/main" val="1650378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15</a:t>
            </a:fld>
            <a:endParaRPr lang="zh-CN" altLang="en-US"/>
          </a:p>
        </p:txBody>
      </p:sp>
    </p:spTree>
    <p:extLst>
      <p:ext uri="{BB962C8B-B14F-4D97-AF65-F5344CB8AC3E}">
        <p14:creationId xmlns:p14="http://schemas.microsoft.com/office/powerpoint/2010/main" val="2856963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16</a:t>
            </a:fld>
            <a:endParaRPr lang="zh-CN" altLang="en-US"/>
          </a:p>
        </p:txBody>
      </p:sp>
    </p:spTree>
    <p:extLst>
      <p:ext uri="{BB962C8B-B14F-4D97-AF65-F5344CB8AC3E}">
        <p14:creationId xmlns:p14="http://schemas.microsoft.com/office/powerpoint/2010/main" val="3898783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17</a:t>
            </a:fld>
            <a:endParaRPr lang="zh-CN" altLang="en-US"/>
          </a:p>
        </p:txBody>
      </p:sp>
    </p:spTree>
    <p:extLst>
      <p:ext uri="{BB962C8B-B14F-4D97-AF65-F5344CB8AC3E}">
        <p14:creationId xmlns:p14="http://schemas.microsoft.com/office/powerpoint/2010/main" val="4162911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18</a:t>
            </a:fld>
            <a:endParaRPr lang="zh-CN" altLang="en-US"/>
          </a:p>
        </p:txBody>
      </p:sp>
    </p:spTree>
    <p:extLst>
      <p:ext uri="{BB962C8B-B14F-4D97-AF65-F5344CB8AC3E}">
        <p14:creationId xmlns:p14="http://schemas.microsoft.com/office/powerpoint/2010/main" val="2833038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19</a:t>
            </a:fld>
            <a:endParaRPr lang="zh-CN" altLang="en-US"/>
          </a:p>
        </p:txBody>
      </p:sp>
    </p:spTree>
    <p:extLst>
      <p:ext uri="{BB962C8B-B14F-4D97-AF65-F5344CB8AC3E}">
        <p14:creationId xmlns:p14="http://schemas.microsoft.com/office/powerpoint/2010/main" val="1985731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2</a:t>
            </a:fld>
            <a:endParaRPr lang="zh-CN" altLang="en-US"/>
          </a:p>
        </p:txBody>
      </p:sp>
    </p:spTree>
    <p:extLst>
      <p:ext uri="{BB962C8B-B14F-4D97-AF65-F5344CB8AC3E}">
        <p14:creationId xmlns:p14="http://schemas.microsoft.com/office/powerpoint/2010/main" val="16242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20</a:t>
            </a:fld>
            <a:endParaRPr lang="zh-CN" altLang="en-US"/>
          </a:p>
        </p:txBody>
      </p:sp>
    </p:spTree>
    <p:extLst>
      <p:ext uri="{BB962C8B-B14F-4D97-AF65-F5344CB8AC3E}">
        <p14:creationId xmlns:p14="http://schemas.microsoft.com/office/powerpoint/2010/main" val="1598999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21</a:t>
            </a:fld>
            <a:endParaRPr lang="zh-CN" altLang="en-US"/>
          </a:p>
        </p:txBody>
      </p:sp>
    </p:spTree>
    <p:extLst>
      <p:ext uri="{BB962C8B-B14F-4D97-AF65-F5344CB8AC3E}">
        <p14:creationId xmlns:p14="http://schemas.microsoft.com/office/powerpoint/2010/main" val="597996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22</a:t>
            </a:fld>
            <a:endParaRPr lang="zh-CN" altLang="en-US"/>
          </a:p>
        </p:txBody>
      </p:sp>
    </p:spTree>
    <p:extLst>
      <p:ext uri="{BB962C8B-B14F-4D97-AF65-F5344CB8AC3E}">
        <p14:creationId xmlns:p14="http://schemas.microsoft.com/office/powerpoint/2010/main" val="1495064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23</a:t>
            </a:fld>
            <a:endParaRPr lang="zh-CN" altLang="en-US"/>
          </a:p>
        </p:txBody>
      </p:sp>
    </p:spTree>
    <p:extLst>
      <p:ext uri="{BB962C8B-B14F-4D97-AF65-F5344CB8AC3E}">
        <p14:creationId xmlns:p14="http://schemas.microsoft.com/office/powerpoint/2010/main" val="206472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24</a:t>
            </a:fld>
            <a:endParaRPr lang="zh-CN" altLang="en-US"/>
          </a:p>
        </p:txBody>
      </p:sp>
    </p:spTree>
    <p:extLst>
      <p:ext uri="{BB962C8B-B14F-4D97-AF65-F5344CB8AC3E}">
        <p14:creationId xmlns:p14="http://schemas.microsoft.com/office/powerpoint/2010/main" val="2354229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3</a:t>
            </a:fld>
            <a:endParaRPr lang="zh-CN" altLang="en-US"/>
          </a:p>
        </p:txBody>
      </p:sp>
    </p:spTree>
    <p:extLst>
      <p:ext uri="{BB962C8B-B14F-4D97-AF65-F5344CB8AC3E}">
        <p14:creationId xmlns:p14="http://schemas.microsoft.com/office/powerpoint/2010/main" val="188868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4</a:t>
            </a:fld>
            <a:endParaRPr lang="zh-CN" altLang="en-US"/>
          </a:p>
        </p:txBody>
      </p:sp>
    </p:spTree>
    <p:extLst>
      <p:ext uri="{BB962C8B-B14F-4D97-AF65-F5344CB8AC3E}">
        <p14:creationId xmlns:p14="http://schemas.microsoft.com/office/powerpoint/2010/main" val="4116504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5</a:t>
            </a:fld>
            <a:endParaRPr lang="zh-CN" altLang="en-US"/>
          </a:p>
        </p:txBody>
      </p:sp>
    </p:spTree>
    <p:extLst>
      <p:ext uri="{BB962C8B-B14F-4D97-AF65-F5344CB8AC3E}">
        <p14:creationId xmlns:p14="http://schemas.microsoft.com/office/powerpoint/2010/main" val="1249878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6</a:t>
            </a:fld>
            <a:endParaRPr lang="zh-CN" altLang="en-US"/>
          </a:p>
        </p:txBody>
      </p:sp>
    </p:spTree>
    <p:extLst>
      <p:ext uri="{BB962C8B-B14F-4D97-AF65-F5344CB8AC3E}">
        <p14:creationId xmlns:p14="http://schemas.microsoft.com/office/powerpoint/2010/main" val="236702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7</a:t>
            </a:fld>
            <a:endParaRPr lang="zh-CN" altLang="en-US"/>
          </a:p>
        </p:txBody>
      </p:sp>
    </p:spTree>
    <p:extLst>
      <p:ext uri="{BB962C8B-B14F-4D97-AF65-F5344CB8AC3E}">
        <p14:creationId xmlns:p14="http://schemas.microsoft.com/office/powerpoint/2010/main" val="395791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8</a:t>
            </a:fld>
            <a:endParaRPr lang="zh-CN" altLang="en-US"/>
          </a:p>
        </p:txBody>
      </p:sp>
    </p:spTree>
    <p:extLst>
      <p:ext uri="{BB962C8B-B14F-4D97-AF65-F5344CB8AC3E}">
        <p14:creationId xmlns:p14="http://schemas.microsoft.com/office/powerpoint/2010/main" val="1246928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D956DF-A748-4A3C-A638-F562711F1C67}" type="slidenum">
              <a:rPr lang="zh-CN" altLang="en-US" smtClean="0"/>
              <a:t>9</a:t>
            </a:fld>
            <a:endParaRPr lang="zh-CN" altLang="en-US"/>
          </a:p>
        </p:txBody>
      </p:sp>
    </p:spTree>
    <p:extLst>
      <p:ext uri="{BB962C8B-B14F-4D97-AF65-F5344CB8AC3E}">
        <p14:creationId xmlns:p14="http://schemas.microsoft.com/office/powerpoint/2010/main" val="3305196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B8FF5E-AD09-40C0-A391-B4E5CA93E684}" type="datetimeFigureOut">
              <a:rPr lang="zh-CN" altLang="en-US" smtClean="0"/>
              <a:t>2019/7/18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ECA118-6545-41D3-8C8E-CA86BFE4F9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B8FF5E-AD09-40C0-A391-B4E5CA93E684}" type="datetimeFigureOut">
              <a:rPr lang="zh-CN" altLang="en-US" smtClean="0"/>
              <a:t>2019/7/18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ECA118-6545-41D3-8C8E-CA86BFE4F9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B8FF5E-AD09-40C0-A391-B4E5CA93E684}" type="datetimeFigureOut">
              <a:rPr lang="zh-CN" altLang="en-US" smtClean="0"/>
              <a:t>2019/7/18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ECA118-6545-41D3-8C8E-CA86BFE4F9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B8FF5E-AD09-40C0-A391-B4E5CA93E684}" type="datetimeFigureOut">
              <a:rPr lang="zh-CN" altLang="en-US" smtClean="0"/>
              <a:t>2019/7/18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ECA118-6545-41D3-8C8E-CA86BFE4F9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B8FF5E-AD09-40C0-A391-B4E5CA93E684}" type="datetimeFigureOut">
              <a:rPr lang="zh-CN" altLang="en-US" smtClean="0"/>
              <a:t>2019/7/18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ECA118-6545-41D3-8C8E-CA86BFE4F9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B8FF5E-AD09-40C0-A391-B4E5CA93E684}" type="datetimeFigureOut">
              <a:rPr lang="zh-CN" altLang="en-US" smtClean="0"/>
              <a:t>2019/7/18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ECA118-6545-41D3-8C8E-CA86BFE4F9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B8FF5E-AD09-40C0-A391-B4E5CA93E684}" type="datetimeFigureOut">
              <a:rPr lang="zh-CN" altLang="en-US" smtClean="0"/>
              <a:t>2019/7/18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ECA118-6545-41D3-8C8E-CA86BFE4F9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B8FF5E-AD09-40C0-A391-B4E5CA93E684}" type="datetimeFigureOut">
              <a:rPr lang="zh-CN" altLang="en-US" smtClean="0"/>
              <a:t>2019/7/18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ECA118-6545-41D3-8C8E-CA86BFE4F9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B8FF5E-AD09-40C0-A391-B4E5CA93E684}" type="datetimeFigureOut">
              <a:rPr lang="zh-CN" altLang="en-US" smtClean="0"/>
              <a:t>2019/7/18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ECA118-6545-41D3-8C8E-CA86BFE4F9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B8FF5E-AD09-40C0-A391-B4E5CA93E684}" type="datetimeFigureOut">
              <a:rPr lang="zh-CN" altLang="en-US" smtClean="0"/>
              <a:t>2019/7/18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ECA118-6545-41D3-8C8E-CA86BFE4F9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B8FF5E-AD09-40C0-A391-B4E5CA93E684}" type="datetimeFigureOut">
              <a:rPr lang="zh-CN" altLang="en-US" smtClean="0"/>
              <a:t>2019/7/18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ECA118-6545-41D3-8C8E-CA86BFE4F9D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8FF5E-AD09-40C0-A391-B4E5CA93E684}" type="datetimeFigureOut">
              <a:rPr lang="zh-CN" altLang="en-US" smtClean="0"/>
              <a:t>2019/7/18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CA118-6545-41D3-8C8E-CA86BFE4F9D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2.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notesSlide" Target="../notesSlides/notesSlide1.xml"/><Relationship Id="rId5" Type="http://schemas.openxmlformats.org/officeDocument/2006/relationships/tags" Target="../tags/tag6.xml"/><Relationship Id="rId10" Type="http://schemas.openxmlformats.org/officeDocument/2006/relationships/slideLayout" Target="../slideLayouts/slideLayout1.xml"/><Relationship Id="rId4" Type="http://schemas.openxmlformats.org/officeDocument/2006/relationships/tags" Target="../tags/tag5.xml"/><Relationship Id="rId9" Type="http://schemas.openxmlformats.org/officeDocument/2006/relationships/tags" Target="../tags/tag10.xml"/></Relationships>
</file>

<file path=ppt/slides/_rels/slide10.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slideLayout" Target="../slideLayouts/slideLayout7.xml"/><Relationship Id="rId18" Type="http://schemas.openxmlformats.org/officeDocument/2006/relationships/image" Target="../media/image7.jpeg"/><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image" Target="../media/image6.jpeg"/><Relationship Id="rId2" Type="http://schemas.openxmlformats.org/officeDocument/2006/relationships/tags" Target="../tags/tag14.xml"/><Relationship Id="rId16" Type="http://schemas.openxmlformats.org/officeDocument/2006/relationships/image" Target="../media/image5.jpe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image" Target="../media/image4.jpeg"/><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_矩形 28"/>
          <p:cNvSpPr/>
          <p:nvPr>
            <p:custDataLst>
              <p:tags r:id="rId1"/>
            </p:custDataLst>
          </p:nvPr>
        </p:nvSpPr>
        <p:spPr>
          <a:xfrm>
            <a:off x="0" y="3438045"/>
            <a:ext cx="12192000" cy="3428999"/>
          </a:xfrm>
          <a:prstGeom prst="rect">
            <a:avLst/>
          </a:prstGeom>
          <a:solidFill>
            <a:srgbClr val="002E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PA_文本框 34"/>
          <p:cNvSpPr txBox="1"/>
          <p:nvPr>
            <p:custDataLst>
              <p:tags r:id="rId2"/>
            </p:custDataLst>
          </p:nvPr>
        </p:nvSpPr>
        <p:spPr>
          <a:xfrm>
            <a:off x="690512" y="-51764"/>
            <a:ext cx="10810973" cy="3770263"/>
          </a:xfrm>
          <a:prstGeom prst="rect">
            <a:avLst/>
          </a:prstGeom>
          <a:noFill/>
        </p:spPr>
        <p:txBody>
          <a:bodyPr wrap="none" rtlCol="0">
            <a:spAutoFit/>
          </a:bodyPr>
          <a:lstStyle/>
          <a:p>
            <a:pPr algn="ctr"/>
            <a:r>
              <a:rPr lang="en-US" altLang="zh-CN" sz="23900" dirty="0">
                <a:solidFill>
                  <a:srgbClr val="012F8A">
                    <a:alpha val="30000"/>
                  </a:srgbClr>
                </a:solidFill>
                <a:latin typeface="+mj-ea"/>
                <a:ea typeface="+mj-ea"/>
              </a:rPr>
              <a:t>HUBUT</a:t>
            </a:r>
            <a:endParaRPr lang="zh-CN" altLang="en-US" sz="23900" dirty="0">
              <a:solidFill>
                <a:srgbClr val="012F8A">
                  <a:alpha val="30000"/>
                </a:srgbClr>
              </a:solidFill>
              <a:latin typeface="+mj-ea"/>
              <a:ea typeface="+mj-ea"/>
            </a:endParaRPr>
          </a:p>
        </p:txBody>
      </p:sp>
      <p:sp>
        <p:nvSpPr>
          <p:cNvPr id="33" name="PA_矩形 32"/>
          <p:cNvSpPr/>
          <p:nvPr>
            <p:custDataLst>
              <p:tags r:id="rId3"/>
            </p:custDataLst>
          </p:nvPr>
        </p:nvSpPr>
        <p:spPr>
          <a:xfrm>
            <a:off x="1330003" y="1354007"/>
            <a:ext cx="9533262" cy="4149985"/>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PA_矩形 27"/>
          <p:cNvSpPr/>
          <p:nvPr>
            <p:custDataLst>
              <p:tags r:id="rId4"/>
            </p:custDataLst>
          </p:nvPr>
        </p:nvSpPr>
        <p:spPr>
          <a:xfrm>
            <a:off x="2813185" y="2396025"/>
            <a:ext cx="6565631" cy="1988283"/>
          </a:xfrm>
          <a:prstGeom prst="rect">
            <a:avLst/>
          </a:prstGeom>
          <a:noFill/>
          <a:ln w="25400">
            <a:solidFill>
              <a:srgbClr val="3F40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PA_矩形 33"/>
          <p:cNvSpPr/>
          <p:nvPr>
            <p:custDataLst>
              <p:tags r:id="rId5"/>
            </p:custDataLst>
          </p:nvPr>
        </p:nvSpPr>
        <p:spPr>
          <a:xfrm flipV="1">
            <a:off x="5034568" y="4318536"/>
            <a:ext cx="2067271" cy="189544"/>
          </a:xfrm>
          <a:prstGeom prst="rect">
            <a:avLst/>
          </a:prstGeom>
          <a:solidFill>
            <a:srgbClr val="012F8A">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文本框 29"/>
          <p:cNvSpPr txBox="1"/>
          <p:nvPr>
            <p:custDataLst>
              <p:tags r:id="rId6"/>
            </p:custDataLst>
          </p:nvPr>
        </p:nvSpPr>
        <p:spPr>
          <a:xfrm>
            <a:off x="5330405" y="4138750"/>
            <a:ext cx="1531188" cy="369332"/>
          </a:xfrm>
          <a:prstGeom prst="rect">
            <a:avLst/>
          </a:prstGeom>
          <a:noFill/>
        </p:spPr>
        <p:txBody>
          <a:bodyPr wrap="none" rtlCol="0">
            <a:spAutoFit/>
          </a:bodyPr>
          <a:lstStyle/>
          <a:p>
            <a:pPr algn="ctr"/>
            <a:r>
              <a:rPr lang="zh-CN" altLang="en-US" dirty="0">
                <a:solidFill>
                  <a:srgbClr val="3F403E"/>
                </a:solidFill>
                <a:latin typeface="+mn-ea"/>
              </a:rPr>
              <a:t>答辩人：</a:t>
            </a:r>
            <a:r>
              <a:rPr lang="en-US" altLang="zh-CN" dirty="0">
                <a:solidFill>
                  <a:srgbClr val="3F403E"/>
                </a:solidFill>
                <a:latin typeface="+mn-ea"/>
              </a:rPr>
              <a:t>XXX</a:t>
            </a:r>
            <a:endParaRPr lang="zh-CN" altLang="en-US" dirty="0">
              <a:solidFill>
                <a:srgbClr val="3F403E"/>
              </a:solidFill>
              <a:latin typeface="+mn-ea"/>
            </a:endParaRPr>
          </a:p>
        </p:txBody>
      </p:sp>
      <p:sp>
        <p:nvSpPr>
          <p:cNvPr id="21" name="PA_文本框 20"/>
          <p:cNvSpPr txBox="1"/>
          <p:nvPr>
            <p:custDataLst>
              <p:tags r:id="rId7"/>
            </p:custDataLst>
          </p:nvPr>
        </p:nvSpPr>
        <p:spPr>
          <a:xfrm>
            <a:off x="5227013" y="1708678"/>
            <a:ext cx="1737976" cy="1862048"/>
          </a:xfrm>
          <a:prstGeom prst="rect">
            <a:avLst/>
          </a:prstGeom>
          <a:solidFill>
            <a:srgbClr val="FCFCFD"/>
          </a:solidFill>
        </p:spPr>
        <p:txBody>
          <a:bodyPr wrap="none" rtlCol="0">
            <a:spAutoFit/>
          </a:bodyPr>
          <a:lstStyle/>
          <a:p>
            <a:pPr algn="ctr"/>
            <a:r>
              <a:rPr lang="en-US" altLang="zh-CN" sz="11500" dirty="0">
                <a:solidFill>
                  <a:srgbClr val="012F8A"/>
                </a:solidFill>
                <a:latin typeface="叶根友唐楷简" panose="02010601030101010101" pitchFamily="2" charset="-122"/>
                <a:ea typeface="叶根友唐楷简" panose="02010601030101010101" pitchFamily="2" charset="-122"/>
              </a:rPr>
              <a:t>   </a:t>
            </a:r>
            <a:endParaRPr lang="zh-CN" altLang="en-US" sz="11500" dirty="0">
              <a:solidFill>
                <a:srgbClr val="012F8A"/>
              </a:solidFill>
              <a:latin typeface="叶根友唐楷简" panose="02010601030101010101" pitchFamily="2" charset="-122"/>
              <a:ea typeface="叶根友唐楷简" panose="02010601030101010101" pitchFamily="2" charset="-122"/>
            </a:endParaRPr>
          </a:p>
        </p:txBody>
      </p:sp>
      <p:sp>
        <p:nvSpPr>
          <p:cNvPr id="32" name="PA_文本框 31"/>
          <p:cNvSpPr txBox="1"/>
          <p:nvPr>
            <p:custDataLst>
              <p:tags r:id="rId8"/>
            </p:custDataLst>
          </p:nvPr>
        </p:nvSpPr>
        <p:spPr>
          <a:xfrm>
            <a:off x="3810769" y="6020302"/>
            <a:ext cx="4570483" cy="369332"/>
          </a:xfrm>
          <a:prstGeom prst="rect">
            <a:avLst/>
          </a:prstGeom>
          <a:noFill/>
        </p:spPr>
        <p:txBody>
          <a:bodyPr wrap="none" rtlCol="0">
            <a:spAutoFit/>
          </a:bodyPr>
          <a:lstStyle/>
          <a:p>
            <a:pPr algn="ctr"/>
            <a:r>
              <a:rPr lang="zh-CN" altLang="en-US" dirty="0">
                <a:solidFill>
                  <a:schemeClr val="bg1"/>
                </a:solidFill>
                <a:latin typeface="+mn-ea"/>
              </a:rPr>
              <a:t>在此处添加答辩人及其本次答辩的基本信息</a:t>
            </a:r>
          </a:p>
        </p:txBody>
      </p:sp>
      <p:sp>
        <p:nvSpPr>
          <p:cNvPr id="27" name="PA_文本框 26"/>
          <p:cNvSpPr txBox="1"/>
          <p:nvPr>
            <p:custDataLst>
              <p:tags r:id="rId9"/>
            </p:custDataLst>
          </p:nvPr>
        </p:nvSpPr>
        <p:spPr>
          <a:xfrm>
            <a:off x="5034568" y="3301766"/>
            <a:ext cx="2236510" cy="707886"/>
          </a:xfrm>
          <a:prstGeom prst="rect">
            <a:avLst/>
          </a:prstGeom>
          <a:solidFill>
            <a:srgbClr val="FCFCFD"/>
          </a:solidFill>
        </p:spPr>
        <p:txBody>
          <a:bodyPr wrap="none" rtlCol="0">
            <a:spAutoFit/>
          </a:bodyPr>
          <a:lstStyle/>
          <a:p>
            <a:pPr algn="ctr"/>
            <a:r>
              <a:rPr lang="zh-CN" altLang="en-US" sz="4000" dirty="0">
                <a:solidFill>
                  <a:srgbClr val="3F403E"/>
                </a:solidFill>
                <a:latin typeface="叶根友唐楷简" panose="02010601030101010101" pitchFamily="2" charset="-122"/>
                <a:ea typeface="叶根友唐楷简" panose="02010601030101010101" pitchFamily="2" charset="-122"/>
              </a:rPr>
              <a:t>课题答辩</a:t>
            </a:r>
          </a:p>
        </p:txBody>
      </p:sp>
      <p:pic>
        <p:nvPicPr>
          <p:cNvPr id="2" name="图片 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227013" y="1575217"/>
            <a:ext cx="1740529" cy="17337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1000" fill="hold"/>
                                        <p:tgtEl>
                                          <p:spTgt spid="29"/>
                                        </p:tgtEl>
                                        <p:attrNameLst>
                                          <p:attrName>ppt_x</p:attrName>
                                        </p:attrNameLst>
                                      </p:cBhvr>
                                      <p:tavLst>
                                        <p:tav tm="0">
                                          <p:val>
                                            <p:strVal val="#ppt_x"/>
                                          </p:val>
                                        </p:tav>
                                        <p:tav tm="100000">
                                          <p:val>
                                            <p:strVal val="#ppt_x"/>
                                          </p:val>
                                        </p:tav>
                                      </p:tavLst>
                                    </p:anim>
                                    <p:anim calcmode="lin" valueType="num">
                                      <p:cBhvr additive="base">
                                        <p:cTn id="11" dur="1000" fill="hold"/>
                                        <p:tgtEl>
                                          <p:spTgt spid="29"/>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42" presetClass="entr" presetSubtype="0" fill="hold" grpId="0" nodeType="afterEffect">
                                  <p:stCondLst>
                                    <p:cond delay="50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1000"/>
                                        <p:tgtEl>
                                          <p:spTgt spid="33"/>
                                        </p:tgtEl>
                                      </p:cBhvr>
                                    </p:animEffect>
                                    <p:anim calcmode="lin" valueType="num">
                                      <p:cBhvr>
                                        <p:cTn id="16" dur="1000" fill="hold"/>
                                        <p:tgtEl>
                                          <p:spTgt spid="33"/>
                                        </p:tgtEl>
                                        <p:attrNameLst>
                                          <p:attrName>ppt_x</p:attrName>
                                        </p:attrNameLst>
                                      </p:cBhvr>
                                      <p:tavLst>
                                        <p:tav tm="0">
                                          <p:val>
                                            <p:strVal val="#ppt_x"/>
                                          </p:val>
                                        </p:tav>
                                        <p:tav tm="100000">
                                          <p:val>
                                            <p:strVal val="#ppt_x"/>
                                          </p:val>
                                        </p:tav>
                                      </p:tavLst>
                                    </p:anim>
                                    <p:anim calcmode="lin" valueType="num">
                                      <p:cBhvr>
                                        <p:cTn id="17" dur="1000" fill="hold"/>
                                        <p:tgtEl>
                                          <p:spTgt spid="33"/>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par>
                          <p:cTn id="26" fill="hold">
                            <p:stCondLst>
                              <p:cond delay="3500"/>
                            </p:stCondLst>
                            <p:childTnLst>
                              <p:par>
                                <p:cTn id="27" presetID="16" presetClass="entr" presetSubtype="37"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barn(outVertical)">
                                      <p:cBhvr>
                                        <p:cTn id="29" dur="500"/>
                                        <p:tgtEl>
                                          <p:spTgt spid="28"/>
                                        </p:tgtEl>
                                      </p:cBhvr>
                                    </p:animEffect>
                                  </p:childTnLst>
                                </p:cTn>
                              </p:par>
                            </p:childTnLst>
                          </p:cTn>
                        </p:par>
                        <p:par>
                          <p:cTn id="30" fill="hold">
                            <p:stCondLst>
                              <p:cond delay="4000"/>
                            </p:stCondLst>
                            <p:childTnLst>
                              <p:par>
                                <p:cTn id="31" presetID="42" presetClass="entr" presetSubtype="0"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anim calcmode="lin" valueType="num">
                                      <p:cBhvr>
                                        <p:cTn id="34" dur="500" fill="hold"/>
                                        <p:tgtEl>
                                          <p:spTgt spid="30"/>
                                        </p:tgtEl>
                                        <p:attrNameLst>
                                          <p:attrName>ppt_x</p:attrName>
                                        </p:attrNameLst>
                                      </p:cBhvr>
                                      <p:tavLst>
                                        <p:tav tm="0">
                                          <p:val>
                                            <p:strVal val="#ppt_x"/>
                                          </p:val>
                                        </p:tav>
                                        <p:tav tm="100000">
                                          <p:val>
                                            <p:strVal val="#ppt_x"/>
                                          </p:val>
                                        </p:tav>
                                      </p:tavLst>
                                    </p:anim>
                                    <p:anim calcmode="lin" valueType="num">
                                      <p:cBhvr>
                                        <p:cTn id="35" dur="500" fill="hold"/>
                                        <p:tgtEl>
                                          <p:spTgt spid="30"/>
                                        </p:tgtEl>
                                        <p:attrNameLst>
                                          <p:attrName>ppt_y</p:attrName>
                                        </p:attrNameLst>
                                      </p:cBhvr>
                                      <p:tavLst>
                                        <p:tav tm="0">
                                          <p:val>
                                            <p:strVal val="#ppt_y+.1"/>
                                          </p:val>
                                        </p:tav>
                                        <p:tav tm="100000">
                                          <p:val>
                                            <p:strVal val="#ppt_y"/>
                                          </p:val>
                                        </p:tav>
                                      </p:tavLst>
                                    </p:anim>
                                  </p:childTnLst>
                                </p:cTn>
                              </p:par>
                            </p:childTnLst>
                          </p:cTn>
                        </p:par>
                        <p:par>
                          <p:cTn id="36" fill="hold">
                            <p:stCondLst>
                              <p:cond delay="4500"/>
                            </p:stCondLst>
                            <p:childTnLst>
                              <p:par>
                                <p:cTn id="37" presetID="16" presetClass="entr" presetSubtype="37"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5" grpId="0"/>
      <p:bldP spid="33" grpId="0" bldLvl="0" animBg="1"/>
      <p:bldP spid="28" grpId="0" animBg="1"/>
      <p:bldP spid="34" grpId="0" animBg="1"/>
      <p:bldP spid="30" grpId="0"/>
      <p:bldP spid="21" grpId="0" bldLvl="0" animBg="1"/>
      <p:bldP spid="32" grpId="0"/>
      <p:bldP spid="2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A_矩形 43"/>
          <p:cNvSpPr/>
          <p:nvPr>
            <p:custDataLst>
              <p:tags r:id="rId1"/>
            </p:custDataLst>
          </p:nvPr>
        </p:nvSpPr>
        <p:spPr>
          <a:xfrm flipH="1">
            <a:off x="904654" y="933987"/>
            <a:ext cx="2191648" cy="312057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1" name="PA_矩形 50"/>
          <p:cNvSpPr/>
          <p:nvPr>
            <p:custDataLst>
              <p:tags r:id="rId2"/>
            </p:custDataLst>
          </p:nvPr>
        </p:nvSpPr>
        <p:spPr>
          <a:xfrm flipH="1">
            <a:off x="3704778" y="1297543"/>
            <a:ext cx="2191648" cy="312057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4" name="PA_矩形 53"/>
          <p:cNvSpPr/>
          <p:nvPr>
            <p:custDataLst>
              <p:tags r:id="rId3"/>
            </p:custDataLst>
          </p:nvPr>
        </p:nvSpPr>
        <p:spPr>
          <a:xfrm flipH="1">
            <a:off x="6504902" y="933987"/>
            <a:ext cx="2191648" cy="312057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7" name="PA_矩形 56"/>
          <p:cNvSpPr/>
          <p:nvPr>
            <p:custDataLst>
              <p:tags r:id="rId4"/>
            </p:custDataLst>
          </p:nvPr>
        </p:nvSpPr>
        <p:spPr>
          <a:xfrm flipH="1">
            <a:off x="9305027" y="1297543"/>
            <a:ext cx="2191648" cy="312057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4" name="PA_矩形 73"/>
          <p:cNvSpPr/>
          <p:nvPr>
            <p:custDataLst>
              <p:tags r:id="rId5"/>
            </p:custDataLst>
          </p:nvPr>
        </p:nvSpPr>
        <p:spPr>
          <a:xfrm>
            <a:off x="3672" y="4776733"/>
            <a:ext cx="12192000" cy="2081267"/>
          </a:xfrm>
          <a:prstGeom prst="rect">
            <a:avLst/>
          </a:prstGeom>
          <a:solidFill>
            <a:srgbClr val="012F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9" name="PA_图片 68"/>
          <p:cNvPicPr>
            <a:picLocks noChangeAspect="1"/>
          </p:cNvPicPr>
          <p:nvPr>
            <p:custDataLst>
              <p:tags r:id="rId6"/>
            </p:custDataLst>
          </p:nvPr>
        </p:nvPicPr>
        <p:blipFill>
          <a:blip r:embed="rId15">
            <a:extLst>
              <a:ext uri="{28A0092B-C50C-407E-A947-70E740481C1C}">
                <a14:useLocalDpi xmlns:a14="http://schemas.microsoft.com/office/drawing/2010/main" val="0"/>
              </a:ext>
            </a:extLst>
          </a:blip>
          <a:stretch>
            <a:fillRect/>
          </a:stretch>
        </p:blipFill>
        <p:spPr>
          <a:xfrm>
            <a:off x="6295570" y="713696"/>
            <a:ext cx="2191656" cy="3164548"/>
          </a:xfrm>
          <a:custGeom>
            <a:avLst/>
            <a:gdLst>
              <a:gd name="connsiteX0" fmla="*/ 0 w 2191656"/>
              <a:gd name="connsiteY0" fmla="*/ 0 h 3120572"/>
              <a:gd name="connsiteX1" fmla="*/ 2191656 w 2191656"/>
              <a:gd name="connsiteY1" fmla="*/ 0 h 3120572"/>
              <a:gd name="connsiteX2" fmla="*/ 2191656 w 2191656"/>
              <a:gd name="connsiteY2" fmla="*/ 3120572 h 3120572"/>
              <a:gd name="connsiteX3" fmla="*/ 0 w 2191656"/>
              <a:gd name="connsiteY3" fmla="*/ 3120572 h 3120572"/>
            </a:gdLst>
            <a:ahLst/>
            <a:cxnLst>
              <a:cxn ang="0">
                <a:pos x="connsiteX0" y="connsiteY0"/>
              </a:cxn>
              <a:cxn ang="0">
                <a:pos x="connsiteX1" y="connsiteY1"/>
              </a:cxn>
              <a:cxn ang="0">
                <a:pos x="connsiteX2" y="connsiteY2"/>
              </a:cxn>
              <a:cxn ang="0">
                <a:pos x="connsiteX3" y="connsiteY3"/>
              </a:cxn>
            </a:cxnLst>
            <a:rect l="l" t="t" r="r" b="b"/>
            <a:pathLst>
              <a:path w="2191656" h="3120572">
                <a:moveTo>
                  <a:pt x="0" y="0"/>
                </a:moveTo>
                <a:lnTo>
                  <a:pt x="2191656" y="0"/>
                </a:lnTo>
                <a:lnTo>
                  <a:pt x="2191656" y="3120572"/>
                </a:lnTo>
                <a:lnTo>
                  <a:pt x="0" y="3120572"/>
                </a:lnTo>
                <a:close/>
              </a:path>
            </a:pathLst>
          </a:custGeom>
          <a:solidFill>
            <a:srgbClr val="F9FAFB"/>
          </a:solidFill>
          <a:ln>
            <a:noFill/>
          </a:ln>
          <a:effectLst>
            <a:outerShdw blurRad="127000" dist="38100" dir="5400000" sx="101000" sy="101000" algn="t" rotWithShape="0">
              <a:srgbClr val="969F98">
                <a:alpha val="40000"/>
              </a:srgbClr>
            </a:outerShdw>
          </a:effectLst>
        </p:spPr>
      </p:pic>
      <p:pic>
        <p:nvPicPr>
          <p:cNvPr id="70" name="PA_图片 69"/>
          <p:cNvPicPr>
            <a:picLocks noChangeAspect="1"/>
          </p:cNvPicPr>
          <p:nvPr>
            <p:custDataLst>
              <p:tags r:id="rId7"/>
            </p:custDataLst>
          </p:nvPr>
        </p:nvPicPr>
        <p:blipFill>
          <a:blip r:embed="rId16">
            <a:extLst>
              <a:ext uri="{28A0092B-C50C-407E-A947-70E740481C1C}">
                <a14:useLocalDpi xmlns:a14="http://schemas.microsoft.com/office/drawing/2010/main" val="0"/>
              </a:ext>
            </a:extLst>
          </a:blip>
          <a:stretch>
            <a:fillRect/>
          </a:stretch>
        </p:blipFill>
        <p:spPr>
          <a:xfrm>
            <a:off x="695325" y="659136"/>
            <a:ext cx="2191656" cy="3273668"/>
          </a:xfrm>
          <a:custGeom>
            <a:avLst/>
            <a:gdLst>
              <a:gd name="connsiteX0" fmla="*/ 0 w 2191656"/>
              <a:gd name="connsiteY0" fmla="*/ 0 h 3120572"/>
              <a:gd name="connsiteX1" fmla="*/ 2191656 w 2191656"/>
              <a:gd name="connsiteY1" fmla="*/ 0 h 3120572"/>
              <a:gd name="connsiteX2" fmla="*/ 2191656 w 2191656"/>
              <a:gd name="connsiteY2" fmla="*/ 3120572 h 3120572"/>
              <a:gd name="connsiteX3" fmla="*/ 0 w 2191656"/>
              <a:gd name="connsiteY3" fmla="*/ 3120572 h 3120572"/>
            </a:gdLst>
            <a:ahLst/>
            <a:cxnLst>
              <a:cxn ang="0">
                <a:pos x="connsiteX0" y="connsiteY0"/>
              </a:cxn>
              <a:cxn ang="0">
                <a:pos x="connsiteX1" y="connsiteY1"/>
              </a:cxn>
              <a:cxn ang="0">
                <a:pos x="connsiteX2" y="connsiteY2"/>
              </a:cxn>
              <a:cxn ang="0">
                <a:pos x="connsiteX3" y="connsiteY3"/>
              </a:cxn>
            </a:cxnLst>
            <a:rect l="l" t="t" r="r" b="b"/>
            <a:pathLst>
              <a:path w="2191656" h="3120572">
                <a:moveTo>
                  <a:pt x="0" y="0"/>
                </a:moveTo>
                <a:lnTo>
                  <a:pt x="2191656" y="0"/>
                </a:lnTo>
                <a:lnTo>
                  <a:pt x="2191656" y="3120572"/>
                </a:lnTo>
                <a:lnTo>
                  <a:pt x="0" y="3120572"/>
                </a:lnTo>
                <a:close/>
              </a:path>
            </a:pathLst>
          </a:custGeom>
          <a:solidFill>
            <a:srgbClr val="F9FAFB"/>
          </a:solidFill>
          <a:ln>
            <a:noFill/>
          </a:ln>
          <a:effectLst>
            <a:outerShdw blurRad="127000" dist="38100" dir="5400000" sx="101000" sy="101000" algn="t" rotWithShape="0">
              <a:srgbClr val="969F98">
                <a:alpha val="40000"/>
              </a:srgbClr>
            </a:outerShdw>
          </a:effectLst>
        </p:spPr>
      </p:pic>
      <p:pic>
        <p:nvPicPr>
          <p:cNvPr id="71" name="PA_图片 70"/>
          <p:cNvPicPr>
            <a:picLocks noChangeAspect="1"/>
          </p:cNvPicPr>
          <p:nvPr>
            <p:custDataLst>
              <p:tags r:id="rId8"/>
            </p:custDataLst>
          </p:nvPr>
        </p:nvPicPr>
        <p:blipFill>
          <a:blip r:embed="rId17">
            <a:extLst>
              <a:ext uri="{28A0092B-C50C-407E-A947-70E740481C1C}">
                <a14:useLocalDpi xmlns:a14="http://schemas.microsoft.com/office/drawing/2010/main" val="0"/>
              </a:ext>
            </a:extLst>
          </a:blip>
          <a:stretch>
            <a:fillRect/>
          </a:stretch>
        </p:blipFill>
        <p:spPr>
          <a:xfrm>
            <a:off x="9095698" y="1077252"/>
            <a:ext cx="2191656" cy="3164548"/>
          </a:xfrm>
          <a:custGeom>
            <a:avLst/>
            <a:gdLst>
              <a:gd name="connsiteX0" fmla="*/ 0 w 2191656"/>
              <a:gd name="connsiteY0" fmla="*/ 0 h 3120572"/>
              <a:gd name="connsiteX1" fmla="*/ 2191656 w 2191656"/>
              <a:gd name="connsiteY1" fmla="*/ 0 h 3120572"/>
              <a:gd name="connsiteX2" fmla="*/ 2191656 w 2191656"/>
              <a:gd name="connsiteY2" fmla="*/ 3120572 h 3120572"/>
              <a:gd name="connsiteX3" fmla="*/ 0 w 2191656"/>
              <a:gd name="connsiteY3" fmla="*/ 3120572 h 3120572"/>
            </a:gdLst>
            <a:ahLst/>
            <a:cxnLst>
              <a:cxn ang="0">
                <a:pos x="connsiteX0" y="connsiteY0"/>
              </a:cxn>
              <a:cxn ang="0">
                <a:pos x="connsiteX1" y="connsiteY1"/>
              </a:cxn>
              <a:cxn ang="0">
                <a:pos x="connsiteX2" y="connsiteY2"/>
              </a:cxn>
              <a:cxn ang="0">
                <a:pos x="connsiteX3" y="connsiteY3"/>
              </a:cxn>
            </a:cxnLst>
            <a:rect l="l" t="t" r="r" b="b"/>
            <a:pathLst>
              <a:path w="2191656" h="3120572">
                <a:moveTo>
                  <a:pt x="0" y="0"/>
                </a:moveTo>
                <a:lnTo>
                  <a:pt x="2191656" y="0"/>
                </a:lnTo>
                <a:lnTo>
                  <a:pt x="2191656" y="3120572"/>
                </a:lnTo>
                <a:lnTo>
                  <a:pt x="0" y="3120572"/>
                </a:lnTo>
                <a:close/>
              </a:path>
            </a:pathLst>
          </a:custGeom>
          <a:solidFill>
            <a:srgbClr val="F9FAFB"/>
          </a:solidFill>
          <a:ln>
            <a:noFill/>
          </a:ln>
          <a:effectLst>
            <a:outerShdw blurRad="127000" dist="38100" dir="5400000" sx="101000" sy="101000" algn="t" rotWithShape="0">
              <a:srgbClr val="969F98">
                <a:alpha val="40000"/>
              </a:srgbClr>
            </a:outerShdw>
          </a:effectLst>
        </p:spPr>
      </p:pic>
      <p:pic>
        <p:nvPicPr>
          <p:cNvPr id="72" name="PA_图片 71"/>
          <p:cNvPicPr>
            <a:picLocks noChangeAspect="1"/>
          </p:cNvPicPr>
          <p:nvPr>
            <p:custDataLst>
              <p:tags r:id="rId9"/>
            </p:custDataLst>
          </p:nvPr>
        </p:nvPicPr>
        <p:blipFill>
          <a:blip r:embed="rId18">
            <a:extLst>
              <a:ext uri="{28A0092B-C50C-407E-A947-70E740481C1C}">
                <a14:useLocalDpi xmlns:a14="http://schemas.microsoft.com/office/drawing/2010/main" val="0"/>
              </a:ext>
            </a:extLst>
          </a:blip>
          <a:stretch>
            <a:fillRect/>
          </a:stretch>
        </p:blipFill>
        <p:spPr>
          <a:xfrm>
            <a:off x="3506813" y="1077252"/>
            <a:ext cx="2191656" cy="3164548"/>
          </a:xfrm>
          <a:custGeom>
            <a:avLst/>
            <a:gdLst>
              <a:gd name="connsiteX0" fmla="*/ 0 w 2191656"/>
              <a:gd name="connsiteY0" fmla="*/ 0 h 3120572"/>
              <a:gd name="connsiteX1" fmla="*/ 2191656 w 2191656"/>
              <a:gd name="connsiteY1" fmla="*/ 0 h 3120572"/>
              <a:gd name="connsiteX2" fmla="*/ 2191656 w 2191656"/>
              <a:gd name="connsiteY2" fmla="*/ 3120572 h 3120572"/>
              <a:gd name="connsiteX3" fmla="*/ 0 w 2191656"/>
              <a:gd name="connsiteY3" fmla="*/ 3120572 h 3120572"/>
            </a:gdLst>
            <a:ahLst/>
            <a:cxnLst>
              <a:cxn ang="0">
                <a:pos x="connsiteX0" y="connsiteY0"/>
              </a:cxn>
              <a:cxn ang="0">
                <a:pos x="connsiteX1" y="connsiteY1"/>
              </a:cxn>
              <a:cxn ang="0">
                <a:pos x="connsiteX2" y="connsiteY2"/>
              </a:cxn>
              <a:cxn ang="0">
                <a:pos x="connsiteX3" y="connsiteY3"/>
              </a:cxn>
            </a:cxnLst>
            <a:rect l="l" t="t" r="r" b="b"/>
            <a:pathLst>
              <a:path w="2191656" h="3120572">
                <a:moveTo>
                  <a:pt x="0" y="0"/>
                </a:moveTo>
                <a:lnTo>
                  <a:pt x="2191656" y="0"/>
                </a:lnTo>
                <a:lnTo>
                  <a:pt x="2191656" y="3120572"/>
                </a:lnTo>
                <a:lnTo>
                  <a:pt x="0" y="3120572"/>
                </a:lnTo>
                <a:close/>
              </a:path>
            </a:pathLst>
          </a:custGeom>
          <a:solidFill>
            <a:srgbClr val="F9FAFB"/>
          </a:solidFill>
          <a:ln>
            <a:noFill/>
          </a:ln>
          <a:effectLst>
            <a:outerShdw blurRad="127000" dist="38100" dir="5400000" sx="101000" sy="101000" algn="t" rotWithShape="0">
              <a:srgbClr val="969F98">
                <a:alpha val="40000"/>
              </a:srgbClr>
            </a:outerShdw>
          </a:effectLst>
        </p:spPr>
      </p:pic>
      <p:sp>
        <p:nvSpPr>
          <p:cNvPr id="76" name="PA_文本框 75"/>
          <p:cNvSpPr txBox="1"/>
          <p:nvPr>
            <p:custDataLst>
              <p:tags r:id="rId10"/>
            </p:custDataLst>
          </p:nvPr>
        </p:nvSpPr>
        <p:spPr>
          <a:xfrm>
            <a:off x="2803301" y="4936533"/>
            <a:ext cx="6585398" cy="707886"/>
          </a:xfrm>
          <a:prstGeom prst="rect">
            <a:avLst/>
          </a:prstGeom>
          <a:noFill/>
        </p:spPr>
        <p:txBody>
          <a:bodyPr wrap="square" rtlCol="0">
            <a:spAutoFit/>
          </a:bodyPr>
          <a:lstStyle>
            <a:defPPr>
              <a:defRPr lang="zh-CN"/>
            </a:defPPr>
            <a:lvl1pPr algn="ctr">
              <a:defRPr sz="4000" b="1">
                <a:solidFill>
                  <a:srgbClr val="FCFCFD"/>
                </a:solidFill>
                <a:latin typeface="+mj-ea"/>
                <a:ea typeface="+mj-ea"/>
              </a:defRPr>
            </a:lvl1pPr>
          </a:lstStyle>
          <a:p>
            <a:r>
              <a:rPr lang="zh-CN" altLang="en-US" dirty="0"/>
              <a:t>仪器设备</a:t>
            </a:r>
          </a:p>
        </p:txBody>
      </p:sp>
      <p:sp>
        <p:nvSpPr>
          <p:cNvPr id="77" name="PA_文本框 76"/>
          <p:cNvSpPr txBox="1"/>
          <p:nvPr>
            <p:custDataLst>
              <p:tags r:id="rId11"/>
            </p:custDataLst>
          </p:nvPr>
        </p:nvSpPr>
        <p:spPr>
          <a:xfrm>
            <a:off x="1241234" y="5692535"/>
            <a:ext cx="9709532" cy="730777"/>
          </a:xfrm>
          <a:prstGeom prst="rect">
            <a:avLst/>
          </a:prstGeom>
          <a:noFill/>
          <a:ln>
            <a:noFill/>
          </a:ln>
          <a:effectLst/>
        </p:spPr>
        <p:txBody>
          <a:bodyPr wrap="square" rtlCol="0">
            <a:spAutoFit/>
          </a:bodyPr>
          <a:lstStyle/>
          <a:p>
            <a:pPr algn="ctr">
              <a:lnSpc>
                <a:spcPct val="120000"/>
              </a:lnSpc>
            </a:pPr>
            <a:r>
              <a:rPr lang="zh-CN" altLang="en-US" dirty="0">
                <a:solidFill>
                  <a:schemeClr val="bg1"/>
                </a:solidFill>
              </a:rPr>
              <a:t>单击此处添加文本单击此处添加文本单击此处添加文本单击此处添加文本单击此处添加文本单击此处添加文本单击此处添加文本单击此处添加文本</a:t>
            </a:r>
            <a:endParaRPr lang="en-US" altLang="zh-CN" dirty="0">
              <a:solidFill>
                <a:schemeClr val="bg1"/>
              </a:solidFill>
              <a:latin typeface="+mn-ea"/>
            </a:endParaRPr>
          </a:p>
        </p:txBody>
      </p:sp>
      <p:cxnSp>
        <p:nvCxnSpPr>
          <p:cNvPr id="78" name="PA_直接连接符 77"/>
          <p:cNvCxnSpPr/>
          <p:nvPr>
            <p:custDataLst>
              <p:tags r:id="rId12"/>
            </p:custDataLst>
          </p:nvPr>
        </p:nvCxnSpPr>
        <p:spPr>
          <a:xfrm flipV="1">
            <a:off x="3328930" y="5644419"/>
            <a:ext cx="5541485" cy="48116"/>
          </a:xfrm>
          <a:prstGeom prst="line">
            <a:avLst/>
          </a:prstGeom>
          <a:ln>
            <a:solidFill>
              <a:schemeClr val="bg1">
                <a:alpha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1000" fill="hold"/>
                                        <p:tgtEl>
                                          <p:spTgt spid="74"/>
                                        </p:tgtEl>
                                        <p:attrNameLst>
                                          <p:attrName>ppt_x</p:attrName>
                                        </p:attrNameLst>
                                      </p:cBhvr>
                                      <p:tavLst>
                                        <p:tav tm="0">
                                          <p:val>
                                            <p:strVal val="#ppt_x"/>
                                          </p:val>
                                        </p:tav>
                                        <p:tav tm="100000">
                                          <p:val>
                                            <p:strVal val="#ppt_x"/>
                                          </p:val>
                                        </p:tav>
                                      </p:tavLst>
                                    </p:anim>
                                    <p:anim calcmode="lin" valueType="num">
                                      <p:cBhvr additive="base">
                                        <p:cTn id="8" dur="1000" fill="hold"/>
                                        <p:tgtEl>
                                          <p:spTgt spid="74"/>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fade">
                                      <p:cBhvr>
                                        <p:cTn id="12" dur="1000"/>
                                        <p:tgtEl>
                                          <p:spTgt spid="70"/>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1000"/>
                                        <p:tgtEl>
                                          <p:spTgt spid="72"/>
                                        </p:tgtEl>
                                      </p:cBhvr>
                                    </p:animEffect>
                                  </p:childTnLst>
                                </p:cTn>
                              </p:par>
                            </p:childTnLst>
                          </p:cTn>
                        </p:par>
                        <p:par>
                          <p:cTn id="17" fill="hold">
                            <p:stCondLst>
                              <p:cond delay="3000"/>
                            </p:stCondLst>
                            <p:childTnLst>
                              <p:par>
                                <p:cTn id="18" presetID="10" presetClass="entr" presetSubtype="0" fill="hold" nodeType="after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fade">
                                      <p:cBhvr>
                                        <p:cTn id="20" dur="1000"/>
                                        <p:tgtEl>
                                          <p:spTgt spid="69"/>
                                        </p:tgtEl>
                                      </p:cBhvr>
                                    </p:animEffect>
                                  </p:childTnLst>
                                </p:cTn>
                              </p:par>
                            </p:childTnLst>
                          </p:cTn>
                        </p:par>
                        <p:par>
                          <p:cTn id="21" fill="hold">
                            <p:stCondLst>
                              <p:cond delay="4000"/>
                            </p:stCondLst>
                            <p:childTnLst>
                              <p:par>
                                <p:cTn id="22" presetID="10" presetClass="entr" presetSubtype="0" fill="hold" nodeType="after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fade">
                                      <p:cBhvr>
                                        <p:cTn id="24" dur="1000"/>
                                        <p:tgtEl>
                                          <p:spTgt spid="71"/>
                                        </p:tgtEl>
                                      </p:cBhvr>
                                    </p:animEffect>
                                  </p:childTnLst>
                                </p:cTn>
                              </p:par>
                            </p:childTnLst>
                          </p:cTn>
                        </p:par>
                        <p:par>
                          <p:cTn id="25" fill="hold">
                            <p:stCondLst>
                              <p:cond delay="5000"/>
                            </p:stCondLst>
                            <p:childTnLst>
                              <p:par>
                                <p:cTn id="26" presetID="21" presetClass="entr" presetSubtype="1" fill="hold" grpId="0" nodeType="after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wheel(1)">
                                      <p:cBhvr>
                                        <p:cTn id="28" dur="2000"/>
                                        <p:tgtEl>
                                          <p:spTgt spid="44"/>
                                        </p:tgtEl>
                                      </p:cBhvr>
                                    </p:animEffect>
                                  </p:childTnLst>
                                </p:cTn>
                              </p:par>
                              <p:par>
                                <p:cTn id="29" presetID="21" presetClass="entr" presetSubtype="1" fill="hold" grpId="0" nodeType="withEffect">
                                  <p:stCondLst>
                                    <p:cond delay="250"/>
                                  </p:stCondLst>
                                  <p:childTnLst>
                                    <p:set>
                                      <p:cBhvr>
                                        <p:cTn id="30" dur="1" fill="hold">
                                          <p:stCondLst>
                                            <p:cond delay="0"/>
                                          </p:stCondLst>
                                        </p:cTn>
                                        <p:tgtEl>
                                          <p:spTgt spid="51"/>
                                        </p:tgtEl>
                                        <p:attrNameLst>
                                          <p:attrName>style.visibility</p:attrName>
                                        </p:attrNameLst>
                                      </p:cBhvr>
                                      <p:to>
                                        <p:strVal val="visible"/>
                                      </p:to>
                                    </p:set>
                                    <p:animEffect transition="in" filter="wheel(1)">
                                      <p:cBhvr>
                                        <p:cTn id="31" dur="2000"/>
                                        <p:tgtEl>
                                          <p:spTgt spid="51"/>
                                        </p:tgtEl>
                                      </p:cBhvr>
                                    </p:animEffect>
                                  </p:childTnLst>
                                </p:cTn>
                              </p:par>
                              <p:par>
                                <p:cTn id="32" presetID="21" presetClass="entr" presetSubtype="1" fill="hold" grpId="0" nodeType="withEffect">
                                  <p:stCondLst>
                                    <p:cond delay="500"/>
                                  </p:stCondLst>
                                  <p:childTnLst>
                                    <p:set>
                                      <p:cBhvr>
                                        <p:cTn id="33" dur="1" fill="hold">
                                          <p:stCondLst>
                                            <p:cond delay="0"/>
                                          </p:stCondLst>
                                        </p:cTn>
                                        <p:tgtEl>
                                          <p:spTgt spid="54"/>
                                        </p:tgtEl>
                                        <p:attrNameLst>
                                          <p:attrName>style.visibility</p:attrName>
                                        </p:attrNameLst>
                                      </p:cBhvr>
                                      <p:to>
                                        <p:strVal val="visible"/>
                                      </p:to>
                                    </p:set>
                                    <p:animEffect transition="in" filter="wheel(1)">
                                      <p:cBhvr>
                                        <p:cTn id="34" dur="2000"/>
                                        <p:tgtEl>
                                          <p:spTgt spid="54"/>
                                        </p:tgtEl>
                                      </p:cBhvr>
                                    </p:animEffect>
                                  </p:childTnLst>
                                </p:cTn>
                              </p:par>
                              <p:par>
                                <p:cTn id="35" presetID="21" presetClass="entr" presetSubtype="1" fill="hold" grpId="0" nodeType="withEffect">
                                  <p:stCondLst>
                                    <p:cond delay="750"/>
                                  </p:stCondLst>
                                  <p:childTnLst>
                                    <p:set>
                                      <p:cBhvr>
                                        <p:cTn id="36" dur="1" fill="hold">
                                          <p:stCondLst>
                                            <p:cond delay="0"/>
                                          </p:stCondLst>
                                        </p:cTn>
                                        <p:tgtEl>
                                          <p:spTgt spid="57"/>
                                        </p:tgtEl>
                                        <p:attrNameLst>
                                          <p:attrName>style.visibility</p:attrName>
                                        </p:attrNameLst>
                                      </p:cBhvr>
                                      <p:to>
                                        <p:strVal val="visible"/>
                                      </p:to>
                                    </p:set>
                                    <p:animEffect transition="in" filter="wheel(1)">
                                      <p:cBhvr>
                                        <p:cTn id="37" dur="2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1" grpId="0" animBg="1"/>
      <p:bldP spid="54" grpId="0" animBg="1"/>
      <p:bldP spid="57" grpId="0" animBg="1"/>
      <p:bldP spid="7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304800" y="1553379"/>
            <a:ext cx="11582400" cy="375124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矩形: 圆角 4"/>
          <p:cNvSpPr/>
          <p:nvPr/>
        </p:nvSpPr>
        <p:spPr>
          <a:xfrm>
            <a:off x="0" y="995208"/>
            <a:ext cx="12192000" cy="2105128"/>
          </a:xfrm>
          <a:prstGeom prst="roundRect">
            <a:avLst>
              <a:gd name="adj" fmla="val 0"/>
            </a:avLst>
          </a:prstGeom>
          <a:solidFill>
            <a:srgbClr val="012F8A"/>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矩形 1"/>
          <p:cNvSpPr/>
          <p:nvPr/>
        </p:nvSpPr>
        <p:spPr>
          <a:xfrm>
            <a:off x="860425" y="1719569"/>
            <a:ext cx="3080718" cy="4552442"/>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2"/>
          <p:cNvSpPr/>
          <p:nvPr/>
        </p:nvSpPr>
        <p:spPr>
          <a:xfrm>
            <a:off x="4555641" y="1719569"/>
            <a:ext cx="3080718" cy="4552442"/>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矩形 3"/>
          <p:cNvSpPr/>
          <p:nvPr/>
        </p:nvSpPr>
        <p:spPr>
          <a:xfrm>
            <a:off x="8250857" y="1719569"/>
            <a:ext cx="3080718" cy="4552442"/>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9152" y="2099258"/>
            <a:ext cx="1724128" cy="1716804"/>
          </a:xfrm>
          <a:custGeom>
            <a:avLst/>
            <a:gdLst>
              <a:gd name="connsiteX0" fmla="*/ 996950 w 1993900"/>
              <a:gd name="connsiteY0" fmla="*/ 0 h 1993900"/>
              <a:gd name="connsiteX1" fmla="*/ 1993900 w 1993900"/>
              <a:gd name="connsiteY1" fmla="*/ 996950 h 1993900"/>
              <a:gd name="connsiteX2" fmla="*/ 996950 w 1993900"/>
              <a:gd name="connsiteY2" fmla="*/ 1993900 h 1993900"/>
              <a:gd name="connsiteX3" fmla="*/ 0 w 1993900"/>
              <a:gd name="connsiteY3" fmla="*/ 996950 h 1993900"/>
              <a:gd name="connsiteX4" fmla="*/ 996950 w 1993900"/>
              <a:gd name="connsiteY4" fmla="*/ 0 h 199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900" h="1993900">
                <a:moveTo>
                  <a:pt x="996950" y="0"/>
                </a:moveTo>
                <a:cubicBezTo>
                  <a:pt x="1547550" y="0"/>
                  <a:pt x="1993900" y="446350"/>
                  <a:pt x="1993900" y="996950"/>
                </a:cubicBezTo>
                <a:cubicBezTo>
                  <a:pt x="1993900" y="1547550"/>
                  <a:pt x="1547550" y="1993900"/>
                  <a:pt x="996950" y="1993900"/>
                </a:cubicBezTo>
                <a:cubicBezTo>
                  <a:pt x="446350" y="1993900"/>
                  <a:pt x="0" y="1547550"/>
                  <a:pt x="0" y="996950"/>
                </a:cubicBezTo>
                <a:cubicBezTo>
                  <a:pt x="0" y="446350"/>
                  <a:pt x="446350" y="0"/>
                  <a:pt x="996950" y="0"/>
                </a:cubicBezTo>
                <a:close/>
              </a:path>
            </a:pathLst>
          </a:custGeom>
          <a:ln w="25400">
            <a:solidFill>
              <a:schemeClr val="accent2">
                <a:lumMod val="60000"/>
                <a:lumOff val="40000"/>
              </a:schemeClr>
            </a:solidFill>
          </a:ln>
        </p:spPr>
      </p:pic>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8720" y="2099258"/>
            <a:ext cx="1724128" cy="1716804"/>
          </a:xfrm>
          <a:custGeom>
            <a:avLst/>
            <a:gdLst>
              <a:gd name="connsiteX0" fmla="*/ 996950 w 1993900"/>
              <a:gd name="connsiteY0" fmla="*/ 0 h 1993900"/>
              <a:gd name="connsiteX1" fmla="*/ 1993900 w 1993900"/>
              <a:gd name="connsiteY1" fmla="*/ 996950 h 1993900"/>
              <a:gd name="connsiteX2" fmla="*/ 996950 w 1993900"/>
              <a:gd name="connsiteY2" fmla="*/ 1993900 h 1993900"/>
              <a:gd name="connsiteX3" fmla="*/ 0 w 1993900"/>
              <a:gd name="connsiteY3" fmla="*/ 996950 h 1993900"/>
              <a:gd name="connsiteX4" fmla="*/ 996950 w 1993900"/>
              <a:gd name="connsiteY4" fmla="*/ 0 h 199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900" h="1993900">
                <a:moveTo>
                  <a:pt x="996950" y="0"/>
                </a:moveTo>
                <a:cubicBezTo>
                  <a:pt x="1547550" y="0"/>
                  <a:pt x="1993900" y="446350"/>
                  <a:pt x="1993900" y="996950"/>
                </a:cubicBezTo>
                <a:cubicBezTo>
                  <a:pt x="1993900" y="1547550"/>
                  <a:pt x="1547550" y="1993900"/>
                  <a:pt x="996950" y="1993900"/>
                </a:cubicBezTo>
                <a:cubicBezTo>
                  <a:pt x="446350" y="1993900"/>
                  <a:pt x="0" y="1547550"/>
                  <a:pt x="0" y="996950"/>
                </a:cubicBezTo>
                <a:cubicBezTo>
                  <a:pt x="0" y="446350"/>
                  <a:pt x="446350" y="0"/>
                  <a:pt x="996950" y="0"/>
                </a:cubicBezTo>
                <a:close/>
              </a:path>
            </a:pathLst>
          </a:custGeom>
          <a:ln w="25400">
            <a:solidFill>
              <a:schemeClr val="accent2">
                <a:lumMod val="60000"/>
                <a:lumOff val="40000"/>
              </a:schemeClr>
            </a:solidFill>
          </a:ln>
        </p:spPr>
      </p:pic>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33936" y="2076433"/>
            <a:ext cx="1724128" cy="1776004"/>
          </a:xfrm>
          <a:custGeom>
            <a:avLst/>
            <a:gdLst>
              <a:gd name="connsiteX0" fmla="*/ 996950 w 1993900"/>
              <a:gd name="connsiteY0" fmla="*/ 0 h 1993900"/>
              <a:gd name="connsiteX1" fmla="*/ 1993900 w 1993900"/>
              <a:gd name="connsiteY1" fmla="*/ 996950 h 1993900"/>
              <a:gd name="connsiteX2" fmla="*/ 996950 w 1993900"/>
              <a:gd name="connsiteY2" fmla="*/ 1993900 h 1993900"/>
              <a:gd name="connsiteX3" fmla="*/ 0 w 1993900"/>
              <a:gd name="connsiteY3" fmla="*/ 996950 h 1993900"/>
              <a:gd name="connsiteX4" fmla="*/ 996950 w 1993900"/>
              <a:gd name="connsiteY4" fmla="*/ 0 h 199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900" h="1993900">
                <a:moveTo>
                  <a:pt x="996950" y="0"/>
                </a:moveTo>
                <a:cubicBezTo>
                  <a:pt x="1547550" y="0"/>
                  <a:pt x="1993900" y="446350"/>
                  <a:pt x="1993900" y="996950"/>
                </a:cubicBezTo>
                <a:cubicBezTo>
                  <a:pt x="1993900" y="1547550"/>
                  <a:pt x="1547550" y="1993900"/>
                  <a:pt x="996950" y="1993900"/>
                </a:cubicBezTo>
                <a:cubicBezTo>
                  <a:pt x="446350" y="1993900"/>
                  <a:pt x="0" y="1547550"/>
                  <a:pt x="0" y="996950"/>
                </a:cubicBezTo>
                <a:cubicBezTo>
                  <a:pt x="0" y="446350"/>
                  <a:pt x="446350" y="0"/>
                  <a:pt x="996950" y="0"/>
                </a:cubicBezTo>
                <a:close/>
              </a:path>
            </a:pathLst>
          </a:custGeom>
          <a:ln w="25400">
            <a:solidFill>
              <a:schemeClr val="accent2">
                <a:lumMod val="60000"/>
                <a:lumOff val="40000"/>
              </a:schemeClr>
            </a:solidFill>
          </a:ln>
        </p:spPr>
      </p:pic>
      <p:sp>
        <p:nvSpPr>
          <p:cNvPr id="20" name="文本框 19"/>
          <p:cNvSpPr txBox="1"/>
          <p:nvPr/>
        </p:nvSpPr>
        <p:spPr>
          <a:xfrm>
            <a:off x="1082549" y="4468277"/>
            <a:ext cx="2636470" cy="1499449"/>
          </a:xfrm>
          <a:prstGeom prst="rect">
            <a:avLst/>
          </a:prstGeom>
          <a:noFill/>
        </p:spPr>
        <p:txBody>
          <a:bodyPr wrap="square" rtlCol="0">
            <a:spAutoFit/>
          </a:bodyPr>
          <a:lstStyle/>
          <a:p>
            <a:pPr algn="ctr">
              <a:lnSpc>
                <a:spcPct val="130000"/>
              </a:lnSpc>
            </a:pPr>
            <a:r>
              <a:rPr lang="zh-CN" altLang="en-US" dirty="0">
                <a:solidFill>
                  <a:srgbClr val="3F403E"/>
                </a:solidFill>
              </a:rPr>
              <a:t>单击此处添加文本单击此处添加文本单击此处添加文本单击此处添加文本单击此处添</a:t>
            </a:r>
            <a:endParaRPr lang="en-US" altLang="zh-CN" dirty="0">
              <a:solidFill>
                <a:srgbClr val="3F403E"/>
              </a:solidFill>
              <a:latin typeface="+mn-ea"/>
            </a:endParaRPr>
          </a:p>
        </p:txBody>
      </p:sp>
      <p:sp>
        <p:nvSpPr>
          <p:cNvPr id="21" name="文本框 20"/>
          <p:cNvSpPr txBox="1"/>
          <p:nvPr/>
        </p:nvSpPr>
        <p:spPr>
          <a:xfrm>
            <a:off x="1360275" y="3910846"/>
            <a:ext cx="2081019" cy="461665"/>
          </a:xfrm>
          <a:prstGeom prst="rect">
            <a:avLst/>
          </a:prstGeom>
          <a:noFill/>
        </p:spPr>
        <p:txBody>
          <a:bodyPr wrap="none" rtlCol="0">
            <a:spAutoFit/>
          </a:bodyPr>
          <a:lstStyle/>
          <a:p>
            <a:pPr algn="ctr"/>
            <a:r>
              <a:rPr lang="en-US" altLang="zh-CN" sz="2400" b="1" dirty="0">
                <a:solidFill>
                  <a:srgbClr val="012F8A"/>
                </a:solidFill>
                <a:latin typeface="+mj-ea"/>
                <a:ea typeface="+mj-ea"/>
              </a:rPr>
              <a:t>NAME HERE</a:t>
            </a:r>
            <a:endParaRPr lang="zh-CN" altLang="en-US" sz="2400" b="1" dirty="0">
              <a:solidFill>
                <a:srgbClr val="012F8A"/>
              </a:solidFill>
              <a:latin typeface="+mj-ea"/>
              <a:ea typeface="+mj-ea"/>
            </a:endParaRPr>
          </a:p>
        </p:txBody>
      </p:sp>
      <p:cxnSp>
        <p:nvCxnSpPr>
          <p:cNvPr id="22" name="直接连接符 21"/>
          <p:cNvCxnSpPr/>
          <p:nvPr/>
        </p:nvCxnSpPr>
        <p:spPr>
          <a:xfrm flipH="1">
            <a:off x="1255030" y="4430177"/>
            <a:ext cx="2291508"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777765" y="4468277"/>
            <a:ext cx="2636470" cy="1499449"/>
          </a:xfrm>
          <a:prstGeom prst="rect">
            <a:avLst/>
          </a:prstGeom>
          <a:noFill/>
        </p:spPr>
        <p:txBody>
          <a:bodyPr wrap="square" rtlCol="0">
            <a:spAutoFit/>
          </a:bodyPr>
          <a:lstStyle/>
          <a:p>
            <a:pPr algn="ctr">
              <a:lnSpc>
                <a:spcPct val="130000"/>
              </a:lnSpc>
            </a:pPr>
            <a:r>
              <a:rPr lang="zh-CN" altLang="en-US" dirty="0">
                <a:solidFill>
                  <a:srgbClr val="3F403E"/>
                </a:solidFill>
              </a:rPr>
              <a:t>单击此处添加文本单击此处添加文本单击此处添加文本单击此处添加文本单击此处</a:t>
            </a:r>
            <a:endParaRPr lang="en-US" altLang="zh-CN" dirty="0">
              <a:solidFill>
                <a:srgbClr val="3F403E"/>
              </a:solidFill>
              <a:latin typeface="+mn-ea"/>
            </a:endParaRPr>
          </a:p>
        </p:txBody>
      </p:sp>
      <p:sp>
        <p:nvSpPr>
          <p:cNvPr id="28" name="文本框 27"/>
          <p:cNvSpPr txBox="1"/>
          <p:nvPr/>
        </p:nvSpPr>
        <p:spPr>
          <a:xfrm>
            <a:off x="5055491" y="3910846"/>
            <a:ext cx="2081019" cy="461665"/>
          </a:xfrm>
          <a:prstGeom prst="rect">
            <a:avLst/>
          </a:prstGeom>
          <a:noFill/>
        </p:spPr>
        <p:txBody>
          <a:bodyPr wrap="none" rtlCol="0">
            <a:spAutoFit/>
          </a:bodyPr>
          <a:lstStyle/>
          <a:p>
            <a:pPr algn="ctr"/>
            <a:r>
              <a:rPr lang="en-US" altLang="zh-CN" sz="2400" b="1" dirty="0">
                <a:solidFill>
                  <a:srgbClr val="012F8A"/>
                </a:solidFill>
                <a:latin typeface="+mj-ea"/>
                <a:ea typeface="+mj-ea"/>
              </a:rPr>
              <a:t>NAME HERE</a:t>
            </a:r>
            <a:endParaRPr lang="zh-CN" altLang="en-US" sz="2400" b="1" dirty="0">
              <a:solidFill>
                <a:srgbClr val="012F8A"/>
              </a:solidFill>
              <a:latin typeface="+mj-ea"/>
              <a:ea typeface="+mj-ea"/>
            </a:endParaRPr>
          </a:p>
        </p:txBody>
      </p:sp>
      <p:cxnSp>
        <p:nvCxnSpPr>
          <p:cNvPr id="29" name="直接连接符 28"/>
          <p:cNvCxnSpPr/>
          <p:nvPr/>
        </p:nvCxnSpPr>
        <p:spPr>
          <a:xfrm flipH="1">
            <a:off x="4950246" y="4430177"/>
            <a:ext cx="2291508"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0" y="549275"/>
            <a:ext cx="12192000" cy="0"/>
          </a:xfrm>
          <a:prstGeom prst="line">
            <a:avLst/>
          </a:prstGeom>
          <a:ln w="25400">
            <a:solidFill>
              <a:srgbClr val="012F8A"/>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8472981" y="4468277"/>
            <a:ext cx="2636470" cy="1499449"/>
          </a:xfrm>
          <a:prstGeom prst="rect">
            <a:avLst/>
          </a:prstGeom>
          <a:noFill/>
        </p:spPr>
        <p:txBody>
          <a:bodyPr wrap="square" rtlCol="0">
            <a:spAutoFit/>
          </a:bodyPr>
          <a:lstStyle/>
          <a:p>
            <a:pPr algn="ctr">
              <a:lnSpc>
                <a:spcPct val="130000"/>
              </a:lnSpc>
            </a:pPr>
            <a:r>
              <a:rPr lang="zh-CN" altLang="en-US" dirty="0">
                <a:solidFill>
                  <a:srgbClr val="3F403E"/>
                </a:solidFill>
              </a:rPr>
              <a:t>单击此处添加文本单击此处添加文本单击此处添加文本单击此处添加文本单击此处</a:t>
            </a:r>
            <a:endParaRPr lang="en-US" altLang="zh-CN" dirty="0">
              <a:solidFill>
                <a:srgbClr val="3F403E"/>
              </a:solidFill>
              <a:latin typeface="+mn-ea"/>
            </a:endParaRPr>
          </a:p>
        </p:txBody>
      </p:sp>
      <p:sp>
        <p:nvSpPr>
          <p:cNvPr id="31" name="文本框 30"/>
          <p:cNvSpPr txBox="1"/>
          <p:nvPr/>
        </p:nvSpPr>
        <p:spPr>
          <a:xfrm>
            <a:off x="8750707" y="3910846"/>
            <a:ext cx="2081019" cy="461665"/>
          </a:xfrm>
          <a:prstGeom prst="rect">
            <a:avLst/>
          </a:prstGeom>
          <a:noFill/>
        </p:spPr>
        <p:txBody>
          <a:bodyPr wrap="none" rtlCol="0">
            <a:spAutoFit/>
          </a:bodyPr>
          <a:lstStyle/>
          <a:p>
            <a:pPr algn="ctr"/>
            <a:r>
              <a:rPr lang="en-US" altLang="zh-CN" sz="2400" b="1" dirty="0">
                <a:solidFill>
                  <a:srgbClr val="012F8A"/>
                </a:solidFill>
                <a:latin typeface="+mj-ea"/>
                <a:ea typeface="+mj-ea"/>
              </a:rPr>
              <a:t>NAME HERE</a:t>
            </a:r>
            <a:endParaRPr lang="zh-CN" altLang="en-US" sz="2400" b="1" dirty="0">
              <a:solidFill>
                <a:srgbClr val="012F8A"/>
              </a:solidFill>
              <a:latin typeface="+mj-ea"/>
              <a:ea typeface="+mj-ea"/>
            </a:endParaRPr>
          </a:p>
        </p:txBody>
      </p:sp>
      <p:cxnSp>
        <p:nvCxnSpPr>
          <p:cNvPr id="32" name="直接连接符 31"/>
          <p:cNvCxnSpPr/>
          <p:nvPr/>
        </p:nvCxnSpPr>
        <p:spPr>
          <a:xfrm flipH="1">
            <a:off x="8645462" y="4430177"/>
            <a:ext cx="2291508"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555641" y="226109"/>
            <a:ext cx="3080718" cy="646331"/>
          </a:xfrm>
          <a:prstGeom prst="rect">
            <a:avLst/>
          </a:prstGeom>
          <a:solidFill>
            <a:srgbClr val="F9FAFB"/>
          </a:solidFill>
        </p:spPr>
        <p:txBody>
          <a:bodyPr wrap="square" rtlCol="0">
            <a:spAutoFit/>
          </a:bodyPr>
          <a:lstStyle/>
          <a:p>
            <a:pPr algn="ctr"/>
            <a:r>
              <a:rPr lang="zh-CN" altLang="en-US" sz="3600" b="1" dirty="0">
                <a:solidFill>
                  <a:srgbClr val="012F8A"/>
                </a:solidFill>
                <a:latin typeface="+mj-ea"/>
                <a:ea typeface="+mj-ea"/>
              </a:rPr>
              <a:t>团队信息</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37"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arn(outVertical)">
                                      <p:cBhvr>
                                        <p:cTn id="13" dur="1000"/>
                                        <p:tgtEl>
                                          <p:spTgt spid="34"/>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outVertical)">
                                      <p:cBhvr>
                                        <p:cTn id="16" dur="1000"/>
                                        <p:tgtEl>
                                          <p:spTgt spid="5"/>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1000"/>
                                        <p:tgtEl>
                                          <p:spTgt spid="19"/>
                                        </p:tgtEl>
                                      </p:cBhvr>
                                    </p:animEffect>
                                    <p:anim calcmode="lin" valueType="num">
                                      <p:cBhvr>
                                        <p:cTn id="30" dur="1000" fill="hold"/>
                                        <p:tgtEl>
                                          <p:spTgt spid="19"/>
                                        </p:tgtEl>
                                        <p:attrNameLst>
                                          <p:attrName>ppt_x</p:attrName>
                                        </p:attrNameLst>
                                      </p:cBhvr>
                                      <p:tavLst>
                                        <p:tav tm="0">
                                          <p:val>
                                            <p:strVal val="#ppt_x"/>
                                          </p:val>
                                        </p:tav>
                                        <p:tav tm="100000">
                                          <p:val>
                                            <p:strVal val="#ppt_x"/>
                                          </p:val>
                                        </p:tav>
                                      </p:tavLst>
                                    </p:anim>
                                    <p:anim calcmode="lin" valueType="num">
                                      <p:cBhvr>
                                        <p:cTn id="31" dur="1000" fill="hold"/>
                                        <p:tgtEl>
                                          <p:spTgt spid="1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1000"/>
                                        <p:tgtEl>
                                          <p:spTgt spid="27"/>
                                        </p:tgtEl>
                                      </p:cBhvr>
                                    </p:animEffect>
                                    <p:anim calcmode="lin" valueType="num">
                                      <p:cBhvr>
                                        <p:cTn id="35" dur="1000" fill="hold"/>
                                        <p:tgtEl>
                                          <p:spTgt spid="27"/>
                                        </p:tgtEl>
                                        <p:attrNameLst>
                                          <p:attrName>ppt_x</p:attrName>
                                        </p:attrNameLst>
                                      </p:cBhvr>
                                      <p:tavLst>
                                        <p:tav tm="0">
                                          <p:val>
                                            <p:strVal val="#ppt_x"/>
                                          </p:val>
                                        </p:tav>
                                        <p:tav tm="100000">
                                          <p:val>
                                            <p:strVal val="#ppt_x"/>
                                          </p:val>
                                        </p:tav>
                                      </p:tavLst>
                                    </p:anim>
                                    <p:anim calcmode="lin" valueType="num">
                                      <p:cBhvr>
                                        <p:cTn id="36" dur="1000" fill="hold"/>
                                        <p:tgtEl>
                                          <p:spTgt spid="2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1000"/>
                                        <p:tgtEl>
                                          <p:spTgt spid="28"/>
                                        </p:tgtEl>
                                      </p:cBhvr>
                                    </p:animEffect>
                                    <p:anim calcmode="lin" valueType="num">
                                      <p:cBhvr>
                                        <p:cTn id="40" dur="1000" fill="hold"/>
                                        <p:tgtEl>
                                          <p:spTgt spid="28"/>
                                        </p:tgtEl>
                                        <p:attrNameLst>
                                          <p:attrName>ppt_x</p:attrName>
                                        </p:attrNameLst>
                                      </p:cBhvr>
                                      <p:tavLst>
                                        <p:tav tm="0">
                                          <p:val>
                                            <p:strVal val="#ppt_x"/>
                                          </p:val>
                                        </p:tav>
                                        <p:tav tm="100000">
                                          <p:val>
                                            <p:strVal val="#ppt_x"/>
                                          </p:val>
                                        </p:tav>
                                      </p:tavLst>
                                    </p:anim>
                                    <p:anim calcmode="lin" valueType="num">
                                      <p:cBhvr>
                                        <p:cTn id="41" dur="1000" fill="hold"/>
                                        <p:tgtEl>
                                          <p:spTgt spid="2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1000"/>
                                        <p:tgtEl>
                                          <p:spTgt spid="29"/>
                                        </p:tgtEl>
                                      </p:cBhvr>
                                    </p:animEffect>
                                    <p:anim calcmode="lin" valueType="num">
                                      <p:cBhvr>
                                        <p:cTn id="45" dur="1000" fill="hold"/>
                                        <p:tgtEl>
                                          <p:spTgt spid="29"/>
                                        </p:tgtEl>
                                        <p:attrNameLst>
                                          <p:attrName>ppt_x</p:attrName>
                                        </p:attrNameLst>
                                      </p:cBhvr>
                                      <p:tavLst>
                                        <p:tav tm="0">
                                          <p:val>
                                            <p:strVal val="#ppt_x"/>
                                          </p:val>
                                        </p:tav>
                                        <p:tav tm="100000">
                                          <p:val>
                                            <p:strVal val="#ppt_x"/>
                                          </p:val>
                                        </p:tav>
                                      </p:tavLst>
                                    </p:anim>
                                    <p:anim calcmode="lin" valueType="num">
                                      <p:cBhvr>
                                        <p:cTn id="46" dur="1000" fill="hold"/>
                                        <p:tgtEl>
                                          <p:spTgt spid="29"/>
                                        </p:tgtEl>
                                        <p:attrNameLst>
                                          <p:attrName>ppt_y</p:attrName>
                                        </p:attrNameLst>
                                      </p:cBhvr>
                                      <p:tavLst>
                                        <p:tav tm="0">
                                          <p:val>
                                            <p:strVal val="#ppt_y+.1"/>
                                          </p:val>
                                        </p:tav>
                                        <p:tav tm="100000">
                                          <p:val>
                                            <p:strVal val="#ppt_y"/>
                                          </p:val>
                                        </p:tav>
                                      </p:tavLst>
                                    </p:anim>
                                  </p:childTnLst>
                                </p:cTn>
                              </p:par>
                            </p:childTnLst>
                          </p:cTn>
                        </p:par>
                        <p:par>
                          <p:cTn id="47" fill="hold">
                            <p:stCondLst>
                              <p:cond delay="3000"/>
                            </p:stCondLst>
                            <p:childTnLst>
                              <p:par>
                                <p:cTn id="48" presetID="42" presetClass="entr" presetSubtype="0" fill="hold" grpId="0" nodeType="after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1000"/>
                                        <p:tgtEl>
                                          <p:spTgt spid="2"/>
                                        </p:tgtEl>
                                      </p:cBhvr>
                                    </p:animEffect>
                                    <p:anim calcmode="lin" valueType="num">
                                      <p:cBhvr>
                                        <p:cTn id="51" dur="1000" fill="hold"/>
                                        <p:tgtEl>
                                          <p:spTgt spid="2"/>
                                        </p:tgtEl>
                                        <p:attrNameLst>
                                          <p:attrName>ppt_x</p:attrName>
                                        </p:attrNameLst>
                                      </p:cBhvr>
                                      <p:tavLst>
                                        <p:tav tm="0">
                                          <p:val>
                                            <p:strVal val="#ppt_x"/>
                                          </p:val>
                                        </p:tav>
                                        <p:tav tm="100000">
                                          <p:val>
                                            <p:strVal val="#ppt_x"/>
                                          </p:val>
                                        </p:tav>
                                      </p:tavLst>
                                    </p:anim>
                                    <p:anim calcmode="lin" valueType="num">
                                      <p:cBhvr>
                                        <p:cTn id="52" dur="1000" fill="hold"/>
                                        <p:tgtEl>
                                          <p:spTgt spid="2"/>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1000"/>
                                        <p:tgtEl>
                                          <p:spTgt spid="18"/>
                                        </p:tgtEl>
                                      </p:cBhvr>
                                    </p:animEffect>
                                    <p:anim calcmode="lin" valueType="num">
                                      <p:cBhvr>
                                        <p:cTn id="56" dur="1000" fill="hold"/>
                                        <p:tgtEl>
                                          <p:spTgt spid="18"/>
                                        </p:tgtEl>
                                        <p:attrNameLst>
                                          <p:attrName>ppt_x</p:attrName>
                                        </p:attrNameLst>
                                      </p:cBhvr>
                                      <p:tavLst>
                                        <p:tav tm="0">
                                          <p:val>
                                            <p:strVal val="#ppt_x"/>
                                          </p:val>
                                        </p:tav>
                                        <p:tav tm="100000">
                                          <p:val>
                                            <p:strVal val="#ppt_x"/>
                                          </p:val>
                                        </p:tav>
                                      </p:tavLst>
                                    </p:anim>
                                    <p:anim calcmode="lin" valueType="num">
                                      <p:cBhvr>
                                        <p:cTn id="57" dur="1000" fill="hold"/>
                                        <p:tgtEl>
                                          <p:spTgt spid="18"/>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1000"/>
                                        <p:tgtEl>
                                          <p:spTgt spid="20"/>
                                        </p:tgtEl>
                                      </p:cBhvr>
                                    </p:animEffect>
                                    <p:anim calcmode="lin" valueType="num">
                                      <p:cBhvr>
                                        <p:cTn id="61" dur="1000" fill="hold"/>
                                        <p:tgtEl>
                                          <p:spTgt spid="20"/>
                                        </p:tgtEl>
                                        <p:attrNameLst>
                                          <p:attrName>ppt_x</p:attrName>
                                        </p:attrNameLst>
                                      </p:cBhvr>
                                      <p:tavLst>
                                        <p:tav tm="0">
                                          <p:val>
                                            <p:strVal val="#ppt_x"/>
                                          </p:val>
                                        </p:tav>
                                        <p:tav tm="100000">
                                          <p:val>
                                            <p:strVal val="#ppt_x"/>
                                          </p:val>
                                        </p:tav>
                                      </p:tavLst>
                                    </p:anim>
                                    <p:anim calcmode="lin" valueType="num">
                                      <p:cBhvr>
                                        <p:cTn id="62" dur="1000" fill="hold"/>
                                        <p:tgtEl>
                                          <p:spTgt spid="20"/>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1000"/>
                                        <p:tgtEl>
                                          <p:spTgt spid="21"/>
                                        </p:tgtEl>
                                      </p:cBhvr>
                                    </p:animEffect>
                                    <p:anim calcmode="lin" valueType="num">
                                      <p:cBhvr>
                                        <p:cTn id="66" dur="1000" fill="hold"/>
                                        <p:tgtEl>
                                          <p:spTgt spid="21"/>
                                        </p:tgtEl>
                                        <p:attrNameLst>
                                          <p:attrName>ppt_x</p:attrName>
                                        </p:attrNameLst>
                                      </p:cBhvr>
                                      <p:tavLst>
                                        <p:tav tm="0">
                                          <p:val>
                                            <p:strVal val="#ppt_x"/>
                                          </p:val>
                                        </p:tav>
                                        <p:tav tm="100000">
                                          <p:val>
                                            <p:strVal val="#ppt_x"/>
                                          </p:val>
                                        </p:tav>
                                      </p:tavLst>
                                    </p:anim>
                                    <p:anim calcmode="lin" valueType="num">
                                      <p:cBhvr>
                                        <p:cTn id="67" dur="1000" fill="hold"/>
                                        <p:tgtEl>
                                          <p:spTgt spid="21"/>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1000"/>
                                        <p:tgtEl>
                                          <p:spTgt spid="22"/>
                                        </p:tgtEl>
                                      </p:cBhvr>
                                    </p:animEffect>
                                    <p:anim calcmode="lin" valueType="num">
                                      <p:cBhvr>
                                        <p:cTn id="71" dur="1000" fill="hold"/>
                                        <p:tgtEl>
                                          <p:spTgt spid="22"/>
                                        </p:tgtEl>
                                        <p:attrNameLst>
                                          <p:attrName>ppt_x</p:attrName>
                                        </p:attrNameLst>
                                      </p:cBhvr>
                                      <p:tavLst>
                                        <p:tav tm="0">
                                          <p:val>
                                            <p:strVal val="#ppt_x"/>
                                          </p:val>
                                        </p:tav>
                                        <p:tav tm="100000">
                                          <p:val>
                                            <p:strVal val="#ppt_x"/>
                                          </p:val>
                                        </p:tav>
                                      </p:tavLst>
                                    </p:anim>
                                    <p:anim calcmode="lin" valueType="num">
                                      <p:cBhvr>
                                        <p:cTn id="72" dur="1000" fill="hold"/>
                                        <p:tgtEl>
                                          <p:spTgt spid="22"/>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1000"/>
                                        <p:tgtEl>
                                          <p:spTgt spid="4"/>
                                        </p:tgtEl>
                                      </p:cBhvr>
                                    </p:animEffect>
                                    <p:anim calcmode="lin" valueType="num">
                                      <p:cBhvr>
                                        <p:cTn id="76" dur="1000" fill="hold"/>
                                        <p:tgtEl>
                                          <p:spTgt spid="4"/>
                                        </p:tgtEl>
                                        <p:attrNameLst>
                                          <p:attrName>ppt_x</p:attrName>
                                        </p:attrNameLst>
                                      </p:cBhvr>
                                      <p:tavLst>
                                        <p:tav tm="0">
                                          <p:val>
                                            <p:strVal val="#ppt_x"/>
                                          </p:val>
                                        </p:tav>
                                        <p:tav tm="100000">
                                          <p:val>
                                            <p:strVal val="#ppt_x"/>
                                          </p:val>
                                        </p:tav>
                                      </p:tavLst>
                                    </p:anim>
                                    <p:anim calcmode="lin" valueType="num">
                                      <p:cBhvr>
                                        <p:cTn id="77" dur="1000" fill="hold"/>
                                        <p:tgtEl>
                                          <p:spTgt spid="4"/>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1000"/>
                                        <p:tgtEl>
                                          <p:spTgt spid="17"/>
                                        </p:tgtEl>
                                      </p:cBhvr>
                                    </p:animEffect>
                                    <p:anim calcmode="lin" valueType="num">
                                      <p:cBhvr>
                                        <p:cTn id="81" dur="1000" fill="hold"/>
                                        <p:tgtEl>
                                          <p:spTgt spid="17"/>
                                        </p:tgtEl>
                                        <p:attrNameLst>
                                          <p:attrName>ppt_x</p:attrName>
                                        </p:attrNameLst>
                                      </p:cBhvr>
                                      <p:tavLst>
                                        <p:tav tm="0">
                                          <p:val>
                                            <p:strVal val="#ppt_x"/>
                                          </p:val>
                                        </p:tav>
                                        <p:tav tm="100000">
                                          <p:val>
                                            <p:strVal val="#ppt_x"/>
                                          </p:val>
                                        </p:tav>
                                      </p:tavLst>
                                    </p:anim>
                                    <p:anim calcmode="lin" valueType="num">
                                      <p:cBhvr>
                                        <p:cTn id="82" dur="1000" fill="hold"/>
                                        <p:tgtEl>
                                          <p:spTgt spid="1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1000"/>
                                        <p:tgtEl>
                                          <p:spTgt spid="30"/>
                                        </p:tgtEl>
                                      </p:cBhvr>
                                    </p:animEffect>
                                    <p:anim calcmode="lin" valueType="num">
                                      <p:cBhvr>
                                        <p:cTn id="86" dur="1000" fill="hold"/>
                                        <p:tgtEl>
                                          <p:spTgt spid="30"/>
                                        </p:tgtEl>
                                        <p:attrNameLst>
                                          <p:attrName>ppt_x</p:attrName>
                                        </p:attrNameLst>
                                      </p:cBhvr>
                                      <p:tavLst>
                                        <p:tav tm="0">
                                          <p:val>
                                            <p:strVal val="#ppt_x"/>
                                          </p:val>
                                        </p:tav>
                                        <p:tav tm="100000">
                                          <p:val>
                                            <p:strVal val="#ppt_x"/>
                                          </p:val>
                                        </p:tav>
                                      </p:tavLst>
                                    </p:anim>
                                    <p:anim calcmode="lin" valueType="num">
                                      <p:cBhvr>
                                        <p:cTn id="87" dur="1000" fill="hold"/>
                                        <p:tgtEl>
                                          <p:spTgt spid="30"/>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fade">
                                      <p:cBhvr>
                                        <p:cTn id="90" dur="1000"/>
                                        <p:tgtEl>
                                          <p:spTgt spid="31"/>
                                        </p:tgtEl>
                                      </p:cBhvr>
                                    </p:animEffect>
                                    <p:anim calcmode="lin" valueType="num">
                                      <p:cBhvr>
                                        <p:cTn id="91" dur="1000" fill="hold"/>
                                        <p:tgtEl>
                                          <p:spTgt spid="31"/>
                                        </p:tgtEl>
                                        <p:attrNameLst>
                                          <p:attrName>ppt_x</p:attrName>
                                        </p:attrNameLst>
                                      </p:cBhvr>
                                      <p:tavLst>
                                        <p:tav tm="0">
                                          <p:val>
                                            <p:strVal val="#ppt_x"/>
                                          </p:val>
                                        </p:tav>
                                        <p:tav tm="100000">
                                          <p:val>
                                            <p:strVal val="#ppt_x"/>
                                          </p:val>
                                        </p:tav>
                                      </p:tavLst>
                                    </p:anim>
                                    <p:anim calcmode="lin" valueType="num">
                                      <p:cBhvr>
                                        <p:cTn id="92" dur="1000" fill="hold"/>
                                        <p:tgtEl>
                                          <p:spTgt spid="31"/>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32"/>
                                        </p:tgtEl>
                                        <p:attrNameLst>
                                          <p:attrName>style.visibility</p:attrName>
                                        </p:attrNameLst>
                                      </p:cBhvr>
                                      <p:to>
                                        <p:strVal val="visible"/>
                                      </p:to>
                                    </p:set>
                                    <p:animEffect transition="in" filter="fade">
                                      <p:cBhvr>
                                        <p:cTn id="95" dur="1000"/>
                                        <p:tgtEl>
                                          <p:spTgt spid="32"/>
                                        </p:tgtEl>
                                      </p:cBhvr>
                                    </p:animEffect>
                                    <p:anim calcmode="lin" valueType="num">
                                      <p:cBhvr>
                                        <p:cTn id="96" dur="1000" fill="hold"/>
                                        <p:tgtEl>
                                          <p:spTgt spid="32"/>
                                        </p:tgtEl>
                                        <p:attrNameLst>
                                          <p:attrName>ppt_x</p:attrName>
                                        </p:attrNameLst>
                                      </p:cBhvr>
                                      <p:tavLst>
                                        <p:tav tm="0">
                                          <p:val>
                                            <p:strVal val="#ppt_x"/>
                                          </p:val>
                                        </p:tav>
                                        <p:tav tm="100000">
                                          <p:val>
                                            <p:strVal val="#ppt_x"/>
                                          </p:val>
                                        </p:tav>
                                      </p:tavLst>
                                    </p:anim>
                                    <p:anim calcmode="lin" valueType="num">
                                      <p:cBhvr>
                                        <p:cTn id="9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5" grpId="0" animBg="1"/>
      <p:bldP spid="2" grpId="0" animBg="1"/>
      <p:bldP spid="3" grpId="0" animBg="1"/>
      <p:bldP spid="4" grpId="0" animBg="1"/>
      <p:bldP spid="20" grpId="0"/>
      <p:bldP spid="21" grpId="0"/>
      <p:bldP spid="27" grpId="0"/>
      <p:bldP spid="28" grpId="0"/>
      <p:bldP spid="30" grpId="0"/>
      <p:bldP spid="31" grpId="0"/>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rgbClr val="012F8A"/>
          </a:solidFill>
          <a:ln>
            <a:noFill/>
          </a:ln>
          <a:effectLst>
            <a:outerShdw blurRad="63500" dist="38100" dir="5400000" algn="t"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15311"/>
          <a:stretch>
            <a:fillRect/>
          </a:stretch>
        </p:blipFill>
        <p:spPr>
          <a:xfrm>
            <a:off x="4919560" y="1707890"/>
            <a:ext cx="2336800" cy="4138922"/>
          </a:xfrm>
          <a:prstGeom prst="rect">
            <a:avLst/>
          </a:prstGeom>
          <a:solidFill>
            <a:srgbClr val="FCFCFD"/>
          </a:solidFill>
          <a:ln w="63500">
            <a:solidFill>
              <a:schemeClr val="bg1"/>
            </a:solidFill>
            <a:miter lim="800000"/>
            <a:headEnd/>
            <a:tailEnd/>
          </a:ln>
          <a:effectLst>
            <a:outerShdw blurRad="254000" dist="38100" dir="5400000" algn="t" rotWithShape="0">
              <a:srgbClr val="969F98">
                <a:alpha val="40000"/>
              </a:srgbClr>
            </a:outerShdw>
          </a:effectLst>
        </p:spPr>
      </p:pic>
      <p:sp>
        <p:nvSpPr>
          <p:cNvPr id="8" name="文本框 7"/>
          <p:cNvSpPr txBox="1"/>
          <p:nvPr/>
        </p:nvSpPr>
        <p:spPr>
          <a:xfrm>
            <a:off x="763586" y="4269355"/>
            <a:ext cx="2917187" cy="2587953"/>
          </a:xfrm>
          <a:prstGeom prst="rect">
            <a:avLst/>
          </a:prstGeom>
          <a:noFill/>
          <a:ln>
            <a:noFill/>
          </a:ln>
          <a:effectLst/>
        </p:spPr>
        <p:txBody>
          <a:bodyPr wrap="square" rtlCol="0">
            <a:spAutoFit/>
          </a:bodyPr>
          <a:lstStyle/>
          <a:p>
            <a:pPr>
              <a:lnSpc>
                <a:spcPct val="130000"/>
              </a:lnSpc>
            </a:pPr>
            <a:r>
              <a:rPr lang="zh-CN" altLang="en-US" dirty="0">
                <a:solidFill>
                  <a:srgbClr val="3F403E"/>
                </a:solidFill>
              </a:rPr>
              <a:t>单击此处添加文本单击此处添加文本单击此处添加文本单击此处添加文本单击此处添加文本单击此处添加文本</a:t>
            </a:r>
            <a:endParaRPr lang="en-US" altLang="zh-CN" dirty="0">
              <a:solidFill>
                <a:srgbClr val="3F403E"/>
              </a:solidFill>
              <a:latin typeface="+mn-ea"/>
            </a:endParaRPr>
          </a:p>
          <a:p>
            <a:pPr>
              <a:lnSpc>
                <a:spcPct val="130000"/>
              </a:lnSpc>
            </a:pPr>
            <a:endParaRPr lang="en-US" altLang="zh-CN" dirty="0">
              <a:solidFill>
                <a:srgbClr val="3F403E"/>
              </a:solidFill>
              <a:latin typeface="+mn-ea"/>
            </a:endParaRPr>
          </a:p>
          <a:p>
            <a:pPr>
              <a:lnSpc>
                <a:spcPct val="130000"/>
              </a:lnSpc>
            </a:pPr>
            <a:endParaRPr lang="zh-CN" altLang="en-US" dirty="0">
              <a:solidFill>
                <a:srgbClr val="6F6C5A"/>
              </a:solidFill>
              <a:latin typeface="方正粗宋简体" panose="03000509000000000000" pitchFamily="65" charset="-122"/>
              <a:ea typeface="方正粗宋简体" panose="03000509000000000000" pitchFamily="65" charset="-122"/>
            </a:endParaRPr>
          </a:p>
        </p:txBody>
      </p:sp>
      <p:sp>
        <p:nvSpPr>
          <p:cNvPr id="9" name="文本框 8"/>
          <p:cNvSpPr txBox="1"/>
          <p:nvPr/>
        </p:nvSpPr>
        <p:spPr>
          <a:xfrm>
            <a:off x="1329472" y="3637242"/>
            <a:ext cx="1620957" cy="523220"/>
          </a:xfrm>
          <a:prstGeom prst="rect">
            <a:avLst/>
          </a:prstGeom>
          <a:noFill/>
          <a:effectLst>
            <a:reflection endPos="35000" dir="5400000" sy="-100000" algn="bl" rotWithShape="0"/>
          </a:effectLst>
        </p:spPr>
        <p:txBody>
          <a:bodyPr wrap="none" rtlCol="0">
            <a:spAutoFit/>
            <a:scene3d>
              <a:camera prst="orthographicFront"/>
              <a:lightRig rig="threePt" dir="t"/>
            </a:scene3d>
            <a:sp3d>
              <a:bevelT w="0" h="0"/>
              <a:bevelB w="0" h="0"/>
            </a:sp3d>
          </a:bodyPr>
          <a:lstStyle/>
          <a:p>
            <a:pPr algn="ctr"/>
            <a:r>
              <a:rPr lang="zh-CN" altLang="en-US" sz="2800" b="1" dirty="0">
                <a:solidFill>
                  <a:srgbClr val="3F403E"/>
                </a:solidFill>
                <a:effectLst>
                  <a:outerShdw blurRad="127000" sx="101000" sy="101000" algn="ctr" rotWithShape="0">
                    <a:schemeClr val="bg1">
                      <a:alpha val="40000"/>
                    </a:schemeClr>
                  </a:outerShdw>
                </a:effectLst>
                <a:latin typeface="+mj-ea"/>
                <a:ea typeface="+mj-ea"/>
              </a:rPr>
              <a:t>添加标题</a:t>
            </a:r>
          </a:p>
        </p:txBody>
      </p:sp>
      <p:sp>
        <p:nvSpPr>
          <p:cNvPr id="10" name="文本框 9"/>
          <p:cNvSpPr txBox="1"/>
          <p:nvPr/>
        </p:nvSpPr>
        <p:spPr>
          <a:xfrm>
            <a:off x="8675687" y="4269355"/>
            <a:ext cx="2752726" cy="1859548"/>
          </a:xfrm>
          <a:prstGeom prst="rect">
            <a:avLst/>
          </a:prstGeom>
          <a:noFill/>
          <a:ln>
            <a:noFill/>
          </a:ln>
          <a:effectLst/>
        </p:spPr>
        <p:txBody>
          <a:bodyPr wrap="square" rtlCol="0">
            <a:spAutoFit/>
          </a:bodyPr>
          <a:lstStyle/>
          <a:p>
            <a:pPr>
              <a:lnSpc>
                <a:spcPct val="130000"/>
              </a:lnSpc>
            </a:pPr>
            <a:r>
              <a:rPr lang="zh-CN" altLang="en-US" dirty="0">
                <a:solidFill>
                  <a:srgbClr val="3F403E"/>
                </a:solidFill>
              </a:rPr>
              <a:t>单击此处添加文本单击此处添加文本单击此处添加文本单击此处添加文本单击此处添加文本单击此处添加文本</a:t>
            </a:r>
            <a:endParaRPr lang="en-US" altLang="zh-CN" dirty="0">
              <a:solidFill>
                <a:srgbClr val="3F403E"/>
              </a:solidFill>
              <a:latin typeface="+mn-ea"/>
            </a:endParaRPr>
          </a:p>
        </p:txBody>
      </p:sp>
      <p:sp>
        <p:nvSpPr>
          <p:cNvPr id="11" name="文本框 10"/>
          <p:cNvSpPr txBox="1"/>
          <p:nvPr/>
        </p:nvSpPr>
        <p:spPr>
          <a:xfrm>
            <a:off x="9241572" y="3637242"/>
            <a:ext cx="1620957" cy="523220"/>
          </a:xfrm>
          <a:prstGeom prst="rect">
            <a:avLst/>
          </a:prstGeom>
          <a:noFill/>
          <a:effectLst>
            <a:reflection endPos="35000" dir="5400000" sy="-100000" algn="bl" rotWithShape="0"/>
          </a:effectLst>
        </p:spPr>
        <p:txBody>
          <a:bodyPr wrap="none" rtlCol="0">
            <a:spAutoFit/>
            <a:scene3d>
              <a:camera prst="orthographicFront"/>
              <a:lightRig rig="threePt" dir="t"/>
            </a:scene3d>
            <a:sp3d>
              <a:bevelT w="0" h="0"/>
              <a:bevelB w="0" h="0"/>
            </a:sp3d>
          </a:bodyPr>
          <a:lstStyle/>
          <a:p>
            <a:pPr algn="ctr"/>
            <a:r>
              <a:rPr lang="zh-CN" altLang="en-US" sz="2800" b="1" dirty="0">
                <a:solidFill>
                  <a:srgbClr val="3F403E"/>
                </a:solidFill>
                <a:effectLst>
                  <a:outerShdw blurRad="127000" sx="101000" sy="101000" algn="ctr" rotWithShape="0">
                    <a:schemeClr val="bg1">
                      <a:alpha val="40000"/>
                    </a:schemeClr>
                  </a:outerShdw>
                </a:effectLst>
                <a:latin typeface="+mj-ea"/>
                <a:ea typeface="+mj-ea"/>
              </a:rPr>
              <a:t>添加标题</a:t>
            </a:r>
          </a:p>
        </p:txBody>
      </p:sp>
      <p:grpSp>
        <p:nvGrpSpPr>
          <p:cNvPr id="12" name="Group 17"/>
          <p:cNvGrpSpPr>
            <a:grpSpLocks noChangeAspect="1"/>
          </p:cNvGrpSpPr>
          <p:nvPr/>
        </p:nvGrpSpPr>
        <p:grpSpPr bwMode="auto">
          <a:xfrm>
            <a:off x="9550402" y="1844837"/>
            <a:ext cx="1003298" cy="1262580"/>
            <a:chOff x="1742" y="402"/>
            <a:chExt cx="267" cy="336"/>
          </a:xfrm>
          <a:solidFill>
            <a:schemeClr val="bg1"/>
          </a:solidFill>
          <a:effectLst>
            <a:outerShdw blurRad="127000" dist="38100" dir="5400000" algn="t" rotWithShape="0">
              <a:srgbClr val="969F98">
                <a:alpha val="20000"/>
              </a:srgbClr>
            </a:outerShdw>
          </a:effectLst>
        </p:grpSpPr>
        <p:sp>
          <p:nvSpPr>
            <p:cNvPr id="13" name="Freeform 18"/>
            <p:cNvSpPr>
              <a:spLocks noEditPoints="1"/>
            </p:cNvSpPr>
            <p:nvPr/>
          </p:nvSpPr>
          <p:spPr bwMode="auto">
            <a:xfrm>
              <a:off x="1742" y="402"/>
              <a:ext cx="267" cy="336"/>
            </a:xfrm>
            <a:custGeom>
              <a:avLst/>
              <a:gdLst>
                <a:gd name="T0" fmla="*/ 1191 w 1234"/>
                <a:gd name="T1" fmla="*/ 404 h 1554"/>
                <a:gd name="T2" fmla="*/ 244 w 1234"/>
                <a:gd name="T3" fmla="*/ 404 h 1554"/>
                <a:gd name="T4" fmla="*/ 85 w 1234"/>
                <a:gd name="T5" fmla="*/ 244 h 1554"/>
                <a:gd name="T6" fmla="*/ 244 w 1234"/>
                <a:gd name="T7" fmla="*/ 85 h 1554"/>
                <a:gd name="T8" fmla="*/ 1191 w 1234"/>
                <a:gd name="T9" fmla="*/ 85 h 1554"/>
                <a:gd name="T10" fmla="*/ 1234 w 1234"/>
                <a:gd name="T11" fmla="*/ 43 h 1554"/>
                <a:gd name="T12" fmla="*/ 1191 w 1234"/>
                <a:gd name="T13" fmla="*/ 0 h 1554"/>
                <a:gd name="T14" fmla="*/ 244 w 1234"/>
                <a:gd name="T15" fmla="*/ 0 h 1554"/>
                <a:gd name="T16" fmla="*/ 0 w 1234"/>
                <a:gd name="T17" fmla="*/ 244 h 1554"/>
                <a:gd name="T18" fmla="*/ 0 w 1234"/>
                <a:gd name="T19" fmla="*/ 1309 h 1554"/>
                <a:gd name="T20" fmla="*/ 244 w 1234"/>
                <a:gd name="T21" fmla="*/ 1554 h 1554"/>
                <a:gd name="T22" fmla="*/ 1191 w 1234"/>
                <a:gd name="T23" fmla="*/ 1554 h 1554"/>
                <a:gd name="T24" fmla="*/ 1234 w 1234"/>
                <a:gd name="T25" fmla="*/ 1511 h 1554"/>
                <a:gd name="T26" fmla="*/ 1234 w 1234"/>
                <a:gd name="T27" fmla="*/ 446 h 1554"/>
                <a:gd name="T28" fmla="*/ 1191 w 1234"/>
                <a:gd name="T29" fmla="*/ 404 h 1554"/>
                <a:gd name="T30" fmla="*/ 1148 w 1234"/>
                <a:gd name="T31" fmla="*/ 1468 h 1554"/>
                <a:gd name="T32" fmla="*/ 244 w 1234"/>
                <a:gd name="T33" fmla="*/ 1468 h 1554"/>
                <a:gd name="T34" fmla="*/ 85 w 1234"/>
                <a:gd name="T35" fmla="*/ 1309 h 1554"/>
                <a:gd name="T36" fmla="*/ 85 w 1234"/>
                <a:gd name="T37" fmla="*/ 430 h 1554"/>
                <a:gd name="T38" fmla="*/ 244 w 1234"/>
                <a:gd name="T39" fmla="*/ 489 h 1554"/>
                <a:gd name="T40" fmla="*/ 1148 w 1234"/>
                <a:gd name="T41" fmla="*/ 489 h 1554"/>
                <a:gd name="T42" fmla="*/ 1148 w 1234"/>
                <a:gd name="T43" fmla="*/ 1468 h 1554"/>
                <a:gd name="T44" fmla="*/ 1148 w 1234"/>
                <a:gd name="T45" fmla="*/ 1468 h 1554"/>
                <a:gd name="T46" fmla="*/ 1148 w 1234"/>
                <a:gd name="T47" fmla="*/ 1468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34" h="1554">
                  <a:moveTo>
                    <a:pt x="1191" y="404"/>
                  </a:moveTo>
                  <a:cubicBezTo>
                    <a:pt x="244" y="404"/>
                    <a:pt x="244" y="404"/>
                    <a:pt x="244" y="404"/>
                  </a:cubicBezTo>
                  <a:cubicBezTo>
                    <a:pt x="157" y="404"/>
                    <a:pt x="85" y="332"/>
                    <a:pt x="85" y="244"/>
                  </a:cubicBezTo>
                  <a:cubicBezTo>
                    <a:pt x="85" y="157"/>
                    <a:pt x="156" y="85"/>
                    <a:pt x="244" y="85"/>
                  </a:cubicBezTo>
                  <a:cubicBezTo>
                    <a:pt x="1191" y="85"/>
                    <a:pt x="1191" y="85"/>
                    <a:pt x="1191" y="85"/>
                  </a:cubicBezTo>
                  <a:cubicBezTo>
                    <a:pt x="1215" y="85"/>
                    <a:pt x="1234" y="66"/>
                    <a:pt x="1234" y="43"/>
                  </a:cubicBezTo>
                  <a:cubicBezTo>
                    <a:pt x="1234" y="19"/>
                    <a:pt x="1214" y="0"/>
                    <a:pt x="1191" y="0"/>
                  </a:cubicBezTo>
                  <a:cubicBezTo>
                    <a:pt x="244" y="0"/>
                    <a:pt x="244" y="0"/>
                    <a:pt x="244" y="0"/>
                  </a:cubicBezTo>
                  <a:cubicBezTo>
                    <a:pt x="110" y="0"/>
                    <a:pt x="0" y="110"/>
                    <a:pt x="0" y="244"/>
                  </a:cubicBezTo>
                  <a:cubicBezTo>
                    <a:pt x="0" y="1309"/>
                    <a:pt x="0" y="1309"/>
                    <a:pt x="0" y="1309"/>
                  </a:cubicBezTo>
                  <a:cubicBezTo>
                    <a:pt x="0" y="1444"/>
                    <a:pt x="110" y="1554"/>
                    <a:pt x="244" y="1554"/>
                  </a:cubicBezTo>
                  <a:cubicBezTo>
                    <a:pt x="1191" y="1554"/>
                    <a:pt x="1191" y="1554"/>
                    <a:pt x="1191" y="1554"/>
                  </a:cubicBezTo>
                  <a:cubicBezTo>
                    <a:pt x="1215" y="1554"/>
                    <a:pt x="1234" y="1534"/>
                    <a:pt x="1234" y="1511"/>
                  </a:cubicBezTo>
                  <a:cubicBezTo>
                    <a:pt x="1234" y="446"/>
                    <a:pt x="1234" y="446"/>
                    <a:pt x="1234" y="446"/>
                  </a:cubicBezTo>
                  <a:cubicBezTo>
                    <a:pt x="1233" y="423"/>
                    <a:pt x="1214" y="404"/>
                    <a:pt x="1191" y="404"/>
                  </a:cubicBezTo>
                  <a:close/>
                  <a:moveTo>
                    <a:pt x="1148" y="1468"/>
                  </a:moveTo>
                  <a:cubicBezTo>
                    <a:pt x="244" y="1468"/>
                    <a:pt x="244" y="1468"/>
                    <a:pt x="244" y="1468"/>
                  </a:cubicBezTo>
                  <a:cubicBezTo>
                    <a:pt x="157" y="1468"/>
                    <a:pt x="85" y="1397"/>
                    <a:pt x="85" y="1309"/>
                  </a:cubicBezTo>
                  <a:cubicBezTo>
                    <a:pt x="85" y="430"/>
                    <a:pt x="85" y="430"/>
                    <a:pt x="85" y="430"/>
                  </a:cubicBezTo>
                  <a:cubicBezTo>
                    <a:pt x="128" y="467"/>
                    <a:pt x="184" y="489"/>
                    <a:pt x="244" y="489"/>
                  </a:cubicBezTo>
                  <a:cubicBezTo>
                    <a:pt x="1148" y="489"/>
                    <a:pt x="1148" y="489"/>
                    <a:pt x="1148" y="489"/>
                  </a:cubicBezTo>
                  <a:lnTo>
                    <a:pt x="1148" y="1468"/>
                  </a:lnTo>
                  <a:close/>
                  <a:moveTo>
                    <a:pt x="1148" y="1468"/>
                  </a:moveTo>
                  <a:cubicBezTo>
                    <a:pt x="1148" y="1468"/>
                    <a:pt x="1148" y="1468"/>
                    <a:pt x="1148" y="146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F403E"/>
                </a:solidFill>
              </a:endParaRPr>
            </a:p>
          </p:txBody>
        </p:sp>
        <p:sp>
          <p:nvSpPr>
            <p:cNvPr id="14" name="Freeform 19"/>
            <p:cNvSpPr>
              <a:spLocks noEditPoints="1"/>
            </p:cNvSpPr>
            <p:nvPr/>
          </p:nvSpPr>
          <p:spPr bwMode="auto">
            <a:xfrm>
              <a:off x="1788" y="447"/>
              <a:ext cx="192" cy="18"/>
            </a:xfrm>
            <a:custGeom>
              <a:avLst/>
              <a:gdLst>
                <a:gd name="T0" fmla="*/ 43 w 885"/>
                <a:gd name="T1" fmla="*/ 0 h 85"/>
                <a:gd name="T2" fmla="*/ 0 w 885"/>
                <a:gd name="T3" fmla="*/ 42 h 85"/>
                <a:gd name="T4" fmla="*/ 43 w 885"/>
                <a:gd name="T5" fmla="*/ 85 h 85"/>
                <a:gd name="T6" fmla="*/ 842 w 885"/>
                <a:gd name="T7" fmla="*/ 85 h 85"/>
                <a:gd name="T8" fmla="*/ 885 w 885"/>
                <a:gd name="T9" fmla="*/ 42 h 85"/>
                <a:gd name="T10" fmla="*/ 842 w 885"/>
                <a:gd name="T11" fmla="*/ 0 h 85"/>
                <a:gd name="T12" fmla="*/ 43 w 885"/>
                <a:gd name="T13" fmla="*/ 0 h 85"/>
                <a:gd name="T14" fmla="*/ 43 w 885"/>
                <a:gd name="T15" fmla="*/ 0 h 85"/>
                <a:gd name="T16" fmla="*/ 43 w 885"/>
                <a:gd name="T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5" h="85">
                  <a:moveTo>
                    <a:pt x="43" y="0"/>
                  </a:moveTo>
                  <a:cubicBezTo>
                    <a:pt x="19" y="0"/>
                    <a:pt x="0" y="19"/>
                    <a:pt x="0" y="42"/>
                  </a:cubicBezTo>
                  <a:cubicBezTo>
                    <a:pt x="0" y="66"/>
                    <a:pt x="20" y="85"/>
                    <a:pt x="43" y="85"/>
                  </a:cubicBezTo>
                  <a:cubicBezTo>
                    <a:pt x="842" y="85"/>
                    <a:pt x="842" y="85"/>
                    <a:pt x="842" y="85"/>
                  </a:cubicBezTo>
                  <a:cubicBezTo>
                    <a:pt x="866" y="85"/>
                    <a:pt x="885" y="66"/>
                    <a:pt x="885" y="42"/>
                  </a:cubicBezTo>
                  <a:cubicBezTo>
                    <a:pt x="885" y="19"/>
                    <a:pt x="866" y="0"/>
                    <a:pt x="842" y="0"/>
                  </a:cubicBezTo>
                  <a:lnTo>
                    <a:pt x="43" y="0"/>
                  </a:lnTo>
                  <a:close/>
                  <a:moveTo>
                    <a:pt x="43" y="0"/>
                  </a:moveTo>
                  <a:cubicBezTo>
                    <a:pt x="43" y="0"/>
                    <a:pt x="43" y="0"/>
                    <a:pt x="4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F403E"/>
                </a:solidFill>
              </a:endParaRPr>
            </a:p>
          </p:txBody>
        </p:sp>
        <p:sp>
          <p:nvSpPr>
            <p:cNvPr id="15" name="Freeform 20"/>
            <p:cNvSpPr>
              <a:spLocks noEditPoints="1"/>
            </p:cNvSpPr>
            <p:nvPr/>
          </p:nvSpPr>
          <p:spPr bwMode="auto">
            <a:xfrm>
              <a:off x="1823" y="544"/>
              <a:ext cx="105" cy="136"/>
            </a:xfrm>
            <a:custGeom>
              <a:avLst/>
              <a:gdLst>
                <a:gd name="T0" fmla="*/ 34 w 485"/>
                <a:gd name="T1" fmla="*/ 627 h 630"/>
                <a:gd name="T2" fmla="*/ 48 w 485"/>
                <a:gd name="T3" fmla="*/ 630 h 630"/>
                <a:gd name="T4" fmla="*/ 88 w 485"/>
                <a:gd name="T5" fmla="*/ 602 h 630"/>
                <a:gd name="T6" fmla="*/ 140 w 485"/>
                <a:gd name="T7" fmla="*/ 457 h 630"/>
                <a:gd name="T8" fmla="*/ 340 w 485"/>
                <a:gd name="T9" fmla="*/ 457 h 630"/>
                <a:gd name="T10" fmla="*/ 345 w 485"/>
                <a:gd name="T11" fmla="*/ 456 h 630"/>
                <a:gd name="T12" fmla="*/ 397 w 485"/>
                <a:gd name="T13" fmla="*/ 602 h 630"/>
                <a:gd name="T14" fmla="*/ 437 w 485"/>
                <a:gd name="T15" fmla="*/ 630 h 630"/>
                <a:gd name="T16" fmla="*/ 451 w 485"/>
                <a:gd name="T17" fmla="*/ 627 h 630"/>
                <a:gd name="T18" fmla="*/ 477 w 485"/>
                <a:gd name="T19" fmla="*/ 573 h 630"/>
                <a:gd name="T20" fmla="*/ 283 w 485"/>
                <a:gd name="T21" fmla="*/ 29 h 630"/>
                <a:gd name="T22" fmla="*/ 281 w 485"/>
                <a:gd name="T23" fmla="*/ 25 h 630"/>
                <a:gd name="T24" fmla="*/ 280 w 485"/>
                <a:gd name="T25" fmla="*/ 23 h 630"/>
                <a:gd name="T26" fmla="*/ 279 w 485"/>
                <a:gd name="T27" fmla="*/ 21 h 630"/>
                <a:gd name="T28" fmla="*/ 278 w 485"/>
                <a:gd name="T29" fmla="*/ 19 h 630"/>
                <a:gd name="T30" fmla="*/ 277 w 485"/>
                <a:gd name="T31" fmla="*/ 18 h 630"/>
                <a:gd name="T32" fmla="*/ 275 w 485"/>
                <a:gd name="T33" fmla="*/ 16 h 630"/>
                <a:gd name="T34" fmla="*/ 274 w 485"/>
                <a:gd name="T35" fmla="*/ 15 h 630"/>
                <a:gd name="T36" fmla="*/ 272 w 485"/>
                <a:gd name="T37" fmla="*/ 13 h 630"/>
                <a:gd name="T38" fmla="*/ 271 w 485"/>
                <a:gd name="T39" fmla="*/ 12 h 630"/>
                <a:gd name="T40" fmla="*/ 270 w 485"/>
                <a:gd name="T41" fmla="*/ 10 h 630"/>
                <a:gd name="T42" fmla="*/ 268 w 485"/>
                <a:gd name="T43" fmla="*/ 9 h 630"/>
                <a:gd name="T44" fmla="*/ 266 w 485"/>
                <a:gd name="T45" fmla="*/ 8 h 630"/>
                <a:gd name="T46" fmla="*/ 264 w 485"/>
                <a:gd name="T47" fmla="*/ 6 h 630"/>
                <a:gd name="T48" fmla="*/ 262 w 485"/>
                <a:gd name="T49" fmla="*/ 5 h 630"/>
                <a:gd name="T50" fmla="*/ 261 w 485"/>
                <a:gd name="T51" fmla="*/ 5 h 630"/>
                <a:gd name="T52" fmla="*/ 257 w 485"/>
                <a:gd name="T53" fmla="*/ 3 h 630"/>
                <a:gd name="T54" fmla="*/ 256 w 485"/>
                <a:gd name="T55" fmla="*/ 3 h 630"/>
                <a:gd name="T56" fmla="*/ 253 w 485"/>
                <a:gd name="T57" fmla="*/ 2 h 630"/>
                <a:gd name="T58" fmla="*/ 251 w 485"/>
                <a:gd name="T59" fmla="*/ 2 h 630"/>
                <a:gd name="T60" fmla="*/ 248 w 485"/>
                <a:gd name="T61" fmla="*/ 1 h 630"/>
                <a:gd name="T62" fmla="*/ 246 w 485"/>
                <a:gd name="T63" fmla="*/ 1 h 630"/>
                <a:gd name="T64" fmla="*/ 244 w 485"/>
                <a:gd name="T65" fmla="*/ 0 h 630"/>
                <a:gd name="T66" fmla="*/ 240 w 485"/>
                <a:gd name="T67" fmla="*/ 0 h 630"/>
                <a:gd name="T68" fmla="*/ 238 w 485"/>
                <a:gd name="T69" fmla="*/ 1 h 630"/>
                <a:gd name="T70" fmla="*/ 236 w 485"/>
                <a:gd name="T71" fmla="*/ 1 h 630"/>
                <a:gd name="T72" fmla="*/ 233 w 485"/>
                <a:gd name="T73" fmla="*/ 2 h 630"/>
                <a:gd name="T74" fmla="*/ 232 w 485"/>
                <a:gd name="T75" fmla="*/ 2 h 630"/>
                <a:gd name="T76" fmla="*/ 228 w 485"/>
                <a:gd name="T77" fmla="*/ 3 h 630"/>
                <a:gd name="T78" fmla="*/ 228 w 485"/>
                <a:gd name="T79" fmla="*/ 3 h 630"/>
                <a:gd name="T80" fmla="*/ 224 w 485"/>
                <a:gd name="T81" fmla="*/ 5 h 630"/>
                <a:gd name="T82" fmla="*/ 222 w 485"/>
                <a:gd name="T83" fmla="*/ 5 h 630"/>
                <a:gd name="T84" fmla="*/ 220 w 485"/>
                <a:gd name="T85" fmla="*/ 6 h 630"/>
                <a:gd name="T86" fmla="*/ 218 w 485"/>
                <a:gd name="T87" fmla="*/ 8 h 630"/>
                <a:gd name="T88" fmla="*/ 217 w 485"/>
                <a:gd name="T89" fmla="*/ 9 h 630"/>
                <a:gd name="T90" fmla="*/ 215 w 485"/>
                <a:gd name="T91" fmla="*/ 10 h 630"/>
                <a:gd name="T92" fmla="*/ 214 w 485"/>
                <a:gd name="T93" fmla="*/ 12 h 630"/>
                <a:gd name="T94" fmla="*/ 210 w 485"/>
                <a:gd name="T95" fmla="*/ 15 h 630"/>
                <a:gd name="T96" fmla="*/ 209 w 485"/>
                <a:gd name="T97" fmla="*/ 16 h 630"/>
                <a:gd name="T98" fmla="*/ 207 w 485"/>
                <a:gd name="T99" fmla="*/ 18 h 630"/>
                <a:gd name="T100" fmla="*/ 206 w 485"/>
                <a:gd name="T101" fmla="*/ 19 h 630"/>
                <a:gd name="T102" fmla="*/ 205 w 485"/>
                <a:gd name="T103" fmla="*/ 21 h 630"/>
                <a:gd name="T104" fmla="*/ 204 w 485"/>
                <a:gd name="T105" fmla="*/ 23 h 630"/>
                <a:gd name="T106" fmla="*/ 203 w 485"/>
                <a:gd name="T107" fmla="*/ 25 h 630"/>
                <a:gd name="T108" fmla="*/ 202 w 485"/>
                <a:gd name="T109" fmla="*/ 29 h 630"/>
                <a:gd name="T110" fmla="*/ 7 w 485"/>
                <a:gd name="T111" fmla="*/ 573 h 630"/>
                <a:gd name="T112" fmla="*/ 34 w 485"/>
                <a:gd name="T113" fmla="*/ 627 h 630"/>
                <a:gd name="T114" fmla="*/ 243 w 485"/>
                <a:gd name="T115" fmla="*/ 170 h 630"/>
                <a:gd name="T116" fmla="*/ 315 w 485"/>
                <a:gd name="T117" fmla="*/ 372 h 630"/>
                <a:gd name="T118" fmla="*/ 170 w 485"/>
                <a:gd name="T119" fmla="*/ 372 h 630"/>
                <a:gd name="T120" fmla="*/ 243 w 485"/>
                <a:gd name="T121" fmla="*/ 170 h 630"/>
                <a:gd name="T122" fmla="*/ 243 w 485"/>
                <a:gd name="T123" fmla="*/ 170 h 630"/>
                <a:gd name="T124" fmla="*/ 243 w 485"/>
                <a:gd name="T125" fmla="*/ 17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5" h="630">
                  <a:moveTo>
                    <a:pt x="34" y="627"/>
                  </a:moveTo>
                  <a:cubicBezTo>
                    <a:pt x="38" y="629"/>
                    <a:pt x="43" y="630"/>
                    <a:pt x="48" y="630"/>
                  </a:cubicBezTo>
                  <a:cubicBezTo>
                    <a:pt x="66" y="630"/>
                    <a:pt x="82" y="619"/>
                    <a:pt x="88" y="602"/>
                  </a:cubicBezTo>
                  <a:cubicBezTo>
                    <a:pt x="140" y="457"/>
                    <a:pt x="140" y="457"/>
                    <a:pt x="140" y="457"/>
                  </a:cubicBezTo>
                  <a:cubicBezTo>
                    <a:pt x="340" y="457"/>
                    <a:pt x="340" y="457"/>
                    <a:pt x="340" y="457"/>
                  </a:cubicBezTo>
                  <a:cubicBezTo>
                    <a:pt x="341" y="457"/>
                    <a:pt x="343" y="457"/>
                    <a:pt x="345" y="456"/>
                  </a:cubicBezTo>
                  <a:cubicBezTo>
                    <a:pt x="397" y="602"/>
                    <a:pt x="397" y="602"/>
                    <a:pt x="397" y="602"/>
                  </a:cubicBezTo>
                  <a:cubicBezTo>
                    <a:pt x="403" y="619"/>
                    <a:pt x="419" y="630"/>
                    <a:pt x="437" y="630"/>
                  </a:cubicBezTo>
                  <a:cubicBezTo>
                    <a:pt x="441" y="630"/>
                    <a:pt x="446" y="629"/>
                    <a:pt x="451" y="627"/>
                  </a:cubicBezTo>
                  <a:cubicBezTo>
                    <a:pt x="473" y="619"/>
                    <a:pt x="485" y="595"/>
                    <a:pt x="477" y="573"/>
                  </a:cubicBezTo>
                  <a:cubicBezTo>
                    <a:pt x="283" y="29"/>
                    <a:pt x="283" y="29"/>
                    <a:pt x="283" y="29"/>
                  </a:cubicBezTo>
                  <a:cubicBezTo>
                    <a:pt x="282" y="28"/>
                    <a:pt x="282" y="27"/>
                    <a:pt x="281" y="25"/>
                  </a:cubicBezTo>
                  <a:cubicBezTo>
                    <a:pt x="280" y="23"/>
                    <a:pt x="280" y="23"/>
                    <a:pt x="280" y="23"/>
                  </a:cubicBezTo>
                  <a:cubicBezTo>
                    <a:pt x="279" y="21"/>
                    <a:pt x="279" y="21"/>
                    <a:pt x="279" y="21"/>
                  </a:cubicBezTo>
                  <a:cubicBezTo>
                    <a:pt x="279" y="21"/>
                    <a:pt x="278" y="20"/>
                    <a:pt x="278" y="19"/>
                  </a:cubicBezTo>
                  <a:cubicBezTo>
                    <a:pt x="278" y="19"/>
                    <a:pt x="277" y="18"/>
                    <a:pt x="277" y="18"/>
                  </a:cubicBezTo>
                  <a:cubicBezTo>
                    <a:pt x="277" y="17"/>
                    <a:pt x="276" y="17"/>
                    <a:pt x="275" y="16"/>
                  </a:cubicBezTo>
                  <a:cubicBezTo>
                    <a:pt x="275" y="16"/>
                    <a:pt x="275" y="15"/>
                    <a:pt x="274" y="15"/>
                  </a:cubicBezTo>
                  <a:cubicBezTo>
                    <a:pt x="274" y="14"/>
                    <a:pt x="273" y="14"/>
                    <a:pt x="272" y="13"/>
                  </a:cubicBezTo>
                  <a:cubicBezTo>
                    <a:pt x="271" y="12"/>
                    <a:pt x="271" y="12"/>
                    <a:pt x="271" y="12"/>
                  </a:cubicBezTo>
                  <a:cubicBezTo>
                    <a:pt x="270" y="11"/>
                    <a:pt x="270" y="11"/>
                    <a:pt x="270" y="10"/>
                  </a:cubicBezTo>
                  <a:cubicBezTo>
                    <a:pt x="269" y="10"/>
                    <a:pt x="268" y="9"/>
                    <a:pt x="268" y="9"/>
                  </a:cubicBezTo>
                  <a:cubicBezTo>
                    <a:pt x="267" y="8"/>
                    <a:pt x="267" y="8"/>
                    <a:pt x="266" y="8"/>
                  </a:cubicBezTo>
                  <a:cubicBezTo>
                    <a:pt x="266" y="7"/>
                    <a:pt x="265" y="7"/>
                    <a:pt x="264" y="6"/>
                  </a:cubicBezTo>
                  <a:cubicBezTo>
                    <a:pt x="262" y="5"/>
                    <a:pt x="262" y="5"/>
                    <a:pt x="262" y="5"/>
                  </a:cubicBezTo>
                  <a:cubicBezTo>
                    <a:pt x="261" y="5"/>
                    <a:pt x="261" y="5"/>
                    <a:pt x="261" y="5"/>
                  </a:cubicBezTo>
                  <a:cubicBezTo>
                    <a:pt x="259" y="4"/>
                    <a:pt x="258" y="3"/>
                    <a:pt x="257" y="3"/>
                  </a:cubicBezTo>
                  <a:cubicBezTo>
                    <a:pt x="256" y="3"/>
                    <a:pt x="256" y="3"/>
                    <a:pt x="256" y="3"/>
                  </a:cubicBezTo>
                  <a:cubicBezTo>
                    <a:pt x="253" y="2"/>
                    <a:pt x="253" y="2"/>
                    <a:pt x="253" y="2"/>
                  </a:cubicBezTo>
                  <a:cubicBezTo>
                    <a:pt x="252" y="2"/>
                    <a:pt x="252" y="2"/>
                    <a:pt x="251" y="2"/>
                  </a:cubicBezTo>
                  <a:cubicBezTo>
                    <a:pt x="250" y="1"/>
                    <a:pt x="249" y="1"/>
                    <a:pt x="248" y="1"/>
                  </a:cubicBezTo>
                  <a:cubicBezTo>
                    <a:pt x="248" y="1"/>
                    <a:pt x="247" y="1"/>
                    <a:pt x="246" y="1"/>
                  </a:cubicBezTo>
                  <a:cubicBezTo>
                    <a:pt x="246" y="1"/>
                    <a:pt x="245" y="0"/>
                    <a:pt x="244" y="0"/>
                  </a:cubicBezTo>
                  <a:cubicBezTo>
                    <a:pt x="240" y="0"/>
                    <a:pt x="240" y="0"/>
                    <a:pt x="240" y="0"/>
                  </a:cubicBezTo>
                  <a:cubicBezTo>
                    <a:pt x="239" y="0"/>
                    <a:pt x="238" y="0"/>
                    <a:pt x="238" y="1"/>
                  </a:cubicBezTo>
                  <a:cubicBezTo>
                    <a:pt x="237" y="1"/>
                    <a:pt x="237" y="1"/>
                    <a:pt x="236" y="1"/>
                  </a:cubicBezTo>
                  <a:cubicBezTo>
                    <a:pt x="235" y="1"/>
                    <a:pt x="234" y="1"/>
                    <a:pt x="233" y="2"/>
                  </a:cubicBezTo>
                  <a:cubicBezTo>
                    <a:pt x="233" y="2"/>
                    <a:pt x="232" y="2"/>
                    <a:pt x="232" y="2"/>
                  </a:cubicBezTo>
                  <a:cubicBezTo>
                    <a:pt x="230" y="2"/>
                    <a:pt x="229" y="3"/>
                    <a:pt x="228" y="3"/>
                  </a:cubicBezTo>
                  <a:cubicBezTo>
                    <a:pt x="228" y="3"/>
                    <a:pt x="228" y="3"/>
                    <a:pt x="228" y="3"/>
                  </a:cubicBezTo>
                  <a:cubicBezTo>
                    <a:pt x="227" y="3"/>
                    <a:pt x="225" y="4"/>
                    <a:pt x="224" y="5"/>
                  </a:cubicBezTo>
                  <a:cubicBezTo>
                    <a:pt x="222" y="5"/>
                    <a:pt x="222" y="5"/>
                    <a:pt x="222" y="5"/>
                  </a:cubicBezTo>
                  <a:cubicBezTo>
                    <a:pt x="220" y="6"/>
                    <a:pt x="220" y="6"/>
                    <a:pt x="220" y="6"/>
                  </a:cubicBezTo>
                  <a:cubicBezTo>
                    <a:pt x="220" y="7"/>
                    <a:pt x="219" y="7"/>
                    <a:pt x="218" y="8"/>
                  </a:cubicBezTo>
                  <a:cubicBezTo>
                    <a:pt x="218" y="8"/>
                    <a:pt x="217" y="8"/>
                    <a:pt x="217" y="9"/>
                  </a:cubicBezTo>
                  <a:cubicBezTo>
                    <a:pt x="216" y="9"/>
                    <a:pt x="215" y="10"/>
                    <a:pt x="215" y="10"/>
                  </a:cubicBezTo>
                  <a:cubicBezTo>
                    <a:pt x="214" y="11"/>
                    <a:pt x="214" y="11"/>
                    <a:pt x="214" y="12"/>
                  </a:cubicBezTo>
                  <a:cubicBezTo>
                    <a:pt x="210" y="15"/>
                    <a:pt x="210" y="15"/>
                    <a:pt x="210" y="15"/>
                  </a:cubicBezTo>
                  <a:cubicBezTo>
                    <a:pt x="210" y="15"/>
                    <a:pt x="210" y="16"/>
                    <a:pt x="209" y="16"/>
                  </a:cubicBezTo>
                  <a:cubicBezTo>
                    <a:pt x="208" y="17"/>
                    <a:pt x="208" y="17"/>
                    <a:pt x="207" y="18"/>
                  </a:cubicBezTo>
                  <a:cubicBezTo>
                    <a:pt x="207" y="18"/>
                    <a:pt x="207" y="19"/>
                    <a:pt x="206" y="19"/>
                  </a:cubicBezTo>
                  <a:cubicBezTo>
                    <a:pt x="206" y="20"/>
                    <a:pt x="206" y="21"/>
                    <a:pt x="205" y="21"/>
                  </a:cubicBezTo>
                  <a:cubicBezTo>
                    <a:pt x="204" y="23"/>
                    <a:pt x="204" y="23"/>
                    <a:pt x="204" y="23"/>
                  </a:cubicBezTo>
                  <a:cubicBezTo>
                    <a:pt x="203" y="25"/>
                    <a:pt x="203" y="25"/>
                    <a:pt x="203" y="25"/>
                  </a:cubicBezTo>
                  <a:cubicBezTo>
                    <a:pt x="203" y="26"/>
                    <a:pt x="202" y="28"/>
                    <a:pt x="202" y="29"/>
                  </a:cubicBezTo>
                  <a:cubicBezTo>
                    <a:pt x="7" y="573"/>
                    <a:pt x="7" y="573"/>
                    <a:pt x="7" y="573"/>
                  </a:cubicBezTo>
                  <a:cubicBezTo>
                    <a:pt x="0" y="595"/>
                    <a:pt x="12" y="619"/>
                    <a:pt x="34" y="627"/>
                  </a:cubicBezTo>
                  <a:close/>
                  <a:moveTo>
                    <a:pt x="243" y="170"/>
                  </a:moveTo>
                  <a:cubicBezTo>
                    <a:pt x="315" y="372"/>
                    <a:pt x="315" y="372"/>
                    <a:pt x="315" y="372"/>
                  </a:cubicBezTo>
                  <a:cubicBezTo>
                    <a:pt x="170" y="372"/>
                    <a:pt x="170" y="372"/>
                    <a:pt x="170" y="372"/>
                  </a:cubicBezTo>
                  <a:lnTo>
                    <a:pt x="243" y="170"/>
                  </a:lnTo>
                  <a:close/>
                  <a:moveTo>
                    <a:pt x="243" y="170"/>
                  </a:moveTo>
                  <a:cubicBezTo>
                    <a:pt x="243" y="170"/>
                    <a:pt x="243" y="170"/>
                    <a:pt x="243" y="1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F403E"/>
                </a:solidFill>
              </a:endParaRPr>
            </a:p>
          </p:txBody>
        </p:sp>
      </p:grpSp>
      <p:grpSp>
        <p:nvGrpSpPr>
          <p:cNvPr id="16" name="Group 56"/>
          <p:cNvGrpSpPr>
            <a:grpSpLocks noChangeAspect="1"/>
          </p:cNvGrpSpPr>
          <p:nvPr/>
        </p:nvGrpSpPr>
        <p:grpSpPr bwMode="auto">
          <a:xfrm>
            <a:off x="1563148" y="1855527"/>
            <a:ext cx="1153606" cy="1247550"/>
            <a:chOff x="782" y="1042"/>
            <a:chExt cx="307" cy="332"/>
          </a:xfrm>
          <a:solidFill>
            <a:schemeClr val="bg1"/>
          </a:solidFill>
          <a:effectLst>
            <a:outerShdw blurRad="127000" dist="38100" dir="5400000" algn="t" rotWithShape="0">
              <a:srgbClr val="969F98">
                <a:alpha val="20000"/>
              </a:srgbClr>
            </a:outerShdw>
          </a:effectLst>
        </p:grpSpPr>
        <p:sp>
          <p:nvSpPr>
            <p:cNvPr id="17" name="Freeform 57"/>
            <p:cNvSpPr>
              <a:spLocks noEditPoints="1"/>
            </p:cNvSpPr>
            <p:nvPr/>
          </p:nvSpPr>
          <p:spPr bwMode="auto">
            <a:xfrm>
              <a:off x="875" y="1042"/>
              <a:ext cx="120" cy="202"/>
            </a:xfrm>
            <a:custGeom>
              <a:avLst/>
              <a:gdLst>
                <a:gd name="T0" fmla="*/ 17 w 553"/>
                <a:gd name="T1" fmla="*/ 630 h 933"/>
                <a:gd name="T2" fmla="*/ 17 w 553"/>
                <a:gd name="T3" fmla="*/ 691 h 933"/>
                <a:gd name="T4" fmla="*/ 246 w 553"/>
                <a:gd name="T5" fmla="*/ 920 h 933"/>
                <a:gd name="T6" fmla="*/ 277 w 553"/>
                <a:gd name="T7" fmla="*/ 933 h 933"/>
                <a:gd name="T8" fmla="*/ 307 w 553"/>
                <a:gd name="T9" fmla="*/ 920 h 933"/>
                <a:gd name="T10" fmla="*/ 536 w 553"/>
                <a:gd name="T11" fmla="*/ 691 h 933"/>
                <a:gd name="T12" fmla="*/ 536 w 553"/>
                <a:gd name="T13" fmla="*/ 630 h 933"/>
                <a:gd name="T14" fmla="*/ 475 w 553"/>
                <a:gd name="T15" fmla="*/ 630 h 933"/>
                <a:gd name="T16" fmla="*/ 320 w 553"/>
                <a:gd name="T17" fmla="*/ 785 h 933"/>
                <a:gd name="T18" fmla="*/ 320 w 553"/>
                <a:gd name="T19" fmla="*/ 43 h 933"/>
                <a:gd name="T20" fmla="*/ 277 w 553"/>
                <a:gd name="T21" fmla="*/ 0 h 933"/>
                <a:gd name="T22" fmla="*/ 234 w 553"/>
                <a:gd name="T23" fmla="*/ 43 h 933"/>
                <a:gd name="T24" fmla="*/ 234 w 553"/>
                <a:gd name="T25" fmla="*/ 785 h 933"/>
                <a:gd name="T26" fmla="*/ 78 w 553"/>
                <a:gd name="T27" fmla="*/ 630 h 933"/>
                <a:gd name="T28" fmla="*/ 17 w 553"/>
                <a:gd name="T29" fmla="*/ 630 h 933"/>
                <a:gd name="T30" fmla="*/ 17 w 553"/>
                <a:gd name="T31" fmla="*/ 630 h 933"/>
                <a:gd name="T32" fmla="*/ 17 w 553"/>
                <a:gd name="T33" fmla="*/ 63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53" h="933">
                  <a:moveTo>
                    <a:pt x="17" y="630"/>
                  </a:moveTo>
                  <a:cubicBezTo>
                    <a:pt x="0" y="647"/>
                    <a:pt x="0" y="674"/>
                    <a:pt x="17" y="691"/>
                  </a:cubicBezTo>
                  <a:cubicBezTo>
                    <a:pt x="246" y="920"/>
                    <a:pt x="246" y="920"/>
                    <a:pt x="246" y="920"/>
                  </a:cubicBezTo>
                  <a:cubicBezTo>
                    <a:pt x="255" y="928"/>
                    <a:pt x="266" y="933"/>
                    <a:pt x="277" y="933"/>
                  </a:cubicBezTo>
                  <a:cubicBezTo>
                    <a:pt x="288" y="933"/>
                    <a:pt x="299" y="929"/>
                    <a:pt x="307" y="920"/>
                  </a:cubicBezTo>
                  <a:cubicBezTo>
                    <a:pt x="536" y="691"/>
                    <a:pt x="536" y="691"/>
                    <a:pt x="536" y="691"/>
                  </a:cubicBezTo>
                  <a:cubicBezTo>
                    <a:pt x="553" y="674"/>
                    <a:pt x="553" y="647"/>
                    <a:pt x="536" y="630"/>
                  </a:cubicBezTo>
                  <a:cubicBezTo>
                    <a:pt x="519" y="613"/>
                    <a:pt x="492" y="613"/>
                    <a:pt x="475" y="630"/>
                  </a:cubicBezTo>
                  <a:cubicBezTo>
                    <a:pt x="320" y="785"/>
                    <a:pt x="320" y="785"/>
                    <a:pt x="320" y="785"/>
                  </a:cubicBezTo>
                  <a:cubicBezTo>
                    <a:pt x="320" y="43"/>
                    <a:pt x="320" y="43"/>
                    <a:pt x="320" y="43"/>
                  </a:cubicBezTo>
                  <a:cubicBezTo>
                    <a:pt x="320" y="19"/>
                    <a:pt x="301" y="0"/>
                    <a:pt x="277" y="0"/>
                  </a:cubicBezTo>
                  <a:cubicBezTo>
                    <a:pt x="253" y="0"/>
                    <a:pt x="234" y="19"/>
                    <a:pt x="234" y="43"/>
                  </a:cubicBezTo>
                  <a:cubicBezTo>
                    <a:pt x="234" y="785"/>
                    <a:pt x="234" y="785"/>
                    <a:pt x="234" y="785"/>
                  </a:cubicBezTo>
                  <a:cubicBezTo>
                    <a:pt x="78" y="630"/>
                    <a:pt x="78" y="630"/>
                    <a:pt x="78" y="630"/>
                  </a:cubicBezTo>
                  <a:cubicBezTo>
                    <a:pt x="61" y="613"/>
                    <a:pt x="34" y="613"/>
                    <a:pt x="17" y="630"/>
                  </a:cubicBezTo>
                  <a:close/>
                  <a:moveTo>
                    <a:pt x="17" y="630"/>
                  </a:moveTo>
                  <a:cubicBezTo>
                    <a:pt x="17" y="630"/>
                    <a:pt x="17" y="630"/>
                    <a:pt x="17" y="6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F403E"/>
                </a:solidFill>
              </a:endParaRPr>
            </a:p>
          </p:txBody>
        </p:sp>
        <p:sp>
          <p:nvSpPr>
            <p:cNvPr id="18" name="Freeform 58"/>
            <p:cNvSpPr>
              <a:spLocks noEditPoints="1"/>
            </p:cNvSpPr>
            <p:nvPr/>
          </p:nvSpPr>
          <p:spPr bwMode="auto">
            <a:xfrm>
              <a:off x="782" y="1130"/>
              <a:ext cx="307" cy="244"/>
            </a:xfrm>
            <a:custGeom>
              <a:avLst/>
              <a:gdLst>
                <a:gd name="T0" fmla="*/ 1414 w 1416"/>
                <a:gd name="T1" fmla="*/ 579 h 1128"/>
                <a:gd name="T2" fmla="*/ 1264 w 1416"/>
                <a:gd name="T3" fmla="*/ 35 h 1128"/>
                <a:gd name="T4" fmla="*/ 1240 w 1416"/>
                <a:gd name="T5" fmla="*/ 7 h 1128"/>
                <a:gd name="T6" fmla="*/ 1236 w 1416"/>
                <a:gd name="T7" fmla="*/ 5 h 1128"/>
                <a:gd name="T8" fmla="*/ 1218 w 1416"/>
                <a:gd name="T9" fmla="*/ 1 h 1128"/>
                <a:gd name="T10" fmla="*/ 947 w 1416"/>
                <a:gd name="T11" fmla="*/ 1 h 1128"/>
                <a:gd name="T12" fmla="*/ 904 w 1416"/>
                <a:gd name="T13" fmla="*/ 44 h 1128"/>
                <a:gd name="T14" fmla="*/ 947 w 1416"/>
                <a:gd name="T15" fmla="*/ 87 h 1128"/>
                <a:gd name="T16" fmla="*/ 1189 w 1416"/>
                <a:gd name="T17" fmla="*/ 87 h 1128"/>
                <a:gd name="T18" fmla="*/ 1316 w 1416"/>
                <a:gd name="T19" fmla="*/ 548 h 1128"/>
                <a:gd name="T20" fmla="*/ 980 w 1416"/>
                <a:gd name="T21" fmla="*/ 548 h 1128"/>
                <a:gd name="T22" fmla="*/ 937 w 1416"/>
                <a:gd name="T23" fmla="*/ 591 h 1128"/>
                <a:gd name="T24" fmla="*/ 937 w 1416"/>
                <a:gd name="T25" fmla="*/ 630 h 1128"/>
                <a:gd name="T26" fmla="*/ 833 w 1416"/>
                <a:gd name="T27" fmla="*/ 734 h 1128"/>
                <a:gd name="T28" fmla="*/ 569 w 1416"/>
                <a:gd name="T29" fmla="*/ 734 h 1128"/>
                <a:gd name="T30" fmla="*/ 466 w 1416"/>
                <a:gd name="T31" fmla="*/ 630 h 1128"/>
                <a:gd name="T32" fmla="*/ 466 w 1416"/>
                <a:gd name="T33" fmla="*/ 591 h 1128"/>
                <a:gd name="T34" fmla="*/ 422 w 1416"/>
                <a:gd name="T35" fmla="*/ 548 h 1128"/>
                <a:gd name="T36" fmla="*/ 100 w 1416"/>
                <a:gd name="T37" fmla="*/ 548 h 1128"/>
                <a:gd name="T38" fmla="*/ 227 w 1416"/>
                <a:gd name="T39" fmla="*/ 87 h 1128"/>
                <a:gd name="T40" fmla="*/ 469 w 1416"/>
                <a:gd name="T41" fmla="*/ 87 h 1128"/>
                <a:gd name="T42" fmla="*/ 512 w 1416"/>
                <a:gd name="T43" fmla="*/ 43 h 1128"/>
                <a:gd name="T44" fmla="*/ 469 w 1416"/>
                <a:gd name="T45" fmla="*/ 0 h 1128"/>
                <a:gd name="T46" fmla="*/ 198 w 1416"/>
                <a:gd name="T47" fmla="*/ 0 h 1128"/>
                <a:gd name="T48" fmla="*/ 180 w 1416"/>
                <a:gd name="T49" fmla="*/ 4 h 1128"/>
                <a:gd name="T50" fmla="*/ 176 w 1416"/>
                <a:gd name="T51" fmla="*/ 6 h 1128"/>
                <a:gd name="T52" fmla="*/ 152 w 1416"/>
                <a:gd name="T53" fmla="*/ 34 h 1128"/>
                <a:gd name="T54" fmla="*/ 2 w 1416"/>
                <a:gd name="T55" fmla="*/ 578 h 1128"/>
                <a:gd name="T56" fmla="*/ 0 w 1416"/>
                <a:gd name="T57" fmla="*/ 589 h 1128"/>
                <a:gd name="T58" fmla="*/ 0 w 1416"/>
                <a:gd name="T59" fmla="*/ 816 h 1128"/>
                <a:gd name="T60" fmla="*/ 312 w 1416"/>
                <a:gd name="T61" fmla="*/ 1128 h 1128"/>
                <a:gd name="T62" fmla="*/ 1104 w 1416"/>
                <a:gd name="T63" fmla="*/ 1128 h 1128"/>
                <a:gd name="T64" fmla="*/ 1416 w 1416"/>
                <a:gd name="T65" fmla="*/ 816 h 1128"/>
                <a:gd name="T66" fmla="*/ 1416 w 1416"/>
                <a:gd name="T67" fmla="*/ 590 h 1128"/>
                <a:gd name="T68" fmla="*/ 1414 w 1416"/>
                <a:gd name="T69" fmla="*/ 579 h 1128"/>
                <a:gd name="T70" fmla="*/ 1329 w 1416"/>
                <a:gd name="T71" fmla="*/ 816 h 1128"/>
                <a:gd name="T72" fmla="*/ 1104 w 1416"/>
                <a:gd name="T73" fmla="*/ 1041 h 1128"/>
                <a:gd name="T74" fmla="*/ 312 w 1416"/>
                <a:gd name="T75" fmla="*/ 1041 h 1128"/>
                <a:gd name="T76" fmla="*/ 86 w 1416"/>
                <a:gd name="T77" fmla="*/ 816 h 1128"/>
                <a:gd name="T78" fmla="*/ 86 w 1416"/>
                <a:gd name="T79" fmla="*/ 634 h 1128"/>
                <a:gd name="T80" fmla="*/ 380 w 1416"/>
                <a:gd name="T81" fmla="*/ 634 h 1128"/>
                <a:gd name="T82" fmla="*/ 570 w 1416"/>
                <a:gd name="T83" fmla="*/ 820 h 1128"/>
                <a:gd name="T84" fmla="*/ 834 w 1416"/>
                <a:gd name="T85" fmla="*/ 820 h 1128"/>
                <a:gd name="T86" fmla="*/ 1024 w 1416"/>
                <a:gd name="T87" fmla="*/ 634 h 1128"/>
                <a:gd name="T88" fmla="*/ 1330 w 1416"/>
                <a:gd name="T89" fmla="*/ 634 h 1128"/>
                <a:gd name="T90" fmla="*/ 1330 w 1416"/>
                <a:gd name="T91" fmla="*/ 816 h 1128"/>
                <a:gd name="T92" fmla="*/ 1329 w 1416"/>
                <a:gd name="T93" fmla="*/ 816 h 1128"/>
                <a:gd name="T94" fmla="*/ 1329 w 1416"/>
                <a:gd name="T95" fmla="*/ 816 h 1128"/>
                <a:gd name="T96" fmla="*/ 1329 w 1416"/>
                <a:gd name="T97" fmla="*/ 816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16" h="1128">
                  <a:moveTo>
                    <a:pt x="1414" y="579"/>
                  </a:moveTo>
                  <a:cubicBezTo>
                    <a:pt x="1264" y="35"/>
                    <a:pt x="1264" y="35"/>
                    <a:pt x="1264" y="35"/>
                  </a:cubicBezTo>
                  <a:cubicBezTo>
                    <a:pt x="1260" y="22"/>
                    <a:pt x="1252" y="12"/>
                    <a:pt x="1240" y="7"/>
                  </a:cubicBezTo>
                  <a:cubicBezTo>
                    <a:pt x="1236" y="5"/>
                    <a:pt x="1236" y="5"/>
                    <a:pt x="1236" y="5"/>
                  </a:cubicBezTo>
                  <a:cubicBezTo>
                    <a:pt x="1230" y="2"/>
                    <a:pt x="1224" y="1"/>
                    <a:pt x="1218" y="1"/>
                  </a:cubicBezTo>
                  <a:cubicBezTo>
                    <a:pt x="947" y="1"/>
                    <a:pt x="947" y="1"/>
                    <a:pt x="947" y="1"/>
                  </a:cubicBezTo>
                  <a:cubicBezTo>
                    <a:pt x="923" y="1"/>
                    <a:pt x="904" y="20"/>
                    <a:pt x="904" y="44"/>
                  </a:cubicBezTo>
                  <a:cubicBezTo>
                    <a:pt x="904" y="68"/>
                    <a:pt x="923" y="87"/>
                    <a:pt x="947" y="87"/>
                  </a:cubicBezTo>
                  <a:cubicBezTo>
                    <a:pt x="1189" y="87"/>
                    <a:pt x="1189" y="87"/>
                    <a:pt x="1189" y="87"/>
                  </a:cubicBezTo>
                  <a:cubicBezTo>
                    <a:pt x="1316" y="548"/>
                    <a:pt x="1316" y="548"/>
                    <a:pt x="1316" y="548"/>
                  </a:cubicBezTo>
                  <a:cubicBezTo>
                    <a:pt x="980" y="548"/>
                    <a:pt x="980" y="548"/>
                    <a:pt x="980" y="548"/>
                  </a:cubicBezTo>
                  <a:cubicBezTo>
                    <a:pt x="956" y="548"/>
                    <a:pt x="937" y="567"/>
                    <a:pt x="937" y="591"/>
                  </a:cubicBezTo>
                  <a:cubicBezTo>
                    <a:pt x="937" y="630"/>
                    <a:pt x="937" y="630"/>
                    <a:pt x="937" y="630"/>
                  </a:cubicBezTo>
                  <a:cubicBezTo>
                    <a:pt x="937" y="687"/>
                    <a:pt x="890" y="734"/>
                    <a:pt x="833" y="734"/>
                  </a:cubicBezTo>
                  <a:cubicBezTo>
                    <a:pt x="569" y="734"/>
                    <a:pt x="569" y="734"/>
                    <a:pt x="569" y="734"/>
                  </a:cubicBezTo>
                  <a:cubicBezTo>
                    <a:pt x="512" y="734"/>
                    <a:pt x="466" y="687"/>
                    <a:pt x="466" y="630"/>
                  </a:cubicBezTo>
                  <a:cubicBezTo>
                    <a:pt x="466" y="591"/>
                    <a:pt x="466" y="591"/>
                    <a:pt x="466" y="591"/>
                  </a:cubicBezTo>
                  <a:cubicBezTo>
                    <a:pt x="466" y="567"/>
                    <a:pt x="446" y="548"/>
                    <a:pt x="422" y="548"/>
                  </a:cubicBezTo>
                  <a:cubicBezTo>
                    <a:pt x="100" y="548"/>
                    <a:pt x="100" y="548"/>
                    <a:pt x="100" y="548"/>
                  </a:cubicBezTo>
                  <a:cubicBezTo>
                    <a:pt x="227" y="87"/>
                    <a:pt x="227" y="87"/>
                    <a:pt x="227" y="87"/>
                  </a:cubicBezTo>
                  <a:cubicBezTo>
                    <a:pt x="469" y="87"/>
                    <a:pt x="469" y="87"/>
                    <a:pt x="469" y="87"/>
                  </a:cubicBezTo>
                  <a:cubicBezTo>
                    <a:pt x="493" y="87"/>
                    <a:pt x="512" y="67"/>
                    <a:pt x="512" y="43"/>
                  </a:cubicBezTo>
                  <a:cubicBezTo>
                    <a:pt x="512" y="19"/>
                    <a:pt x="493" y="0"/>
                    <a:pt x="469" y="0"/>
                  </a:cubicBezTo>
                  <a:cubicBezTo>
                    <a:pt x="198" y="0"/>
                    <a:pt x="198" y="0"/>
                    <a:pt x="198" y="0"/>
                  </a:cubicBezTo>
                  <a:cubicBezTo>
                    <a:pt x="192" y="0"/>
                    <a:pt x="186" y="1"/>
                    <a:pt x="180" y="4"/>
                  </a:cubicBezTo>
                  <a:cubicBezTo>
                    <a:pt x="176" y="6"/>
                    <a:pt x="176" y="6"/>
                    <a:pt x="176" y="6"/>
                  </a:cubicBezTo>
                  <a:cubicBezTo>
                    <a:pt x="164" y="11"/>
                    <a:pt x="155" y="21"/>
                    <a:pt x="152" y="34"/>
                  </a:cubicBezTo>
                  <a:cubicBezTo>
                    <a:pt x="2" y="578"/>
                    <a:pt x="2" y="578"/>
                    <a:pt x="2" y="578"/>
                  </a:cubicBezTo>
                  <a:cubicBezTo>
                    <a:pt x="1" y="582"/>
                    <a:pt x="0" y="585"/>
                    <a:pt x="0" y="589"/>
                  </a:cubicBezTo>
                  <a:cubicBezTo>
                    <a:pt x="0" y="816"/>
                    <a:pt x="0" y="816"/>
                    <a:pt x="0" y="816"/>
                  </a:cubicBezTo>
                  <a:cubicBezTo>
                    <a:pt x="0" y="988"/>
                    <a:pt x="140" y="1128"/>
                    <a:pt x="312" y="1128"/>
                  </a:cubicBezTo>
                  <a:cubicBezTo>
                    <a:pt x="1104" y="1128"/>
                    <a:pt x="1104" y="1128"/>
                    <a:pt x="1104" y="1128"/>
                  </a:cubicBezTo>
                  <a:cubicBezTo>
                    <a:pt x="1276" y="1128"/>
                    <a:pt x="1416" y="988"/>
                    <a:pt x="1416" y="816"/>
                  </a:cubicBezTo>
                  <a:cubicBezTo>
                    <a:pt x="1416" y="590"/>
                    <a:pt x="1416" y="590"/>
                    <a:pt x="1416" y="590"/>
                  </a:cubicBezTo>
                  <a:cubicBezTo>
                    <a:pt x="1416" y="586"/>
                    <a:pt x="1415" y="582"/>
                    <a:pt x="1414" y="579"/>
                  </a:cubicBezTo>
                  <a:close/>
                  <a:moveTo>
                    <a:pt x="1329" y="816"/>
                  </a:moveTo>
                  <a:cubicBezTo>
                    <a:pt x="1329" y="940"/>
                    <a:pt x="1228" y="1041"/>
                    <a:pt x="1104" y="1041"/>
                  </a:cubicBezTo>
                  <a:cubicBezTo>
                    <a:pt x="312" y="1041"/>
                    <a:pt x="312" y="1041"/>
                    <a:pt x="312" y="1041"/>
                  </a:cubicBezTo>
                  <a:cubicBezTo>
                    <a:pt x="188" y="1041"/>
                    <a:pt x="86" y="940"/>
                    <a:pt x="86" y="816"/>
                  </a:cubicBezTo>
                  <a:cubicBezTo>
                    <a:pt x="86" y="634"/>
                    <a:pt x="86" y="634"/>
                    <a:pt x="86" y="634"/>
                  </a:cubicBezTo>
                  <a:cubicBezTo>
                    <a:pt x="380" y="634"/>
                    <a:pt x="380" y="634"/>
                    <a:pt x="380" y="634"/>
                  </a:cubicBezTo>
                  <a:cubicBezTo>
                    <a:pt x="382" y="737"/>
                    <a:pt x="467" y="820"/>
                    <a:pt x="570" y="820"/>
                  </a:cubicBezTo>
                  <a:cubicBezTo>
                    <a:pt x="834" y="820"/>
                    <a:pt x="834" y="820"/>
                    <a:pt x="834" y="820"/>
                  </a:cubicBezTo>
                  <a:cubicBezTo>
                    <a:pt x="937" y="820"/>
                    <a:pt x="1021" y="737"/>
                    <a:pt x="1024" y="634"/>
                  </a:cubicBezTo>
                  <a:cubicBezTo>
                    <a:pt x="1330" y="634"/>
                    <a:pt x="1330" y="634"/>
                    <a:pt x="1330" y="634"/>
                  </a:cubicBezTo>
                  <a:cubicBezTo>
                    <a:pt x="1330" y="816"/>
                    <a:pt x="1330" y="816"/>
                    <a:pt x="1330" y="816"/>
                  </a:cubicBezTo>
                  <a:lnTo>
                    <a:pt x="1329" y="816"/>
                  </a:lnTo>
                  <a:close/>
                  <a:moveTo>
                    <a:pt x="1329" y="816"/>
                  </a:moveTo>
                  <a:cubicBezTo>
                    <a:pt x="1329" y="816"/>
                    <a:pt x="1329" y="816"/>
                    <a:pt x="1329" y="81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F403E"/>
                </a:solidFill>
              </a:endParaRPr>
            </a:p>
          </p:txBody>
        </p:sp>
      </p:grpSp>
      <p:cxnSp>
        <p:nvCxnSpPr>
          <p:cNvPr id="19" name="直接连接符 18"/>
          <p:cNvCxnSpPr/>
          <p:nvPr/>
        </p:nvCxnSpPr>
        <p:spPr>
          <a:xfrm flipH="1">
            <a:off x="994196" y="4247186"/>
            <a:ext cx="2291508"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8906296" y="4247186"/>
            <a:ext cx="2291508"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0" y="570776"/>
            <a:ext cx="12192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980527" y="216833"/>
            <a:ext cx="2236510" cy="707886"/>
          </a:xfrm>
          <a:prstGeom prst="rect">
            <a:avLst/>
          </a:prstGeom>
          <a:solidFill>
            <a:srgbClr val="012F8A"/>
          </a:solidFill>
        </p:spPr>
        <p:txBody>
          <a:bodyPr wrap="none" rtlCol="0">
            <a:spAutoFit/>
          </a:bodyPr>
          <a:lstStyle/>
          <a:p>
            <a:pPr algn="ctr"/>
            <a:r>
              <a:rPr lang="zh-CN" altLang="en-US" sz="4000" b="1" dirty="0">
                <a:solidFill>
                  <a:srgbClr val="FCFCFD"/>
                </a:solidFill>
                <a:latin typeface="+mj-ea"/>
                <a:ea typeface="+mj-ea"/>
              </a:rPr>
              <a:t>研究方法</a:t>
            </a:r>
          </a:p>
        </p:txBody>
      </p:sp>
      <p:sp>
        <p:nvSpPr>
          <p:cNvPr id="22" name="矩形 21"/>
          <p:cNvSpPr/>
          <p:nvPr/>
        </p:nvSpPr>
        <p:spPr>
          <a:xfrm>
            <a:off x="4629366" y="1322024"/>
            <a:ext cx="2917188" cy="4910654"/>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1000"/>
                                        <p:tgtEl>
                                          <p:spTgt spid="23"/>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1000"/>
                                        <p:tgtEl>
                                          <p:spTgt spid="22"/>
                                        </p:tgtEl>
                                      </p:cBhvr>
                                    </p:animEffect>
                                    <p:anim calcmode="lin" valueType="num">
                                      <p:cBhvr>
                                        <p:cTn id="17" dur="1000" fill="hold"/>
                                        <p:tgtEl>
                                          <p:spTgt spid="22"/>
                                        </p:tgtEl>
                                        <p:attrNameLst>
                                          <p:attrName>ppt_x</p:attrName>
                                        </p:attrNameLst>
                                      </p:cBhvr>
                                      <p:tavLst>
                                        <p:tav tm="0">
                                          <p:val>
                                            <p:strVal val="#ppt_x"/>
                                          </p:val>
                                        </p:tav>
                                        <p:tav tm="100000">
                                          <p:val>
                                            <p:strVal val="#ppt_x"/>
                                          </p:val>
                                        </p:tav>
                                      </p:tavLst>
                                    </p:anim>
                                    <p:anim calcmode="lin" valueType="num">
                                      <p:cBhvr>
                                        <p:cTn id="18" dur="1000" fill="hold"/>
                                        <p:tgtEl>
                                          <p:spTgt spid="22"/>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par>
                          <p:cTn id="37" fill="hold">
                            <p:stCondLst>
                              <p:cond delay="2500"/>
                            </p:stCondLst>
                            <p:childTnLst>
                              <p:par>
                                <p:cTn id="38" presetID="16" presetClass="entr" presetSubtype="37"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arn(outVertical)">
                                      <p:cBhvr>
                                        <p:cTn id="40" dur="500"/>
                                        <p:tgtEl>
                                          <p:spTgt spid="19"/>
                                        </p:tgtEl>
                                      </p:cBhvr>
                                    </p:animEffect>
                                  </p:childTnLst>
                                </p:cTn>
                              </p:par>
                              <p:par>
                                <p:cTn id="41" presetID="16" presetClass="entr" presetSubtype="37"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arn(outVertical)">
                                      <p:cBhvr>
                                        <p:cTn id="43" dur="500"/>
                                        <p:tgtEl>
                                          <p:spTgt spid="20"/>
                                        </p:tgtEl>
                                      </p:cBhvr>
                                    </p:animEffect>
                                  </p:childTnLst>
                                </p:cTn>
                              </p:par>
                            </p:childTnLst>
                          </p:cTn>
                        </p:par>
                        <p:par>
                          <p:cTn id="44" fill="hold">
                            <p:stCondLst>
                              <p:cond delay="3000"/>
                            </p:stCondLst>
                            <p:childTnLst>
                              <p:par>
                                <p:cTn id="45" presetID="22" presetClass="entr" presetSubtype="1"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up)">
                                      <p:cBhvr>
                                        <p:cTn id="47" dur="1000"/>
                                        <p:tgtEl>
                                          <p:spTgt spid="8"/>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up)">
                                      <p:cBhvr>
                                        <p:cTn id="5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A_矩形 43"/>
          <p:cNvSpPr/>
          <p:nvPr>
            <p:custDataLst>
              <p:tags r:id="rId1"/>
            </p:custDataLst>
          </p:nvPr>
        </p:nvSpPr>
        <p:spPr>
          <a:xfrm flipH="1">
            <a:off x="6877049" y="-165100"/>
            <a:ext cx="3822698" cy="7188200"/>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PA_矩形 43"/>
          <p:cNvSpPr/>
          <p:nvPr>
            <p:custDataLst>
              <p:tags r:id="rId2"/>
            </p:custDataLst>
          </p:nvPr>
        </p:nvSpPr>
        <p:spPr>
          <a:xfrm flipH="1">
            <a:off x="1516062" y="-165100"/>
            <a:ext cx="3822698" cy="7188200"/>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矩形 1"/>
          <p:cNvSpPr/>
          <p:nvPr/>
        </p:nvSpPr>
        <p:spPr>
          <a:xfrm>
            <a:off x="974724" y="1019079"/>
            <a:ext cx="4905375" cy="2189258"/>
          </a:xfrm>
          <a:prstGeom prst="rect">
            <a:avLst/>
          </a:prstGeom>
          <a:solidFill>
            <a:srgbClr val="F9FAFB"/>
          </a:solidFill>
          <a:ln w="25400">
            <a:noFill/>
          </a:ln>
          <a:effectLst>
            <a:outerShdw blurRad="63500" sx="101000" sy="101000" algn="ctr"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095142" y="1710420"/>
            <a:ext cx="3673710" cy="1395575"/>
          </a:xfrm>
          <a:prstGeom prst="rect">
            <a:avLst/>
          </a:prstGeom>
          <a:noFill/>
          <a:ln>
            <a:noFill/>
          </a:ln>
          <a:effectLst/>
        </p:spPr>
        <p:txBody>
          <a:bodyPr wrap="square" rtlCol="0">
            <a:spAutoFit/>
          </a:bodyPr>
          <a:lstStyle/>
          <a:p>
            <a:pPr>
              <a:lnSpc>
                <a:spcPct val="120000"/>
              </a:lnSpc>
            </a:pPr>
            <a:r>
              <a:rPr lang="zh-CN" altLang="en-US" dirty="0">
                <a:solidFill>
                  <a:srgbClr val="3F403E"/>
                </a:solidFill>
                <a:latin typeface="+mn-ea"/>
              </a:rPr>
              <a:t>单击此处添加文本单击此处添加文本单击此处添加文单击此处添加文本单击此处添加文本单击此处添加文本单击此处</a:t>
            </a:r>
          </a:p>
        </p:txBody>
      </p:sp>
      <p:sp>
        <p:nvSpPr>
          <p:cNvPr id="18" name="文本框 17"/>
          <p:cNvSpPr txBox="1"/>
          <p:nvPr/>
        </p:nvSpPr>
        <p:spPr>
          <a:xfrm>
            <a:off x="1095142" y="1118910"/>
            <a:ext cx="1415772" cy="461665"/>
          </a:xfrm>
          <a:prstGeom prst="rect">
            <a:avLst/>
          </a:prstGeom>
          <a:noFill/>
          <a:effectLst/>
        </p:spPr>
        <p:txBody>
          <a:bodyPr wrap="none" rtlCol="0">
            <a:spAutoFit/>
            <a:scene3d>
              <a:camera prst="orthographicFront"/>
              <a:lightRig rig="threePt" dir="t"/>
            </a:scene3d>
            <a:sp3d>
              <a:bevelT w="0" h="0"/>
              <a:bevelB w="0" h="0"/>
            </a:sp3d>
          </a:bodyPr>
          <a:lstStyle/>
          <a:p>
            <a:r>
              <a:rPr lang="zh-CN" altLang="en-US" sz="2400" b="1" dirty="0">
                <a:solidFill>
                  <a:srgbClr val="012F8A"/>
                </a:solidFill>
                <a:latin typeface="+mj-ea"/>
                <a:ea typeface="+mj-ea"/>
              </a:rPr>
              <a:t>添加标题</a:t>
            </a:r>
            <a:endParaRPr lang="zh-CN" altLang="en-US" sz="2400" b="1" dirty="0">
              <a:solidFill>
                <a:srgbClr val="012F8A"/>
              </a:solidFill>
              <a:effectLst/>
              <a:latin typeface="+mj-ea"/>
              <a:ea typeface="+mj-ea"/>
            </a:endParaRPr>
          </a:p>
        </p:txBody>
      </p:sp>
      <p:cxnSp>
        <p:nvCxnSpPr>
          <p:cNvPr id="19" name="直接连接符 18"/>
          <p:cNvCxnSpPr/>
          <p:nvPr/>
        </p:nvCxnSpPr>
        <p:spPr>
          <a:xfrm flipH="1">
            <a:off x="1238342" y="1631375"/>
            <a:ext cx="2630164" cy="0"/>
          </a:xfrm>
          <a:prstGeom prst="line">
            <a:avLst/>
          </a:prstGeom>
          <a:ln>
            <a:solidFill>
              <a:schemeClr val="tx1">
                <a:lumMod val="85000"/>
                <a:lumOff val="15000"/>
                <a:alpha val="40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321423" y="1019079"/>
            <a:ext cx="4905375" cy="2189258"/>
          </a:xfrm>
          <a:prstGeom prst="rect">
            <a:avLst/>
          </a:prstGeom>
          <a:solidFill>
            <a:srgbClr val="F9FAFB"/>
          </a:solidFill>
          <a:ln w="25400">
            <a:noFill/>
          </a:ln>
          <a:effectLst>
            <a:outerShdw blurRad="63500" sx="101000" sy="101000" algn="ctr"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23" name="文本框 22"/>
          <p:cNvSpPr txBox="1"/>
          <p:nvPr/>
        </p:nvSpPr>
        <p:spPr>
          <a:xfrm>
            <a:off x="7251464" y="1710420"/>
            <a:ext cx="3975334" cy="1421928"/>
          </a:xfrm>
          <a:prstGeom prst="rect">
            <a:avLst/>
          </a:prstGeom>
          <a:noFill/>
          <a:ln>
            <a:noFill/>
          </a:ln>
          <a:effectLst/>
        </p:spPr>
        <p:txBody>
          <a:bodyPr wrap="square" rtlCol="0">
            <a:spAutoFit/>
          </a:bodyPr>
          <a:lstStyle/>
          <a:p>
            <a:pPr algn="r">
              <a:lnSpc>
                <a:spcPct val="120000"/>
              </a:lnSpc>
            </a:pPr>
            <a:r>
              <a:rPr lang="zh-CN" altLang="en-US" dirty="0">
                <a:solidFill>
                  <a:srgbClr val="3F403E"/>
                </a:solidFill>
                <a:latin typeface="+mn-ea"/>
              </a:rPr>
              <a:t>单击此处添加文本单击此处添加文本单击此处添加文单击此处添加文本单击此处添加文本单击此处添加文本单击此处</a:t>
            </a:r>
          </a:p>
        </p:txBody>
      </p:sp>
      <p:sp>
        <p:nvSpPr>
          <p:cNvPr id="24" name="文本框 23"/>
          <p:cNvSpPr txBox="1"/>
          <p:nvPr/>
        </p:nvSpPr>
        <p:spPr>
          <a:xfrm>
            <a:off x="9734826" y="1118910"/>
            <a:ext cx="1415772" cy="461665"/>
          </a:xfrm>
          <a:prstGeom prst="rect">
            <a:avLst/>
          </a:prstGeom>
          <a:noFill/>
          <a:effectLst/>
        </p:spPr>
        <p:txBody>
          <a:bodyPr wrap="none" rtlCol="0">
            <a:spAutoFit/>
            <a:scene3d>
              <a:camera prst="orthographicFront"/>
              <a:lightRig rig="threePt" dir="t"/>
            </a:scene3d>
            <a:sp3d>
              <a:bevelT w="0" h="0"/>
              <a:bevelB w="0" h="0"/>
            </a:sp3d>
          </a:bodyPr>
          <a:lstStyle/>
          <a:p>
            <a:pPr algn="r"/>
            <a:r>
              <a:rPr lang="zh-CN" altLang="en-US" sz="2400" b="1" dirty="0">
                <a:solidFill>
                  <a:srgbClr val="012F8A"/>
                </a:solidFill>
                <a:latin typeface="+mj-ea"/>
                <a:ea typeface="+mj-ea"/>
              </a:rPr>
              <a:t>添加</a:t>
            </a:r>
            <a:r>
              <a:rPr lang="zh-CN" altLang="en-US" sz="2400" b="1" dirty="0">
                <a:solidFill>
                  <a:srgbClr val="012F8A"/>
                </a:solidFill>
                <a:effectLst/>
                <a:latin typeface="+mj-ea"/>
                <a:ea typeface="+mj-ea"/>
              </a:rPr>
              <a:t>标题</a:t>
            </a:r>
          </a:p>
        </p:txBody>
      </p:sp>
      <p:cxnSp>
        <p:nvCxnSpPr>
          <p:cNvPr id="25" name="直接连接符 24"/>
          <p:cNvCxnSpPr/>
          <p:nvPr/>
        </p:nvCxnSpPr>
        <p:spPr>
          <a:xfrm flipH="1">
            <a:off x="8444767" y="1631375"/>
            <a:ext cx="2630164" cy="0"/>
          </a:xfrm>
          <a:prstGeom prst="line">
            <a:avLst/>
          </a:prstGeom>
          <a:ln>
            <a:solidFill>
              <a:schemeClr val="tx1">
                <a:lumMod val="85000"/>
                <a:lumOff val="15000"/>
                <a:alpha val="40000"/>
              </a:schemeClr>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974724" y="3649662"/>
            <a:ext cx="4905375" cy="2189258"/>
          </a:xfrm>
          <a:prstGeom prst="rect">
            <a:avLst/>
          </a:prstGeom>
          <a:solidFill>
            <a:srgbClr val="F9FAFB"/>
          </a:solidFill>
          <a:ln w="25400">
            <a:noFill/>
          </a:ln>
          <a:effectLst>
            <a:outerShdw blurRad="63500" sx="101000" sy="101000" algn="ctr"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095142" y="4341003"/>
            <a:ext cx="3975334" cy="1421928"/>
          </a:xfrm>
          <a:prstGeom prst="rect">
            <a:avLst/>
          </a:prstGeom>
          <a:noFill/>
          <a:ln>
            <a:noFill/>
          </a:ln>
          <a:effectLst/>
        </p:spPr>
        <p:txBody>
          <a:bodyPr wrap="square" rtlCol="0">
            <a:spAutoFit/>
          </a:bodyPr>
          <a:lstStyle/>
          <a:p>
            <a:pPr>
              <a:lnSpc>
                <a:spcPct val="120000"/>
              </a:lnSpc>
            </a:pPr>
            <a:r>
              <a:rPr lang="zh-CN" altLang="en-US" dirty="0">
                <a:solidFill>
                  <a:srgbClr val="3F403E"/>
                </a:solidFill>
                <a:latin typeface="+mn-ea"/>
              </a:rPr>
              <a:t>单击此处添加文本单击此处添加文本单击此处添加文单击此处添加文本单击此处添加文本单击此处添加文本单击此处</a:t>
            </a:r>
          </a:p>
        </p:txBody>
      </p:sp>
      <p:sp>
        <p:nvSpPr>
          <p:cNvPr id="29" name="文本框 28"/>
          <p:cNvSpPr txBox="1"/>
          <p:nvPr/>
        </p:nvSpPr>
        <p:spPr>
          <a:xfrm>
            <a:off x="1095142" y="3749493"/>
            <a:ext cx="1415772" cy="461665"/>
          </a:xfrm>
          <a:prstGeom prst="rect">
            <a:avLst/>
          </a:prstGeom>
          <a:noFill/>
          <a:effectLst/>
        </p:spPr>
        <p:txBody>
          <a:bodyPr wrap="none" rtlCol="0">
            <a:spAutoFit/>
            <a:scene3d>
              <a:camera prst="orthographicFront"/>
              <a:lightRig rig="threePt" dir="t"/>
            </a:scene3d>
            <a:sp3d>
              <a:bevelT w="0" h="0"/>
              <a:bevelB w="0" h="0"/>
            </a:sp3d>
          </a:bodyPr>
          <a:lstStyle/>
          <a:p>
            <a:r>
              <a:rPr lang="zh-CN" altLang="en-US" sz="2400" b="1" dirty="0">
                <a:solidFill>
                  <a:srgbClr val="012F8A"/>
                </a:solidFill>
                <a:latin typeface="+mj-ea"/>
                <a:ea typeface="+mj-ea"/>
              </a:rPr>
              <a:t>添加标题</a:t>
            </a:r>
            <a:endParaRPr lang="zh-CN" altLang="en-US" sz="2400" b="1" dirty="0">
              <a:solidFill>
                <a:srgbClr val="012F8A"/>
              </a:solidFill>
              <a:effectLst/>
              <a:latin typeface="+mj-ea"/>
              <a:ea typeface="+mj-ea"/>
            </a:endParaRPr>
          </a:p>
        </p:txBody>
      </p:sp>
      <p:cxnSp>
        <p:nvCxnSpPr>
          <p:cNvPr id="30" name="直接连接符 29"/>
          <p:cNvCxnSpPr/>
          <p:nvPr/>
        </p:nvCxnSpPr>
        <p:spPr>
          <a:xfrm flipH="1">
            <a:off x="1238342" y="4261958"/>
            <a:ext cx="2630164" cy="0"/>
          </a:xfrm>
          <a:prstGeom prst="line">
            <a:avLst/>
          </a:prstGeom>
          <a:ln>
            <a:solidFill>
              <a:schemeClr val="tx1">
                <a:lumMod val="85000"/>
                <a:lumOff val="15000"/>
                <a:alpha val="40000"/>
              </a:schemeClr>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321423" y="3649662"/>
            <a:ext cx="4905375" cy="2189258"/>
          </a:xfrm>
          <a:prstGeom prst="rect">
            <a:avLst/>
          </a:prstGeom>
          <a:solidFill>
            <a:srgbClr val="F9FAFB"/>
          </a:solidFill>
          <a:ln w="25400">
            <a:noFill/>
          </a:ln>
          <a:effectLst>
            <a:outerShdw blurRad="63500" sx="101000" sy="101000" algn="ctr"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p>
        </p:txBody>
      </p:sp>
      <p:sp>
        <p:nvSpPr>
          <p:cNvPr id="33" name="文本框 32"/>
          <p:cNvSpPr txBox="1"/>
          <p:nvPr/>
        </p:nvSpPr>
        <p:spPr>
          <a:xfrm>
            <a:off x="7251464" y="4341003"/>
            <a:ext cx="3975334" cy="1421928"/>
          </a:xfrm>
          <a:prstGeom prst="rect">
            <a:avLst/>
          </a:prstGeom>
          <a:noFill/>
          <a:ln>
            <a:noFill/>
          </a:ln>
          <a:effectLst/>
        </p:spPr>
        <p:txBody>
          <a:bodyPr wrap="square" rtlCol="0">
            <a:spAutoFit/>
          </a:bodyPr>
          <a:lstStyle/>
          <a:p>
            <a:pPr algn="r">
              <a:lnSpc>
                <a:spcPct val="120000"/>
              </a:lnSpc>
            </a:pPr>
            <a:r>
              <a:rPr lang="zh-CN" altLang="en-US" dirty="0">
                <a:solidFill>
                  <a:srgbClr val="3F403E"/>
                </a:solidFill>
                <a:latin typeface="+mn-ea"/>
              </a:rPr>
              <a:t>单击此处添加文本单击此处添加文本单击此处添加文单击此处添加文本单击此处添加文本单击此处添加文本单击此处</a:t>
            </a:r>
          </a:p>
        </p:txBody>
      </p:sp>
      <p:sp>
        <p:nvSpPr>
          <p:cNvPr id="34" name="文本框 33"/>
          <p:cNvSpPr txBox="1"/>
          <p:nvPr/>
        </p:nvSpPr>
        <p:spPr>
          <a:xfrm>
            <a:off x="9734826" y="3749493"/>
            <a:ext cx="1415772" cy="461665"/>
          </a:xfrm>
          <a:prstGeom prst="rect">
            <a:avLst/>
          </a:prstGeom>
          <a:noFill/>
          <a:effectLst/>
        </p:spPr>
        <p:txBody>
          <a:bodyPr wrap="none" rtlCol="0">
            <a:spAutoFit/>
            <a:scene3d>
              <a:camera prst="orthographicFront"/>
              <a:lightRig rig="threePt" dir="t"/>
            </a:scene3d>
            <a:sp3d>
              <a:bevelT w="0" h="0"/>
              <a:bevelB w="0" h="0"/>
            </a:sp3d>
          </a:bodyPr>
          <a:lstStyle/>
          <a:p>
            <a:pPr algn="r"/>
            <a:r>
              <a:rPr lang="zh-CN" altLang="en-US" sz="2400" b="1" dirty="0">
                <a:solidFill>
                  <a:srgbClr val="012F8A"/>
                </a:solidFill>
                <a:effectLst/>
                <a:latin typeface="+mj-ea"/>
                <a:ea typeface="+mj-ea"/>
              </a:rPr>
              <a:t>添加标题</a:t>
            </a:r>
          </a:p>
        </p:txBody>
      </p:sp>
      <p:cxnSp>
        <p:nvCxnSpPr>
          <p:cNvPr id="35" name="直接连接符 34"/>
          <p:cNvCxnSpPr/>
          <p:nvPr/>
        </p:nvCxnSpPr>
        <p:spPr>
          <a:xfrm flipH="1">
            <a:off x="8444767" y="4261958"/>
            <a:ext cx="2630164" cy="0"/>
          </a:xfrm>
          <a:prstGeom prst="line">
            <a:avLst/>
          </a:prstGeom>
          <a:ln>
            <a:solidFill>
              <a:schemeClr val="tx1">
                <a:lumMod val="85000"/>
                <a:lumOff val="15000"/>
                <a:alpha val="40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4965700" y="2298700"/>
            <a:ext cx="2260600" cy="2260600"/>
          </a:xfrm>
          <a:prstGeom prst="ellipse">
            <a:avLst/>
          </a:prstGeom>
          <a:solidFill>
            <a:srgbClr val="012F8A"/>
          </a:solidFill>
          <a:ln w="25400">
            <a:noFill/>
          </a:ln>
          <a:effectLst>
            <a:outerShdw blurRad="63500" sx="101000" sy="101000" algn="ctr"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199"/>
          <p:cNvSpPr>
            <a:spLocks noEditPoints="1"/>
          </p:cNvSpPr>
          <p:nvPr/>
        </p:nvSpPr>
        <p:spPr bwMode="auto">
          <a:xfrm>
            <a:off x="5511801" y="2811418"/>
            <a:ext cx="1168400" cy="1235164"/>
          </a:xfrm>
          <a:custGeom>
            <a:avLst/>
            <a:gdLst>
              <a:gd name="T0" fmla="*/ 1177 w 1453"/>
              <a:gd name="T1" fmla="*/ 990 h 1541"/>
              <a:gd name="T2" fmla="*/ 959 w 1453"/>
              <a:gd name="T3" fmla="*/ 1098 h 1541"/>
              <a:gd name="T4" fmla="*/ 535 w 1453"/>
              <a:gd name="T5" fmla="*/ 861 h 1541"/>
              <a:gd name="T6" fmla="*/ 551 w 1453"/>
              <a:gd name="T7" fmla="*/ 770 h 1541"/>
              <a:gd name="T8" fmla="*/ 535 w 1453"/>
              <a:gd name="T9" fmla="*/ 679 h 1541"/>
              <a:gd name="T10" fmla="*/ 958 w 1453"/>
              <a:gd name="T11" fmla="*/ 443 h 1541"/>
              <a:gd name="T12" fmla="*/ 1177 w 1453"/>
              <a:gd name="T13" fmla="*/ 551 h 1541"/>
              <a:gd name="T14" fmla="*/ 1452 w 1453"/>
              <a:gd name="T15" fmla="*/ 276 h 1541"/>
              <a:gd name="T16" fmla="*/ 1177 w 1453"/>
              <a:gd name="T17" fmla="*/ 0 h 1541"/>
              <a:gd name="T18" fmla="*/ 901 w 1453"/>
              <a:gd name="T19" fmla="*/ 276 h 1541"/>
              <a:gd name="T20" fmla="*/ 917 w 1453"/>
              <a:gd name="T21" fmla="*/ 367 h 1541"/>
              <a:gd name="T22" fmla="*/ 494 w 1453"/>
              <a:gd name="T23" fmla="*/ 603 h 1541"/>
              <a:gd name="T24" fmla="*/ 276 w 1453"/>
              <a:gd name="T25" fmla="*/ 495 h 1541"/>
              <a:gd name="T26" fmla="*/ 0 w 1453"/>
              <a:gd name="T27" fmla="*/ 770 h 1541"/>
              <a:gd name="T28" fmla="*/ 276 w 1453"/>
              <a:gd name="T29" fmla="*/ 1046 h 1541"/>
              <a:gd name="T30" fmla="*/ 495 w 1453"/>
              <a:gd name="T31" fmla="*/ 937 h 1541"/>
              <a:gd name="T32" fmla="*/ 918 w 1453"/>
              <a:gd name="T33" fmla="*/ 1174 h 1541"/>
              <a:gd name="T34" fmla="*/ 902 w 1453"/>
              <a:gd name="T35" fmla="*/ 1266 h 1541"/>
              <a:gd name="T36" fmla="*/ 1177 w 1453"/>
              <a:gd name="T37" fmla="*/ 1541 h 1541"/>
              <a:gd name="T38" fmla="*/ 1453 w 1453"/>
              <a:gd name="T39" fmla="*/ 1266 h 1541"/>
              <a:gd name="T40" fmla="*/ 1177 w 1453"/>
              <a:gd name="T41" fmla="*/ 990 h 1541"/>
              <a:gd name="T42" fmla="*/ 1177 w 1453"/>
              <a:gd name="T43" fmla="*/ 87 h 1541"/>
              <a:gd name="T44" fmla="*/ 1366 w 1453"/>
              <a:gd name="T45" fmla="*/ 276 h 1541"/>
              <a:gd name="T46" fmla="*/ 1177 w 1453"/>
              <a:gd name="T47" fmla="*/ 465 h 1541"/>
              <a:gd name="T48" fmla="*/ 988 w 1453"/>
              <a:gd name="T49" fmla="*/ 276 h 1541"/>
              <a:gd name="T50" fmla="*/ 1177 w 1453"/>
              <a:gd name="T51" fmla="*/ 87 h 1541"/>
              <a:gd name="T52" fmla="*/ 276 w 1453"/>
              <a:gd name="T53" fmla="*/ 959 h 1541"/>
              <a:gd name="T54" fmla="*/ 87 w 1453"/>
              <a:gd name="T55" fmla="*/ 770 h 1541"/>
              <a:gd name="T56" fmla="*/ 276 w 1453"/>
              <a:gd name="T57" fmla="*/ 581 h 1541"/>
              <a:gd name="T58" fmla="*/ 465 w 1453"/>
              <a:gd name="T59" fmla="*/ 770 h 1541"/>
              <a:gd name="T60" fmla="*/ 276 w 1453"/>
              <a:gd name="T61" fmla="*/ 959 h 1541"/>
              <a:gd name="T62" fmla="*/ 1177 w 1453"/>
              <a:gd name="T63" fmla="*/ 1454 h 1541"/>
              <a:gd name="T64" fmla="*/ 988 w 1453"/>
              <a:gd name="T65" fmla="*/ 1265 h 1541"/>
              <a:gd name="T66" fmla="*/ 1177 w 1453"/>
              <a:gd name="T67" fmla="*/ 1076 h 1541"/>
              <a:gd name="T68" fmla="*/ 1366 w 1453"/>
              <a:gd name="T69" fmla="*/ 1265 h 1541"/>
              <a:gd name="T70" fmla="*/ 1177 w 1453"/>
              <a:gd name="T71" fmla="*/ 1454 h 1541"/>
              <a:gd name="T72" fmla="*/ 1177 w 1453"/>
              <a:gd name="T73" fmla="*/ 1454 h 1541"/>
              <a:gd name="T74" fmla="*/ 1177 w 1453"/>
              <a:gd name="T75" fmla="*/ 1454 h 1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3" h="1541">
                <a:moveTo>
                  <a:pt x="1177" y="990"/>
                </a:moveTo>
                <a:cubicBezTo>
                  <a:pt x="1088" y="990"/>
                  <a:pt x="1009" y="1032"/>
                  <a:pt x="959" y="1098"/>
                </a:cubicBezTo>
                <a:cubicBezTo>
                  <a:pt x="535" y="861"/>
                  <a:pt x="535" y="861"/>
                  <a:pt x="535" y="861"/>
                </a:cubicBezTo>
                <a:cubicBezTo>
                  <a:pt x="545" y="833"/>
                  <a:pt x="551" y="802"/>
                  <a:pt x="551" y="770"/>
                </a:cubicBezTo>
                <a:cubicBezTo>
                  <a:pt x="551" y="738"/>
                  <a:pt x="545" y="708"/>
                  <a:pt x="535" y="679"/>
                </a:cubicBezTo>
                <a:cubicBezTo>
                  <a:pt x="958" y="443"/>
                  <a:pt x="958" y="443"/>
                  <a:pt x="958" y="443"/>
                </a:cubicBezTo>
                <a:cubicBezTo>
                  <a:pt x="1008" y="508"/>
                  <a:pt x="1088" y="551"/>
                  <a:pt x="1177" y="551"/>
                </a:cubicBezTo>
                <a:cubicBezTo>
                  <a:pt x="1328" y="551"/>
                  <a:pt x="1452" y="428"/>
                  <a:pt x="1452" y="276"/>
                </a:cubicBezTo>
                <a:cubicBezTo>
                  <a:pt x="1452" y="124"/>
                  <a:pt x="1329" y="0"/>
                  <a:pt x="1177" y="0"/>
                </a:cubicBezTo>
                <a:cubicBezTo>
                  <a:pt x="1025" y="0"/>
                  <a:pt x="901" y="124"/>
                  <a:pt x="901" y="276"/>
                </a:cubicBezTo>
                <a:cubicBezTo>
                  <a:pt x="901" y="308"/>
                  <a:pt x="907" y="338"/>
                  <a:pt x="917" y="367"/>
                </a:cubicBezTo>
                <a:cubicBezTo>
                  <a:pt x="494" y="603"/>
                  <a:pt x="494" y="603"/>
                  <a:pt x="494" y="603"/>
                </a:cubicBezTo>
                <a:cubicBezTo>
                  <a:pt x="444" y="537"/>
                  <a:pt x="364" y="495"/>
                  <a:pt x="276" y="495"/>
                </a:cubicBezTo>
                <a:cubicBezTo>
                  <a:pt x="124" y="495"/>
                  <a:pt x="0" y="618"/>
                  <a:pt x="0" y="770"/>
                </a:cubicBezTo>
                <a:cubicBezTo>
                  <a:pt x="0" y="922"/>
                  <a:pt x="124" y="1046"/>
                  <a:pt x="276" y="1046"/>
                </a:cubicBezTo>
                <a:cubicBezTo>
                  <a:pt x="365" y="1046"/>
                  <a:pt x="444" y="1003"/>
                  <a:pt x="495" y="937"/>
                </a:cubicBezTo>
                <a:cubicBezTo>
                  <a:pt x="918" y="1174"/>
                  <a:pt x="918" y="1174"/>
                  <a:pt x="918" y="1174"/>
                </a:cubicBezTo>
                <a:cubicBezTo>
                  <a:pt x="908" y="1203"/>
                  <a:pt x="902" y="1234"/>
                  <a:pt x="902" y="1266"/>
                </a:cubicBezTo>
                <a:cubicBezTo>
                  <a:pt x="902" y="1417"/>
                  <a:pt x="1025" y="1541"/>
                  <a:pt x="1177" y="1541"/>
                </a:cubicBezTo>
                <a:cubicBezTo>
                  <a:pt x="1329" y="1541"/>
                  <a:pt x="1453" y="1418"/>
                  <a:pt x="1453" y="1266"/>
                </a:cubicBezTo>
                <a:cubicBezTo>
                  <a:pt x="1453" y="1114"/>
                  <a:pt x="1329" y="990"/>
                  <a:pt x="1177" y="990"/>
                </a:cubicBezTo>
                <a:close/>
                <a:moveTo>
                  <a:pt x="1177" y="87"/>
                </a:moveTo>
                <a:cubicBezTo>
                  <a:pt x="1281" y="87"/>
                  <a:pt x="1366" y="172"/>
                  <a:pt x="1366" y="276"/>
                </a:cubicBezTo>
                <a:cubicBezTo>
                  <a:pt x="1366" y="380"/>
                  <a:pt x="1281" y="465"/>
                  <a:pt x="1177" y="465"/>
                </a:cubicBezTo>
                <a:cubicBezTo>
                  <a:pt x="1073" y="465"/>
                  <a:pt x="988" y="380"/>
                  <a:pt x="988" y="276"/>
                </a:cubicBezTo>
                <a:cubicBezTo>
                  <a:pt x="988" y="172"/>
                  <a:pt x="1073" y="87"/>
                  <a:pt x="1177" y="87"/>
                </a:cubicBezTo>
                <a:close/>
                <a:moveTo>
                  <a:pt x="276" y="959"/>
                </a:moveTo>
                <a:cubicBezTo>
                  <a:pt x="172" y="959"/>
                  <a:pt x="87" y="875"/>
                  <a:pt x="87" y="770"/>
                </a:cubicBezTo>
                <a:cubicBezTo>
                  <a:pt x="87" y="666"/>
                  <a:pt x="172" y="581"/>
                  <a:pt x="276" y="581"/>
                </a:cubicBezTo>
                <a:cubicBezTo>
                  <a:pt x="380" y="581"/>
                  <a:pt x="465" y="666"/>
                  <a:pt x="465" y="770"/>
                </a:cubicBezTo>
                <a:cubicBezTo>
                  <a:pt x="465" y="875"/>
                  <a:pt x="380" y="959"/>
                  <a:pt x="276" y="959"/>
                </a:cubicBezTo>
                <a:close/>
                <a:moveTo>
                  <a:pt x="1177" y="1454"/>
                </a:moveTo>
                <a:cubicBezTo>
                  <a:pt x="1073" y="1454"/>
                  <a:pt x="988" y="1370"/>
                  <a:pt x="988" y="1265"/>
                </a:cubicBezTo>
                <a:cubicBezTo>
                  <a:pt x="988" y="1161"/>
                  <a:pt x="1073" y="1076"/>
                  <a:pt x="1177" y="1076"/>
                </a:cubicBezTo>
                <a:cubicBezTo>
                  <a:pt x="1281" y="1076"/>
                  <a:pt x="1366" y="1161"/>
                  <a:pt x="1366" y="1265"/>
                </a:cubicBezTo>
                <a:cubicBezTo>
                  <a:pt x="1366" y="1370"/>
                  <a:pt x="1281" y="1454"/>
                  <a:pt x="1177" y="1454"/>
                </a:cubicBezTo>
                <a:close/>
                <a:moveTo>
                  <a:pt x="1177" y="1454"/>
                </a:moveTo>
                <a:cubicBezTo>
                  <a:pt x="1177" y="1454"/>
                  <a:pt x="1177" y="1454"/>
                  <a:pt x="1177" y="1454"/>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par>
                                <p:cTn id="64" presetID="10" presetClass="entr" presetSubtype="0" fill="hold"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childTnLst>
                          </p:cTn>
                        </p:par>
                        <p:par>
                          <p:cTn id="67" fill="hold">
                            <p:stCondLst>
                              <p:cond delay="3000"/>
                            </p:stCondLst>
                            <p:childTnLst>
                              <p:par>
                                <p:cTn id="68" presetID="22" presetClass="entr" presetSubtype="1" fill="hold" grpId="0" nodeType="after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up)">
                                      <p:cBhvr>
                                        <p:cTn id="70" dur="1000"/>
                                        <p:tgtEl>
                                          <p:spTgt spid="8"/>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animBg="1"/>
      <p:bldP spid="2" grpId="0" animBg="1"/>
      <p:bldP spid="17" grpId="0"/>
      <p:bldP spid="18" grpId="0"/>
      <p:bldP spid="22" grpId="0" animBg="1"/>
      <p:bldP spid="23" grpId="0"/>
      <p:bldP spid="24" grpId="0"/>
      <p:bldP spid="27" grpId="0" animBg="1"/>
      <p:bldP spid="28" grpId="0"/>
      <p:bldP spid="29" grpId="0"/>
      <p:bldP spid="32" grpId="0" animBg="1"/>
      <p:bldP spid="33" grpId="0"/>
      <p:bldP spid="34" grpId="0"/>
      <p:bldP spid="12"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317498" y="2549686"/>
            <a:ext cx="11557002" cy="2165769"/>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矩形 20"/>
          <p:cNvSpPr/>
          <p:nvPr/>
        </p:nvSpPr>
        <p:spPr>
          <a:xfrm>
            <a:off x="0" y="0"/>
            <a:ext cx="12192000" cy="3567946"/>
          </a:xfrm>
          <a:prstGeom prst="rect">
            <a:avLst/>
          </a:prstGeom>
          <a:solidFill>
            <a:srgbClr val="012F8A"/>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占位符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325" y="3446769"/>
            <a:ext cx="2302525" cy="1535016"/>
          </a:xfrm>
          <a:prstGeom prst="rect">
            <a:avLst/>
          </a:prstGeom>
          <a:solidFill>
            <a:srgbClr val="FCFCFD"/>
          </a:solidFill>
          <a:ln>
            <a:noFill/>
          </a:ln>
          <a:effectLst>
            <a:outerShdw blurRad="127000" dist="38100" dir="5400000" algn="t" rotWithShape="0">
              <a:srgbClr val="969F98">
                <a:alpha val="40000"/>
              </a:srgbClr>
            </a:outerShdw>
          </a:effectLst>
        </p:spPr>
      </p:pic>
      <p:pic>
        <p:nvPicPr>
          <p:cNvPr id="4" name="图片占位符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8267" y="3446769"/>
            <a:ext cx="2302525" cy="1535016"/>
          </a:xfrm>
          <a:prstGeom prst="rect">
            <a:avLst/>
          </a:prstGeom>
          <a:solidFill>
            <a:srgbClr val="FCFCFD"/>
          </a:solidFill>
          <a:ln>
            <a:noFill/>
          </a:ln>
          <a:effectLst>
            <a:outerShdw blurRad="127000" dist="38100" dir="5400000" algn="t" rotWithShape="0">
              <a:srgbClr val="969F98">
                <a:alpha val="40000"/>
              </a:srgbClr>
            </a:outerShdw>
          </a:effectLst>
        </p:spPr>
      </p:pic>
      <p:pic>
        <p:nvPicPr>
          <p:cNvPr id="5" name="图片占位符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61209" y="3446769"/>
            <a:ext cx="2302525" cy="1535016"/>
          </a:xfrm>
          <a:prstGeom prst="rect">
            <a:avLst/>
          </a:prstGeom>
          <a:solidFill>
            <a:srgbClr val="FCFCFD"/>
          </a:solidFill>
          <a:ln>
            <a:noFill/>
          </a:ln>
          <a:effectLst>
            <a:outerShdw blurRad="127000" dist="38100" dir="5400000" algn="t" rotWithShape="0">
              <a:srgbClr val="969F98">
                <a:alpha val="40000"/>
              </a:srgbClr>
            </a:outerShdw>
          </a:effectLst>
        </p:spPr>
      </p:pic>
      <p:pic>
        <p:nvPicPr>
          <p:cNvPr id="6" name="图片占位符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4150" y="3446769"/>
            <a:ext cx="2302525" cy="1535016"/>
          </a:xfrm>
          <a:prstGeom prst="rect">
            <a:avLst/>
          </a:prstGeom>
          <a:solidFill>
            <a:srgbClr val="FCFCFD"/>
          </a:solidFill>
          <a:ln>
            <a:noFill/>
          </a:ln>
          <a:effectLst>
            <a:outerShdw blurRad="127000" dist="38100" dir="5400000" algn="t" rotWithShape="0">
              <a:srgbClr val="969F98">
                <a:alpha val="40000"/>
              </a:srgbClr>
            </a:outerShdw>
          </a:effectLst>
        </p:spPr>
      </p:pic>
      <p:sp>
        <p:nvSpPr>
          <p:cNvPr id="7" name="矩形 6"/>
          <p:cNvSpPr/>
          <p:nvPr/>
        </p:nvSpPr>
        <p:spPr>
          <a:xfrm>
            <a:off x="695325" y="5105035"/>
            <a:ext cx="2302525" cy="57035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95325" y="5031932"/>
            <a:ext cx="2302525" cy="73103"/>
          </a:xfrm>
          <a:prstGeom prst="rect">
            <a:avLst/>
          </a:prstGeom>
          <a:solidFill>
            <a:srgbClr val="012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28267" y="5105035"/>
            <a:ext cx="2302525" cy="57035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28267" y="5031932"/>
            <a:ext cx="2302525" cy="73103"/>
          </a:xfrm>
          <a:prstGeom prst="rect">
            <a:avLst/>
          </a:prstGeom>
          <a:solidFill>
            <a:srgbClr val="012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361209" y="5105035"/>
            <a:ext cx="2302525" cy="57035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361206" y="5031932"/>
            <a:ext cx="2302525" cy="73103"/>
          </a:xfrm>
          <a:prstGeom prst="rect">
            <a:avLst/>
          </a:prstGeom>
          <a:solidFill>
            <a:srgbClr val="012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9194150" y="5105035"/>
            <a:ext cx="2302525" cy="57035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194150" y="5031932"/>
            <a:ext cx="2302525" cy="73103"/>
          </a:xfrm>
          <a:prstGeom prst="rect">
            <a:avLst/>
          </a:prstGeom>
          <a:solidFill>
            <a:srgbClr val="012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54997" y="5159379"/>
            <a:ext cx="1783181" cy="461665"/>
          </a:xfrm>
          <a:prstGeom prst="rect">
            <a:avLst/>
          </a:prstGeom>
          <a:noFill/>
        </p:spPr>
        <p:txBody>
          <a:bodyPr wrap="none" rtlCol="0">
            <a:spAutoFit/>
          </a:bodyPr>
          <a:lstStyle/>
          <a:p>
            <a:pPr algn="ctr"/>
            <a:r>
              <a:rPr lang="en-US" altLang="zh-CN" sz="2400" dirty="0">
                <a:solidFill>
                  <a:schemeClr val="tx1">
                    <a:lumMod val="85000"/>
                    <a:lumOff val="15000"/>
                  </a:schemeClr>
                </a:solidFill>
                <a:latin typeface="+mn-ea"/>
              </a:rPr>
              <a:t>TEXT HERE</a:t>
            </a:r>
            <a:endParaRPr lang="zh-CN" altLang="en-US" sz="2400" dirty="0">
              <a:solidFill>
                <a:schemeClr val="tx1">
                  <a:lumMod val="85000"/>
                  <a:lumOff val="15000"/>
                </a:schemeClr>
              </a:solidFill>
              <a:latin typeface="+mn-ea"/>
            </a:endParaRPr>
          </a:p>
        </p:txBody>
      </p:sp>
      <p:sp>
        <p:nvSpPr>
          <p:cNvPr id="16" name="文本框 15"/>
          <p:cNvSpPr txBox="1"/>
          <p:nvPr/>
        </p:nvSpPr>
        <p:spPr>
          <a:xfrm>
            <a:off x="3787938" y="5159379"/>
            <a:ext cx="1783181" cy="461665"/>
          </a:xfrm>
          <a:prstGeom prst="rect">
            <a:avLst/>
          </a:prstGeom>
          <a:noFill/>
        </p:spPr>
        <p:txBody>
          <a:bodyPr wrap="none" rtlCol="0">
            <a:spAutoFit/>
          </a:bodyPr>
          <a:lstStyle/>
          <a:p>
            <a:pPr algn="ctr"/>
            <a:r>
              <a:rPr lang="en-US" altLang="zh-CN" sz="2400" dirty="0">
                <a:solidFill>
                  <a:schemeClr val="tx1">
                    <a:lumMod val="85000"/>
                    <a:lumOff val="15000"/>
                  </a:schemeClr>
                </a:solidFill>
                <a:latin typeface="+mn-ea"/>
              </a:rPr>
              <a:t>TEXT HERE</a:t>
            </a:r>
            <a:endParaRPr lang="zh-CN" altLang="en-US" sz="2400" dirty="0">
              <a:solidFill>
                <a:schemeClr val="tx1">
                  <a:lumMod val="85000"/>
                  <a:lumOff val="15000"/>
                </a:schemeClr>
              </a:solidFill>
              <a:latin typeface="+mn-ea"/>
            </a:endParaRPr>
          </a:p>
        </p:txBody>
      </p:sp>
      <p:sp>
        <p:nvSpPr>
          <p:cNvPr id="17" name="文本框 16"/>
          <p:cNvSpPr txBox="1"/>
          <p:nvPr/>
        </p:nvSpPr>
        <p:spPr>
          <a:xfrm>
            <a:off x="6620879" y="5159379"/>
            <a:ext cx="1783181" cy="461665"/>
          </a:xfrm>
          <a:prstGeom prst="rect">
            <a:avLst/>
          </a:prstGeom>
          <a:noFill/>
        </p:spPr>
        <p:txBody>
          <a:bodyPr wrap="none" rtlCol="0">
            <a:spAutoFit/>
          </a:bodyPr>
          <a:lstStyle/>
          <a:p>
            <a:pPr algn="ctr"/>
            <a:r>
              <a:rPr lang="en-US" altLang="zh-CN" sz="2400" dirty="0">
                <a:solidFill>
                  <a:schemeClr val="tx1">
                    <a:lumMod val="85000"/>
                    <a:lumOff val="15000"/>
                  </a:schemeClr>
                </a:solidFill>
                <a:latin typeface="+mn-ea"/>
              </a:rPr>
              <a:t>TEXT HERE</a:t>
            </a:r>
            <a:endParaRPr lang="zh-CN" altLang="en-US" sz="2400" dirty="0">
              <a:solidFill>
                <a:schemeClr val="tx1">
                  <a:lumMod val="85000"/>
                  <a:lumOff val="15000"/>
                </a:schemeClr>
              </a:solidFill>
              <a:latin typeface="+mn-ea"/>
            </a:endParaRPr>
          </a:p>
        </p:txBody>
      </p:sp>
      <p:sp>
        <p:nvSpPr>
          <p:cNvPr id="18" name="文本框 17"/>
          <p:cNvSpPr txBox="1"/>
          <p:nvPr/>
        </p:nvSpPr>
        <p:spPr>
          <a:xfrm>
            <a:off x="9453821" y="5159379"/>
            <a:ext cx="1783181" cy="461665"/>
          </a:xfrm>
          <a:prstGeom prst="rect">
            <a:avLst/>
          </a:prstGeom>
          <a:noFill/>
        </p:spPr>
        <p:txBody>
          <a:bodyPr wrap="none" rtlCol="0">
            <a:spAutoFit/>
          </a:bodyPr>
          <a:lstStyle/>
          <a:p>
            <a:pPr algn="ctr"/>
            <a:r>
              <a:rPr lang="en-US" altLang="zh-CN" sz="2400" dirty="0">
                <a:solidFill>
                  <a:schemeClr val="tx1">
                    <a:lumMod val="85000"/>
                    <a:lumOff val="15000"/>
                  </a:schemeClr>
                </a:solidFill>
                <a:latin typeface="+mn-ea"/>
              </a:rPr>
              <a:t>TEXT HERE</a:t>
            </a:r>
            <a:endParaRPr lang="zh-CN" altLang="en-US" sz="2400" dirty="0">
              <a:solidFill>
                <a:schemeClr val="tx1">
                  <a:lumMod val="85000"/>
                  <a:lumOff val="15000"/>
                </a:schemeClr>
              </a:solidFill>
              <a:latin typeface="+mn-ea"/>
            </a:endParaRPr>
          </a:p>
        </p:txBody>
      </p:sp>
      <p:sp>
        <p:nvSpPr>
          <p:cNvPr id="22" name="文本框 21"/>
          <p:cNvSpPr txBox="1"/>
          <p:nvPr/>
        </p:nvSpPr>
        <p:spPr>
          <a:xfrm>
            <a:off x="3193467" y="451355"/>
            <a:ext cx="5805064" cy="646331"/>
          </a:xfrm>
          <a:prstGeom prst="rect">
            <a:avLst/>
          </a:prstGeom>
          <a:noFill/>
        </p:spPr>
        <p:txBody>
          <a:bodyPr wrap="square" rtlCol="0">
            <a:spAutoFit/>
          </a:bodyPr>
          <a:lstStyle/>
          <a:p>
            <a:pPr algn="ctr"/>
            <a:r>
              <a:rPr lang="zh-CN" altLang="en-US" sz="3600" b="1" dirty="0">
                <a:solidFill>
                  <a:schemeClr val="bg1"/>
                </a:solidFill>
                <a:latin typeface="+mj-ea"/>
                <a:ea typeface="+mj-ea"/>
              </a:rPr>
              <a:t>实验过程</a:t>
            </a:r>
          </a:p>
        </p:txBody>
      </p:sp>
      <p:sp>
        <p:nvSpPr>
          <p:cNvPr id="23" name="文本框 22"/>
          <p:cNvSpPr txBox="1"/>
          <p:nvPr/>
        </p:nvSpPr>
        <p:spPr>
          <a:xfrm>
            <a:off x="695325" y="1269090"/>
            <a:ext cx="10801350" cy="757130"/>
          </a:xfrm>
          <a:prstGeom prst="rect">
            <a:avLst/>
          </a:prstGeom>
          <a:noFill/>
        </p:spPr>
        <p:txBody>
          <a:bodyPr wrap="square" rtlCol="0">
            <a:spAutoFit/>
          </a:bodyPr>
          <a:lstStyle/>
          <a:p>
            <a:pPr algn="ctr">
              <a:lnSpc>
                <a:spcPct val="120000"/>
              </a:lnSpc>
            </a:pPr>
            <a:r>
              <a:rPr lang="zh-CN" altLang="en-US" dirty="0">
                <a:solidFill>
                  <a:schemeClr val="bg1"/>
                </a:solidFill>
                <a:latin typeface="+mn-ea"/>
              </a:rPr>
              <a:t>单击此处添加文本单击此处添加文本单击此处添加文本单击此处添加文本单击此处单击此处添加文本</a:t>
            </a:r>
            <a:endParaRPr lang="en-US" altLang="zh-CN" dirty="0">
              <a:solidFill>
                <a:schemeClr val="bg1"/>
              </a:solidFill>
              <a:latin typeface="+mn-ea"/>
            </a:endParaRPr>
          </a:p>
          <a:p>
            <a:pPr algn="ctr">
              <a:lnSpc>
                <a:spcPct val="120000"/>
              </a:lnSpc>
            </a:pPr>
            <a:r>
              <a:rPr lang="zh-CN" altLang="en-US" dirty="0">
                <a:solidFill>
                  <a:schemeClr val="bg1"/>
                </a:solidFill>
                <a:latin typeface="+mn-ea"/>
              </a:rPr>
              <a:t>单击此处添加文本</a:t>
            </a:r>
            <a:endParaRPr lang="en-US" altLang="zh-CN" dirty="0">
              <a:solidFill>
                <a:schemeClr val="bg1"/>
              </a:solidFill>
              <a:latin typeface="+mn-ea"/>
            </a:endParaRPr>
          </a:p>
        </p:txBody>
      </p:sp>
      <p:cxnSp>
        <p:nvCxnSpPr>
          <p:cNvPr id="24" name="直接连接符 23"/>
          <p:cNvCxnSpPr/>
          <p:nvPr/>
        </p:nvCxnSpPr>
        <p:spPr>
          <a:xfrm flipH="1">
            <a:off x="3472284" y="1183388"/>
            <a:ext cx="5247433"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997850" y="6119313"/>
            <a:ext cx="6196300" cy="398379"/>
          </a:xfrm>
          <a:prstGeom prst="rect">
            <a:avLst/>
          </a:prstGeom>
          <a:noFill/>
        </p:spPr>
        <p:txBody>
          <a:bodyPr wrap="square" rtlCol="0">
            <a:spAutoFit/>
          </a:bodyPr>
          <a:lstStyle/>
          <a:p>
            <a:pPr algn="ctr">
              <a:lnSpc>
                <a:spcPct val="120000"/>
              </a:lnSpc>
            </a:pPr>
            <a:r>
              <a:rPr lang="zh-CN" altLang="en-US" dirty="0">
                <a:solidFill>
                  <a:srgbClr val="3F403E"/>
                </a:solidFill>
                <a:latin typeface="+mn-ea"/>
              </a:rPr>
              <a:t>单击此处添加文本</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outVertical)">
                                      <p:cBhvr>
                                        <p:cTn id="13" dur="500"/>
                                        <p:tgtEl>
                                          <p:spTgt spid="24"/>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up)">
                                      <p:cBhvr>
                                        <p:cTn id="17" dur="1000"/>
                                        <p:tgtEl>
                                          <p:spTgt spid="23"/>
                                        </p:tgtEl>
                                      </p:cBhvr>
                                    </p:animEffect>
                                  </p:childTnLst>
                                </p:cTn>
                              </p:par>
                            </p:childTnLst>
                          </p:cTn>
                        </p:par>
                        <p:par>
                          <p:cTn id="18" fill="hold">
                            <p:stCondLst>
                              <p:cond delay="2500"/>
                            </p:stCondLst>
                            <p:childTnLst>
                              <p:par>
                                <p:cTn id="19" presetID="2" presetClass="entr" presetSubtype="1" decel="50000"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0-#ppt_h/2"/>
                                          </p:val>
                                        </p:tav>
                                        <p:tav tm="100000">
                                          <p:val>
                                            <p:strVal val="#ppt_y"/>
                                          </p:val>
                                        </p:tav>
                                      </p:tavLst>
                                    </p:anim>
                                  </p:childTnLst>
                                </p:cTn>
                              </p:par>
                            </p:childTnLst>
                          </p:cTn>
                        </p:par>
                        <p:par>
                          <p:cTn id="23" fill="hold">
                            <p:stCondLst>
                              <p:cond delay="3000"/>
                            </p:stCondLst>
                            <p:childTnLst>
                              <p:par>
                                <p:cTn id="24" presetID="42"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anim calcmode="lin" valueType="num">
                                      <p:cBhvr>
                                        <p:cTn id="42" dur="1000" fill="hold"/>
                                        <p:tgtEl>
                                          <p:spTgt spid="15"/>
                                        </p:tgtEl>
                                        <p:attrNameLst>
                                          <p:attrName>ppt_x</p:attrName>
                                        </p:attrNameLst>
                                      </p:cBhvr>
                                      <p:tavLst>
                                        <p:tav tm="0">
                                          <p:val>
                                            <p:strVal val="#ppt_x"/>
                                          </p:val>
                                        </p:tav>
                                        <p:tav tm="100000">
                                          <p:val>
                                            <p:strVal val="#ppt_x"/>
                                          </p:val>
                                        </p:tav>
                                      </p:tavLst>
                                    </p:anim>
                                    <p:anim calcmode="lin" valueType="num">
                                      <p:cBhvr>
                                        <p:cTn id="43" dur="1000" fill="hold"/>
                                        <p:tgtEl>
                                          <p:spTgt spid="15"/>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50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1000"/>
                                        <p:tgtEl>
                                          <p:spTgt spid="4"/>
                                        </p:tgtEl>
                                      </p:cBhvr>
                                    </p:animEffect>
                                    <p:anim calcmode="lin" valueType="num">
                                      <p:cBhvr>
                                        <p:cTn id="47" dur="1000" fill="hold"/>
                                        <p:tgtEl>
                                          <p:spTgt spid="4"/>
                                        </p:tgtEl>
                                        <p:attrNameLst>
                                          <p:attrName>ppt_x</p:attrName>
                                        </p:attrNameLst>
                                      </p:cBhvr>
                                      <p:tavLst>
                                        <p:tav tm="0">
                                          <p:val>
                                            <p:strVal val="#ppt_x"/>
                                          </p:val>
                                        </p:tav>
                                        <p:tav tm="100000">
                                          <p:val>
                                            <p:strVal val="#ppt_x"/>
                                          </p:val>
                                        </p:tav>
                                      </p:tavLst>
                                    </p:anim>
                                    <p:anim calcmode="lin" valueType="num">
                                      <p:cBhvr>
                                        <p:cTn id="48" dur="1000" fill="hold"/>
                                        <p:tgtEl>
                                          <p:spTgt spid="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50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1000"/>
                                        <p:tgtEl>
                                          <p:spTgt spid="9"/>
                                        </p:tgtEl>
                                      </p:cBhvr>
                                    </p:animEffect>
                                    <p:anim calcmode="lin" valueType="num">
                                      <p:cBhvr>
                                        <p:cTn id="52" dur="1000" fill="hold"/>
                                        <p:tgtEl>
                                          <p:spTgt spid="9"/>
                                        </p:tgtEl>
                                        <p:attrNameLst>
                                          <p:attrName>ppt_x</p:attrName>
                                        </p:attrNameLst>
                                      </p:cBhvr>
                                      <p:tavLst>
                                        <p:tav tm="0">
                                          <p:val>
                                            <p:strVal val="#ppt_x"/>
                                          </p:val>
                                        </p:tav>
                                        <p:tav tm="100000">
                                          <p:val>
                                            <p:strVal val="#ppt_x"/>
                                          </p:val>
                                        </p:tav>
                                      </p:tavLst>
                                    </p:anim>
                                    <p:anim calcmode="lin" valueType="num">
                                      <p:cBhvr>
                                        <p:cTn id="53" dur="1000" fill="hold"/>
                                        <p:tgtEl>
                                          <p:spTgt spid="9"/>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50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1000"/>
                                        <p:tgtEl>
                                          <p:spTgt spid="10"/>
                                        </p:tgtEl>
                                      </p:cBhvr>
                                    </p:animEffect>
                                    <p:anim calcmode="lin" valueType="num">
                                      <p:cBhvr>
                                        <p:cTn id="57" dur="1000" fill="hold"/>
                                        <p:tgtEl>
                                          <p:spTgt spid="10"/>
                                        </p:tgtEl>
                                        <p:attrNameLst>
                                          <p:attrName>ppt_x</p:attrName>
                                        </p:attrNameLst>
                                      </p:cBhvr>
                                      <p:tavLst>
                                        <p:tav tm="0">
                                          <p:val>
                                            <p:strVal val="#ppt_x"/>
                                          </p:val>
                                        </p:tav>
                                        <p:tav tm="100000">
                                          <p:val>
                                            <p:strVal val="#ppt_x"/>
                                          </p:val>
                                        </p:tav>
                                      </p:tavLst>
                                    </p:anim>
                                    <p:anim calcmode="lin" valueType="num">
                                      <p:cBhvr>
                                        <p:cTn id="58" dur="1000" fill="hold"/>
                                        <p:tgtEl>
                                          <p:spTgt spid="10"/>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50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anim calcmode="lin" valueType="num">
                                      <p:cBhvr>
                                        <p:cTn id="62" dur="1000" fill="hold"/>
                                        <p:tgtEl>
                                          <p:spTgt spid="16"/>
                                        </p:tgtEl>
                                        <p:attrNameLst>
                                          <p:attrName>ppt_x</p:attrName>
                                        </p:attrNameLst>
                                      </p:cBhvr>
                                      <p:tavLst>
                                        <p:tav tm="0">
                                          <p:val>
                                            <p:strVal val="#ppt_x"/>
                                          </p:val>
                                        </p:tav>
                                        <p:tav tm="100000">
                                          <p:val>
                                            <p:strVal val="#ppt_x"/>
                                          </p:val>
                                        </p:tav>
                                      </p:tavLst>
                                    </p:anim>
                                    <p:anim calcmode="lin" valueType="num">
                                      <p:cBhvr>
                                        <p:cTn id="63" dur="1000" fill="hold"/>
                                        <p:tgtEl>
                                          <p:spTgt spid="16"/>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100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1000"/>
                                        <p:tgtEl>
                                          <p:spTgt spid="5"/>
                                        </p:tgtEl>
                                      </p:cBhvr>
                                    </p:animEffect>
                                    <p:anim calcmode="lin" valueType="num">
                                      <p:cBhvr>
                                        <p:cTn id="67" dur="1000" fill="hold"/>
                                        <p:tgtEl>
                                          <p:spTgt spid="5"/>
                                        </p:tgtEl>
                                        <p:attrNameLst>
                                          <p:attrName>ppt_x</p:attrName>
                                        </p:attrNameLst>
                                      </p:cBhvr>
                                      <p:tavLst>
                                        <p:tav tm="0">
                                          <p:val>
                                            <p:strVal val="#ppt_x"/>
                                          </p:val>
                                        </p:tav>
                                        <p:tav tm="100000">
                                          <p:val>
                                            <p:strVal val="#ppt_x"/>
                                          </p:val>
                                        </p:tav>
                                      </p:tavLst>
                                    </p:anim>
                                    <p:anim calcmode="lin" valueType="num">
                                      <p:cBhvr>
                                        <p:cTn id="68" dur="1000" fill="hold"/>
                                        <p:tgtEl>
                                          <p:spTgt spid="5"/>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100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1000"/>
                                        <p:tgtEl>
                                          <p:spTgt spid="11"/>
                                        </p:tgtEl>
                                      </p:cBhvr>
                                    </p:animEffect>
                                    <p:anim calcmode="lin" valueType="num">
                                      <p:cBhvr>
                                        <p:cTn id="72" dur="1000" fill="hold"/>
                                        <p:tgtEl>
                                          <p:spTgt spid="11"/>
                                        </p:tgtEl>
                                        <p:attrNameLst>
                                          <p:attrName>ppt_x</p:attrName>
                                        </p:attrNameLst>
                                      </p:cBhvr>
                                      <p:tavLst>
                                        <p:tav tm="0">
                                          <p:val>
                                            <p:strVal val="#ppt_x"/>
                                          </p:val>
                                        </p:tav>
                                        <p:tav tm="100000">
                                          <p:val>
                                            <p:strVal val="#ppt_x"/>
                                          </p:val>
                                        </p:tav>
                                      </p:tavLst>
                                    </p:anim>
                                    <p:anim calcmode="lin" valueType="num">
                                      <p:cBhvr>
                                        <p:cTn id="73" dur="1000" fill="hold"/>
                                        <p:tgtEl>
                                          <p:spTgt spid="1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100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1000"/>
                                        <p:tgtEl>
                                          <p:spTgt spid="12"/>
                                        </p:tgtEl>
                                      </p:cBhvr>
                                    </p:animEffect>
                                    <p:anim calcmode="lin" valueType="num">
                                      <p:cBhvr>
                                        <p:cTn id="77" dur="1000" fill="hold"/>
                                        <p:tgtEl>
                                          <p:spTgt spid="12"/>
                                        </p:tgtEl>
                                        <p:attrNameLst>
                                          <p:attrName>ppt_x</p:attrName>
                                        </p:attrNameLst>
                                      </p:cBhvr>
                                      <p:tavLst>
                                        <p:tav tm="0">
                                          <p:val>
                                            <p:strVal val="#ppt_x"/>
                                          </p:val>
                                        </p:tav>
                                        <p:tav tm="100000">
                                          <p:val>
                                            <p:strVal val="#ppt_x"/>
                                          </p:val>
                                        </p:tav>
                                      </p:tavLst>
                                    </p:anim>
                                    <p:anim calcmode="lin" valueType="num">
                                      <p:cBhvr>
                                        <p:cTn id="78" dur="1000" fill="hold"/>
                                        <p:tgtEl>
                                          <p:spTgt spid="12"/>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100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1000"/>
                                        <p:tgtEl>
                                          <p:spTgt spid="17"/>
                                        </p:tgtEl>
                                      </p:cBhvr>
                                    </p:animEffect>
                                    <p:anim calcmode="lin" valueType="num">
                                      <p:cBhvr>
                                        <p:cTn id="82" dur="1000" fill="hold"/>
                                        <p:tgtEl>
                                          <p:spTgt spid="17"/>
                                        </p:tgtEl>
                                        <p:attrNameLst>
                                          <p:attrName>ppt_x</p:attrName>
                                        </p:attrNameLst>
                                      </p:cBhvr>
                                      <p:tavLst>
                                        <p:tav tm="0">
                                          <p:val>
                                            <p:strVal val="#ppt_x"/>
                                          </p:val>
                                        </p:tav>
                                        <p:tav tm="100000">
                                          <p:val>
                                            <p:strVal val="#ppt_x"/>
                                          </p:val>
                                        </p:tav>
                                      </p:tavLst>
                                    </p:anim>
                                    <p:anim calcmode="lin" valueType="num">
                                      <p:cBhvr>
                                        <p:cTn id="83" dur="1000" fill="hold"/>
                                        <p:tgtEl>
                                          <p:spTgt spid="17"/>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1500"/>
                                  </p:stCondLst>
                                  <p:childTnLst>
                                    <p:set>
                                      <p:cBhvr>
                                        <p:cTn id="85" dur="1" fill="hold">
                                          <p:stCondLst>
                                            <p:cond delay="0"/>
                                          </p:stCondLst>
                                        </p:cTn>
                                        <p:tgtEl>
                                          <p:spTgt spid="6"/>
                                        </p:tgtEl>
                                        <p:attrNameLst>
                                          <p:attrName>style.visibility</p:attrName>
                                        </p:attrNameLst>
                                      </p:cBhvr>
                                      <p:to>
                                        <p:strVal val="visible"/>
                                      </p:to>
                                    </p:set>
                                    <p:animEffect transition="in" filter="fade">
                                      <p:cBhvr>
                                        <p:cTn id="86" dur="1000"/>
                                        <p:tgtEl>
                                          <p:spTgt spid="6"/>
                                        </p:tgtEl>
                                      </p:cBhvr>
                                    </p:animEffect>
                                    <p:anim calcmode="lin" valueType="num">
                                      <p:cBhvr>
                                        <p:cTn id="87" dur="1000" fill="hold"/>
                                        <p:tgtEl>
                                          <p:spTgt spid="6"/>
                                        </p:tgtEl>
                                        <p:attrNameLst>
                                          <p:attrName>ppt_x</p:attrName>
                                        </p:attrNameLst>
                                      </p:cBhvr>
                                      <p:tavLst>
                                        <p:tav tm="0">
                                          <p:val>
                                            <p:strVal val="#ppt_x"/>
                                          </p:val>
                                        </p:tav>
                                        <p:tav tm="100000">
                                          <p:val>
                                            <p:strVal val="#ppt_x"/>
                                          </p:val>
                                        </p:tav>
                                      </p:tavLst>
                                    </p:anim>
                                    <p:anim calcmode="lin" valueType="num">
                                      <p:cBhvr>
                                        <p:cTn id="88" dur="1000" fill="hold"/>
                                        <p:tgtEl>
                                          <p:spTgt spid="6"/>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1500"/>
                                  </p:stCondLst>
                                  <p:childTnLst>
                                    <p:set>
                                      <p:cBhvr>
                                        <p:cTn id="90" dur="1" fill="hold">
                                          <p:stCondLst>
                                            <p:cond delay="0"/>
                                          </p:stCondLst>
                                        </p:cTn>
                                        <p:tgtEl>
                                          <p:spTgt spid="13"/>
                                        </p:tgtEl>
                                        <p:attrNameLst>
                                          <p:attrName>style.visibility</p:attrName>
                                        </p:attrNameLst>
                                      </p:cBhvr>
                                      <p:to>
                                        <p:strVal val="visible"/>
                                      </p:to>
                                    </p:set>
                                    <p:animEffect transition="in" filter="fade">
                                      <p:cBhvr>
                                        <p:cTn id="91" dur="1000"/>
                                        <p:tgtEl>
                                          <p:spTgt spid="13"/>
                                        </p:tgtEl>
                                      </p:cBhvr>
                                    </p:animEffect>
                                    <p:anim calcmode="lin" valueType="num">
                                      <p:cBhvr>
                                        <p:cTn id="92" dur="1000" fill="hold"/>
                                        <p:tgtEl>
                                          <p:spTgt spid="13"/>
                                        </p:tgtEl>
                                        <p:attrNameLst>
                                          <p:attrName>ppt_x</p:attrName>
                                        </p:attrNameLst>
                                      </p:cBhvr>
                                      <p:tavLst>
                                        <p:tav tm="0">
                                          <p:val>
                                            <p:strVal val="#ppt_x"/>
                                          </p:val>
                                        </p:tav>
                                        <p:tav tm="100000">
                                          <p:val>
                                            <p:strVal val="#ppt_x"/>
                                          </p:val>
                                        </p:tav>
                                      </p:tavLst>
                                    </p:anim>
                                    <p:anim calcmode="lin" valueType="num">
                                      <p:cBhvr>
                                        <p:cTn id="93" dur="1000" fill="hold"/>
                                        <p:tgtEl>
                                          <p:spTgt spid="13"/>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1500"/>
                                  </p:stCondLst>
                                  <p:childTnLst>
                                    <p:set>
                                      <p:cBhvr>
                                        <p:cTn id="95" dur="1" fill="hold">
                                          <p:stCondLst>
                                            <p:cond delay="0"/>
                                          </p:stCondLst>
                                        </p:cTn>
                                        <p:tgtEl>
                                          <p:spTgt spid="14"/>
                                        </p:tgtEl>
                                        <p:attrNameLst>
                                          <p:attrName>style.visibility</p:attrName>
                                        </p:attrNameLst>
                                      </p:cBhvr>
                                      <p:to>
                                        <p:strVal val="visible"/>
                                      </p:to>
                                    </p:set>
                                    <p:animEffect transition="in" filter="fade">
                                      <p:cBhvr>
                                        <p:cTn id="96" dur="1000"/>
                                        <p:tgtEl>
                                          <p:spTgt spid="14"/>
                                        </p:tgtEl>
                                      </p:cBhvr>
                                    </p:animEffect>
                                    <p:anim calcmode="lin" valueType="num">
                                      <p:cBhvr>
                                        <p:cTn id="97" dur="1000" fill="hold"/>
                                        <p:tgtEl>
                                          <p:spTgt spid="14"/>
                                        </p:tgtEl>
                                        <p:attrNameLst>
                                          <p:attrName>ppt_x</p:attrName>
                                        </p:attrNameLst>
                                      </p:cBhvr>
                                      <p:tavLst>
                                        <p:tav tm="0">
                                          <p:val>
                                            <p:strVal val="#ppt_x"/>
                                          </p:val>
                                        </p:tav>
                                        <p:tav tm="100000">
                                          <p:val>
                                            <p:strVal val="#ppt_x"/>
                                          </p:val>
                                        </p:tav>
                                      </p:tavLst>
                                    </p:anim>
                                    <p:anim calcmode="lin" valueType="num">
                                      <p:cBhvr>
                                        <p:cTn id="98" dur="1000" fill="hold"/>
                                        <p:tgtEl>
                                          <p:spTgt spid="14"/>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15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1000"/>
                                        <p:tgtEl>
                                          <p:spTgt spid="18"/>
                                        </p:tgtEl>
                                      </p:cBhvr>
                                    </p:animEffect>
                                    <p:anim calcmode="lin" valueType="num">
                                      <p:cBhvr>
                                        <p:cTn id="102" dur="1000" fill="hold"/>
                                        <p:tgtEl>
                                          <p:spTgt spid="18"/>
                                        </p:tgtEl>
                                        <p:attrNameLst>
                                          <p:attrName>ppt_x</p:attrName>
                                        </p:attrNameLst>
                                      </p:cBhvr>
                                      <p:tavLst>
                                        <p:tav tm="0">
                                          <p:val>
                                            <p:strVal val="#ppt_x"/>
                                          </p:val>
                                        </p:tav>
                                        <p:tav tm="100000">
                                          <p:val>
                                            <p:strVal val="#ppt_x"/>
                                          </p:val>
                                        </p:tav>
                                      </p:tavLst>
                                    </p:anim>
                                    <p:anim calcmode="lin" valueType="num">
                                      <p:cBhvr>
                                        <p:cTn id="103" dur="1000" fill="hold"/>
                                        <p:tgtEl>
                                          <p:spTgt spid="18"/>
                                        </p:tgtEl>
                                        <p:attrNameLst>
                                          <p:attrName>ppt_y</p:attrName>
                                        </p:attrNameLst>
                                      </p:cBhvr>
                                      <p:tavLst>
                                        <p:tav tm="0">
                                          <p:val>
                                            <p:strVal val="#ppt_y+.1"/>
                                          </p:val>
                                        </p:tav>
                                        <p:tav tm="100000">
                                          <p:val>
                                            <p:strVal val="#ppt_y"/>
                                          </p:val>
                                        </p:tav>
                                      </p:tavLst>
                                    </p:anim>
                                  </p:childTnLst>
                                </p:cTn>
                              </p:par>
                            </p:childTnLst>
                          </p:cTn>
                        </p:par>
                        <p:par>
                          <p:cTn id="104" fill="hold">
                            <p:stCondLst>
                              <p:cond delay="4000"/>
                            </p:stCondLst>
                            <p:childTnLst>
                              <p:par>
                                <p:cTn id="105" presetID="10" presetClass="entr" presetSubtype="0" fill="hold" grpId="0" nodeType="after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22" grpId="0"/>
      <p:bldP spid="23"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6792688" y="3626809"/>
            <a:ext cx="5039427" cy="2669331"/>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矩形 36"/>
          <p:cNvSpPr/>
          <p:nvPr/>
        </p:nvSpPr>
        <p:spPr>
          <a:xfrm>
            <a:off x="390704" y="549274"/>
            <a:ext cx="5039427" cy="2669331"/>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8" name="矩形 37"/>
          <p:cNvSpPr/>
          <p:nvPr/>
        </p:nvSpPr>
        <p:spPr>
          <a:xfrm>
            <a:off x="390704" y="3626809"/>
            <a:ext cx="5039427" cy="2669331"/>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矩形 34"/>
          <p:cNvSpPr/>
          <p:nvPr/>
        </p:nvSpPr>
        <p:spPr>
          <a:xfrm>
            <a:off x="6792688" y="549274"/>
            <a:ext cx="5039427" cy="2669331"/>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任意多边形: 形状 5"/>
          <p:cNvSpPr/>
          <p:nvPr/>
        </p:nvSpPr>
        <p:spPr>
          <a:xfrm>
            <a:off x="4148770" y="1481769"/>
            <a:ext cx="1842435" cy="1842435"/>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0" y="2346282"/>
                </a:moveTo>
                <a:cubicBezTo>
                  <a:pt x="0" y="1050466"/>
                  <a:pt x="1050466" y="0"/>
                  <a:pt x="2346282" y="0"/>
                </a:cubicBezTo>
                <a:lnTo>
                  <a:pt x="2346282" y="2346282"/>
                </a:lnTo>
                <a:lnTo>
                  <a:pt x="0" y="2346282"/>
                </a:lnTo>
                <a:close/>
              </a:path>
            </a:pathLst>
          </a:custGeom>
          <a:solidFill>
            <a:srgbClr val="012F8A"/>
          </a:solidFill>
          <a:ln w="63500">
            <a:noFill/>
            <a:round/>
          </a:ln>
          <a:effectLst>
            <a:outerShdw blurRad="127000" sx="101000" sy="101000" algn="ctr" rotWithShape="0">
              <a:srgbClr val="969F98">
                <a:alpha val="40000"/>
              </a:srgb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6130" tIns="936130" rIns="248920" bIns="248920" numCol="1" spcCol="1270" anchor="ctr" anchorCtr="0">
            <a:noAutofit/>
          </a:bodyPr>
          <a:lstStyle/>
          <a:p>
            <a:pPr marL="0" lvl="0" indent="0" algn="ctr" defTabSz="1555750">
              <a:lnSpc>
                <a:spcPct val="90000"/>
              </a:lnSpc>
              <a:spcBef>
                <a:spcPct val="0"/>
              </a:spcBef>
              <a:spcAft>
                <a:spcPct val="35000"/>
              </a:spcAft>
              <a:buNone/>
            </a:pPr>
            <a:endParaRPr lang="zh-CN" altLang="en-US" sz="3500" kern="1200"/>
          </a:p>
        </p:txBody>
      </p:sp>
      <p:sp>
        <p:nvSpPr>
          <p:cNvPr id="7" name="任意多边形: 形状 6"/>
          <p:cNvSpPr/>
          <p:nvPr/>
        </p:nvSpPr>
        <p:spPr>
          <a:xfrm>
            <a:off x="6200795" y="1481769"/>
            <a:ext cx="1842435" cy="1842435"/>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0" y="0"/>
                </a:moveTo>
                <a:cubicBezTo>
                  <a:pt x="1295816" y="0"/>
                  <a:pt x="2346282" y="1050466"/>
                  <a:pt x="2346282" y="2346282"/>
                </a:cubicBezTo>
                <a:lnTo>
                  <a:pt x="0" y="2346282"/>
                </a:lnTo>
                <a:lnTo>
                  <a:pt x="0" y="0"/>
                </a:lnTo>
                <a:close/>
              </a:path>
            </a:pathLst>
          </a:custGeom>
          <a:solidFill>
            <a:srgbClr val="012F8A"/>
          </a:solidFill>
          <a:ln w="63500">
            <a:noFill/>
            <a:round/>
          </a:ln>
          <a:effectLst>
            <a:outerShdw blurRad="127000" sx="101000" sy="101000" algn="ctr" rotWithShape="0">
              <a:srgbClr val="969F98">
                <a:alpha val="40000"/>
              </a:srgb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8920" tIns="936130" rIns="936130" bIns="248920" numCol="1" spcCol="1270" anchor="ctr" anchorCtr="0">
            <a:noAutofit/>
          </a:bodyPr>
          <a:lstStyle/>
          <a:p>
            <a:pPr marL="0" lvl="0" indent="0" algn="ctr" defTabSz="1555750">
              <a:lnSpc>
                <a:spcPct val="90000"/>
              </a:lnSpc>
              <a:spcBef>
                <a:spcPct val="0"/>
              </a:spcBef>
              <a:spcAft>
                <a:spcPct val="35000"/>
              </a:spcAft>
              <a:buNone/>
            </a:pPr>
            <a:endParaRPr lang="zh-CN" altLang="en-US" sz="3500" kern="1200" dirty="0"/>
          </a:p>
        </p:txBody>
      </p:sp>
      <p:sp>
        <p:nvSpPr>
          <p:cNvPr id="8" name="任意多边形: 形状 7"/>
          <p:cNvSpPr/>
          <p:nvPr/>
        </p:nvSpPr>
        <p:spPr>
          <a:xfrm>
            <a:off x="6200795" y="3533794"/>
            <a:ext cx="1842435" cy="1842437"/>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2346282" y="0"/>
                </a:moveTo>
                <a:cubicBezTo>
                  <a:pt x="2346282" y="1295816"/>
                  <a:pt x="1295816" y="2346282"/>
                  <a:pt x="0" y="2346282"/>
                </a:cubicBezTo>
                <a:lnTo>
                  <a:pt x="0" y="0"/>
                </a:lnTo>
                <a:lnTo>
                  <a:pt x="2346282" y="0"/>
                </a:lnTo>
                <a:close/>
              </a:path>
            </a:pathLst>
          </a:custGeom>
          <a:solidFill>
            <a:srgbClr val="012F8A"/>
          </a:solidFill>
          <a:ln w="63500">
            <a:noFill/>
            <a:round/>
          </a:ln>
          <a:effectLst>
            <a:outerShdw blurRad="127000" sx="101000" sy="101000" algn="ctr" rotWithShape="0">
              <a:srgbClr val="969F98">
                <a:alpha val="40000"/>
              </a:srgb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8920" tIns="248921" rIns="936130" bIns="936130" numCol="1" spcCol="1270" anchor="ctr" anchorCtr="0">
            <a:noAutofit/>
          </a:bodyPr>
          <a:lstStyle/>
          <a:p>
            <a:pPr marL="0" lvl="0" indent="0" algn="ctr" defTabSz="1555750">
              <a:lnSpc>
                <a:spcPct val="90000"/>
              </a:lnSpc>
              <a:spcBef>
                <a:spcPct val="0"/>
              </a:spcBef>
              <a:spcAft>
                <a:spcPct val="35000"/>
              </a:spcAft>
              <a:buNone/>
            </a:pPr>
            <a:endParaRPr lang="zh-CN" altLang="en-US" sz="3500" kern="1200"/>
          </a:p>
        </p:txBody>
      </p:sp>
      <p:sp>
        <p:nvSpPr>
          <p:cNvPr id="9" name="任意多边形: 形状 8"/>
          <p:cNvSpPr/>
          <p:nvPr/>
        </p:nvSpPr>
        <p:spPr>
          <a:xfrm>
            <a:off x="4148770" y="3533794"/>
            <a:ext cx="1842435" cy="1842435"/>
          </a:xfrm>
          <a:custGeom>
            <a:avLst/>
            <a:gdLst>
              <a:gd name="connsiteX0" fmla="*/ 0 w 2346282"/>
              <a:gd name="connsiteY0" fmla="*/ 2346282 h 2346282"/>
              <a:gd name="connsiteX1" fmla="*/ 2346282 w 2346282"/>
              <a:gd name="connsiteY1" fmla="*/ 0 h 2346282"/>
              <a:gd name="connsiteX2" fmla="*/ 2346282 w 2346282"/>
              <a:gd name="connsiteY2" fmla="*/ 2346282 h 2346282"/>
              <a:gd name="connsiteX3" fmla="*/ 0 w 2346282"/>
              <a:gd name="connsiteY3" fmla="*/ 2346282 h 2346282"/>
            </a:gdLst>
            <a:ahLst/>
            <a:cxnLst>
              <a:cxn ang="0">
                <a:pos x="connsiteX0" y="connsiteY0"/>
              </a:cxn>
              <a:cxn ang="0">
                <a:pos x="connsiteX1" y="connsiteY1"/>
              </a:cxn>
              <a:cxn ang="0">
                <a:pos x="connsiteX2" y="connsiteY2"/>
              </a:cxn>
              <a:cxn ang="0">
                <a:pos x="connsiteX3" y="connsiteY3"/>
              </a:cxn>
            </a:cxnLst>
            <a:rect l="l" t="t" r="r" b="b"/>
            <a:pathLst>
              <a:path w="2346282" h="2346282">
                <a:moveTo>
                  <a:pt x="2346282" y="2346282"/>
                </a:moveTo>
                <a:cubicBezTo>
                  <a:pt x="1050466" y="2346282"/>
                  <a:pt x="0" y="1295816"/>
                  <a:pt x="0" y="0"/>
                </a:cubicBezTo>
                <a:lnTo>
                  <a:pt x="2346282" y="0"/>
                </a:lnTo>
                <a:lnTo>
                  <a:pt x="2346282" y="2346282"/>
                </a:lnTo>
                <a:close/>
              </a:path>
            </a:pathLst>
          </a:custGeom>
          <a:solidFill>
            <a:srgbClr val="012F8A"/>
          </a:solidFill>
          <a:ln w="63500">
            <a:noFill/>
            <a:round/>
          </a:ln>
          <a:effectLst>
            <a:outerShdw blurRad="127000" sx="101000" sy="101000" algn="ctr" rotWithShape="0">
              <a:srgbClr val="969F98">
                <a:alpha val="40000"/>
              </a:srgb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36130" tIns="248920" rIns="248920" bIns="936130" numCol="1" spcCol="1270" anchor="ctr" anchorCtr="0">
            <a:noAutofit/>
          </a:bodyPr>
          <a:lstStyle/>
          <a:p>
            <a:pPr marL="0" lvl="0" indent="0" algn="ctr" defTabSz="1555750">
              <a:lnSpc>
                <a:spcPct val="90000"/>
              </a:lnSpc>
              <a:spcBef>
                <a:spcPct val="0"/>
              </a:spcBef>
              <a:spcAft>
                <a:spcPct val="35000"/>
              </a:spcAft>
              <a:buNone/>
            </a:pPr>
            <a:endParaRPr lang="zh-CN" altLang="en-US" sz="3500" kern="1200"/>
          </a:p>
        </p:txBody>
      </p:sp>
      <p:grpSp>
        <p:nvGrpSpPr>
          <p:cNvPr id="10" name="Group 33"/>
          <p:cNvGrpSpPr>
            <a:grpSpLocks noChangeAspect="1"/>
          </p:cNvGrpSpPr>
          <p:nvPr/>
        </p:nvGrpSpPr>
        <p:grpSpPr bwMode="auto">
          <a:xfrm>
            <a:off x="4878947" y="2202670"/>
            <a:ext cx="735769" cy="697712"/>
            <a:chOff x="3166" y="403"/>
            <a:chExt cx="348" cy="330"/>
          </a:xfrm>
          <a:solidFill>
            <a:schemeClr val="bg1"/>
          </a:solidFill>
          <a:effectLst>
            <a:outerShdw blurRad="127000" algn="ctr" rotWithShape="0">
              <a:srgbClr val="969F98">
                <a:alpha val="20000"/>
              </a:srgbClr>
            </a:outerShdw>
          </a:effectLst>
        </p:grpSpPr>
        <p:sp>
          <p:nvSpPr>
            <p:cNvPr id="11" name="Freeform 34"/>
            <p:cNvSpPr>
              <a:spLocks noEditPoints="1"/>
            </p:cNvSpPr>
            <p:nvPr/>
          </p:nvSpPr>
          <p:spPr bwMode="auto">
            <a:xfrm>
              <a:off x="3166" y="403"/>
              <a:ext cx="348" cy="330"/>
            </a:xfrm>
            <a:custGeom>
              <a:avLst/>
              <a:gdLst>
                <a:gd name="T0" fmla="*/ 1379 w 1603"/>
                <a:gd name="T1" fmla="*/ 224 h 1528"/>
                <a:gd name="T2" fmla="*/ 839 w 1603"/>
                <a:gd name="T3" fmla="*/ 0 h 1528"/>
                <a:gd name="T4" fmla="*/ 299 w 1603"/>
                <a:gd name="T5" fmla="*/ 224 h 1528"/>
                <a:gd name="T6" fmla="*/ 248 w 1603"/>
                <a:gd name="T7" fmla="*/ 1249 h 1528"/>
                <a:gd name="T8" fmla="*/ 128 w 1603"/>
                <a:gd name="T9" fmla="*/ 1388 h 1528"/>
                <a:gd name="T10" fmla="*/ 89 w 1603"/>
                <a:gd name="T11" fmla="*/ 1462 h 1528"/>
                <a:gd name="T12" fmla="*/ 148 w 1603"/>
                <a:gd name="T13" fmla="*/ 1522 h 1528"/>
                <a:gd name="T14" fmla="*/ 202 w 1603"/>
                <a:gd name="T15" fmla="*/ 1526 h 1528"/>
                <a:gd name="T16" fmla="*/ 477 w 1603"/>
                <a:gd name="T17" fmla="*/ 1437 h 1528"/>
                <a:gd name="T18" fmla="*/ 839 w 1603"/>
                <a:gd name="T19" fmla="*/ 1528 h 1528"/>
                <a:gd name="T20" fmla="*/ 1379 w 1603"/>
                <a:gd name="T21" fmla="*/ 1305 h 1528"/>
                <a:gd name="T22" fmla="*/ 1603 w 1603"/>
                <a:gd name="T23" fmla="*/ 764 h 1528"/>
                <a:gd name="T24" fmla="*/ 1379 w 1603"/>
                <a:gd name="T25" fmla="*/ 224 h 1528"/>
                <a:gd name="T26" fmla="*/ 1318 w 1603"/>
                <a:gd name="T27" fmla="*/ 1243 h 1528"/>
                <a:gd name="T28" fmla="*/ 839 w 1603"/>
                <a:gd name="T29" fmla="*/ 1441 h 1528"/>
                <a:gd name="T30" fmla="*/ 496 w 1603"/>
                <a:gd name="T31" fmla="*/ 1348 h 1528"/>
                <a:gd name="T32" fmla="*/ 474 w 1603"/>
                <a:gd name="T33" fmla="*/ 1342 h 1528"/>
                <a:gd name="T34" fmla="*/ 447 w 1603"/>
                <a:gd name="T35" fmla="*/ 1351 h 1528"/>
                <a:gd name="T36" fmla="*/ 208 w 1603"/>
                <a:gd name="T37" fmla="*/ 1439 h 1528"/>
                <a:gd name="T38" fmla="*/ 339 w 1603"/>
                <a:gd name="T39" fmla="*/ 1258 h 1528"/>
                <a:gd name="T40" fmla="*/ 331 w 1603"/>
                <a:gd name="T41" fmla="*/ 1212 h 1528"/>
                <a:gd name="T42" fmla="*/ 360 w 1603"/>
                <a:gd name="T43" fmla="*/ 284 h 1528"/>
                <a:gd name="T44" fmla="*/ 839 w 1603"/>
                <a:gd name="T45" fmla="*/ 86 h 1528"/>
                <a:gd name="T46" fmla="*/ 1318 w 1603"/>
                <a:gd name="T47" fmla="*/ 284 h 1528"/>
                <a:gd name="T48" fmla="*/ 1318 w 1603"/>
                <a:gd name="T49" fmla="*/ 1243 h 1528"/>
                <a:gd name="T50" fmla="*/ 1318 w 1603"/>
                <a:gd name="T51" fmla="*/ 1243 h 1528"/>
                <a:gd name="T52" fmla="*/ 1318 w 1603"/>
                <a:gd name="T53" fmla="*/ 1243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3" h="1528">
                  <a:moveTo>
                    <a:pt x="1379" y="224"/>
                  </a:moveTo>
                  <a:cubicBezTo>
                    <a:pt x="1235" y="80"/>
                    <a:pt x="1043" y="0"/>
                    <a:pt x="839" y="0"/>
                  </a:cubicBezTo>
                  <a:cubicBezTo>
                    <a:pt x="635" y="0"/>
                    <a:pt x="443" y="80"/>
                    <a:pt x="299" y="224"/>
                  </a:cubicBezTo>
                  <a:cubicBezTo>
                    <a:pt x="20" y="502"/>
                    <a:pt x="0" y="947"/>
                    <a:pt x="248" y="1249"/>
                  </a:cubicBezTo>
                  <a:cubicBezTo>
                    <a:pt x="214" y="1319"/>
                    <a:pt x="173" y="1365"/>
                    <a:pt x="128" y="1388"/>
                  </a:cubicBezTo>
                  <a:cubicBezTo>
                    <a:pt x="100" y="1401"/>
                    <a:pt x="84" y="1432"/>
                    <a:pt x="89" y="1462"/>
                  </a:cubicBezTo>
                  <a:cubicBezTo>
                    <a:pt x="93" y="1493"/>
                    <a:pt x="117" y="1517"/>
                    <a:pt x="148" y="1522"/>
                  </a:cubicBezTo>
                  <a:cubicBezTo>
                    <a:pt x="165" y="1525"/>
                    <a:pt x="183" y="1526"/>
                    <a:pt x="202" y="1526"/>
                  </a:cubicBezTo>
                  <a:cubicBezTo>
                    <a:pt x="296" y="1526"/>
                    <a:pt x="395" y="1494"/>
                    <a:pt x="477" y="1437"/>
                  </a:cubicBezTo>
                  <a:cubicBezTo>
                    <a:pt x="588" y="1497"/>
                    <a:pt x="712" y="1528"/>
                    <a:pt x="839" y="1528"/>
                  </a:cubicBezTo>
                  <a:cubicBezTo>
                    <a:pt x="1043" y="1528"/>
                    <a:pt x="1235" y="1449"/>
                    <a:pt x="1379" y="1305"/>
                  </a:cubicBezTo>
                  <a:cubicBezTo>
                    <a:pt x="1523" y="1160"/>
                    <a:pt x="1603" y="968"/>
                    <a:pt x="1603" y="764"/>
                  </a:cubicBezTo>
                  <a:cubicBezTo>
                    <a:pt x="1603" y="561"/>
                    <a:pt x="1523" y="368"/>
                    <a:pt x="1379" y="224"/>
                  </a:cubicBezTo>
                  <a:close/>
                  <a:moveTo>
                    <a:pt x="1318" y="1243"/>
                  </a:moveTo>
                  <a:cubicBezTo>
                    <a:pt x="1190" y="1371"/>
                    <a:pt x="1020" y="1441"/>
                    <a:pt x="839" y="1441"/>
                  </a:cubicBezTo>
                  <a:cubicBezTo>
                    <a:pt x="718" y="1441"/>
                    <a:pt x="599" y="1409"/>
                    <a:pt x="496" y="1348"/>
                  </a:cubicBezTo>
                  <a:cubicBezTo>
                    <a:pt x="489" y="1345"/>
                    <a:pt x="481" y="1342"/>
                    <a:pt x="474" y="1342"/>
                  </a:cubicBezTo>
                  <a:cubicBezTo>
                    <a:pt x="465" y="1342"/>
                    <a:pt x="455" y="1345"/>
                    <a:pt x="447" y="1351"/>
                  </a:cubicBezTo>
                  <a:cubicBezTo>
                    <a:pt x="349" y="1427"/>
                    <a:pt x="251" y="1438"/>
                    <a:pt x="208" y="1439"/>
                  </a:cubicBezTo>
                  <a:cubicBezTo>
                    <a:pt x="259" y="1401"/>
                    <a:pt x="302" y="1341"/>
                    <a:pt x="339" y="1258"/>
                  </a:cubicBezTo>
                  <a:cubicBezTo>
                    <a:pt x="345" y="1243"/>
                    <a:pt x="342" y="1225"/>
                    <a:pt x="331" y="1212"/>
                  </a:cubicBezTo>
                  <a:cubicBezTo>
                    <a:pt x="94" y="945"/>
                    <a:pt x="107" y="537"/>
                    <a:pt x="360" y="284"/>
                  </a:cubicBezTo>
                  <a:cubicBezTo>
                    <a:pt x="488" y="156"/>
                    <a:pt x="658" y="86"/>
                    <a:pt x="839" y="86"/>
                  </a:cubicBezTo>
                  <a:cubicBezTo>
                    <a:pt x="1020" y="86"/>
                    <a:pt x="1190" y="156"/>
                    <a:pt x="1318" y="284"/>
                  </a:cubicBezTo>
                  <a:cubicBezTo>
                    <a:pt x="1582" y="549"/>
                    <a:pt x="1582" y="979"/>
                    <a:pt x="1318" y="1243"/>
                  </a:cubicBezTo>
                  <a:close/>
                  <a:moveTo>
                    <a:pt x="1318" y="1243"/>
                  </a:moveTo>
                  <a:cubicBezTo>
                    <a:pt x="1318" y="1243"/>
                    <a:pt x="1318" y="1243"/>
                    <a:pt x="1318" y="124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35"/>
            <p:cNvSpPr>
              <a:spLocks noEditPoints="1"/>
            </p:cNvSpPr>
            <p:nvPr/>
          </p:nvSpPr>
          <p:spPr bwMode="auto">
            <a:xfrm>
              <a:off x="3269" y="513"/>
              <a:ext cx="158" cy="19"/>
            </a:xfrm>
            <a:custGeom>
              <a:avLst/>
              <a:gdLst>
                <a:gd name="T0" fmla="*/ 683 w 726"/>
                <a:gd name="T1" fmla="*/ 0 h 86"/>
                <a:gd name="T2" fmla="*/ 43 w 726"/>
                <a:gd name="T3" fmla="*/ 0 h 86"/>
                <a:gd name="T4" fmla="*/ 0 w 726"/>
                <a:gd name="T5" fmla="*/ 43 h 86"/>
                <a:gd name="T6" fmla="*/ 43 w 726"/>
                <a:gd name="T7" fmla="*/ 86 h 86"/>
                <a:gd name="T8" fmla="*/ 683 w 726"/>
                <a:gd name="T9" fmla="*/ 86 h 86"/>
                <a:gd name="T10" fmla="*/ 726 w 726"/>
                <a:gd name="T11" fmla="*/ 43 h 86"/>
                <a:gd name="T12" fmla="*/ 683 w 726"/>
                <a:gd name="T13" fmla="*/ 0 h 86"/>
                <a:gd name="T14" fmla="*/ 683 w 726"/>
                <a:gd name="T15" fmla="*/ 0 h 86"/>
                <a:gd name="T16" fmla="*/ 683 w 726"/>
                <a:gd name="T1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6" h="86">
                  <a:moveTo>
                    <a:pt x="683" y="0"/>
                  </a:moveTo>
                  <a:cubicBezTo>
                    <a:pt x="43" y="0"/>
                    <a:pt x="43" y="0"/>
                    <a:pt x="43" y="0"/>
                  </a:cubicBezTo>
                  <a:cubicBezTo>
                    <a:pt x="19" y="0"/>
                    <a:pt x="0" y="19"/>
                    <a:pt x="0" y="43"/>
                  </a:cubicBezTo>
                  <a:cubicBezTo>
                    <a:pt x="0" y="67"/>
                    <a:pt x="19" y="86"/>
                    <a:pt x="43" y="86"/>
                  </a:cubicBezTo>
                  <a:cubicBezTo>
                    <a:pt x="683" y="86"/>
                    <a:pt x="683" y="86"/>
                    <a:pt x="683" y="86"/>
                  </a:cubicBezTo>
                  <a:cubicBezTo>
                    <a:pt x="707" y="86"/>
                    <a:pt x="726" y="67"/>
                    <a:pt x="726" y="43"/>
                  </a:cubicBezTo>
                  <a:cubicBezTo>
                    <a:pt x="726" y="19"/>
                    <a:pt x="706" y="0"/>
                    <a:pt x="683" y="0"/>
                  </a:cubicBezTo>
                  <a:close/>
                  <a:moveTo>
                    <a:pt x="683" y="0"/>
                  </a:moveTo>
                  <a:cubicBezTo>
                    <a:pt x="683" y="0"/>
                    <a:pt x="683" y="0"/>
                    <a:pt x="68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36"/>
            <p:cNvSpPr>
              <a:spLocks noEditPoints="1"/>
            </p:cNvSpPr>
            <p:nvPr/>
          </p:nvSpPr>
          <p:spPr bwMode="auto">
            <a:xfrm>
              <a:off x="3269" y="559"/>
              <a:ext cx="158" cy="18"/>
            </a:xfrm>
            <a:custGeom>
              <a:avLst/>
              <a:gdLst>
                <a:gd name="T0" fmla="*/ 683 w 726"/>
                <a:gd name="T1" fmla="*/ 0 h 86"/>
                <a:gd name="T2" fmla="*/ 43 w 726"/>
                <a:gd name="T3" fmla="*/ 0 h 86"/>
                <a:gd name="T4" fmla="*/ 0 w 726"/>
                <a:gd name="T5" fmla="*/ 43 h 86"/>
                <a:gd name="T6" fmla="*/ 43 w 726"/>
                <a:gd name="T7" fmla="*/ 86 h 86"/>
                <a:gd name="T8" fmla="*/ 683 w 726"/>
                <a:gd name="T9" fmla="*/ 86 h 86"/>
                <a:gd name="T10" fmla="*/ 726 w 726"/>
                <a:gd name="T11" fmla="*/ 43 h 86"/>
                <a:gd name="T12" fmla="*/ 683 w 726"/>
                <a:gd name="T13" fmla="*/ 0 h 86"/>
                <a:gd name="T14" fmla="*/ 683 w 726"/>
                <a:gd name="T15" fmla="*/ 0 h 86"/>
                <a:gd name="T16" fmla="*/ 683 w 726"/>
                <a:gd name="T1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6" h="86">
                  <a:moveTo>
                    <a:pt x="683" y="0"/>
                  </a:moveTo>
                  <a:cubicBezTo>
                    <a:pt x="43" y="0"/>
                    <a:pt x="43" y="0"/>
                    <a:pt x="43" y="0"/>
                  </a:cubicBezTo>
                  <a:cubicBezTo>
                    <a:pt x="19" y="0"/>
                    <a:pt x="0" y="19"/>
                    <a:pt x="0" y="43"/>
                  </a:cubicBezTo>
                  <a:cubicBezTo>
                    <a:pt x="0" y="67"/>
                    <a:pt x="19" y="86"/>
                    <a:pt x="43" y="86"/>
                  </a:cubicBezTo>
                  <a:cubicBezTo>
                    <a:pt x="683" y="86"/>
                    <a:pt x="683" y="86"/>
                    <a:pt x="683" y="86"/>
                  </a:cubicBezTo>
                  <a:cubicBezTo>
                    <a:pt x="707" y="86"/>
                    <a:pt x="726" y="67"/>
                    <a:pt x="726" y="43"/>
                  </a:cubicBezTo>
                  <a:cubicBezTo>
                    <a:pt x="726" y="19"/>
                    <a:pt x="706" y="0"/>
                    <a:pt x="683" y="0"/>
                  </a:cubicBezTo>
                  <a:close/>
                  <a:moveTo>
                    <a:pt x="683" y="0"/>
                  </a:moveTo>
                  <a:cubicBezTo>
                    <a:pt x="683" y="0"/>
                    <a:pt x="683" y="0"/>
                    <a:pt x="68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7"/>
            <p:cNvSpPr>
              <a:spLocks noEditPoints="1"/>
            </p:cNvSpPr>
            <p:nvPr/>
          </p:nvSpPr>
          <p:spPr bwMode="auto">
            <a:xfrm>
              <a:off x="3269" y="604"/>
              <a:ext cx="158" cy="18"/>
            </a:xfrm>
            <a:custGeom>
              <a:avLst/>
              <a:gdLst>
                <a:gd name="T0" fmla="*/ 683 w 726"/>
                <a:gd name="T1" fmla="*/ 0 h 86"/>
                <a:gd name="T2" fmla="*/ 43 w 726"/>
                <a:gd name="T3" fmla="*/ 0 h 86"/>
                <a:gd name="T4" fmla="*/ 0 w 726"/>
                <a:gd name="T5" fmla="*/ 43 h 86"/>
                <a:gd name="T6" fmla="*/ 43 w 726"/>
                <a:gd name="T7" fmla="*/ 86 h 86"/>
                <a:gd name="T8" fmla="*/ 683 w 726"/>
                <a:gd name="T9" fmla="*/ 86 h 86"/>
                <a:gd name="T10" fmla="*/ 726 w 726"/>
                <a:gd name="T11" fmla="*/ 43 h 86"/>
                <a:gd name="T12" fmla="*/ 683 w 726"/>
                <a:gd name="T13" fmla="*/ 0 h 86"/>
                <a:gd name="T14" fmla="*/ 683 w 726"/>
                <a:gd name="T15" fmla="*/ 0 h 86"/>
                <a:gd name="T16" fmla="*/ 683 w 726"/>
                <a:gd name="T1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6" h="86">
                  <a:moveTo>
                    <a:pt x="683" y="0"/>
                  </a:moveTo>
                  <a:cubicBezTo>
                    <a:pt x="43" y="0"/>
                    <a:pt x="43" y="0"/>
                    <a:pt x="43" y="0"/>
                  </a:cubicBezTo>
                  <a:cubicBezTo>
                    <a:pt x="19" y="0"/>
                    <a:pt x="0" y="19"/>
                    <a:pt x="0" y="43"/>
                  </a:cubicBezTo>
                  <a:cubicBezTo>
                    <a:pt x="0" y="67"/>
                    <a:pt x="19" y="86"/>
                    <a:pt x="43" y="86"/>
                  </a:cubicBezTo>
                  <a:cubicBezTo>
                    <a:pt x="683" y="86"/>
                    <a:pt x="683" y="86"/>
                    <a:pt x="683" y="86"/>
                  </a:cubicBezTo>
                  <a:cubicBezTo>
                    <a:pt x="707" y="86"/>
                    <a:pt x="726" y="67"/>
                    <a:pt x="726" y="43"/>
                  </a:cubicBezTo>
                  <a:cubicBezTo>
                    <a:pt x="726" y="19"/>
                    <a:pt x="706" y="0"/>
                    <a:pt x="683" y="0"/>
                  </a:cubicBezTo>
                  <a:close/>
                  <a:moveTo>
                    <a:pt x="683" y="0"/>
                  </a:moveTo>
                  <a:cubicBezTo>
                    <a:pt x="683" y="0"/>
                    <a:pt x="683" y="0"/>
                    <a:pt x="68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 name="Group 70"/>
          <p:cNvGrpSpPr>
            <a:grpSpLocks noChangeAspect="1"/>
          </p:cNvGrpSpPr>
          <p:nvPr/>
        </p:nvGrpSpPr>
        <p:grpSpPr bwMode="auto">
          <a:xfrm>
            <a:off x="6632435" y="2202670"/>
            <a:ext cx="708283" cy="539140"/>
            <a:chOff x="2222" y="1083"/>
            <a:chExt cx="335" cy="255"/>
          </a:xfrm>
          <a:solidFill>
            <a:schemeClr val="bg1"/>
          </a:solidFill>
          <a:effectLst>
            <a:outerShdw blurRad="127000" algn="ctr" rotWithShape="0">
              <a:srgbClr val="969F98">
                <a:alpha val="20000"/>
              </a:srgbClr>
            </a:outerShdw>
          </a:effectLst>
        </p:grpSpPr>
        <p:sp>
          <p:nvSpPr>
            <p:cNvPr id="16" name="Freeform 71"/>
            <p:cNvSpPr>
              <a:spLocks noEditPoints="1"/>
            </p:cNvSpPr>
            <p:nvPr/>
          </p:nvSpPr>
          <p:spPr bwMode="auto">
            <a:xfrm>
              <a:off x="2222" y="1083"/>
              <a:ext cx="335" cy="255"/>
            </a:xfrm>
            <a:custGeom>
              <a:avLst/>
              <a:gdLst>
                <a:gd name="T0" fmla="*/ 1358 w 1547"/>
                <a:gd name="T1" fmla="*/ 0 h 1177"/>
                <a:gd name="T2" fmla="*/ 189 w 1547"/>
                <a:gd name="T3" fmla="*/ 0 h 1177"/>
                <a:gd name="T4" fmla="*/ 0 w 1547"/>
                <a:gd name="T5" fmla="*/ 189 h 1177"/>
                <a:gd name="T6" fmla="*/ 0 w 1547"/>
                <a:gd name="T7" fmla="*/ 988 h 1177"/>
                <a:gd name="T8" fmla="*/ 189 w 1547"/>
                <a:gd name="T9" fmla="*/ 1177 h 1177"/>
                <a:gd name="T10" fmla="*/ 1357 w 1547"/>
                <a:gd name="T11" fmla="*/ 1177 h 1177"/>
                <a:gd name="T12" fmla="*/ 1547 w 1547"/>
                <a:gd name="T13" fmla="*/ 988 h 1177"/>
                <a:gd name="T14" fmla="*/ 1547 w 1547"/>
                <a:gd name="T15" fmla="*/ 189 h 1177"/>
                <a:gd name="T16" fmla="*/ 1358 w 1547"/>
                <a:gd name="T17" fmla="*/ 0 h 1177"/>
                <a:gd name="T18" fmla="*/ 1460 w 1547"/>
                <a:gd name="T19" fmla="*/ 988 h 1177"/>
                <a:gd name="T20" fmla="*/ 1358 w 1547"/>
                <a:gd name="T21" fmla="*/ 1091 h 1177"/>
                <a:gd name="T22" fmla="*/ 189 w 1547"/>
                <a:gd name="T23" fmla="*/ 1091 h 1177"/>
                <a:gd name="T24" fmla="*/ 86 w 1547"/>
                <a:gd name="T25" fmla="*/ 988 h 1177"/>
                <a:gd name="T26" fmla="*/ 86 w 1547"/>
                <a:gd name="T27" fmla="*/ 189 h 1177"/>
                <a:gd name="T28" fmla="*/ 189 w 1547"/>
                <a:gd name="T29" fmla="*/ 87 h 1177"/>
                <a:gd name="T30" fmla="*/ 1357 w 1547"/>
                <a:gd name="T31" fmla="*/ 87 h 1177"/>
                <a:gd name="T32" fmla="*/ 1460 w 1547"/>
                <a:gd name="T33" fmla="*/ 189 h 1177"/>
                <a:gd name="T34" fmla="*/ 1460 w 1547"/>
                <a:gd name="T35" fmla="*/ 988 h 1177"/>
                <a:gd name="T36" fmla="*/ 1460 w 1547"/>
                <a:gd name="T37" fmla="*/ 988 h 1177"/>
                <a:gd name="T38" fmla="*/ 1460 w 1547"/>
                <a:gd name="T39" fmla="*/ 988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7" h="1177">
                  <a:moveTo>
                    <a:pt x="1358" y="0"/>
                  </a:moveTo>
                  <a:cubicBezTo>
                    <a:pt x="189" y="0"/>
                    <a:pt x="189" y="0"/>
                    <a:pt x="189" y="0"/>
                  </a:cubicBezTo>
                  <a:cubicBezTo>
                    <a:pt x="85" y="0"/>
                    <a:pt x="0" y="85"/>
                    <a:pt x="0" y="189"/>
                  </a:cubicBezTo>
                  <a:cubicBezTo>
                    <a:pt x="0" y="988"/>
                    <a:pt x="0" y="988"/>
                    <a:pt x="0" y="988"/>
                  </a:cubicBezTo>
                  <a:cubicBezTo>
                    <a:pt x="0" y="1092"/>
                    <a:pt x="85" y="1177"/>
                    <a:pt x="189" y="1177"/>
                  </a:cubicBezTo>
                  <a:cubicBezTo>
                    <a:pt x="1357" y="1177"/>
                    <a:pt x="1357" y="1177"/>
                    <a:pt x="1357" y="1177"/>
                  </a:cubicBezTo>
                  <a:cubicBezTo>
                    <a:pt x="1462" y="1177"/>
                    <a:pt x="1547" y="1092"/>
                    <a:pt x="1547" y="988"/>
                  </a:cubicBezTo>
                  <a:cubicBezTo>
                    <a:pt x="1547" y="189"/>
                    <a:pt x="1547" y="189"/>
                    <a:pt x="1547" y="189"/>
                  </a:cubicBezTo>
                  <a:cubicBezTo>
                    <a:pt x="1547" y="85"/>
                    <a:pt x="1462" y="0"/>
                    <a:pt x="1358" y="0"/>
                  </a:cubicBezTo>
                  <a:close/>
                  <a:moveTo>
                    <a:pt x="1460" y="988"/>
                  </a:moveTo>
                  <a:cubicBezTo>
                    <a:pt x="1460" y="1044"/>
                    <a:pt x="1414" y="1091"/>
                    <a:pt x="1358" y="1091"/>
                  </a:cubicBezTo>
                  <a:cubicBezTo>
                    <a:pt x="189" y="1091"/>
                    <a:pt x="189" y="1091"/>
                    <a:pt x="189" y="1091"/>
                  </a:cubicBezTo>
                  <a:cubicBezTo>
                    <a:pt x="132" y="1091"/>
                    <a:pt x="86" y="1044"/>
                    <a:pt x="86" y="988"/>
                  </a:cubicBezTo>
                  <a:cubicBezTo>
                    <a:pt x="86" y="189"/>
                    <a:pt x="86" y="189"/>
                    <a:pt x="86" y="189"/>
                  </a:cubicBezTo>
                  <a:cubicBezTo>
                    <a:pt x="86" y="133"/>
                    <a:pt x="132" y="87"/>
                    <a:pt x="189" y="87"/>
                  </a:cubicBezTo>
                  <a:cubicBezTo>
                    <a:pt x="1357" y="87"/>
                    <a:pt x="1357" y="87"/>
                    <a:pt x="1357" y="87"/>
                  </a:cubicBezTo>
                  <a:cubicBezTo>
                    <a:pt x="1414" y="87"/>
                    <a:pt x="1460" y="133"/>
                    <a:pt x="1460" y="189"/>
                  </a:cubicBezTo>
                  <a:cubicBezTo>
                    <a:pt x="1460" y="988"/>
                    <a:pt x="1460" y="988"/>
                    <a:pt x="1460" y="988"/>
                  </a:cubicBezTo>
                  <a:close/>
                  <a:moveTo>
                    <a:pt x="1460" y="988"/>
                  </a:moveTo>
                  <a:cubicBezTo>
                    <a:pt x="1460" y="988"/>
                    <a:pt x="1460" y="988"/>
                    <a:pt x="1460" y="98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72"/>
            <p:cNvSpPr>
              <a:spLocks noEditPoints="1"/>
            </p:cNvSpPr>
            <p:nvPr/>
          </p:nvSpPr>
          <p:spPr bwMode="auto">
            <a:xfrm>
              <a:off x="2259" y="1118"/>
              <a:ext cx="260" cy="185"/>
            </a:xfrm>
            <a:custGeom>
              <a:avLst/>
              <a:gdLst>
                <a:gd name="T0" fmla="*/ 802 w 1200"/>
                <a:gd name="T1" fmla="*/ 420 h 855"/>
                <a:gd name="T2" fmla="*/ 1181 w 1200"/>
                <a:gd name="T3" fmla="*/ 80 h 855"/>
                <a:gd name="T4" fmla="*/ 1184 w 1200"/>
                <a:gd name="T5" fmla="*/ 19 h 855"/>
                <a:gd name="T6" fmla="*/ 1123 w 1200"/>
                <a:gd name="T7" fmla="*/ 16 h 855"/>
                <a:gd name="T8" fmla="*/ 601 w 1200"/>
                <a:gd name="T9" fmla="*/ 484 h 855"/>
                <a:gd name="T10" fmla="*/ 499 w 1200"/>
                <a:gd name="T11" fmla="*/ 393 h 855"/>
                <a:gd name="T12" fmla="*/ 499 w 1200"/>
                <a:gd name="T13" fmla="*/ 392 h 855"/>
                <a:gd name="T14" fmla="*/ 492 w 1200"/>
                <a:gd name="T15" fmla="*/ 386 h 855"/>
                <a:gd name="T16" fmla="*/ 78 w 1200"/>
                <a:gd name="T17" fmla="*/ 16 h 855"/>
                <a:gd name="T18" fmla="*/ 16 w 1200"/>
                <a:gd name="T19" fmla="*/ 19 h 855"/>
                <a:gd name="T20" fmla="*/ 20 w 1200"/>
                <a:gd name="T21" fmla="*/ 80 h 855"/>
                <a:gd name="T22" fmla="*/ 403 w 1200"/>
                <a:gd name="T23" fmla="*/ 422 h 855"/>
                <a:gd name="T24" fmla="*/ 22 w 1200"/>
                <a:gd name="T25" fmla="*/ 779 h 855"/>
                <a:gd name="T26" fmla="*/ 20 w 1200"/>
                <a:gd name="T27" fmla="*/ 840 h 855"/>
                <a:gd name="T28" fmla="*/ 51 w 1200"/>
                <a:gd name="T29" fmla="*/ 854 h 855"/>
                <a:gd name="T30" fmla="*/ 81 w 1200"/>
                <a:gd name="T31" fmla="*/ 843 h 855"/>
                <a:gd name="T32" fmla="*/ 468 w 1200"/>
                <a:gd name="T33" fmla="*/ 481 h 855"/>
                <a:gd name="T34" fmla="*/ 573 w 1200"/>
                <a:gd name="T35" fmla="*/ 574 h 855"/>
                <a:gd name="T36" fmla="*/ 601 w 1200"/>
                <a:gd name="T37" fmla="*/ 585 h 855"/>
                <a:gd name="T38" fmla="*/ 630 w 1200"/>
                <a:gd name="T39" fmla="*/ 574 h 855"/>
                <a:gd name="T40" fmla="*/ 738 w 1200"/>
                <a:gd name="T41" fmla="*/ 477 h 855"/>
                <a:gd name="T42" fmla="*/ 1123 w 1200"/>
                <a:gd name="T43" fmla="*/ 843 h 855"/>
                <a:gd name="T44" fmla="*/ 1152 w 1200"/>
                <a:gd name="T45" fmla="*/ 855 h 855"/>
                <a:gd name="T46" fmla="*/ 1184 w 1200"/>
                <a:gd name="T47" fmla="*/ 841 h 855"/>
                <a:gd name="T48" fmla="*/ 1182 w 1200"/>
                <a:gd name="T49" fmla="*/ 780 h 855"/>
                <a:gd name="T50" fmla="*/ 802 w 1200"/>
                <a:gd name="T51" fmla="*/ 420 h 855"/>
                <a:gd name="T52" fmla="*/ 802 w 1200"/>
                <a:gd name="T53" fmla="*/ 420 h 855"/>
                <a:gd name="T54" fmla="*/ 802 w 1200"/>
                <a:gd name="T55" fmla="*/ 420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00" h="855">
                  <a:moveTo>
                    <a:pt x="802" y="420"/>
                  </a:moveTo>
                  <a:cubicBezTo>
                    <a:pt x="1181" y="80"/>
                    <a:pt x="1181" y="80"/>
                    <a:pt x="1181" y="80"/>
                  </a:cubicBezTo>
                  <a:cubicBezTo>
                    <a:pt x="1198" y="64"/>
                    <a:pt x="1200" y="37"/>
                    <a:pt x="1184" y="19"/>
                  </a:cubicBezTo>
                  <a:cubicBezTo>
                    <a:pt x="1168" y="2"/>
                    <a:pt x="1141" y="0"/>
                    <a:pt x="1123" y="16"/>
                  </a:cubicBezTo>
                  <a:cubicBezTo>
                    <a:pt x="601" y="484"/>
                    <a:pt x="601" y="484"/>
                    <a:pt x="601" y="484"/>
                  </a:cubicBezTo>
                  <a:cubicBezTo>
                    <a:pt x="499" y="393"/>
                    <a:pt x="499" y="393"/>
                    <a:pt x="499" y="393"/>
                  </a:cubicBezTo>
                  <a:cubicBezTo>
                    <a:pt x="499" y="393"/>
                    <a:pt x="499" y="393"/>
                    <a:pt x="499" y="392"/>
                  </a:cubicBezTo>
                  <a:cubicBezTo>
                    <a:pt x="496" y="390"/>
                    <a:pt x="494" y="388"/>
                    <a:pt x="492" y="386"/>
                  </a:cubicBezTo>
                  <a:cubicBezTo>
                    <a:pt x="78" y="16"/>
                    <a:pt x="78" y="16"/>
                    <a:pt x="78" y="16"/>
                  </a:cubicBezTo>
                  <a:cubicBezTo>
                    <a:pt x="60" y="0"/>
                    <a:pt x="32" y="1"/>
                    <a:pt x="16" y="19"/>
                  </a:cubicBezTo>
                  <a:cubicBezTo>
                    <a:pt x="0" y="37"/>
                    <a:pt x="2" y="64"/>
                    <a:pt x="20" y="80"/>
                  </a:cubicBezTo>
                  <a:cubicBezTo>
                    <a:pt x="403" y="422"/>
                    <a:pt x="403" y="422"/>
                    <a:pt x="403" y="422"/>
                  </a:cubicBezTo>
                  <a:cubicBezTo>
                    <a:pt x="22" y="779"/>
                    <a:pt x="22" y="779"/>
                    <a:pt x="22" y="779"/>
                  </a:cubicBezTo>
                  <a:cubicBezTo>
                    <a:pt x="4" y="796"/>
                    <a:pt x="3" y="823"/>
                    <a:pt x="20" y="840"/>
                  </a:cubicBezTo>
                  <a:cubicBezTo>
                    <a:pt x="28" y="849"/>
                    <a:pt x="40" y="854"/>
                    <a:pt x="51" y="854"/>
                  </a:cubicBezTo>
                  <a:cubicBezTo>
                    <a:pt x="62" y="854"/>
                    <a:pt x="72" y="850"/>
                    <a:pt x="81" y="843"/>
                  </a:cubicBezTo>
                  <a:cubicBezTo>
                    <a:pt x="468" y="481"/>
                    <a:pt x="468" y="481"/>
                    <a:pt x="468" y="481"/>
                  </a:cubicBezTo>
                  <a:cubicBezTo>
                    <a:pt x="573" y="574"/>
                    <a:pt x="573" y="574"/>
                    <a:pt x="573" y="574"/>
                  </a:cubicBezTo>
                  <a:cubicBezTo>
                    <a:pt x="581" y="582"/>
                    <a:pt x="591" y="585"/>
                    <a:pt x="601" y="585"/>
                  </a:cubicBezTo>
                  <a:cubicBezTo>
                    <a:pt x="612" y="585"/>
                    <a:pt x="622" y="581"/>
                    <a:pt x="630" y="574"/>
                  </a:cubicBezTo>
                  <a:cubicBezTo>
                    <a:pt x="738" y="477"/>
                    <a:pt x="738" y="477"/>
                    <a:pt x="738" y="477"/>
                  </a:cubicBezTo>
                  <a:cubicBezTo>
                    <a:pt x="1123" y="843"/>
                    <a:pt x="1123" y="843"/>
                    <a:pt x="1123" y="843"/>
                  </a:cubicBezTo>
                  <a:cubicBezTo>
                    <a:pt x="1131" y="851"/>
                    <a:pt x="1142" y="855"/>
                    <a:pt x="1152" y="855"/>
                  </a:cubicBezTo>
                  <a:cubicBezTo>
                    <a:pt x="1164" y="855"/>
                    <a:pt x="1175" y="850"/>
                    <a:pt x="1184" y="841"/>
                  </a:cubicBezTo>
                  <a:cubicBezTo>
                    <a:pt x="1200" y="824"/>
                    <a:pt x="1199" y="797"/>
                    <a:pt x="1182" y="780"/>
                  </a:cubicBezTo>
                  <a:lnTo>
                    <a:pt x="802" y="420"/>
                  </a:lnTo>
                  <a:close/>
                  <a:moveTo>
                    <a:pt x="802" y="420"/>
                  </a:moveTo>
                  <a:cubicBezTo>
                    <a:pt x="802" y="420"/>
                    <a:pt x="802" y="420"/>
                    <a:pt x="802" y="42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8" name="Group 110"/>
          <p:cNvGrpSpPr>
            <a:grpSpLocks noChangeAspect="1"/>
          </p:cNvGrpSpPr>
          <p:nvPr/>
        </p:nvGrpSpPr>
        <p:grpSpPr bwMode="auto">
          <a:xfrm>
            <a:off x="4878947" y="3956158"/>
            <a:ext cx="706169" cy="670227"/>
            <a:chOff x="2222" y="1676"/>
            <a:chExt cx="334" cy="317"/>
          </a:xfrm>
          <a:solidFill>
            <a:schemeClr val="bg1"/>
          </a:solidFill>
          <a:effectLst>
            <a:outerShdw blurRad="127000" algn="ctr" rotWithShape="0">
              <a:srgbClr val="969F98">
                <a:alpha val="20000"/>
              </a:srgbClr>
            </a:outerShdw>
          </a:effectLst>
        </p:grpSpPr>
        <p:sp>
          <p:nvSpPr>
            <p:cNvPr id="19" name="Freeform 111"/>
            <p:cNvSpPr>
              <a:spLocks noEditPoints="1"/>
            </p:cNvSpPr>
            <p:nvPr/>
          </p:nvSpPr>
          <p:spPr bwMode="auto">
            <a:xfrm>
              <a:off x="2222" y="1800"/>
              <a:ext cx="212" cy="193"/>
            </a:xfrm>
            <a:custGeom>
              <a:avLst/>
              <a:gdLst>
                <a:gd name="T0" fmla="*/ 817 w 981"/>
                <a:gd name="T1" fmla="*/ 72 h 894"/>
                <a:gd name="T2" fmla="*/ 817 w 981"/>
                <a:gd name="T3" fmla="*/ 133 h 894"/>
                <a:gd name="T4" fmla="*/ 817 w 981"/>
                <a:gd name="T5" fmla="*/ 387 h 894"/>
                <a:gd name="T6" fmla="*/ 449 w 981"/>
                <a:gd name="T7" fmla="*/ 755 h 894"/>
                <a:gd name="T8" fmla="*/ 195 w 981"/>
                <a:gd name="T9" fmla="*/ 755 h 894"/>
                <a:gd name="T10" fmla="*/ 139 w 981"/>
                <a:gd name="T11" fmla="*/ 700 h 894"/>
                <a:gd name="T12" fmla="*/ 139 w 981"/>
                <a:gd name="T13" fmla="*/ 446 h 894"/>
                <a:gd name="T14" fmla="*/ 507 w 981"/>
                <a:gd name="T15" fmla="*/ 78 h 894"/>
                <a:gd name="T16" fmla="*/ 507 w 981"/>
                <a:gd name="T17" fmla="*/ 17 h 894"/>
                <a:gd name="T18" fmla="*/ 446 w 981"/>
                <a:gd name="T19" fmla="*/ 17 h 894"/>
                <a:gd name="T20" fmla="*/ 78 w 981"/>
                <a:gd name="T21" fmla="*/ 385 h 894"/>
                <a:gd name="T22" fmla="*/ 0 w 981"/>
                <a:gd name="T23" fmla="*/ 573 h 894"/>
                <a:gd name="T24" fmla="*/ 78 w 981"/>
                <a:gd name="T25" fmla="*/ 761 h 894"/>
                <a:gd name="T26" fmla="*/ 133 w 981"/>
                <a:gd name="T27" fmla="*/ 816 h 894"/>
                <a:gd name="T28" fmla="*/ 322 w 981"/>
                <a:gd name="T29" fmla="*/ 894 h 894"/>
                <a:gd name="T30" fmla="*/ 510 w 981"/>
                <a:gd name="T31" fmla="*/ 816 h 894"/>
                <a:gd name="T32" fmla="*/ 878 w 981"/>
                <a:gd name="T33" fmla="*/ 448 h 894"/>
                <a:gd name="T34" fmla="*/ 878 w 981"/>
                <a:gd name="T35" fmla="*/ 72 h 894"/>
                <a:gd name="T36" fmla="*/ 817 w 981"/>
                <a:gd name="T37" fmla="*/ 72 h 894"/>
                <a:gd name="T38" fmla="*/ 817 w 981"/>
                <a:gd name="T39" fmla="*/ 72 h 894"/>
                <a:gd name="T40" fmla="*/ 817 w 981"/>
                <a:gd name="T41" fmla="*/ 72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1" h="894">
                  <a:moveTo>
                    <a:pt x="817" y="72"/>
                  </a:moveTo>
                  <a:cubicBezTo>
                    <a:pt x="800" y="89"/>
                    <a:pt x="800" y="116"/>
                    <a:pt x="817" y="133"/>
                  </a:cubicBezTo>
                  <a:cubicBezTo>
                    <a:pt x="887" y="203"/>
                    <a:pt x="887" y="317"/>
                    <a:pt x="817" y="387"/>
                  </a:cubicBezTo>
                  <a:cubicBezTo>
                    <a:pt x="449" y="755"/>
                    <a:pt x="449" y="755"/>
                    <a:pt x="449" y="755"/>
                  </a:cubicBezTo>
                  <a:cubicBezTo>
                    <a:pt x="379" y="825"/>
                    <a:pt x="265" y="825"/>
                    <a:pt x="195" y="755"/>
                  </a:cubicBezTo>
                  <a:cubicBezTo>
                    <a:pt x="139" y="700"/>
                    <a:pt x="139" y="700"/>
                    <a:pt x="139" y="700"/>
                  </a:cubicBezTo>
                  <a:cubicBezTo>
                    <a:pt x="69" y="630"/>
                    <a:pt x="69" y="516"/>
                    <a:pt x="139" y="446"/>
                  </a:cubicBezTo>
                  <a:cubicBezTo>
                    <a:pt x="507" y="78"/>
                    <a:pt x="507" y="78"/>
                    <a:pt x="507" y="78"/>
                  </a:cubicBezTo>
                  <a:cubicBezTo>
                    <a:pt x="524" y="61"/>
                    <a:pt x="524" y="34"/>
                    <a:pt x="507" y="17"/>
                  </a:cubicBezTo>
                  <a:cubicBezTo>
                    <a:pt x="490" y="0"/>
                    <a:pt x="463" y="0"/>
                    <a:pt x="446" y="17"/>
                  </a:cubicBezTo>
                  <a:cubicBezTo>
                    <a:pt x="78" y="385"/>
                    <a:pt x="78" y="385"/>
                    <a:pt x="78" y="385"/>
                  </a:cubicBezTo>
                  <a:cubicBezTo>
                    <a:pt x="28" y="435"/>
                    <a:pt x="0" y="502"/>
                    <a:pt x="0" y="573"/>
                  </a:cubicBezTo>
                  <a:cubicBezTo>
                    <a:pt x="0" y="644"/>
                    <a:pt x="28" y="711"/>
                    <a:pt x="78" y="761"/>
                  </a:cubicBezTo>
                  <a:cubicBezTo>
                    <a:pt x="133" y="816"/>
                    <a:pt x="133" y="816"/>
                    <a:pt x="133" y="816"/>
                  </a:cubicBezTo>
                  <a:cubicBezTo>
                    <a:pt x="185" y="868"/>
                    <a:pt x="253" y="894"/>
                    <a:pt x="322" y="894"/>
                  </a:cubicBezTo>
                  <a:cubicBezTo>
                    <a:pt x="390" y="894"/>
                    <a:pt x="458" y="868"/>
                    <a:pt x="510" y="816"/>
                  </a:cubicBezTo>
                  <a:cubicBezTo>
                    <a:pt x="878" y="448"/>
                    <a:pt x="878" y="448"/>
                    <a:pt x="878" y="448"/>
                  </a:cubicBezTo>
                  <a:cubicBezTo>
                    <a:pt x="981" y="345"/>
                    <a:pt x="981" y="176"/>
                    <a:pt x="878" y="72"/>
                  </a:cubicBezTo>
                  <a:cubicBezTo>
                    <a:pt x="861" y="55"/>
                    <a:pt x="834" y="55"/>
                    <a:pt x="817" y="72"/>
                  </a:cubicBezTo>
                  <a:close/>
                  <a:moveTo>
                    <a:pt x="817" y="72"/>
                  </a:moveTo>
                  <a:cubicBezTo>
                    <a:pt x="817" y="72"/>
                    <a:pt x="817" y="72"/>
                    <a:pt x="817" y="7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12"/>
            <p:cNvSpPr>
              <a:spLocks noEditPoints="1"/>
            </p:cNvSpPr>
            <p:nvPr/>
          </p:nvSpPr>
          <p:spPr bwMode="auto">
            <a:xfrm>
              <a:off x="2344" y="1676"/>
              <a:ext cx="212" cy="199"/>
            </a:xfrm>
            <a:custGeom>
              <a:avLst/>
              <a:gdLst>
                <a:gd name="T0" fmla="*/ 903 w 981"/>
                <a:gd name="T1" fmla="*/ 159 h 917"/>
                <a:gd name="T2" fmla="*/ 848 w 981"/>
                <a:gd name="T3" fmla="*/ 104 h 917"/>
                <a:gd name="T4" fmla="*/ 472 w 981"/>
                <a:gd name="T5" fmla="*/ 104 h 917"/>
                <a:gd name="T6" fmla="*/ 104 w 981"/>
                <a:gd name="T7" fmla="*/ 472 h 917"/>
                <a:gd name="T8" fmla="*/ 104 w 981"/>
                <a:gd name="T9" fmla="*/ 848 h 917"/>
                <a:gd name="T10" fmla="*/ 165 w 981"/>
                <a:gd name="T11" fmla="*/ 848 h 917"/>
                <a:gd name="T12" fmla="*/ 165 w 981"/>
                <a:gd name="T13" fmla="*/ 787 h 917"/>
                <a:gd name="T14" fmla="*/ 165 w 981"/>
                <a:gd name="T15" fmla="*/ 533 h 917"/>
                <a:gd name="T16" fmla="*/ 533 w 981"/>
                <a:gd name="T17" fmla="*/ 165 h 917"/>
                <a:gd name="T18" fmla="*/ 787 w 981"/>
                <a:gd name="T19" fmla="*/ 165 h 917"/>
                <a:gd name="T20" fmla="*/ 842 w 981"/>
                <a:gd name="T21" fmla="*/ 221 h 917"/>
                <a:gd name="T22" fmla="*/ 842 w 981"/>
                <a:gd name="T23" fmla="*/ 475 h 917"/>
                <a:gd name="T24" fmla="*/ 474 w 981"/>
                <a:gd name="T25" fmla="*/ 843 h 917"/>
                <a:gd name="T26" fmla="*/ 474 w 981"/>
                <a:gd name="T27" fmla="*/ 904 h 917"/>
                <a:gd name="T28" fmla="*/ 504 w 981"/>
                <a:gd name="T29" fmla="*/ 917 h 917"/>
                <a:gd name="T30" fmla="*/ 535 w 981"/>
                <a:gd name="T31" fmla="*/ 904 h 917"/>
                <a:gd name="T32" fmla="*/ 903 w 981"/>
                <a:gd name="T33" fmla="*/ 536 h 917"/>
                <a:gd name="T34" fmla="*/ 981 w 981"/>
                <a:gd name="T35" fmla="*/ 348 h 917"/>
                <a:gd name="T36" fmla="*/ 903 w 981"/>
                <a:gd name="T37" fmla="*/ 159 h 917"/>
                <a:gd name="T38" fmla="*/ 903 w 981"/>
                <a:gd name="T39" fmla="*/ 159 h 917"/>
                <a:gd name="T40" fmla="*/ 903 w 981"/>
                <a:gd name="T41" fmla="*/ 159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1" h="917">
                  <a:moveTo>
                    <a:pt x="903" y="159"/>
                  </a:moveTo>
                  <a:cubicBezTo>
                    <a:pt x="848" y="104"/>
                    <a:pt x="848" y="104"/>
                    <a:pt x="848" y="104"/>
                  </a:cubicBezTo>
                  <a:cubicBezTo>
                    <a:pt x="744" y="0"/>
                    <a:pt x="575" y="0"/>
                    <a:pt x="472" y="104"/>
                  </a:cubicBezTo>
                  <a:cubicBezTo>
                    <a:pt x="104" y="472"/>
                    <a:pt x="104" y="472"/>
                    <a:pt x="104" y="472"/>
                  </a:cubicBezTo>
                  <a:cubicBezTo>
                    <a:pt x="0" y="576"/>
                    <a:pt x="0" y="745"/>
                    <a:pt x="104" y="848"/>
                  </a:cubicBezTo>
                  <a:cubicBezTo>
                    <a:pt x="120" y="865"/>
                    <a:pt x="148" y="865"/>
                    <a:pt x="165" y="848"/>
                  </a:cubicBezTo>
                  <a:cubicBezTo>
                    <a:pt x="182" y="831"/>
                    <a:pt x="182" y="804"/>
                    <a:pt x="165" y="787"/>
                  </a:cubicBezTo>
                  <a:cubicBezTo>
                    <a:pt x="95" y="717"/>
                    <a:pt x="95" y="603"/>
                    <a:pt x="165" y="533"/>
                  </a:cubicBezTo>
                  <a:cubicBezTo>
                    <a:pt x="533" y="165"/>
                    <a:pt x="533" y="165"/>
                    <a:pt x="533" y="165"/>
                  </a:cubicBezTo>
                  <a:cubicBezTo>
                    <a:pt x="603" y="95"/>
                    <a:pt x="717" y="95"/>
                    <a:pt x="787" y="165"/>
                  </a:cubicBezTo>
                  <a:cubicBezTo>
                    <a:pt x="842" y="221"/>
                    <a:pt x="842" y="221"/>
                    <a:pt x="842" y="221"/>
                  </a:cubicBezTo>
                  <a:cubicBezTo>
                    <a:pt x="912" y="291"/>
                    <a:pt x="912" y="405"/>
                    <a:pt x="842" y="475"/>
                  </a:cubicBezTo>
                  <a:cubicBezTo>
                    <a:pt x="474" y="843"/>
                    <a:pt x="474" y="843"/>
                    <a:pt x="474" y="843"/>
                  </a:cubicBezTo>
                  <a:cubicBezTo>
                    <a:pt x="457" y="860"/>
                    <a:pt x="457" y="887"/>
                    <a:pt x="474" y="904"/>
                  </a:cubicBezTo>
                  <a:cubicBezTo>
                    <a:pt x="482" y="912"/>
                    <a:pt x="494" y="917"/>
                    <a:pt x="504" y="917"/>
                  </a:cubicBezTo>
                  <a:cubicBezTo>
                    <a:pt x="515" y="917"/>
                    <a:pt x="527" y="912"/>
                    <a:pt x="535" y="904"/>
                  </a:cubicBezTo>
                  <a:cubicBezTo>
                    <a:pt x="903" y="536"/>
                    <a:pt x="903" y="536"/>
                    <a:pt x="903" y="536"/>
                  </a:cubicBezTo>
                  <a:cubicBezTo>
                    <a:pt x="953" y="485"/>
                    <a:pt x="981" y="419"/>
                    <a:pt x="981" y="348"/>
                  </a:cubicBezTo>
                  <a:cubicBezTo>
                    <a:pt x="981" y="277"/>
                    <a:pt x="953" y="210"/>
                    <a:pt x="903" y="159"/>
                  </a:cubicBezTo>
                  <a:close/>
                  <a:moveTo>
                    <a:pt x="903" y="159"/>
                  </a:moveTo>
                  <a:cubicBezTo>
                    <a:pt x="903" y="159"/>
                    <a:pt x="903" y="159"/>
                    <a:pt x="903" y="15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1" name="Freeform 199"/>
          <p:cNvSpPr>
            <a:spLocks noEditPoints="1"/>
          </p:cNvSpPr>
          <p:nvPr/>
        </p:nvSpPr>
        <p:spPr bwMode="auto">
          <a:xfrm>
            <a:off x="6632435" y="3956158"/>
            <a:ext cx="665999" cy="704056"/>
          </a:xfrm>
          <a:custGeom>
            <a:avLst/>
            <a:gdLst>
              <a:gd name="T0" fmla="*/ 1177 w 1453"/>
              <a:gd name="T1" fmla="*/ 990 h 1541"/>
              <a:gd name="T2" fmla="*/ 959 w 1453"/>
              <a:gd name="T3" fmla="*/ 1098 h 1541"/>
              <a:gd name="T4" fmla="*/ 535 w 1453"/>
              <a:gd name="T5" fmla="*/ 861 h 1541"/>
              <a:gd name="T6" fmla="*/ 551 w 1453"/>
              <a:gd name="T7" fmla="*/ 770 h 1541"/>
              <a:gd name="T8" fmla="*/ 535 w 1453"/>
              <a:gd name="T9" fmla="*/ 679 h 1541"/>
              <a:gd name="T10" fmla="*/ 958 w 1453"/>
              <a:gd name="T11" fmla="*/ 443 h 1541"/>
              <a:gd name="T12" fmla="*/ 1177 w 1453"/>
              <a:gd name="T13" fmla="*/ 551 h 1541"/>
              <a:gd name="T14" fmla="*/ 1452 w 1453"/>
              <a:gd name="T15" fmla="*/ 276 h 1541"/>
              <a:gd name="T16" fmla="*/ 1177 w 1453"/>
              <a:gd name="T17" fmla="*/ 0 h 1541"/>
              <a:gd name="T18" fmla="*/ 901 w 1453"/>
              <a:gd name="T19" fmla="*/ 276 h 1541"/>
              <a:gd name="T20" fmla="*/ 917 w 1453"/>
              <a:gd name="T21" fmla="*/ 367 h 1541"/>
              <a:gd name="T22" fmla="*/ 494 w 1453"/>
              <a:gd name="T23" fmla="*/ 603 h 1541"/>
              <a:gd name="T24" fmla="*/ 276 w 1453"/>
              <a:gd name="T25" fmla="*/ 495 h 1541"/>
              <a:gd name="T26" fmla="*/ 0 w 1453"/>
              <a:gd name="T27" fmla="*/ 770 h 1541"/>
              <a:gd name="T28" fmla="*/ 276 w 1453"/>
              <a:gd name="T29" fmla="*/ 1046 h 1541"/>
              <a:gd name="T30" fmla="*/ 495 w 1453"/>
              <a:gd name="T31" fmla="*/ 937 h 1541"/>
              <a:gd name="T32" fmla="*/ 918 w 1453"/>
              <a:gd name="T33" fmla="*/ 1174 h 1541"/>
              <a:gd name="T34" fmla="*/ 902 w 1453"/>
              <a:gd name="T35" fmla="*/ 1266 h 1541"/>
              <a:gd name="T36" fmla="*/ 1177 w 1453"/>
              <a:gd name="T37" fmla="*/ 1541 h 1541"/>
              <a:gd name="T38" fmla="*/ 1453 w 1453"/>
              <a:gd name="T39" fmla="*/ 1266 h 1541"/>
              <a:gd name="T40" fmla="*/ 1177 w 1453"/>
              <a:gd name="T41" fmla="*/ 990 h 1541"/>
              <a:gd name="T42" fmla="*/ 1177 w 1453"/>
              <a:gd name="T43" fmla="*/ 87 h 1541"/>
              <a:gd name="T44" fmla="*/ 1366 w 1453"/>
              <a:gd name="T45" fmla="*/ 276 h 1541"/>
              <a:gd name="T46" fmla="*/ 1177 w 1453"/>
              <a:gd name="T47" fmla="*/ 465 h 1541"/>
              <a:gd name="T48" fmla="*/ 988 w 1453"/>
              <a:gd name="T49" fmla="*/ 276 h 1541"/>
              <a:gd name="T50" fmla="*/ 1177 w 1453"/>
              <a:gd name="T51" fmla="*/ 87 h 1541"/>
              <a:gd name="T52" fmla="*/ 276 w 1453"/>
              <a:gd name="T53" fmla="*/ 959 h 1541"/>
              <a:gd name="T54" fmla="*/ 87 w 1453"/>
              <a:gd name="T55" fmla="*/ 770 h 1541"/>
              <a:gd name="T56" fmla="*/ 276 w 1453"/>
              <a:gd name="T57" fmla="*/ 581 h 1541"/>
              <a:gd name="T58" fmla="*/ 465 w 1453"/>
              <a:gd name="T59" fmla="*/ 770 h 1541"/>
              <a:gd name="T60" fmla="*/ 276 w 1453"/>
              <a:gd name="T61" fmla="*/ 959 h 1541"/>
              <a:gd name="T62" fmla="*/ 1177 w 1453"/>
              <a:gd name="T63" fmla="*/ 1454 h 1541"/>
              <a:gd name="T64" fmla="*/ 988 w 1453"/>
              <a:gd name="T65" fmla="*/ 1265 h 1541"/>
              <a:gd name="T66" fmla="*/ 1177 w 1453"/>
              <a:gd name="T67" fmla="*/ 1076 h 1541"/>
              <a:gd name="T68" fmla="*/ 1366 w 1453"/>
              <a:gd name="T69" fmla="*/ 1265 h 1541"/>
              <a:gd name="T70" fmla="*/ 1177 w 1453"/>
              <a:gd name="T71" fmla="*/ 1454 h 1541"/>
              <a:gd name="T72" fmla="*/ 1177 w 1453"/>
              <a:gd name="T73" fmla="*/ 1454 h 1541"/>
              <a:gd name="T74" fmla="*/ 1177 w 1453"/>
              <a:gd name="T75" fmla="*/ 1454 h 1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3" h="1541">
                <a:moveTo>
                  <a:pt x="1177" y="990"/>
                </a:moveTo>
                <a:cubicBezTo>
                  <a:pt x="1088" y="990"/>
                  <a:pt x="1009" y="1032"/>
                  <a:pt x="959" y="1098"/>
                </a:cubicBezTo>
                <a:cubicBezTo>
                  <a:pt x="535" y="861"/>
                  <a:pt x="535" y="861"/>
                  <a:pt x="535" y="861"/>
                </a:cubicBezTo>
                <a:cubicBezTo>
                  <a:pt x="545" y="833"/>
                  <a:pt x="551" y="802"/>
                  <a:pt x="551" y="770"/>
                </a:cubicBezTo>
                <a:cubicBezTo>
                  <a:pt x="551" y="738"/>
                  <a:pt x="545" y="708"/>
                  <a:pt x="535" y="679"/>
                </a:cubicBezTo>
                <a:cubicBezTo>
                  <a:pt x="958" y="443"/>
                  <a:pt x="958" y="443"/>
                  <a:pt x="958" y="443"/>
                </a:cubicBezTo>
                <a:cubicBezTo>
                  <a:pt x="1008" y="508"/>
                  <a:pt x="1088" y="551"/>
                  <a:pt x="1177" y="551"/>
                </a:cubicBezTo>
                <a:cubicBezTo>
                  <a:pt x="1328" y="551"/>
                  <a:pt x="1452" y="428"/>
                  <a:pt x="1452" y="276"/>
                </a:cubicBezTo>
                <a:cubicBezTo>
                  <a:pt x="1452" y="124"/>
                  <a:pt x="1329" y="0"/>
                  <a:pt x="1177" y="0"/>
                </a:cubicBezTo>
                <a:cubicBezTo>
                  <a:pt x="1025" y="0"/>
                  <a:pt x="901" y="124"/>
                  <a:pt x="901" y="276"/>
                </a:cubicBezTo>
                <a:cubicBezTo>
                  <a:pt x="901" y="308"/>
                  <a:pt x="907" y="338"/>
                  <a:pt x="917" y="367"/>
                </a:cubicBezTo>
                <a:cubicBezTo>
                  <a:pt x="494" y="603"/>
                  <a:pt x="494" y="603"/>
                  <a:pt x="494" y="603"/>
                </a:cubicBezTo>
                <a:cubicBezTo>
                  <a:pt x="444" y="537"/>
                  <a:pt x="364" y="495"/>
                  <a:pt x="276" y="495"/>
                </a:cubicBezTo>
                <a:cubicBezTo>
                  <a:pt x="124" y="495"/>
                  <a:pt x="0" y="618"/>
                  <a:pt x="0" y="770"/>
                </a:cubicBezTo>
                <a:cubicBezTo>
                  <a:pt x="0" y="922"/>
                  <a:pt x="124" y="1046"/>
                  <a:pt x="276" y="1046"/>
                </a:cubicBezTo>
                <a:cubicBezTo>
                  <a:pt x="365" y="1046"/>
                  <a:pt x="444" y="1003"/>
                  <a:pt x="495" y="937"/>
                </a:cubicBezTo>
                <a:cubicBezTo>
                  <a:pt x="918" y="1174"/>
                  <a:pt x="918" y="1174"/>
                  <a:pt x="918" y="1174"/>
                </a:cubicBezTo>
                <a:cubicBezTo>
                  <a:pt x="908" y="1203"/>
                  <a:pt x="902" y="1234"/>
                  <a:pt x="902" y="1266"/>
                </a:cubicBezTo>
                <a:cubicBezTo>
                  <a:pt x="902" y="1417"/>
                  <a:pt x="1025" y="1541"/>
                  <a:pt x="1177" y="1541"/>
                </a:cubicBezTo>
                <a:cubicBezTo>
                  <a:pt x="1329" y="1541"/>
                  <a:pt x="1453" y="1418"/>
                  <a:pt x="1453" y="1266"/>
                </a:cubicBezTo>
                <a:cubicBezTo>
                  <a:pt x="1453" y="1114"/>
                  <a:pt x="1329" y="990"/>
                  <a:pt x="1177" y="990"/>
                </a:cubicBezTo>
                <a:close/>
                <a:moveTo>
                  <a:pt x="1177" y="87"/>
                </a:moveTo>
                <a:cubicBezTo>
                  <a:pt x="1281" y="87"/>
                  <a:pt x="1366" y="172"/>
                  <a:pt x="1366" y="276"/>
                </a:cubicBezTo>
                <a:cubicBezTo>
                  <a:pt x="1366" y="380"/>
                  <a:pt x="1281" y="465"/>
                  <a:pt x="1177" y="465"/>
                </a:cubicBezTo>
                <a:cubicBezTo>
                  <a:pt x="1073" y="465"/>
                  <a:pt x="988" y="380"/>
                  <a:pt x="988" y="276"/>
                </a:cubicBezTo>
                <a:cubicBezTo>
                  <a:pt x="988" y="172"/>
                  <a:pt x="1073" y="87"/>
                  <a:pt x="1177" y="87"/>
                </a:cubicBezTo>
                <a:close/>
                <a:moveTo>
                  <a:pt x="276" y="959"/>
                </a:moveTo>
                <a:cubicBezTo>
                  <a:pt x="172" y="959"/>
                  <a:pt x="87" y="875"/>
                  <a:pt x="87" y="770"/>
                </a:cubicBezTo>
                <a:cubicBezTo>
                  <a:pt x="87" y="666"/>
                  <a:pt x="172" y="581"/>
                  <a:pt x="276" y="581"/>
                </a:cubicBezTo>
                <a:cubicBezTo>
                  <a:pt x="380" y="581"/>
                  <a:pt x="465" y="666"/>
                  <a:pt x="465" y="770"/>
                </a:cubicBezTo>
                <a:cubicBezTo>
                  <a:pt x="465" y="875"/>
                  <a:pt x="380" y="959"/>
                  <a:pt x="276" y="959"/>
                </a:cubicBezTo>
                <a:close/>
                <a:moveTo>
                  <a:pt x="1177" y="1454"/>
                </a:moveTo>
                <a:cubicBezTo>
                  <a:pt x="1073" y="1454"/>
                  <a:pt x="988" y="1370"/>
                  <a:pt x="988" y="1265"/>
                </a:cubicBezTo>
                <a:cubicBezTo>
                  <a:pt x="988" y="1161"/>
                  <a:pt x="1073" y="1076"/>
                  <a:pt x="1177" y="1076"/>
                </a:cubicBezTo>
                <a:cubicBezTo>
                  <a:pt x="1281" y="1076"/>
                  <a:pt x="1366" y="1161"/>
                  <a:pt x="1366" y="1265"/>
                </a:cubicBezTo>
                <a:cubicBezTo>
                  <a:pt x="1366" y="1370"/>
                  <a:pt x="1281" y="1454"/>
                  <a:pt x="1177" y="1454"/>
                </a:cubicBezTo>
                <a:close/>
                <a:moveTo>
                  <a:pt x="1177" y="1454"/>
                </a:moveTo>
                <a:cubicBezTo>
                  <a:pt x="1177" y="1454"/>
                  <a:pt x="1177" y="1454"/>
                  <a:pt x="1177" y="1454"/>
                </a:cubicBezTo>
              </a:path>
            </a:pathLst>
          </a:custGeom>
          <a:solidFill>
            <a:schemeClr val="bg1"/>
          </a:solidFill>
          <a:ln>
            <a:noFill/>
          </a:ln>
          <a:effectLst>
            <a:outerShdw blurRad="127000" algn="ctr" rotWithShape="0">
              <a:srgbClr val="969F98">
                <a:alpha val="20000"/>
              </a:srgbClr>
            </a:outerShdw>
          </a:effectLst>
        </p:spPr>
        <p:txBody>
          <a:bodyPr vert="horz" wrap="square" lIns="91440" tIns="45720" rIns="91440" bIns="45720" numCol="1" anchor="t" anchorCtr="0" compatLnSpc="1"/>
          <a:lstStyle/>
          <a:p>
            <a:endParaRPr lang="zh-CN" altLang="en-US"/>
          </a:p>
        </p:txBody>
      </p:sp>
      <p:sp>
        <p:nvSpPr>
          <p:cNvPr id="22" name="文本框 21"/>
          <p:cNvSpPr txBox="1"/>
          <p:nvPr/>
        </p:nvSpPr>
        <p:spPr>
          <a:xfrm>
            <a:off x="550863" y="1268785"/>
            <a:ext cx="3036833" cy="1499449"/>
          </a:xfrm>
          <a:prstGeom prst="rect">
            <a:avLst/>
          </a:prstGeom>
          <a:noFill/>
          <a:ln>
            <a:noFill/>
          </a:ln>
          <a:effectLst/>
        </p:spPr>
        <p:txBody>
          <a:bodyPr wrap="square" rtlCol="0">
            <a:spAutoFit/>
          </a:bodyPr>
          <a:lstStyle/>
          <a:p>
            <a:pPr>
              <a:lnSpc>
                <a:spcPct val="130000"/>
              </a:lnSpc>
            </a:pPr>
            <a:r>
              <a:rPr lang="zh-CN" altLang="en-US" dirty="0">
                <a:solidFill>
                  <a:srgbClr val="3F403E"/>
                </a:solidFill>
              </a:rPr>
              <a:t>单击此处添加文本单击此处添加文本单击此处添加文本单击此处添加文本单击此处添加文本单击此处添加文本</a:t>
            </a:r>
            <a:endParaRPr lang="en-US" altLang="zh-CN" dirty="0">
              <a:solidFill>
                <a:srgbClr val="3F403E"/>
              </a:solidFill>
              <a:latin typeface="+mn-ea"/>
            </a:endParaRPr>
          </a:p>
        </p:txBody>
      </p:sp>
      <p:sp>
        <p:nvSpPr>
          <p:cNvPr id="23" name="文本框 22"/>
          <p:cNvSpPr txBox="1"/>
          <p:nvPr/>
        </p:nvSpPr>
        <p:spPr>
          <a:xfrm>
            <a:off x="550863" y="677275"/>
            <a:ext cx="1415772" cy="461665"/>
          </a:xfrm>
          <a:prstGeom prst="rect">
            <a:avLst/>
          </a:prstGeom>
          <a:noFill/>
          <a:effectLst/>
        </p:spPr>
        <p:txBody>
          <a:bodyPr wrap="none" rtlCol="0">
            <a:spAutoFit/>
            <a:scene3d>
              <a:camera prst="orthographicFront"/>
              <a:lightRig rig="threePt" dir="t"/>
            </a:scene3d>
            <a:sp3d>
              <a:bevelT w="0" h="0"/>
              <a:bevelB w="0" h="0"/>
            </a:sp3d>
          </a:bodyPr>
          <a:lstStyle/>
          <a:p>
            <a:r>
              <a:rPr lang="zh-CN" altLang="en-US" sz="2400" b="1" dirty="0">
                <a:solidFill>
                  <a:srgbClr val="012F8A"/>
                </a:solidFill>
                <a:effectLst/>
                <a:latin typeface="+mj-ea"/>
                <a:ea typeface="+mj-ea"/>
              </a:rPr>
              <a:t>添加标题</a:t>
            </a:r>
          </a:p>
        </p:txBody>
      </p:sp>
      <p:cxnSp>
        <p:nvCxnSpPr>
          <p:cNvPr id="24" name="直接连接符 23"/>
          <p:cNvCxnSpPr/>
          <p:nvPr/>
        </p:nvCxnSpPr>
        <p:spPr>
          <a:xfrm flipH="1">
            <a:off x="694063" y="1189740"/>
            <a:ext cx="2630164" cy="0"/>
          </a:xfrm>
          <a:prstGeom prst="line">
            <a:avLst/>
          </a:prstGeom>
          <a:ln>
            <a:solidFill>
              <a:schemeClr val="tx1">
                <a:lumMod val="85000"/>
                <a:lumOff val="15000"/>
                <a:alpha val="40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50863" y="3908727"/>
            <a:ext cx="3036833" cy="1499449"/>
          </a:xfrm>
          <a:prstGeom prst="rect">
            <a:avLst/>
          </a:prstGeom>
          <a:noFill/>
          <a:ln>
            <a:noFill/>
          </a:ln>
          <a:effectLst/>
        </p:spPr>
        <p:txBody>
          <a:bodyPr wrap="square" rtlCol="0">
            <a:spAutoFit/>
          </a:bodyPr>
          <a:lstStyle/>
          <a:p>
            <a:pPr>
              <a:lnSpc>
                <a:spcPct val="130000"/>
              </a:lnSpc>
            </a:pPr>
            <a:r>
              <a:rPr lang="zh-CN" altLang="en-US" dirty="0">
                <a:solidFill>
                  <a:srgbClr val="3F403E"/>
                </a:solidFill>
              </a:rPr>
              <a:t>单击此处添加文本单击此处添加文本单击此处添加文本单击此处添加文本单击此处添加文本单击此处添加文本</a:t>
            </a:r>
            <a:endParaRPr lang="en-US" altLang="zh-CN" dirty="0">
              <a:solidFill>
                <a:srgbClr val="3F403E"/>
              </a:solidFill>
              <a:latin typeface="+mn-ea"/>
            </a:endParaRPr>
          </a:p>
        </p:txBody>
      </p:sp>
      <p:sp>
        <p:nvSpPr>
          <p:cNvPr id="26" name="文本框 25"/>
          <p:cNvSpPr txBox="1"/>
          <p:nvPr/>
        </p:nvSpPr>
        <p:spPr>
          <a:xfrm>
            <a:off x="550863" y="5719058"/>
            <a:ext cx="1415772" cy="461665"/>
          </a:xfrm>
          <a:prstGeom prst="rect">
            <a:avLst/>
          </a:prstGeom>
          <a:noFill/>
          <a:effectLst/>
        </p:spPr>
        <p:txBody>
          <a:bodyPr wrap="none" rtlCol="0">
            <a:spAutoFit/>
            <a:scene3d>
              <a:camera prst="orthographicFront"/>
              <a:lightRig rig="threePt" dir="t"/>
            </a:scene3d>
            <a:sp3d>
              <a:bevelT w="0" h="0"/>
              <a:bevelB w="0" h="0"/>
            </a:sp3d>
          </a:bodyPr>
          <a:lstStyle/>
          <a:p>
            <a:r>
              <a:rPr lang="zh-CN" altLang="en-US" sz="2400" b="1" dirty="0">
                <a:solidFill>
                  <a:srgbClr val="012F8A"/>
                </a:solidFill>
                <a:effectLst/>
                <a:latin typeface="+mj-ea"/>
                <a:ea typeface="+mj-ea"/>
              </a:rPr>
              <a:t>添加标题</a:t>
            </a:r>
          </a:p>
        </p:txBody>
      </p:sp>
      <p:cxnSp>
        <p:nvCxnSpPr>
          <p:cNvPr id="27" name="直接连接符 26"/>
          <p:cNvCxnSpPr/>
          <p:nvPr/>
        </p:nvCxnSpPr>
        <p:spPr>
          <a:xfrm flipH="1">
            <a:off x="694063" y="5675788"/>
            <a:ext cx="2630164" cy="0"/>
          </a:xfrm>
          <a:prstGeom prst="line">
            <a:avLst/>
          </a:prstGeom>
          <a:ln>
            <a:solidFill>
              <a:schemeClr val="tx1">
                <a:lumMod val="85000"/>
                <a:lumOff val="15000"/>
                <a:alpha val="40000"/>
              </a:schemeClr>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8703275" y="1268785"/>
            <a:ext cx="2937863" cy="1499449"/>
          </a:xfrm>
          <a:prstGeom prst="rect">
            <a:avLst/>
          </a:prstGeom>
          <a:noFill/>
          <a:ln>
            <a:noFill/>
          </a:ln>
          <a:effectLst/>
        </p:spPr>
        <p:txBody>
          <a:bodyPr wrap="square" rtlCol="0">
            <a:spAutoFit/>
          </a:bodyPr>
          <a:lstStyle/>
          <a:p>
            <a:pPr>
              <a:lnSpc>
                <a:spcPct val="130000"/>
              </a:lnSpc>
            </a:pPr>
            <a:r>
              <a:rPr lang="zh-CN" altLang="en-US" dirty="0">
                <a:solidFill>
                  <a:srgbClr val="3F403E"/>
                </a:solidFill>
              </a:rPr>
              <a:t>单击此处添加文本单击此处添加文本单击此处添加文本单击此处添加文本单击此处添加文本单击此处添加文本</a:t>
            </a:r>
            <a:endParaRPr lang="en-US" altLang="zh-CN" dirty="0">
              <a:solidFill>
                <a:srgbClr val="3F403E"/>
              </a:solidFill>
              <a:latin typeface="+mn-ea"/>
            </a:endParaRPr>
          </a:p>
        </p:txBody>
      </p:sp>
      <p:sp>
        <p:nvSpPr>
          <p:cNvPr id="29" name="文本框 28"/>
          <p:cNvSpPr txBox="1"/>
          <p:nvPr/>
        </p:nvSpPr>
        <p:spPr>
          <a:xfrm>
            <a:off x="10225366" y="677275"/>
            <a:ext cx="1415773" cy="461665"/>
          </a:xfrm>
          <a:prstGeom prst="rect">
            <a:avLst/>
          </a:prstGeom>
          <a:noFill/>
          <a:effectLst/>
        </p:spPr>
        <p:txBody>
          <a:bodyPr wrap="none" rtlCol="0">
            <a:spAutoFit/>
            <a:scene3d>
              <a:camera prst="orthographicFront"/>
              <a:lightRig rig="threePt" dir="t"/>
            </a:scene3d>
            <a:sp3d>
              <a:bevelT w="0" h="0"/>
              <a:bevelB w="0" h="0"/>
            </a:sp3d>
          </a:bodyPr>
          <a:lstStyle/>
          <a:p>
            <a:pPr algn="r"/>
            <a:r>
              <a:rPr lang="zh-CN" altLang="en-US" sz="2400" b="1" dirty="0">
                <a:solidFill>
                  <a:srgbClr val="012F8A"/>
                </a:solidFill>
                <a:latin typeface="+mj-ea"/>
                <a:ea typeface="+mj-ea"/>
              </a:rPr>
              <a:t>添加标题</a:t>
            </a:r>
            <a:endParaRPr lang="zh-CN" altLang="en-US" sz="2400" b="1" dirty="0">
              <a:solidFill>
                <a:srgbClr val="012F8A"/>
              </a:solidFill>
              <a:effectLst/>
              <a:latin typeface="+mj-ea"/>
              <a:ea typeface="+mj-ea"/>
            </a:endParaRPr>
          </a:p>
        </p:txBody>
      </p:sp>
      <p:cxnSp>
        <p:nvCxnSpPr>
          <p:cNvPr id="30" name="直接连接符 29"/>
          <p:cNvCxnSpPr/>
          <p:nvPr/>
        </p:nvCxnSpPr>
        <p:spPr>
          <a:xfrm flipH="1">
            <a:off x="9010974" y="1189740"/>
            <a:ext cx="2523686" cy="0"/>
          </a:xfrm>
          <a:prstGeom prst="line">
            <a:avLst/>
          </a:prstGeom>
          <a:ln>
            <a:solidFill>
              <a:schemeClr val="tx1">
                <a:lumMod val="85000"/>
                <a:lumOff val="15000"/>
                <a:alpha val="40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8703275" y="3908727"/>
            <a:ext cx="2937863" cy="1499449"/>
          </a:xfrm>
          <a:prstGeom prst="rect">
            <a:avLst/>
          </a:prstGeom>
          <a:noFill/>
          <a:ln>
            <a:noFill/>
          </a:ln>
          <a:effectLst/>
        </p:spPr>
        <p:txBody>
          <a:bodyPr wrap="square" rtlCol="0">
            <a:spAutoFit/>
          </a:bodyPr>
          <a:lstStyle/>
          <a:p>
            <a:pPr>
              <a:lnSpc>
                <a:spcPct val="130000"/>
              </a:lnSpc>
            </a:pPr>
            <a:r>
              <a:rPr lang="zh-CN" altLang="en-US" dirty="0">
                <a:solidFill>
                  <a:srgbClr val="3F403E"/>
                </a:solidFill>
              </a:rPr>
              <a:t>单击此处添加文本单击此处添加文本单击此处添加文本单击此处添加文本单击此处添加文本单击此处添加文本</a:t>
            </a:r>
            <a:endParaRPr lang="en-US" altLang="zh-CN" dirty="0">
              <a:solidFill>
                <a:srgbClr val="3F403E"/>
              </a:solidFill>
              <a:latin typeface="+mn-ea"/>
            </a:endParaRPr>
          </a:p>
        </p:txBody>
      </p:sp>
      <p:sp>
        <p:nvSpPr>
          <p:cNvPr id="32" name="文本框 31"/>
          <p:cNvSpPr txBox="1"/>
          <p:nvPr/>
        </p:nvSpPr>
        <p:spPr>
          <a:xfrm>
            <a:off x="10225366" y="5719058"/>
            <a:ext cx="1415772" cy="461665"/>
          </a:xfrm>
          <a:prstGeom prst="rect">
            <a:avLst/>
          </a:prstGeom>
          <a:noFill/>
          <a:effectLst/>
        </p:spPr>
        <p:txBody>
          <a:bodyPr wrap="none" rtlCol="0">
            <a:spAutoFit/>
            <a:scene3d>
              <a:camera prst="orthographicFront"/>
              <a:lightRig rig="threePt" dir="t"/>
            </a:scene3d>
            <a:sp3d>
              <a:bevelT w="0" h="0"/>
              <a:bevelB w="0" h="0"/>
            </a:sp3d>
          </a:bodyPr>
          <a:lstStyle/>
          <a:p>
            <a:pPr algn="r"/>
            <a:r>
              <a:rPr lang="zh-CN" altLang="en-US" sz="2400" b="1" dirty="0">
                <a:solidFill>
                  <a:srgbClr val="012F8A"/>
                </a:solidFill>
                <a:effectLst/>
                <a:latin typeface="+mj-ea"/>
                <a:ea typeface="+mj-ea"/>
              </a:rPr>
              <a:t>添加标题</a:t>
            </a:r>
          </a:p>
        </p:txBody>
      </p:sp>
      <p:cxnSp>
        <p:nvCxnSpPr>
          <p:cNvPr id="33" name="直接连接符 32"/>
          <p:cNvCxnSpPr/>
          <p:nvPr/>
        </p:nvCxnSpPr>
        <p:spPr>
          <a:xfrm flipH="1">
            <a:off x="9010974" y="5675788"/>
            <a:ext cx="2523686" cy="0"/>
          </a:xfrm>
          <a:prstGeom prst="line">
            <a:avLst/>
          </a:prstGeom>
          <a:ln>
            <a:solidFill>
              <a:schemeClr val="tx1">
                <a:lumMod val="85000"/>
                <a:lumOff val="15000"/>
                <a:alpha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1000"/>
                                        <p:tgtEl>
                                          <p:spTgt spid="23"/>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childTnLst>
                          </p:cTn>
                        </p:par>
                        <p:par>
                          <p:cTn id="44" fill="hold">
                            <p:stCondLst>
                              <p:cond delay="4000"/>
                            </p:stCondLst>
                            <p:childTnLst>
                              <p:par>
                                <p:cTn id="45" presetID="22" presetClass="entr" presetSubtype="1"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up)">
                                      <p:cBhvr>
                                        <p:cTn id="47" dur="1000"/>
                                        <p:tgtEl>
                                          <p:spTgt spid="22"/>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childTnLst>
                          </p:cTn>
                        </p:par>
                        <p:par>
                          <p:cTn id="52" fill="hold">
                            <p:stCondLst>
                              <p:cond delay="5500"/>
                            </p:stCondLst>
                            <p:childTnLst>
                              <p:par>
                                <p:cTn id="53" presetID="22" presetClass="entr" presetSubtype="2"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right)">
                                      <p:cBhvr>
                                        <p:cTn id="55" dur="1000"/>
                                        <p:tgtEl>
                                          <p:spTgt spid="29"/>
                                        </p:tgtEl>
                                      </p:cBhvr>
                                    </p:animEffect>
                                  </p:childTnLst>
                                </p:cTn>
                              </p:par>
                            </p:childTnLst>
                          </p:cTn>
                        </p:par>
                        <p:par>
                          <p:cTn id="56" fill="hold">
                            <p:stCondLst>
                              <p:cond delay="6500"/>
                            </p:stCondLst>
                            <p:childTnLst>
                              <p:par>
                                <p:cTn id="57" presetID="22" presetClass="entr" presetSubtype="2" fill="hold"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right)">
                                      <p:cBhvr>
                                        <p:cTn id="59" dur="500"/>
                                        <p:tgtEl>
                                          <p:spTgt spid="30"/>
                                        </p:tgtEl>
                                      </p:cBhvr>
                                    </p:animEffect>
                                  </p:childTnLst>
                                </p:cTn>
                              </p:par>
                            </p:childTnLst>
                          </p:cTn>
                        </p:par>
                        <p:par>
                          <p:cTn id="60" fill="hold">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up)">
                                      <p:cBhvr>
                                        <p:cTn id="63" dur="1000"/>
                                        <p:tgtEl>
                                          <p:spTgt spid="28"/>
                                        </p:tgtEl>
                                      </p:cBhvr>
                                    </p:animEffect>
                                  </p:childTnLst>
                                </p:cTn>
                              </p:par>
                            </p:childTnLst>
                          </p:cTn>
                        </p:par>
                        <p:par>
                          <p:cTn id="64" fill="hold">
                            <p:stCondLst>
                              <p:cond delay="8000"/>
                            </p:stCondLst>
                            <p:childTnLst>
                              <p:par>
                                <p:cTn id="65" presetID="10" presetClass="entr" presetSubtype="0" fill="hold" grpId="0"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childTnLst>
                          </p:cTn>
                        </p:par>
                        <p:par>
                          <p:cTn id="68" fill="hold">
                            <p:stCondLst>
                              <p:cond delay="8500"/>
                            </p:stCondLst>
                            <p:childTnLst>
                              <p:par>
                                <p:cTn id="69" presetID="22" presetClass="entr" presetSubtype="2"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right)">
                                      <p:cBhvr>
                                        <p:cTn id="71" dur="1000"/>
                                        <p:tgtEl>
                                          <p:spTgt spid="32"/>
                                        </p:tgtEl>
                                      </p:cBhvr>
                                    </p:animEffect>
                                  </p:childTnLst>
                                </p:cTn>
                              </p:par>
                            </p:childTnLst>
                          </p:cTn>
                        </p:par>
                        <p:par>
                          <p:cTn id="72" fill="hold">
                            <p:stCondLst>
                              <p:cond delay="9500"/>
                            </p:stCondLst>
                            <p:childTnLst>
                              <p:par>
                                <p:cTn id="73" presetID="22" presetClass="entr" presetSubtype="2"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right)">
                                      <p:cBhvr>
                                        <p:cTn id="75" dur="500"/>
                                        <p:tgtEl>
                                          <p:spTgt spid="33"/>
                                        </p:tgtEl>
                                      </p:cBhvr>
                                    </p:animEffect>
                                  </p:childTnLst>
                                </p:cTn>
                              </p:par>
                            </p:childTnLst>
                          </p:cTn>
                        </p:par>
                        <p:par>
                          <p:cTn id="76" fill="hold">
                            <p:stCondLst>
                              <p:cond delay="10000"/>
                            </p:stCondLst>
                            <p:childTnLst>
                              <p:par>
                                <p:cTn id="77" presetID="22" presetClass="entr" presetSubtype="4" fill="hold" grpId="0" nodeType="after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wipe(down)">
                                      <p:cBhvr>
                                        <p:cTn id="79" dur="1000"/>
                                        <p:tgtEl>
                                          <p:spTgt spid="31"/>
                                        </p:tgtEl>
                                      </p:cBhvr>
                                    </p:animEffect>
                                  </p:childTnLst>
                                </p:cTn>
                              </p:par>
                            </p:childTnLst>
                          </p:cTn>
                        </p:par>
                        <p:par>
                          <p:cTn id="80" fill="hold">
                            <p:stCondLst>
                              <p:cond delay="11000"/>
                            </p:stCondLst>
                            <p:childTnLst>
                              <p:par>
                                <p:cTn id="81" presetID="10" presetClass="entr" presetSubtype="0" fill="hold" grpId="0" nodeType="after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fade">
                                      <p:cBhvr>
                                        <p:cTn id="83" dur="500"/>
                                        <p:tgtEl>
                                          <p:spTgt spid="38"/>
                                        </p:tgtEl>
                                      </p:cBhvr>
                                    </p:animEffect>
                                  </p:childTnLst>
                                </p:cTn>
                              </p:par>
                            </p:childTnLst>
                          </p:cTn>
                        </p:par>
                        <p:par>
                          <p:cTn id="84" fill="hold">
                            <p:stCondLst>
                              <p:cond delay="11500"/>
                            </p:stCondLst>
                            <p:childTnLst>
                              <p:par>
                                <p:cTn id="85" presetID="22" presetClass="entr" presetSubtype="8" fill="hold" grpId="0" nodeType="after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left)">
                                      <p:cBhvr>
                                        <p:cTn id="87" dur="1000"/>
                                        <p:tgtEl>
                                          <p:spTgt spid="26"/>
                                        </p:tgtEl>
                                      </p:cBhvr>
                                    </p:animEffect>
                                  </p:childTnLst>
                                </p:cTn>
                              </p:par>
                            </p:childTnLst>
                          </p:cTn>
                        </p:par>
                        <p:par>
                          <p:cTn id="88" fill="hold">
                            <p:stCondLst>
                              <p:cond delay="12500"/>
                            </p:stCondLst>
                            <p:childTnLst>
                              <p:par>
                                <p:cTn id="89" presetID="22" presetClass="entr" presetSubtype="8" fill="hold" nodeType="after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wipe(left)">
                                      <p:cBhvr>
                                        <p:cTn id="91" dur="500"/>
                                        <p:tgtEl>
                                          <p:spTgt spid="27"/>
                                        </p:tgtEl>
                                      </p:cBhvr>
                                    </p:animEffect>
                                  </p:childTnLst>
                                </p:cTn>
                              </p:par>
                            </p:childTnLst>
                          </p:cTn>
                        </p:par>
                        <p:par>
                          <p:cTn id="92" fill="hold">
                            <p:stCondLst>
                              <p:cond delay="13000"/>
                            </p:stCondLst>
                            <p:childTnLst>
                              <p:par>
                                <p:cTn id="93" presetID="22" presetClass="entr" presetSubtype="4"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wipe(down)">
                                      <p:cBhvr>
                                        <p:cTn id="95"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5" grpId="0" animBg="1"/>
      <p:bldP spid="6" grpId="0" animBg="1"/>
      <p:bldP spid="7" grpId="0" animBg="1"/>
      <p:bldP spid="8" grpId="0" animBg="1"/>
      <p:bldP spid="9" grpId="0" animBg="1"/>
      <p:bldP spid="21" grpId="0" animBg="1"/>
      <p:bldP spid="22" grpId="0"/>
      <p:bldP spid="23" grpId="0"/>
      <p:bldP spid="25" grpId="0"/>
      <p:bldP spid="26" grpId="0"/>
      <p:bldP spid="28" grpId="0"/>
      <p:bldP spid="29" grpId="0"/>
      <p:bldP spid="31"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096000" cy="6858000"/>
          </a:xfrm>
          <a:prstGeom prst="rect">
            <a:avLst/>
          </a:prstGeom>
          <a:solidFill>
            <a:srgbClr val="012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96307" y="549275"/>
            <a:ext cx="3691799" cy="4780611"/>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2"/>
          <p:cNvSpPr/>
          <p:nvPr/>
        </p:nvSpPr>
        <p:spPr>
          <a:xfrm>
            <a:off x="695325" y="936433"/>
            <a:ext cx="10801350" cy="3613533"/>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文本框 6"/>
          <p:cNvSpPr txBox="1"/>
          <p:nvPr/>
        </p:nvSpPr>
        <p:spPr>
          <a:xfrm>
            <a:off x="6512749" y="2248007"/>
            <a:ext cx="4505898" cy="2060372"/>
          </a:xfrm>
          <a:prstGeom prst="rect">
            <a:avLst/>
          </a:prstGeom>
          <a:noFill/>
        </p:spPr>
        <p:txBody>
          <a:bodyPr wrap="square" rtlCol="0">
            <a:spAutoFit/>
          </a:bodyPr>
          <a:lstStyle/>
          <a:p>
            <a:pPr>
              <a:lnSpc>
                <a:spcPct val="120000"/>
              </a:lnSpc>
            </a:pPr>
            <a:r>
              <a:rPr lang="zh-CN" altLang="en-US" dirty="0">
                <a:solidFill>
                  <a:srgbClr val="3F403E"/>
                </a:solidFill>
                <a:latin typeface="+mn-ea"/>
              </a:rPr>
              <a:t>单击此处添加文本单击此处添加文本单击此处添加文单击此处添加文本单击此处添加文本单击此处添加文本单击此处添加文本单击此处添加文本单击此处添加文本单击此处添加文本单击此处单击此处添加文本单击此处</a:t>
            </a:r>
          </a:p>
        </p:txBody>
      </p:sp>
      <p:sp>
        <p:nvSpPr>
          <p:cNvPr id="9" name="文本框 8"/>
          <p:cNvSpPr txBox="1"/>
          <p:nvPr/>
        </p:nvSpPr>
        <p:spPr>
          <a:xfrm>
            <a:off x="6512749" y="1509126"/>
            <a:ext cx="1415772" cy="461665"/>
          </a:xfrm>
          <a:prstGeom prst="rect">
            <a:avLst/>
          </a:prstGeom>
          <a:noFill/>
        </p:spPr>
        <p:txBody>
          <a:bodyPr wrap="none" rtlCol="0">
            <a:spAutoFit/>
          </a:bodyPr>
          <a:lstStyle/>
          <a:p>
            <a:r>
              <a:rPr lang="zh-CN" altLang="en-US" sz="2400" b="1" dirty="0">
                <a:solidFill>
                  <a:srgbClr val="3F403E"/>
                </a:solidFill>
                <a:latin typeface="+mj-ea"/>
                <a:ea typeface="+mj-ea"/>
              </a:rPr>
              <a:t>数据分析</a:t>
            </a:r>
          </a:p>
        </p:txBody>
      </p:sp>
      <p:cxnSp>
        <p:nvCxnSpPr>
          <p:cNvPr id="10" name="直接连接符 9"/>
          <p:cNvCxnSpPr/>
          <p:nvPr/>
        </p:nvCxnSpPr>
        <p:spPr>
          <a:xfrm flipH="1">
            <a:off x="6609228" y="2080829"/>
            <a:ext cx="4000015"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918335" y="1301005"/>
            <a:ext cx="2954655" cy="646331"/>
          </a:xfrm>
          <a:prstGeom prst="rect">
            <a:avLst/>
          </a:prstGeom>
          <a:noFill/>
        </p:spPr>
        <p:txBody>
          <a:bodyPr wrap="none" rtlCol="0">
            <a:spAutoFit/>
          </a:bodyPr>
          <a:lstStyle/>
          <a:p>
            <a:pPr algn="ctr"/>
            <a:r>
              <a:rPr lang="zh-CN" altLang="en-US" sz="3600" b="1" dirty="0">
                <a:solidFill>
                  <a:srgbClr val="012F8A"/>
                </a:solidFill>
                <a:latin typeface="+mj-ea"/>
                <a:ea typeface="+mj-ea"/>
              </a:rPr>
              <a:t>添加图表标题</a:t>
            </a:r>
          </a:p>
        </p:txBody>
      </p:sp>
      <p:sp>
        <p:nvSpPr>
          <p:cNvPr id="5" name="矩形 4"/>
          <p:cNvSpPr/>
          <p:nvPr/>
        </p:nvSpPr>
        <p:spPr>
          <a:xfrm>
            <a:off x="1183739" y="2308033"/>
            <a:ext cx="4423846" cy="4000692"/>
          </a:xfrm>
          <a:prstGeom prst="rect">
            <a:avLst/>
          </a:prstGeom>
          <a:solidFill>
            <a:srgbClr val="FCFCFD"/>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aphicFrame>
        <p:nvGraphicFramePr>
          <p:cNvPr id="17" name="图表 16"/>
          <p:cNvGraphicFramePr/>
          <p:nvPr/>
        </p:nvGraphicFramePr>
        <p:xfrm>
          <a:off x="1183739" y="2248007"/>
          <a:ext cx="4423846" cy="4060718"/>
        </p:xfrm>
        <a:graphic>
          <a:graphicData uri="http://schemas.openxmlformats.org/drawingml/2006/chart">
            <c:chart xmlns:c="http://schemas.openxmlformats.org/drawingml/2006/chart" xmlns:r="http://schemas.openxmlformats.org/officeDocument/2006/relationships" r:id="rId3"/>
          </a:graphicData>
        </a:graphic>
      </p:graphicFrame>
      <p:sp>
        <p:nvSpPr>
          <p:cNvPr id="21" name="文本框 20"/>
          <p:cNvSpPr txBox="1"/>
          <p:nvPr/>
        </p:nvSpPr>
        <p:spPr>
          <a:xfrm>
            <a:off x="6531799" y="4986730"/>
            <a:ext cx="800219" cy="461665"/>
          </a:xfrm>
          <a:prstGeom prst="rect">
            <a:avLst/>
          </a:prstGeom>
          <a:noFill/>
        </p:spPr>
        <p:txBody>
          <a:bodyPr wrap="none" rtlCol="0">
            <a:spAutoFit/>
          </a:bodyPr>
          <a:lstStyle/>
          <a:p>
            <a:r>
              <a:rPr lang="zh-CN" altLang="en-US" sz="2400" b="1" dirty="0">
                <a:solidFill>
                  <a:schemeClr val="bg1">
                    <a:lumMod val="50000"/>
                  </a:schemeClr>
                </a:solidFill>
                <a:latin typeface="+mj-ea"/>
                <a:ea typeface="+mj-ea"/>
              </a:rPr>
              <a:t>结论</a:t>
            </a:r>
          </a:p>
        </p:txBody>
      </p:sp>
      <p:sp>
        <p:nvSpPr>
          <p:cNvPr id="22" name="文本框 21"/>
          <p:cNvSpPr txBox="1"/>
          <p:nvPr/>
        </p:nvSpPr>
        <p:spPr>
          <a:xfrm>
            <a:off x="6512749" y="5468494"/>
            <a:ext cx="4505898" cy="730777"/>
          </a:xfrm>
          <a:prstGeom prst="rect">
            <a:avLst/>
          </a:prstGeom>
          <a:noFill/>
        </p:spPr>
        <p:txBody>
          <a:bodyPr wrap="square" rtlCol="0">
            <a:spAutoFit/>
          </a:bodyPr>
          <a:lstStyle/>
          <a:p>
            <a:pPr>
              <a:lnSpc>
                <a:spcPct val="120000"/>
              </a:lnSpc>
            </a:pPr>
            <a:r>
              <a:rPr lang="zh-CN" altLang="en-US" dirty="0">
                <a:solidFill>
                  <a:schemeClr val="bg1">
                    <a:lumMod val="50000"/>
                  </a:schemeClr>
                </a:solidFill>
                <a:latin typeface="+mn-ea"/>
              </a:rPr>
              <a:t>单击此处添加文本单击此处添加文本单击此处添加文本单击此处单击此处添加文本</a:t>
            </a:r>
            <a:endParaRPr lang="en-US" altLang="zh-CN" dirty="0">
              <a:solidFill>
                <a:schemeClr val="bg1">
                  <a:lumMod val="50000"/>
                </a:schemeClr>
              </a:solidFill>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42"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anim calcmode="lin" valueType="num">
                                      <p:cBhvr>
                                        <p:cTn id="27" dur="500" fill="hold"/>
                                        <p:tgtEl>
                                          <p:spTgt spid="24"/>
                                        </p:tgtEl>
                                        <p:attrNameLst>
                                          <p:attrName>ppt_x</p:attrName>
                                        </p:attrNameLst>
                                      </p:cBhvr>
                                      <p:tavLst>
                                        <p:tav tm="0">
                                          <p:val>
                                            <p:strVal val="#ppt_x"/>
                                          </p:val>
                                        </p:tav>
                                        <p:tav tm="100000">
                                          <p:val>
                                            <p:strVal val="#ppt_x"/>
                                          </p:val>
                                        </p:tav>
                                      </p:tavLst>
                                    </p:anim>
                                    <p:anim calcmode="lin" valueType="num">
                                      <p:cBhvr>
                                        <p:cTn id="28" dur="500" fill="hold"/>
                                        <p:tgtEl>
                                          <p:spTgt spid="24"/>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1000"/>
                                        <p:tgtEl>
                                          <p:spTgt spid="3"/>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par>
                          <p:cTn id="37" fill="hold">
                            <p:stCondLst>
                              <p:cond delay="4000"/>
                            </p:stCondLst>
                            <p:childTnLst>
                              <p:par>
                                <p:cTn id="38" presetID="22" presetClass="entr" presetSubtype="8"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500"/>
                            </p:stCondLst>
                            <p:childTnLst>
                              <p:par>
                                <p:cTn id="42" presetID="22" presetClass="entr" presetSubtype="1"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5500"/>
                            </p:stCondLst>
                            <p:childTnLst>
                              <p:par>
                                <p:cTn id="46" presetID="10" presetClass="entr" presetSubtype="0" fill="hold" grpId="0"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3" grpId="0" animBg="1"/>
      <p:bldP spid="7" grpId="0"/>
      <p:bldP spid="9" grpId="0"/>
      <p:bldP spid="12" grpId="0"/>
      <p:bldP spid="5" grpId="0" animBg="1"/>
      <p:bldGraphic spid="17" grpId="0">
        <p:bldAsOne/>
      </p:bldGraphic>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17498" y="1092200"/>
            <a:ext cx="7378702" cy="5435600"/>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矩形 6"/>
          <p:cNvSpPr/>
          <p:nvPr/>
        </p:nvSpPr>
        <p:spPr>
          <a:xfrm>
            <a:off x="5829300" y="0"/>
            <a:ext cx="5092700" cy="6858000"/>
          </a:xfrm>
          <a:prstGeom prst="rect">
            <a:avLst/>
          </a:prstGeom>
          <a:solidFill>
            <a:srgbClr val="012F8A"/>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95325" y="692151"/>
            <a:ext cx="10801350" cy="5437188"/>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aphicFrame>
        <p:nvGraphicFramePr>
          <p:cNvPr id="3" name="图表 2"/>
          <p:cNvGraphicFramePr/>
          <p:nvPr/>
        </p:nvGraphicFramePr>
        <p:xfrm>
          <a:off x="825500" y="830451"/>
          <a:ext cx="10541000" cy="3601849"/>
        </p:xfrm>
        <a:graphic>
          <a:graphicData uri="http://schemas.openxmlformats.org/drawingml/2006/chart">
            <c:chart xmlns:c="http://schemas.openxmlformats.org/drawingml/2006/chart" xmlns:r="http://schemas.openxmlformats.org/officeDocument/2006/relationships" r:id="rId3"/>
          </a:graphicData>
        </a:graphic>
      </p:graphicFrame>
      <p:sp>
        <p:nvSpPr>
          <p:cNvPr id="4" name="文本框 3"/>
          <p:cNvSpPr txBox="1"/>
          <p:nvPr/>
        </p:nvSpPr>
        <p:spPr>
          <a:xfrm>
            <a:off x="1202051" y="4893229"/>
            <a:ext cx="4725675" cy="646331"/>
          </a:xfrm>
          <a:prstGeom prst="rect">
            <a:avLst/>
          </a:prstGeom>
          <a:noFill/>
        </p:spPr>
        <p:txBody>
          <a:bodyPr wrap="square" rtlCol="0">
            <a:spAutoFit/>
          </a:bodyPr>
          <a:lstStyle/>
          <a:p>
            <a:pPr algn="ctr"/>
            <a:r>
              <a:rPr lang="zh-CN" altLang="en-US" sz="3600" b="1" dirty="0">
                <a:solidFill>
                  <a:srgbClr val="012F8A"/>
                </a:solidFill>
                <a:latin typeface="+mj-ea"/>
                <a:ea typeface="+mj-ea"/>
              </a:rPr>
              <a:t>数据分析</a:t>
            </a:r>
          </a:p>
        </p:txBody>
      </p:sp>
      <p:sp>
        <p:nvSpPr>
          <p:cNvPr id="5" name="文本框 4"/>
          <p:cNvSpPr txBox="1"/>
          <p:nvPr/>
        </p:nvSpPr>
        <p:spPr>
          <a:xfrm>
            <a:off x="5848350" y="4669746"/>
            <a:ext cx="5232401" cy="1915204"/>
          </a:xfrm>
          <a:prstGeom prst="rect">
            <a:avLst/>
          </a:prstGeom>
          <a:noFill/>
        </p:spPr>
        <p:txBody>
          <a:bodyPr wrap="square" rtlCol="0">
            <a:spAutoFit/>
          </a:bodyPr>
          <a:lstStyle/>
          <a:p>
            <a:pPr>
              <a:lnSpc>
                <a:spcPct val="120000"/>
              </a:lnSpc>
            </a:pPr>
            <a:r>
              <a:rPr lang="zh-CN" altLang="en-US" sz="2000" dirty="0">
                <a:solidFill>
                  <a:srgbClr val="3F403E"/>
                </a:solidFill>
              </a:rPr>
              <a:t>单击此处添加文本单击此处添加文本单击此处添加文本单击此处添加文本单击此处添加文本单击此处添加文本</a:t>
            </a:r>
          </a:p>
          <a:p>
            <a:pPr>
              <a:lnSpc>
                <a:spcPct val="120000"/>
              </a:lnSpc>
            </a:pPr>
            <a:endParaRPr lang="zh-CN" altLang="en-US" sz="2000" dirty="0">
              <a:solidFill>
                <a:srgbClr val="3F403E"/>
              </a:solidFill>
            </a:endParaRPr>
          </a:p>
          <a:p>
            <a:pPr>
              <a:lnSpc>
                <a:spcPct val="120000"/>
              </a:lnSpc>
            </a:pPr>
            <a:endParaRPr lang="zh-CN" altLang="en-US" sz="2000" dirty="0">
              <a:solidFill>
                <a:srgbClr val="3F403E"/>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42"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heel(1)">
                                      <p:cBhvr>
                                        <p:cTn id="3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2" grpId="0" animBg="1"/>
      <p:bldGraphic spid="3" grpId="0">
        <p:bldAsOne/>
      </p:bldGraphic>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276903" y="1553378"/>
            <a:ext cx="9636084" cy="375124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矩形 6"/>
          <p:cNvSpPr/>
          <p:nvPr/>
        </p:nvSpPr>
        <p:spPr>
          <a:xfrm>
            <a:off x="2525485" y="955300"/>
            <a:ext cx="7141030" cy="4993807"/>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矩形: 圆角 9"/>
          <p:cNvSpPr/>
          <p:nvPr/>
        </p:nvSpPr>
        <p:spPr>
          <a:xfrm>
            <a:off x="0" y="2247071"/>
            <a:ext cx="12192000" cy="2363856"/>
          </a:xfrm>
          <a:prstGeom prst="roundRect">
            <a:avLst>
              <a:gd name="adj" fmla="val 0"/>
            </a:avLst>
          </a:prstGeom>
          <a:solidFill>
            <a:srgbClr val="012F8A"/>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文本框 7"/>
          <p:cNvSpPr txBox="1"/>
          <p:nvPr/>
        </p:nvSpPr>
        <p:spPr>
          <a:xfrm>
            <a:off x="3438863" y="2694741"/>
            <a:ext cx="5314275" cy="707886"/>
          </a:xfrm>
          <a:prstGeom prst="rect">
            <a:avLst/>
          </a:prstGeom>
          <a:noFill/>
        </p:spPr>
        <p:txBody>
          <a:bodyPr wrap="none" rtlCol="0">
            <a:spAutoFit/>
          </a:bodyPr>
          <a:lstStyle/>
          <a:p>
            <a:r>
              <a:rPr lang="zh-CN" altLang="en-US" sz="4000" dirty="0">
                <a:solidFill>
                  <a:schemeClr val="bg1"/>
                </a:solidFill>
                <a:latin typeface="方正粗宋简体" panose="03000509000000000000" pitchFamily="65" charset="-122"/>
                <a:ea typeface="方正粗宋简体" panose="03000509000000000000" pitchFamily="65" charset="-122"/>
              </a:rPr>
              <a:t>研究成果展示及其应用</a:t>
            </a:r>
          </a:p>
        </p:txBody>
      </p:sp>
      <p:sp>
        <p:nvSpPr>
          <p:cNvPr id="9" name="文本框 8"/>
          <p:cNvSpPr txBox="1"/>
          <p:nvPr/>
        </p:nvSpPr>
        <p:spPr>
          <a:xfrm>
            <a:off x="3206602" y="3459777"/>
            <a:ext cx="5776686" cy="646331"/>
          </a:xfrm>
          <a:prstGeom prst="rect">
            <a:avLst/>
          </a:prstGeom>
          <a:noFill/>
        </p:spPr>
        <p:txBody>
          <a:bodyPr wrap="square" rtlCol="0">
            <a:spAutoFit/>
          </a:bodyPr>
          <a:lstStyle/>
          <a:p>
            <a:pPr algn="ctr"/>
            <a:r>
              <a:rPr lang="en-US" altLang="zh-CN" dirty="0">
                <a:solidFill>
                  <a:srgbClr val="FCFCFD"/>
                </a:solidFill>
                <a:latin typeface="+mn-ea"/>
              </a:rPr>
              <a:t>Lorem ipsum dolor sit amet, consectetuer adipiscing elit. Maecenas </a:t>
            </a:r>
            <a:r>
              <a:rPr lang="en-US" altLang="zh-CN" dirty="0" err="1">
                <a:solidFill>
                  <a:srgbClr val="FCFCFD"/>
                </a:solidFill>
                <a:latin typeface="+mn-ea"/>
              </a:rPr>
              <a:t>porttitor</a:t>
            </a:r>
            <a:endParaRPr lang="zh-CN" altLang="en-US" dirty="0">
              <a:solidFill>
                <a:srgbClr val="FCFCFD"/>
              </a:solidFill>
              <a:latin typeface="+mn-ea"/>
            </a:endParaRPr>
          </a:p>
        </p:txBody>
      </p:sp>
      <p:sp>
        <p:nvSpPr>
          <p:cNvPr id="5" name="文本框 4"/>
          <p:cNvSpPr txBox="1"/>
          <p:nvPr/>
        </p:nvSpPr>
        <p:spPr>
          <a:xfrm>
            <a:off x="4599792" y="1046742"/>
            <a:ext cx="2990306" cy="1107996"/>
          </a:xfrm>
          <a:prstGeom prst="rect">
            <a:avLst/>
          </a:prstGeom>
          <a:noFill/>
        </p:spPr>
        <p:txBody>
          <a:bodyPr wrap="none" rtlCol="0">
            <a:spAutoFit/>
          </a:bodyPr>
          <a:lstStyle/>
          <a:p>
            <a:pPr algn="ctr"/>
            <a:r>
              <a:rPr lang="en-US" altLang="zh-CN" sz="6600" dirty="0">
                <a:solidFill>
                  <a:srgbClr val="012F8A"/>
                </a:solidFill>
                <a:latin typeface="+mj-ea"/>
                <a:ea typeface="+mj-ea"/>
              </a:rPr>
              <a:t>PART 3</a:t>
            </a:r>
            <a:endParaRPr lang="zh-CN" altLang="en-US" sz="6600" dirty="0">
              <a:solidFill>
                <a:srgbClr val="012F8A"/>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1000"/>
                                        <p:tgtEl>
                                          <p:spTgt spid="10"/>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000"/>
                            </p:stCondLst>
                            <p:childTnLst>
                              <p:par>
                                <p:cTn id="25" presetID="21" presetClass="entr" presetSubtype="2"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heel(2)">
                                      <p:cBhvr>
                                        <p:cTn id="2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 grpId="0" animBg="1"/>
      <p:bldP spid="10" grpId="0" animBg="1"/>
      <p:bldP spid="8" grpId="0"/>
      <p:bldP spid="9"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a:endCxn id="5" idx="2"/>
          </p:cNvCxnSpPr>
          <p:nvPr/>
        </p:nvCxnSpPr>
        <p:spPr>
          <a:xfrm>
            <a:off x="0" y="3429000"/>
            <a:ext cx="4363596" cy="0"/>
          </a:xfrm>
          <a:prstGeom prst="line">
            <a:avLst/>
          </a:prstGeom>
          <a:gradFill flip="none" rotWithShape="1">
            <a:gsLst>
              <a:gs pos="61000">
                <a:srgbClr val="048FEB">
                  <a:alpha val="0"/>
                </a:srgbClr>
              </a:gs>
              <a:gs pos="100000">
                <a:srgbClr val="048FEB">
                  <a:alpha val="32000"/>
                </a:srgbClr>
              </a:gs>
            </a:gsLst>
            <a:path path="circle">
              <a:fillToRect t="100000" r="100000"/>
            </a:path>
            <a:tileRect l="-100000" b="-100000"/>
          </a:gradFill>
          <a:ln w="25400" cap="rnd">
            <a:solidFill>
              <a:srgbClr val="3F403E"/>
            </a:solidFill>
          </a:ln>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5" idx="6"/>
          </p:cNvCxnSpPr>
          <p:nvPr/>
        </p:nvCxnSpPr>
        <p:spPr>
          <a:xfrm flipH="1">
            <a:off x="7828404" y="3429000"/>
            <a:ext cx="4363596" cy="0"/>
          </a:xfrm>
          <a:prstGeom prst="line">
            <a:avLst/>
          </a:prstGeom>
          <a:gradFill flip="none" rotWithShape="1">
            <a:gsLst>
              <a:gs pos="61000">
                <a:srgbClr val="048FEB">
                  <a:alpha val="0"/>
                </a:srgbClr>
              </a:gs>
              <a:gs pos="100000">
                <a:srgbClr val="048FEB">
                  <a:alpha val="32000"/>
                </a:srgbClr>
              </a:gs>
            </a:gsLst>
            <a:path path="circle">
              <a:fillToRect t="100000" r="100000"/>
            </a:path>
            <a:tileRect l="-100000" b="-100000"/>
          </a:gradFill>
          <a:ln w="25400" cap="rnd">
            <a:solidFill>
              <a:srgbClr val="3F403E"/>
            </a:solidFill>
          </a:ln>
          <a:effectLst/>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363596" y="1696598"/>
            <a:ext cx="3464808" cy="3464804"/>
          </a:xfrm>
          <a:prstGeom prst="ellipse">
            <a:avLst/>
          </a:prstGeom>
          <a:solidFill>
            <a:srgbClr val="F9FAFB"/>
          </a:solidFill>
          <a:ln w="25400">
            <a:noFill/>
          </a:ln>
          <a:effectLst>
            <a:outerShdw blurRad="63500" sx="101000" sy="101000" algn="ctr"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p:cNvSpPr/>
          <p:nvPr/>
        </p:nvSpPr>
        <p:spPr>
          <a:xfrm>
            <a:off x="4530225" y="1863227"/>
            <a:ext cx="3131550" cy="3131546"/>
          </a:xfrm>
          <a:prstGeom prst="ellipse">
            <a:avLst/>
          </a:prstGeom>
          <a:solidFill>
            <a:srgbClr val="012F8A"/>
          </a:solidFill>
          <a:ln w="63500">
            <a:noFill/>
          </a:ln>
          <a:effectLst>
            <a:outerShdw blurRad="127000" sx="101000" sy="101000" algn="c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566731" y="3630228"/>
            <a:ext cx="3181237" cy="2219647"/>
          </a:xfrm>
          <a:prstGeom prst="rect">
            <a:avLst/>
          </a:prstGeom>
          <a:noFill/>
          <a:ln>
            <a:noFill/>
          </a:ln>
          <a:effectLst/>
        </p:spPr>
        <p:txBody>
          <a:bodyPr wrap="square" rtlCol="0">
            <a:spAutoFit/>
          </a:bodyPr>
          <a:lstStyle/>
          <a:p>
            <a:pPr algn="ctr">
              <a:lnSpc>
                <a:spcPct val="130000"/>
              </a:lnSpc>
            </a:pPr>
            <a:r>
              <a:rPr lang="zh-CN" altLang="en-US" dirty="0">
                <a:solidFill>
                  <a:srgbClr val="3F403E"/>
                </a:solidFill>
              </a:rPr>
              <a:t>单击此处添加文本单击此处添加文本单击此处添加文单击文本单击此处添加文本</a:t>
            </a:r>
            <a:endParaRPr lang="en-US" altLang="zh-CN" dirty="0">
              <a:solidFill>
                <a:srgbClr val="3F403E"/>
              </a:solidFill>
            </a:endParaRPr>
          </a:p>
          <a:p>
            <a:pPr algn="ctr">
              <a:lnSpc>
                <a:spcPct val="130000"/>
              </a:lnSpc>
            </a:pPr>
            <a:r>
              <a:rPr lang="zh-CN" altLang="en-US" dirty="0">
                <a:solidFill>
                  <a:srgbClr val="3F403E"/>
                </a:solidFill>
              </a:rPr>
              <a:t>单击此处添加文本单击此处添加文本单击此处添加文本单击此处添加文本</a:t>
            </a:r>
            <a:endParaRPr lang="en-US" altLang="zh-CN" dirty="0">
              <a:solidFill>
                <a:srgbClr val="3F403E"/>
              </a:solidFill>
              <a:latin typeface="+mn-ea"/>
            </a:endParaRPr>
          </a:p>
        </p:txBody>
      </p:sp>
      <p:sp>
        <p:nvSpPr>
          <p:cNvPr id="13" name="文本框 12"/>
          <p:cNvSpPr txBox="1"/>
          <p:nvPr/>
        </p:nvSpPr>
        <p:spPr>
          <a:xfrm>
            <a:off x="8444032" y="3593893"/>
            <a:ext cx="3181237" cy="2219647"/>
          </a:xfrm>
          <a:prstGeom prst="rect">
            <a:avLst/>
          </a:prstGeom>
          <a:noFill/>
          <a:ln>
            <a:noFill/>
          </a:ln>
          <a:effectLst/>
        </p:spPr>
        <p:txBody>
          <a:bodyPr wrap="square" rtlCol="0">
            <a:spAutoFit/>
          </a:bodyPr>
          <a:lstStyle/>
          <a:p>
            <a:pPr algn="ctr">
              <a:lnSpc>
                <a:spcPct val="130000"/>
              </a:lnSpc>
            </a:pPr>
            <a:r>
              <a:rPr lang="zh-CN" altLang="en-US" dirty="0">
                <a:solidFill>
                  <a:srgbClr val="3F403E"/>
                </a:solidFill>
              </a:rPr>
              <a:t>单击此处添加文本单击此处添加文本单击此处添加文添加文本单击此处添加文本</a:t>
            </a:r>
            <a:endParaRPr lang="en-US" altLang="zh-CN" dirty="0">
              <a:solidFill>
                <a:srgbClr val="3F403E"/>
              </a:solidFill>
            </a:endParaRPr>
          </a:p>
          <a:p>
            <a:pPr algn="ctr">
              <a:lnSpc>
                <a:spcPct val="130000"/>
              </a:lnSpc>
            </a:pPr>
            <a:r>
              <a:rPr lang="zh-CN" altLang="en-US" dirty="0">
                <a:solidFill>
                  <a:srgbClr val="3F403E"/>
                </a:solidFill>
              </a:rPr>
              <a:t>单击此处添加文本单击此处添加文本单击此处添加文本单击此处添加文本</a:t>
            </a:r>
            <a:endParaRPr lang="en-US" altLang="zh-CN" dirty="0">
              <a:solidFill>
                <a:srgbClr val="3F403E"/>
              </a:solidFill>
              <a:latin typeface="+mn-ea"/>
            </a:endParaRPr>
          </a:p>
        </p:txBody>
      </p:sp>
      <p:sp>
        <p:nvSpPr>
          <p:cNvPr id="14" name="文本框 13"/>
          <p:cNvSpPr txBox="1"/>
          <p:nvPr/>
        </p:nvSpPr>
        <p:spPr>
          <a:xfrm>
            <a:off x="-4656" y="329505"/>
            <a:ext cx="12196656" cy="707886"/>
          </a:xfrm>
          <a:prstGeom prst="rect">
            <a:avLst/>
          </a:prstGeom>
          <a:solidFill>
            <a:srgbClr val="012F8A"/>
          </a:solidFill>
        </p:spPr>
        <p:txBody>
          <a:bodyPr wrap="square" rtlCol="0">
            <a:spAutoFit/>
          </a:bodyPr>
          <a:lstStyle>
            <a:defPPr>
              <a:defRPr lang="zh-CN"/>
            </a:defPPr>
            <a:lvl1pPr algn="ctr">
              <a:defRPr sz="4000" b="1">
                <a:solidFill>
                  <a:srgbClr val="FCFCFD"/>
                </a:solidFill>
                <a:latin typeface="+mj-ea"/>
                <a:ea typeface="+mj-ea"/>
              </a:defRPr>
            </a:lvl1pPr>
          </a:lstStyle>
          <a:p>
            <a:r>
              <a:rPr lang="zh-CN" altLang="en-US" dirty="0"/>
              <a:t>成果展示</a:t>
            </a:r>
          </a:p>
        </p:txBody>
      </p:sp>
      <p:sp>
        <p:nvSpPr>
          <p:cNvPr id="15" name="文本框 14"/>
          <p:cNvSpPr txBox="1"/>
          <p:nvPr/>
        </p:nvSpPr>
        <p:spPr>
          <a:xfrm>
            <a:off x="1302255" y="2864754"/>
            <a:ext cx="1620957" cy="523220"/>
          </a:xfrm>
          <a:prstGeom prst="rect">
            <a:avLst/>
          </a:prstGeom>
          <a:noFill/>
          <a:effectLst>
            <a:reflection endPos="35000" dir="5400000" sy="-100000" algn="bl" rotWithShape="0"/>
          </a:effectLst>
        </p:spPr>
        <p:txBody>
          <a:bodyPr wrap="none" rtlCol="0">
            <a:spAutoFit/>
            <a:scene3d>
              <a:camera prst="orthographicFront"/>
              <a:lightRig rig="threePt" dir="t"/>
            </a:scene3d>
            <a:sp3d>
              <a:bevelT w="0" h="0"/>
              <a:bevelB w="0" h="0"/>
            </a:sp3d>
          </a:bodyPr>
          <a:lstStyle/>
          <a:p>
            <a:r>
              <a:rPr lang="zh-CN" altLang="en-US" sz="2800" b="1" dirty="0">
                <a:solidFill>
                  <a:srgbClr val="3F403E"/>
                </a:solidFill>
                <a:latin typeface="+mj-ea"/>
                <a:ea typeface="+mj-ea"/>
              </a:rPr>
              <a:t>添加标题</a:t>
            </a:r>
          </a:p>
        </p:txBody>
      </p:sp>
      <p:sp>
        <p:nvSpPr>
          <p:cNvPr id="16" name="文本框 15"/>
          <p:cNvSpPr txBox="1"/>
          <p:nvPr/>
        </p:nvSpPr>
        <p:spPr>
          <a:xfrm>
            <a:off x="9160506" y="2864754"/>
            <a:ext cx="1620957" cy="523220"/>
          </a:xfrm>
          <a:prstGeom prst="rect">
            <a:avLst/>
          </a:prstGeom>
          <a:noFill/>
          <a:effectLst>
            <a:reflection endPos="35000" dir="5400000" sy="-100000" algn="bl" rotWithShape="0"/>
          </a:effectLst>
        </p:spPr>
        <p:txBody>
          <a:bodyPr wrap="none" rtlCol="0">
            <a:spAutoFit/>
            <a:scene3d>
              <a:camera prst="orthographicFront"/>
              <a:lightRig rig="threePt" dir="t"/>
            </a:scene3d>
            <a:sp3d>
              <a:bevelT w="0" h="0"/>
              <a:bevelB w="0" h="0"/>
            </a:sp3d>
          </a:bodyPr>
          <a:lstStyle/>
          <a:p>
            <a:r>
              <a:rPr lang="zh-CN" altLang="en-US" sz="2800" b="1" dirty="0">
                <a:solidFill>
                  <a:srgbClr val="3F403E"/>
                </a:solidFill>
                <a:latin typeface="+mj-ea"/>
                <a:ea typeface="+mj-ea"/>
              </a:rPr>
              <a:t>添加标题</a:t>
            </a:r>
          </a:p>
        </p:txBody>
      </p:sp>
      <p:sp>
        <p:nvSpPr>
          <p:cNvPr id="17" name="文本框 16"/>
          <p:cNvSpPr txBox="1"/>
          <p:nvPr/>
        </p:nvSpPr>
        <p:spPr>
          <a:xfrm>
            <a:off x="4472940" y="5453519"/>
            <a:ext cx="3246120" cy="430374"/>
          </a:xfrm>
          <a:prstGeom prst="rect">
            <a:avLst/>
          </a:prstGeom>
          <a:noFill/>
          <a:ln>
            <a:noFill/>
          </a:ln>
          <a:effectLst/>
        </p:spPr>
        <p:txBody>
          <a:bodyPr wrap="square" rtlCol="0">
            <a:spAutoFit/>
          </a:bodyPr>
          <a:lstStyle/>
          <a:p>
            <a:pPr algn="ctr">
              <a:lnSpc>
                <a:spcPct val="120000"/>
              </a:lnSpc>
            </a:pPr>
            <a:r>
              <a:rPr lang="en-US" altLang="zh-CN" sz="2000" b="1" dirty="0">
                <a:solidFill>
                  <a:srgbClr val="012F8A"/>
                </a:solidFill>
                <a:effectLst/>
                <a:latin typeface="+mj-ea"/>
                <a:ea typeface="+mj-ea"/>
              </a:rPr>
              <a:t>PUT A LITTLE TEXT</a:t>
            </a:r>
          </a:p>
        </p:txBody>
      </p:sp>
      <p:grpSp>
        <p:nvGrpSpPr>
          <p:cNvPr id="20" name="Group 187"/>
          <p:cNvGrpSpPr>
            <a:grpSpLocks noChangeAspect="1"/>
          </p:cNvGrpSpPr>
          <p:nvPr/>
        </p:nvGrpSpPr>
        <p:grpSpPr bwMode="auto">
          <a:xfrm>
            <a:off x="5320780" y="2656114"/>
            <a:ext cx="1550441" cy="1545772"/>
            <a:chOff x="1262" y="2962"/>
            <a:chExt cx="332" cy="331"/>
          </a:xfrm>
          <a:solidFill>
            <a:schemeClr val="bg1"/>
          </a:solidFill>
          <a:effectLst>
            <a:outerShdw blurRad="127000" sx="101000" sy="101000" algn="ctr" rotWithShape="0">
              <a:srgbClr val="969F98">
                <a:alpha val="40000"/>
              </a:srgbClr>
            </a:outerShdw>
          </a:effectLst>
        </p:grpSpPr>
        <p:sp>
          <p:nvSpPr>
            <p:cNvPr id="21" name="Freeform 188"/>
            <p:cNvSpPr>
              <a:spLocks noEditPoints="1"/>
            </p:cNvSpPr>
            <p:nvPr/>
          </p:nvSpPr>
          <p:spPr bwMode="auto">
            <a:xfrm>
              <a:off x="1262" y="2962"/>
              <a:ext cx="332" cy="331"/>
            </a:xfrm>
            <a:custGeom>
              <a:avLst/>
              <a:gdLst>
                <a:gd name="T0" fmla="*/ 1346 w 1532"/>
                <a:gd name="T1" fmla="*/ 587 h 1532"/>
                <a:gd name="T2" fmla="*/ 1366 w 1532"/>
                <a:gd name="T3" fmla="*/ 394 h 1532"/>
                <a:gd name="T4" fmla="*/ 1260 w 1532"/>
                <a:gd name="T5" fmla="*/ 177 h 1532"/>
                <a:gd name="T6" fmla="*/ 1139 w 1532"/>
                <a:gd name="T7" fmla="*/ 167 h 1532"/>
                <a:gd name="T8" fmla="*/ 942 w 1532"/>
                <a:gd name="T9" fmla="*/ 186 h 1532"/>
                <a:gd name="T10" fmla="*/ 830 w 1532"/>
                <a:gd name="T11" fmla="*/ 0 h 1532"/>
                <a:gd name="T12" fmla="*/ 602 w 1532"/>
                <a:gd name="T13" fmla="*/ 79 h 1532"/>
                <a:gd name="T14" fmla="*/ 480 w 1532"/>
                <a:gd name="T15" fmla="*/ 232 h 1532"/>
                <a:gd name="T16" fmla="*/ 337 w 1532"/>
                <a:gd name="T17" fmla="*/ 151 h 1532"/>
                <a:gd name="T18" fmla="*/ 174 w 1532"/>
                <a:gd name="T19" fmla="*/ 274 h 1532"/>
                <a:gd name="T20" fmla="*/ 228 w 1532"/>
                <a:gd name="T21" fmla="*/ 486 h 1532"/>
                <a:gd name="T22" fmla="*/ 79 w 1532"/>
                <a:gd name="T23" fmla="*/ 609 h 1532"/>
                <a:gd name="T24" fmla="*/ 0 w 1532"/>
                <a:gd name="T25" fmla="*/ 837 h 1532"/>
                <a:gd name="T26" fmla="*/ 188 w 1532"/>
                <a:gd name="T27" fmla="*/ 949 h 1532"/>
                <a:gd name="T28" fmla="*/ 169 w 1532"/>
                <a:gd name="T29" fmla="*/ 1141 h 1532"/>
                <a:gd name="T30" fmla="*/ 274 w 1532"/>
                <a:gd name="T31" fmla="*/ 1358 h 1532"/>
                <a:gd name="T32" fmla="*/ 396 w 1532"/>
                <a:gd name="T33" fmla="*/ 1368 h 1532"/>
                <a:gd name="T34" fmla="*/ 587 w 1532"/>
                <a:gd name="T35" fmla="*/ 1346 h 1532"/>
                <a:gd name="T36" fmla="*/ 698 w 1532"/>
                <a:gd name="T37" fmla="*/ 1532 h 1532"/>
                <a:gd name="T38" fmla="*/ 927 w 1532"/>
                <a:gd name="T39" fmla="*/ 1453 h 1532"/>
                <a:gd name="T40" fmla="*/ 1049 w 1532"/>
                <a:gd name="T41" fmla="*/ 1302 h 1532"/>
                <a:gd name="T42" fmla="*/ 1193 w 1532"/>
                <a:gd name="T43" fmla="*/ 1383 h 1532"/>
                <a:gd name="T44" fmla="*/ 1355 w 1532"/>
                <a:gd name="T45" fmla="*/ 1260 h 1532"/>
                <a:gd name="T46" fmla="*/ 1302 w 1532"/>
                <a:gd name="T47" fmla="*/ 1049 h 1532"/>
                <a:gd name="T48" fmla="*/ 1453 w 1532"/>
                <a:gd name="T49" fmla="*/ 927 h 1532"/>
                <a:gd name="T50" fmla="*/ 1532 w 1532"/>
                <a:gd name="T51" fmla="*/ 699 h 1532"/>
                <a:gd name="T52" fmla="*/ 1446 w 1532"/>
                <a:gd name="T53" fmla="*/ 834 h 1532"/>
                <a:gd name="T54" fmla="*/ 1305 w 1532"/>
                <a:gd name="T55" fmla="*/ 864 h 1532"/>
                <a:gd name="T56" fmla="*/ 1214 w 1532"/>
                <a:gd name="T57" fmla="*/ 1030 h 1532"/>
                <a:gd name="T58" fmla="*/ 1295 w 1532"/>
                <a:gd name="T59" fmla="*/ 1189 h 1532"/>
                <a:gd name="T60" fmla="*/ 1199 w 1532"/>
                <a:gd name="T61" fmla="*/ 1295 h 1532"/>
                <a:gd name="T62" fmla="*/ 1188 w 1532"/>
                <a:gd name="T63" fmla="*/ 1296 h 1532"/>
                <a:gd name="T64" fmla="*/ 1030 w 1532"/>
                <a:gd name="T65" fmla="*/ 1215 h 1532"/>
                <a:gd name="T66" fmla="*/ 864 w 1532"/>
                <a:gd name="T67" fmla="*/ 1305 h 1532"/>
                <a:gd name="T68" fmla="*/ 833 w 1532"/>
                <a:gd name="T69" fmla="*/ 1446 h 1532"/>
                <a:gd name="T70" fmla="*/ 690 w 1532"/>
                <a:gd name="T71" fmla="*/ 1439 h 1532"/>
                <a:gd name="T72" fmla="*/ 636 w 1532"/>
                <a:gd name="T73" fmla="*/ 1270 h 1532"/>
                <a:gd name="T74" fmla="*/ 483 w 1532"/>
                <a:gd name="T75" fmla="*/ 1211 h 1532"/>
                <a:gd name="T76" fmla="*/ 346 w 1532"/>
                <a:gd name="T77" fmla="*/ 1299 h 1532"/>
                <a:gd name="T78" fmla="*/ 335 w 1532"/>
                <a:gd name="T79" fmla="*/ 1298 h 1532"/>
                <a:gd name="T80" fmla="*/ 239 w 1532"/>
                <a:gd name="T81" fmla="*/ 1191 h 1532"/>
                <a:gd name="T82" fmla="*/ 320 w 1532"/>
                <a:gd name="T83" fmla="*/ 1034 h 1532"/>
                <a:gd name="T84" fmla="*/ 229 w 1532"/>
                <a:gd name="T85" fmla="*/ 868 h 1532"/>
                <a:gd name="T86" fmla="*/ 86 w 1532"/>
                <a:gd name="T87" fmla="*/ 837 h 1532"/>
                <a:gd name="T88" fmla="*/ 93 w 1532"/>
                <a:gd name="T89" fmla="*/ 694 h 1532"/>
                <a:gd name="T90" fmla="*/ 262 w 1532"/>
                <a:gd name="T91" fmla="*/ 639 h 1532"/>
                <a:gd name="T92" fmla="*/ 314 w 1532"/>
                <a:gd name="T93" fmla="*/ 458 h 1532"/>
                <a:gd name="T94" fmla="*/ 236 w 1532"/>
                <a:gd name="T95" fmla="*/ 335 h 1532"/>
                <a:gd name="T96" fmla="*/ 337 w 1532"/>
                <a:gd name="T97" fmla="*/ 237 h 1532"/>
                <a:gd name="T98" fmla="*/ 452 w 1532"/>
                <a:gd name="T99" fmla="*/ 318 h 1532"/>
                <a:gd name="T100" fmla="*/ 633 w 1532"/>
                <a:gd name="T101" fmla="*/ 263 h 1532"/>
                <a:gd name="T102" fmla="*/ 688 w 1532"/>
                <a:gd name="T103" fmla="*/ 93 h 1532"/>
                <a:gd name="T104" fmla="*/ 831 w 1532"/>
                <a:gd name="T105" fmla="*/ 86 h 1532"/>
                <a:gd name="T106" fmla="*/ 862 w 1532"/>
                <a:gd name="T107" fmla="*/ 227 h 1532"/>
                <a:gd name="T108" fmla="*/ 1031 w 1532"/>
                <a:gd name="T109" fmla="*/ 318 h 1532"/>
                <a:gd name="T110" fmla="*/ 1188 w 1532"/>
                <a:gd name="T111" fmla="*/ 237 h 1532"/>
                <a:gd name="T112" fmla="*/ 1199 w 1532"/>
                <a:gd name="T113" fmla="*/ 238 h 1532"/>
                <a:gd name="T114" fmla="*/ 1296 w 1532"/>
                <a:gd name="T115" fmla="*/ 344 h 1532"/>
                <a:gd name="T116" fmla="*/ 1215 w 1532"/>
                <a:gd name="T117" fmla="*/ 502 h 1532"/>
                <a:gd name="T118" fmla="*/ 1305 w 1532"/>
                <a:gd name="T119" fmla="*/ 668 h 1532"/>
                <a:gd name="T120" fmla="*/ 1446 w 1532"/>
                <a:gd name="T121" fmla="*/ 699 h 1532"/>
                <a:gd name="T122" fmla="*/ 1446 w 1532"/>
                <a:gd name="T123" fmla="*/ 834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32" h="1532">
                  <a:moveTo>
                    <a:pt x="1453" y="605"/>
                  </a:moveTo>
                  <a:cubicBezTo>
                    <a:pt x="1346" y="587"/>
                    <a:pt x="1346" y="587"/>
                    <a:pt x="1346" y="587"/>
                  </a:cubicBezTo>
                  <a:cubicBezTo>
                    <a:pt x="1335" y="551"/>
                    <a:pt x="1320" y="516"/>
                    <a:pt x="1303" y="483"/>
                  </a:cubicBezTo>
                  <a:cubicBezTo>
                    <a:pt x="1366" y="394"/>
                    <a:pt x="1366" y="394"/>
                    <a:pt x="1366" y="394"/>
                  </a:cubicBezTo>
                  <a:cubicBezTo>
                    <a:pt x="1393" y="357"/>
                    <a:pt x="1389" y="305"/>
                    <a:pt x="1356" y="272"/>
                  </a:cubicBezTo>
                  <a:cubicBezTo>
                    <a:pt x="1260" y="177"/>
                    <a:pt x="1260" y="177"/>
                    <a:pt x="1260" y="177"/>
                  </a:cubicBezTo>
                  <a:cubicBezTo>
                    <a:pt x="1243" y="159"/>
                    <a:pt x="1219" y="149"/>
                    <a:pt x="1194" y="149"/>
                  </a:cubicBezTo>
                  <a:cubicBezTo>
                    <a:pt x="1174" y="149"/>
                    <a:pt x="1155" y="155"/>
                    <a:pt x="1139" y="167"/>
                  </a:cubicBezTo>
                  <a:cubicBezTo>
                    <a:pt x="1050" y="230"/>
                    <a:pt x="1050" y="230"/>
                    <a:pt x="1050" y="230"/>
                  </a:cubicBezTo>
                  <a:cubicBezTo>
                    <a:pt x="1015" y="212"/>
                    <a:pt x="979" y="197"/>
                    <a:pt x="942" y="186"/>
                  </a:cubicBezTo>
                  <a:cubicBezTo>
                    <a:pt x="924" y="79"/>
                    <a:pt x="924" y="79"/>
                    <a:pt x="924" y="79"/>
                  </a:cubicBezTo>
                  <a:cubicBezTo>
                    <a:pt x="916" y="34"/>
                    <a:pt x="877" y="0"/>
                    <a:pt x="830" y="0"/>
                  </a:cubicBezTo>
                  <a:cubicBezTo>
                    <a:pt x="696" y="0"/>
                    <a:pt x="696" y="0"/>
                    <a:pt x="696" y="0"/>
                  </a:cubicBezTo>
                  <a:cubicBezTo>
                    <a:pt x="649" y="0"/>
                    <a:pt x="610" y="34"/>
                    <a:pt x="602" y="79"/>
                  </a:cubicBezTo>
                  <a:cubicBezTo>
                    <a:pt x="584" y="188"/>
                    <a:pt x="584" y="188"/>
                    <a:pt x="584" y="188"/>
                  </a:cubicBezTo>
                  <a:cubicBezTo>
                    <a:pt x="548" y="199"/>
                    <a:pt x="513" y="214"/>
                    <a:pt x="480" y="232"/>
                  </a:cubicBezTo>
                  <a:cubicBezTo>
                    <a:pt x="392" y="169"/>
                    <a:pt x="392" y="169"/>
                    <a:pt x="392" y="169"/>
                  </a:cubicBezTo>
                  <a:cubicBezTo>
                    <a:pt x="376" y="157"/>
                    <a:pt x="356" y="151"/>
                    <a:pt x="337" y="151"/>
                  </a:cubicBezTo>
                  <a:cubicBezTo>
                    <a:pt x="311" y="151"/>
                    <a:pt x="287" y="161"/>
                    <a:pt x="270" y="179"/>
                  </a:cubicBezTo>
                  <a:cubicBezTo>
                    <a:pt x="174" y="274"/>
                    <a:pt x="174" y="274"/>
                    <a:pt x="174" y="274"/>
                  </a:cubicBezTo>
                  <a:cubicBezTo>
                    <a:pt x="141" y="307"/>
                    <a:pt x="137" y="358"/>
                    <a:pt x="164" y="396"/>
                  </a:cubicBezTo>
                  <a:cubicBezTo>
                    <a:pt x="228" y="486"/>
                    <a:pt x="228" y="486"/>
                    <a:pt x="228" y="486"/>
                  </a:cubicBezTo>
                  <a:cubicBezTo>
                    <a:pt x="210" y="520"/>
                    <a:pt x="196" y="555"/>
                    <a:pt x="185" y="591"/>
                  </a:cubicBezTo>
                  <a:cubicBezTo>
                    <a:pt x="79" y="609"/>
                    <a:pt x="79" y="609"/>
                    <a:pt x="79" y="609"/>
                  </a:cubicBezTo>
                  <a:cubicBezTo>
                    <a:pt x="33" y="616"/>
                    <a:pt x="0" y="656"/>
                    <a:pt x="0" y="702"/>
                  </a:cubicBezTo>
                  <a:cubicBezTo>
                    <a:pt x="0" y="837"/>
                    <a:pt x="0" y="837"/>
                    <a:pt x="0" y="837"/>
                  </a:cubicBezTo>
                  <a:cubicBezTo>
                    <a:pt x="0" y="883"/>
                    <a:pt x="33" y="923"/>
                    <a:pt x="79" y="930"/>
                  </a:cubicBezTo>
                  <a:cubicBezTo>
                    <a:pt x="188" y="949"/>
                    <a:pt x="188" y="949"/>
                    <a:pt x="188" y="949"/>
                  </a:cubicBezTo>
                  <a:cubicBezTo>
                    <a:pt x="199" y="985"/>
                    <a:pt x="214" y="1020"/>
                    <a:pt x="232" y="1053"/>
                  </a:cubicBezTo>
                  <a:cubicBezTo>
                    <a:pt x="169" y="1141"/>
                    <a:pt x="169" y="1141"/>
                    <a:pt x="169" y="1141"/>
                  </a:cubicBezTo>
                  <a:cubicBezTo>
                    <a:pt x="142" y="1178"/>
                    <a:pt x="146" y="1230"/>
                    <a:pt x="179" y="1262"/>
                  </a:cubicBezTo>
                  <a:cubicBezTo>
                    <a:pt x="274" y="1358"/>
                    <a:pt x="274" y="1358"/>
                    <a:pt x="274" y="1358"/>
                  </a:cubicBezTo>
                  <a:cubicBezTo>
                    <a:pt x="292" y="1376"/>
                    <a:pt x="316" y="1386"/>
                    <a:pt x="341" y="1386"/>
                  </a:cubicBezTo>
                  <a:cubicBezTo>
                    <a:pt x="361" y="1386"/>
                    <a:pt x="380" y="1380"/>
                    <a:pt x="396" y="1368"/>
                  </a:cubicBezTo>
                  <a:cubicBezTo>
                    <a:pt x="486" y="1304"/>
                    <a:pt x="486" y="1304"/>
                    <a:pt x="486" y="1304"/>
                  </a:cubicBezTo>
                  <a:cubicBezTo>
                    <a:pt x="518" y="1321"/>
                    <a:pt x="552" y="1335"/>
                    <a:pt x="587" y="1346"/>
                  </a:cubicBezTo>
                  <a:cubicBezTo>
                    <a:pt x="605" y="1453"/>
                    <a:pt x="605" y="1453"/>
                    <a:pt x="605" y="1453"/>
                  </a:cubicBezTo>
                  <a:cubicBezTo>
                    <a:pt x="612" y="1499"/>
                    <a:pt x="652" y="1532"/>
                    <a:pt x="698" y="1532"/>
                  </a:cubicBezTo>
                  <a:cubicBezTo>
                    <a:pt x="833" y="1532"/>
                    <a:pt x="833" y="1532"/>
                    <a:pt x="833" y="1532"/>
                  </a:cubicBezTo>
                  <a:cubicBezTo>
                    <a:pt x="880" y="1532"/>
                    <a:pt x="919" y="1499"/>
                    <a:pt x="927" y="1453"/>
                  </a:cubicBezTo>
                  <a:cubicBezTo>
                    <a:pt x="945" y="1346"/>
                    <a:pt x="945" y="1346"/>
                    <a:pt x="945" y="1346"/>
                  </a:cubicBezTo>
                  <a:cubicBezTo>
                    <a:pt x="981" y="1334"/>
                    <a:pt x="1016" y="1320"/>
                    <a:pt x="1049" y="1302"/>
                  </a:cubicBezTo>
                  <a:cubicBezTo>
                    <a:pt x="1138" y="1366"/>
                    <a:pt x="1138" y="1366"/>
                    <a:pt x="1138" y="1366"/>
                  </a:cubicBezTo>
                  <a:cubicBezTo>
                    <a:pt x="1154" y="1377"/>
                    <a:pt x="1173" y="1383"/>
                    <a:pt x="1193" y="1383"/>
                  </a:cubicBezTo>
                  <a:cubicBezTo>
                    <a:pt x="1218" y="1383"/>
                    <a:pt x="1242" y="1373"/>
                    <a:pt x="1260" y="1356"/>
                  </a:cubicBezTo>
                  <a:cubicBezTo>
                    <a:pt x="1355" y="1260"/>
                    <a:pt x="1355" y="1260"/>
                    <a:pt x="1355" y="1260"/>
                  </a:cubicBezTo>
                  <a:cubicBezTo>
                    <a:pt x="1388" y="1228"/>
                    <a:pt x="1392" y="1176"/>
                    <a:pt x="1365" y="1138"/>
                  </a:cubicBezTo>
                  <a:cubicBezTo>
                    <a:pt x="1302" y="1049"/>
                    <a:pt x="1302" y="1049"/>
                    <a:pt x="1302" y="1049"/>
                  </a:cubicBezTo>
                  <a:cubicBezTo>
                    <a:pt x="1320" y="1016"/>
                    <a:pt x="1334" y="981"/>
                    <a:pt x="1345" y="945"/>
                  </a:cubicBezTo>
                  <a:cubicBezTo>
                    <a:pt x="1453" y="927"/>
                    <a:pt x="1453" y="927"/>
                    <a:pt x="1453" y="927"/>
                  </a:cubicBezTo>
                  <a:cubicBezTo>
                    <a:pt x="1499" y="919"/>
                    <a:pt x="1532" y="880"/>
                    <a:pt x="1532" y="834"/>
                  </a:cubicBezTo>
                  <a:cubicBezTo>
                    <a:pt x="1532" y="699"/>
                    <a:pt x="1532" y="699"/>
                    <a:pt x="1532" y="699"/>
                  </a:cubicBezTo>
                  <a:cubicBezTo>
                    <a:pt x="1532" y="653"/>
                    <a:pt x="1499" y="613"/>
                    <a:pt x="1453" y="605"/>
                  </a:cubicBezTo>
                  <a:close/>
                  <a:moveTo>
                    <a:pt x="1446" y="834"/>
                  </a:moveTo>
                  <a:cubicBezTo>
                    <a:pt x="1446" y="838"/>
                    <a:pt x="1443" y="841"/>
                    <a:pt x="1439" y="842"/>
                  </a:cubicBezTo>
                  <a:cubicBezTo>
                    <a:pt x="1305" y="864"/>
                    <a:pt x="1305" y="864"/>
                    <a:pt x="1305" y="864"/>
                  </a:cubicBezTo>
                  <a:cubicBezTo>
                    <a:pt x="1288" y="867"/>
                    <a:pt x="1274" y="880"/>
                    <a:pt x="1270" y="896"/>
                  </a:cubicBezTo>
                  <a:cubicBezTo>
                    <a:pt x="1258" y="943"/>
                    <a:pt x="1239" y="988"/>
                    <a:pt x="1214" y="1030"/>
                  </a:cubicBezTo>
                  <a:cubicBezTo>
                    <a:pt x="1206" y="1045"/>
                    <a:pt x="1206" y="1063"/>
                    <a:pt x="1216" y="1077"/>
                  </a:cubicBezTo>
                  <a:cubicBezTo>
                    <a:pt x="1295" y="1189"/>
                    <a:pt x="1295" y="1189"/>
                    <a:pt x="1295" y="1189"/>
                  </a:cubicBezTo>
                  <a:cubicBezTo>
                    <a:pt x="1298" y="1192"/>
                    <a:pt x="1297" y="1197"/>
                    <a:pt x="1294" y="1199"/>
                  </a:cubicBezTo>
                  <a:cubicBezTo>
                    <a:pt x="1199" y="1295"/>
                    <a:pt x="1199" y="1295"/>
                    <a:pt x="1199" y="1295"/>
                  </a:cubicBezTo>
                  <a:cubicBezTo>
                    <a:pt x="1197" y="1297"/>
                    <a:pt x="1195" y="1297"/>
                    <a:pt x="1193" y="1297"/>
                  </a:cubicBezTo>
                  <a:cubicBezTo>
                    <a:pt x="1191" y="1297"/>
                    <a:pt x="1189" y="1297"/>
                    <a:pt x="1188" y="1296"/>
                  </a:cubicBezTo>
                  <a:cubicBezTo>
                    <a:pt x="1077" y="1217"/>
                    <a:pt x="1077" y="1217"/>
                    <a:pt x="1077" y="1217"/>
                  </a:cubicBezTo>
                  <a:cubicBezTo>
                    <a:pt x="1063" y="1207"/>
                    <a:pt x="1045" y="1206"/>
                    <a:pt x="1030" y="1215"/>
                  </a:cubicBezTo>
                  <a:cubicBezTo>
                    <a:pt x="988" y="1240"/>
                    <a:pt x="943" y="1258"/>
                    <a:pt x="896" y="1270"/>
                  </a:cubicBezTo>
                  <a:cubicBezTo>
                    <a:pt x="879" y="1275"/>
                    <a:pt x="867" y="1288"/>
                    <a:pt x="864" y="1305"/>
                  </a:cubicBezTo>
                  <a:cubicBezTo>
                    <a:pt x="842" y="1439"/>
                    <a:pt x="842" y="1439"/>
                    <a:pt x="842" y="1439"/>
                  </a:cubicBezTo>
                  <a:cubicBezTo>
                    <a:pt x="841" y="1444"/>
                    <a:pt x="837" y="1446"/>
                    <a:pt x="833" y="1446"/>
                  </a:cubicBezTo>
                  <a:cubicBezTo>
                    <a:pt x="699" y="1446"/>
                    <a:pt x="699" y="1446"/>
                    <a:pt x="699" y="1446"/>
                  </a:cubicBezTo>
                  <a:cubicBezTo>
                    <a:pt x="694" y="1446"/>
                    <a:pt x="691" y="1444"/>
                    <a:pt x="690" y="1439"/>
                  </a:cubicBezTo>
                  <a:cubicBezTo>
                    <a:pt x="668" y="1305"/>
                    <a:pt x="668" y="1305"/>
                    <a:pt x="668" y="1305"/>
                  </a:cubicBezTo>
                  <a:cubicBezTo>
                    <a:pt x="665" y="1288"/>
                    <a:pt x="652" y="1275"/>
                    <a:pt x="636" y="1270"/>
                  </a:cubicBezTo>
                  <a:cubicBezTo>
                    <a:pt x="590" y="1259"/>
                    <a:pt x="546" y="1240"/>
                    <a:pt x="505" y="1217"/>
                  </a:cubicBezTo>
                  <a:cubicBezTo>
                    <a:pt x="498" y="1213"/>
                    <a:pt x="491" y="1211"/>
                    <a:pt x="483" y="1211"/>
                  </a:cubicBezTo>
                  <a:cubicBezTo>
                    <a:pt x="475" y="1211"/>
                    <a:pt x="466" y="1213"/>
                    <a:pt x="458" y="1219"/>
                  </a:cubicBezTo>
                  <a:cubicBezTo>
                    <a:pt x="346" y="1299"/>
                    <a:pt x="346" y="1299"/>
                    <a:pt x="346" y="1299"/>
                  </a:cubicBezTo>
                  <a:cubicBezTo>
                    <a:pt x="345" y="1300"/>
                    <a:pt x="343" y="1300"/>
                    <a:pt x="341" y="1300"/>
                  </a:cubicBezTo>
                  <a:cubicBezTo>
                    <a:pt x="340" y="1300"/>
                    <a:pt x="338" y="1300"/>
                    <a:pt x="335" y="1298"/>
                  </a:cubicBezTo>
                  <a:cubicBezTo>
                    <a:pt x="240" y="1202"/>
                    <a:pt x="240" y="1202"/>
                    <a:pt x="240" y="1202"/>
                  </a:cubicBezTo>
                  <a:cubicBezTo>
                    <a:pt x="237" y="1199"/>
                    <a:pt x="237" y="1195"/>
                    <a:pt x="239" y="1191"/>
                  </a:cubicBezTo>
                  <a:cubicBezTo>
                    <a:pt x="318" y="1081"/>
                    <a:pt x="318" y="1081"/>
                    <a:pt x="318" y="1081"/>
                  </a:cubicBezTo>
                  <a:cubicBezTo>
                    <a:pt x="328" y="1067"/>
                    <a:pt x="328" y="1048"/>
                    <a:pt x="320" y="1034"/>
                  </a:cubicBezTo>
                  <a:cubicBezTo>
                    <a:pt x="295" y="992"/>
                    <a:pt x="276" y="947"/>
                    <a:pt x="263" y="900"/>
                  </a:cubicBezTo>
                  <a:cubicBezTo>
                    <a:pt x="259" y="884"/>
                    <a:pt x="245" y="871"/>
                    <a:pt x="229" y="868"/>
                  </a:cubicBezTo>
                  <a:cubicBezTo>
                    <a:pt x="93" y="845"/>
                    <a:pt x="93" y="845"/>
                    <a:pt x="93" y="845"/>
                  </a:cubicBezTo>
                  <a:cubicBezTo>
                    <a:pt x="89" y="845"/>
                    <a:pt x="86" y="841"/>
                    <a:pt x="86" y="837"/>
                  </a:cubicBezTo>
                  <a:cubicBezTo>
                    <a:pt x="86" y="702"/>
                    <a:pt x="86" y="702"/>
                    <a:pt x="86" y="702"/>
                  </a:cubicBezTo>
                  <a:cubicBezTo>
                    <a:pt x="86" y="698"/>
                    <a:pt x="89" y="694"/>
                    <a:pt x="93" y="694"/>
                  </a:cubicBezTo>
                  <a:cubicBezTo>
                    <a:pt x="227" y="671"/>
                    <a:pt x="227" y="671"/>
                    <a:pt x="227" y="671"/>
                  </a:cubicBezTo>
                  <a:cubicBezTo>
                    <a:pt x="244" y="669"/>
                    <a:pt x="258" y="656"/>
                    <a:pt x="262" y="639"/>
                  </a:cubicBezTo>
                  <a:cubicBezTo>
                    <a:pt x="274" y="592"/>
                    <a:pt x="292" y="547"/>
                    <a:pt x="316" y="505"/>
                  </a:cubicBezTo>
                  <a:cubicBezTo>
                    <a:pt x="325" y="490"/>
                    <a:pt x="324" y="472"/>
                    <a:pt x="314" y="458"/>
                  </a:cubicBezTo>
                  <a:cubicBezTo>
                    <a:pt x="235" y="346"/>
                    <a:pt x="235" y="346"/>
                    <a:pt x="235" y="346"/>
                  </a:cubicBezTo>
                  <a:cubicBezTo>
                    <a:pt x="232" y="343"/>
                    <a:pt x="233" y="338"/>
                    <a:pt x="236" y="335"/>
                  </a:cubicBezTo>
                  <a:cubicBezTo>
                    <a:pt x="331" y="240"/>
                    <a:pt x="331" y="240"/>
                    <a:pt x="331" y="240"/>
                  </a:cubicBezTo>
                  <a:cubicBezTo>
                    <a:pt x="333" y="238"/>
                    <a:pt x="335" y="237"/>
                    <a:pt x="337" y="237"/>
                  </a:cubicBezTo>
                  <a:cubicBezTo>
                    <a:pt x="339" y="237"/>
                    <a:pt x="340" y="238"/>
                    <a:pt x="342" y="239"/>
                  </a:cubicBezTo>
                  <a:cubicBezTo>
                    <a:pt x="452" y="318"/>
                    <a:pt x="452" y="318"/>
                    <a:pt x="452" y="318"/>
                  </a:cubicBezTo>
                  <a:cubicBezTo>
                    <a:pt x="466" y="328"/>
                    <a:pt x="485" y="328"/>
                    <a:pt x="500" y="320"/>
                  </a:cubicBezTo>
                  <a:cubicBezTo>
                    <a:pt x="541" y="295"/>
                    <a:pt x="586" y="276"/>
                    <a:pt x="633" y="263"/>
                  </a:cubicBezTo>
                  <a:cubicBezTo>
                    <a:pt x="650" y="259"/>
                    <a:pt x="662" y="245"/>
                    <a:pt x="665" y="229"/>
                  </a:cubicBezTo>
                  <a:cubicBezTo>
                    <a:pt x="688" y="93"/>
                    <a:pt x="688" y="93"/>
                    <a:pt x="688" y="93"/>
                  </a:cubicBezTo>
                  <a:cubicBezTo>
                    <a:pt x="689" y="89"/>
                    <a:pt x="692" y="86"/>
                    <a:pt x="696" y="86"/>
                  </a:cubicBezTo>
                  <a:cubicBezTo>
                    <a:pt x="831" y="86"/>
                    <a:pt x="831" y="86"/>
                    <a:pt x="831" y="86"/>
                  </a:cubicBezTo>
                  <a:cubicBezTo>
                    <a:pt x="835" y="86"/>
                    <a:pt x="839" y="89"/>
                    <a:pt x="839" y="93"/>
                  </a:cubicBezTo>
                  <a:cubicBezTo>
                    <a:pt x="862" y="227"/>
                    <a:pt x="862" y="227"/>
                    <a:pt x="862" y="227"/>
                  </a:cubicBezTo>
                  <a:cubicBezTo>
                    <a:pt x="865" y="244"/>
                    <a:pt x="877" y="258"/>
                    <a:pt x="894" y="262"/>
                  </a:cubicBezTo>
                  <a:cubicBezTo>
                    <a:pt x="942" y="274"/>
                    <a:pt x="988" y="293"/>
                    <a:pt x="1031" y="318"/>
                  </a:cubicBezTo>
                  <a:cubicBezTo>
                    <a:pt x="1046" y="327"/>
                    <a:pt x="1064" y="326"/>
                    <a:pt x="1078" y="316"/>
                  </a:cubicBezTo>
                  <a:cubicBezTo>
                    <a:pt x="1188" y="237"/>
                    <a:pt x="1188" y="237"/>
                    <a:pt x="1188" y="237"/>
                  </a:cubicBezTo>
                  <a:cubicBezTo>
                    <a:pt x="1190" y="236"/>
                    <a:pt x="1192" y="235"/>
                    <a:pt x="1193" y="235"/>
                  </a:cubicBezTo>
                  <a:cubicBezTo>
                    <a:pt x="1195" y="235"/>
                    <a:pt x="1197" y="236"/>
                    <a:pt x="1199" y="238"/>
                  </a:cubicBezTo>
                  <a:cubicBezTo>
                    <a:pt x="1295" y="333"/>
                    <a:pt x="1295" y="333"/>
                    <a:pt x="1295" y="333"/>
                  </a:cubicBezTo>
                  <a:cubicBezTo>
                    <a:pt x="1298" y="336"/>
                    <a:pt x="1298" y="341"/>
                    <a:pt x="1296" y="344"/>
                  </a:cubicBezTo>
                  <a:cubicBezTo>
                    <a:pt x="1217" y="455"/>
                    <a:pt x="1217" y="455"/>
                    <a:pt x="1217" y="455"/>
                  </a:cubicBezTo>
                  <a:cubicBezTo>
                    <a:pt x="1207" y="469"/>
                    <a:pt x="1206" y="487"/>
                    <a:pt x="1215" y="502"/>
                  </a:cubicBezTo>
                  <a:cubicBezTo>
                    <a:pt x="1240" y="544"/>
                    <a:pt x="1258" y="589"/>
                    <a:pt x="1270" y="636"/>
                  </a:cubicBezTo>
                  <a:cubicBezTo>
                    <a:pt x="1275" y="653"/>
                    <a:pt x="1288" y="665"/>
                    <a:pt x="1305" y="668"/>
                  </a:cubicBezTo>
                  <a:cubicBezTo>
                    <a:pt x="1439" y="691"/>
                    <a:pt x="1439" y="691"/>
                    <a:pt x="1439" y="691"/>
                  </a:cubicBezTo>
                  <a:cubicBezTo>
                    <a:pt x="1444" y="691"/>
                    <a:pt x="1446" y="695"/>
                    <a:pt x="1446" y="699"/>
                  </a:cubicBezTo>
                  <a:cubicBezTo>
                    <a:pt x="1446" y="834"/>
                    <a:pt x="1446" y="834"/>
                    <a:pt x="1446" y="834"/>
                  </a:cubicBezTo>
                  <a:close/>
                  <a:moveTo>
                    <a:pt x="1446" y="834"/>
                  </a:moveTo>
                  <a:cubicBezTo>
                    <a:pt x="1446" y="834"/>
                    <a:pt x="1446" y="834"/>
                    <a:pt x="1446" y="83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89"/>
            <p:cNvSpPr>
              <a:spLocks noEditPoints="1"/>
            </p:cNvSpPr>
            <p:nvPr/>
          </p:nvSpPr>
          <p:spPr bwMode="auto">
            <a:xfrm>
              <a:off x="1357" y="3056"/>
              <a:ext cx="143" cy="143"/>
            </a:xfrm>
            <a:custGeom>
              <a:avLst/>
              <a:gdLst>
                <a:gd name="T0" fmla="*/ 330 w 661"/>
                <a:gd name="T1" fmla="*/ 0 h 661"/>
                <a:gd name="T2" fmla="*/ 0 w 661"/>
                <a:gd name="T3" fmla="*/ 330 h 661"/>
                <a:gd name="T4" fmla="*/ 330 w 661"/>
                <a:gd name="T5" fmla="*/ 661 h 661"/>
                <a:gd name="T6" fmla="*/ 661 w 661"/>
                <a:gd name="T7" fmla="*/ 330 h 661"/>
                <a:gd name="T8" fmla="*/ 330 w 661"/>
                <a:gd name="T9" fmla="*/ 0 h 661"/>
                <a:gd name="T10" fmla="*/ 330 w 661"/>
                <a:gd name="T11" fmla="*/ 574 h 661"/>
                <a:gd name="T12" fmla="*/ 86 w 661"/>
                <a:gd name="T13" fmla="*/ 330 h 661"/>
                <a:gd name="T14" fmla="*/ 330 w 661"/>
                <a:gd name="T15" fmla="*/ 86 h 661"/>
                <a:gd name="T16" fmla="*/ 574 w 661"/>
                <a:gd name="T17" fmla="*/ 330 h 661"/>
                <a:gd name="T18" fmla="*/ 330 w 661"/>
                <a:gd name="T19" fmla="*/ 574 h 661"/>
                <a:gd name="T20" fmla="*/ 330 w 661"/>
                <a:gd name="T21" fmla="*/ 574 h 661"/>
                <a:gd name="T22" fmla="*/ 330 w 661"/>
                <a:gd name="T23" fmla="*/ 574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1" h="661">
                  <a:moveTo>
                    <a:pt x="330" y="0"/>
                  </a:moveTo>
                  <a:cubicBezTo>
                    <a:pt x="148" y="0"/>
                    <a:pt x="0" y="148"/>
                    <a:pt x="0" y="330"/>
                  </a:cubicBezTo>
                  <a:cubicBezTo>
                    <a:pt x="0" y="513"/>
                    <a:pt x="148" y="661"/>
                    <a:pt x="330" y="661"/>
                  </a:cubicBezTo>
                  <a:cubicBezTo>
                    <a:pt x="512" y="661"/>
                    <a:pt x="661" y="513"/>
                    <a:pt x="661" y="330"/>
                  </a:cubicBezTo>
                  <a:cubicBezTo>
                    <a:pt x="661" y="148"/>
                    <a:pt x="512" y="0"/>
                    <a:pt x="330" y="0"/>
                  </a:cubicBezTo>
                  <a:close/>
                  <a:moveTo>
                    <a:pt x="330" y="574"/>
                  </a:moveTo>
                  <a:cubicBezTo>
                    <a:pt x="195" y="574"/>
                    <a:pt x="86" y="465"/>
                    <a:pt x="86" y="330"/>
                  </a:cubicBezTo>
                  <a:cubicBezTo>
                    <a:pt x="86" y="195"/>
                    <a:pt x="195" y="86"/>
                    <a:pt x="330" y="86"/>
                  </a:cubicBezTo>
                  <a:cubicBezTo>
                    <a:pt x="465" y="86"/>
                    <a:pt x="574" y="195"/>
                    <a:pt x="574" y="330"/>
                  </a:cubicBezTo>
                  <a:cubicBezTo>
                    <a:pt x="574" y="465"/>
                    <a:pt x="465" y="574"/>
                    <a:pt x="330" y="574"/>
                  </a:cubicBezTo>
                  <a:close/>
                  <a:moveTo>
                    <a:pt x="330" y="574"/>
                  </a:moveTo>
                  <a:cubicBezTo>
                    <a:pt x="330" y="574"/>
                    <a:pt x="330" y="574"/>
                    <a:pt x="330" y="5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1000"/>
                                        <p:tgtEl>
                                          <p:spTgt spid="14"/>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par>
                                <p:cTn id="14" presetID="53" presetClass="entr" presetSubtype="16" fill="hold" grpId="0" nodeType="withEffect">
                                  <p:stCondLst>
                                    <p:cond delay="25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par>
                          <p:cTn id="23" fill="hold">
                            <p:stCondLst>
                              <p:cond delay="2000"/>
                            </p:stCondLst>
                            <p:childTnLst>
                              <p:par>
                                <p:cTn id="24" presetID="22" presetClass="entr" presetSubtype="2"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right)">
                                      <p:cBhvr>
                                        <p:cTn id="26" dur="1000"/>
                                        <p:tgtEl>
                                          <p:spTgt spid="7"/>
                                        </p:tgtEl>
                                      </p:cBhvr>
                                    </p:animEffect>
                                  </p:childTnLst>
                                </p:cTn>
                              </p:par>
                              <p:par>
                                <p:cTn id="27" presetID="22" presetClass="entr" presetSubtype="8"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1000"/>
                                        <p:tgtEl>
                                          <p:spTgt spid="8"/>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1000"/>
                                        <p:tgtEl>
                                          <p:spTgt spid="12"/>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1000"/>
                                        <p:tgtEl>
                                          <p:spTgt spid="13"/>
                                        </p:tgtEl>
                                      </p:cBhvr>
                                    </p:animEffect>
                                  </p:childTnLst>
                                </p:cTn>
                              </p:par>
                            </p:childTnLst>
                          </p:cTn>
                        </p:par>
                        <p:par>
                          <p:cTn id="44" fill="hold">
                            <p:stCondLst>
                              <p:cond delay="4500"/>
                            </p:stCondLst>
                            <p:childTnLst>
                              <p:par>
                                <p:cTn id="45" presetID="42"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p:bldP spid="13" grpId="0"/>
      <p:bldP spid="14" grpId="0" animBg="1"/>
      <p:bldP spid="15" grpId="0"/>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48113" y="549276"/>
            <a:ext cx="9348561" cy="5759450"/>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6112766" y="1112104"/>
            <a:ext cx="3877985" cy="646331"/>
          </a:xfrm>
          <a:prstGeom prst="rect">
            <a:avLst/>
          </a:prstGeom>
          <a:noFill/>
        </p:spPr>
        <p:txBody>
          <a:bodyPr wrap="none" rtlCol="0">
            <a:spAutoFit/>
          </a:bodyPr>
          <a:lstStyle/>
          <a:p>
            <a:r>
              <a:rPr lang="zh-CN" altLang="en-US" sz="3600" dirty="0">
                <a:solidFill>
                  <a:srgbClr val="6F6C5A"/>
                </a:solidFill>
                <a:latin typeface="方正粗宋简体" panose="03000509000000000000" pitchFamily="65" charset="-122"/>
                <a:ea typeface="方正粗宋简体" panose="03000509000000000000" pitchFamily="65" charset="-122"/>
              </a:rPr>
              <a:t>选题的背景与意义</a:t>
            </a:r>
          </a:p>
        </p:txBody>
      </p:sp>
      <p:sp>
        <p:nvSpPr>
          <p:cNvPr id="7" name="文本框 6"/>
          <p:cNvSpPr txBox="1"/>
          <p:nvPr/>
        </p:nvSpPr>
        <p:spPr>
          <a:xfrm>
            <a:off x="4921143" y="883504"/>
            <a:ext cx="688009" cy="1200329"/>
          </a:xfrm>
          <a:prstGeom prst="rect">
            <a:avLst/>
          </a:prstGeom>
          <a:noFill/>
        </p:spPr>
        <p:txBody>
          <a:bodyPr wrap="none" rtlCol="0">
            <a:spAutoFit/>
          </a:bodyPr>
          <a:lstStyle/>
          <a:p>
            <a:pPr algn="ctr"/>
            <a:r>
              <a:rPr lang="en-US" altLang="zh-CN" sz="7200" i="1" spc="-300" dirty="0">
                <a:solidFill>
                  <a:srgbClr val="012F8A"/>
                </a:solidFill>
                <a:effectLst>
                  <a:outerShdw blurRad="50800" dist="38100" algn="l" rotWithShape="0">
                    <a:prstClr val="black">
                      <a:alpha val="40000"/>
                    </a:prstClr>
                  </a:outerShdw>
                </a:effectLst>
                <a:latin typeface="+mj-ea"/>
                <a:ea typeface="+mj-ea"/>
              </a:rPr>
              <a:t>1</a:t>
            </a:r>
            <a:endParaRPr lang="zh-CN" altLang="en-US" sz="7200" i="1" spc="-300" dirty="0">
              <a:solidFill>
                <a:srgbClr val="012F8A"/>
              </a:solidFill>
              <a:effectLst>
                <a:outerShdw blurRad="50800" dist="38100" algn="l" rotWithShape="0">
                  <a:prstClr val="black">
                    <a:alpha val="40000"/>
                  </a:prstClr>
                </a:outerShdw>
              </a:effectLst>
              <a:latin typeface="+mj-ea"/>
              <a:ea typeface="+mj-ea"/>
            </a:endParaRPr>
          </a:p>
        </p:txBody>
      </p:sp>
      <p:cxnSp>
        <p:nvCxnSpPr>
          <p:cNvPr id="9" name="直接连接符 8"/>
          <p:cNvCxnSpPr/>
          <p:nvPr/>
        </p:nvCxnSpPr>
        <p:spPr>
          <a:xfrm>
            <a:off x="5917974" y="973142"/>
            <a:ext cx="0" cy="5084758"/>
          </a:xfrm>
          <a:prstGeom prst="line">
            <a:avLst/>
          </a:prstGeom>
          <a:ln>
            <a:solidFill>
              <a:srgbClr val="969F98">
                <a:alpha val="40000"/>
              </a:srgb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112766" y="2482868"/>
            <a:ext cx="3416320" cy="646331"/>
          </a:xfrm>
          <a:prstGeom prst="rect">
            <a:avLst/>
          </a:prstGeom>
          <a:noFill/>
        </p:spPr>
        <p:txBody>
          <a:bodyPr wrap="none" rtlCol="0">
            <a:spAutoFit/>
          </a:bodyPr>
          <a:lstStyle/>
          <a:p>
            <a:r>
              <a:rPr lang="zh-CN" altLang="en-US" sz="3600" dirty="0">
                <a:solidFill>
                  <a:srgbClr val="6F6C5A"/>
                </a:solidFill>
                <a:latin typeface="方正粗宋简体" panose="03000509000000000000" pitchFamily="65" charset="-122"/>
                <a:ea typeface="方正粗宋简体" panose="03000509000000000000" pitchFamily="65" charset="-122"/>
              </a:rPr>
              <a:t>研究方法及过程</a:t>
            </a:r>
          </a:p>
        </p:txBody>
      </p:sp>
      <p:sp>
        <p:nvSpPr>
          <p:cNvPr id="21" name="文本框 20"/>
          <p:cNvSpPr txBox="1"/>
          <p:nvPr/>
        </p:nvSpPr>
        <p:spPr>
          <a:xfrm>
            <a:off x="4921143" y="2235218"/>
            <a:ext cx="688009" cy="1200329"/>
          </a:xfrm>
          <a:prstGeom prst="rect">
            <a:avLst/>
          </a:prstGeom>
          <a:noFill/>
        </p:spPr>
        <p:txBody>
          <a:bodyPr wrap="none" rtlCol="0">
            <a:spAutoFit/>
          </a:bodyPr>
          <a:lstStyle/>
          <a:p>
            <a:pPr algn="ctr"/>
            <a:r>
              <a:rPr lang="en-US" altLang="zh-CN" sz="7200" i="1" spc="-300" dirty="0">
                <a:solidFill>
                  <a:srgbClr val="012F8A"/>
                </a:solidFill>
                <a:effectLst>
                  <a:outerShdw blurRad="50800" dist="38100" algn="l" rotWithShape="0">
                    <a:prstClr val="black">
                      <a:alpha val="40000"/>
                    </a:prstClr>
                  </a:outerShdw>
                </a:effectLst>
                <a:latin typeface="+mj-ea"/>
                <a:ea typeface="+mj-ea"/>
              </a:rPr>
              <a:t>2</a:t>
            </a:r>
            <a:endParaRPr lang="zh-CN" altLang="en-US" sz="7200" i="1" spc="-300" dirty="0">
              <a:solidFill>
                <a:srgbClr val="012F8A"/>
              </a:solidFill>
              <a:effectLst>
                <a:outerShdw blurRad="50800" dist="38100" algn="l" rotWithShape="0">
                  <a:prstClr val="black">
                    <a:alpha val="40000"/>
                  </a:prstClr>
                </a:outerShdw>
              </a:effectLst>
              <a:latin typeface="+mj-ea"/>
              <a:ea typeface="+mj-ea"/>
            </a:endParaRPr>
          </a:p>
        </p:txBody>
      </p:sp>
      <p:sp>
        <p:nvSpPr>
          <p:cNvPr id="22" name="文本框 21"/>
          <p:cNvSpPr txBox="1"/>
          <p:nvPr/>
        </p:nvSpPr>
        <p:spPr>
          <a:xfrm>
            <a:off x="6112766" y="3815532"/>
            <a:ext cx="4801314" cy="646331"/>
          </a:xfrm>
          <a:prstGeom prst="rect">
            <a:avLst/>
          </a:prstGeom>
          <a:noFill/>
        </p:spPr>
        <p:txBody>
          <a:bodyPr wrap="none" rtlCol="0">
            <a:spAutoFit/>
          </a:bodyPr>
          <a:lstStyle/>
          <a:p>
            <a:r>
              <a:rPr lang="zh-CN" altLang="en-US" sz="3600" dirty="0">
                <a:solidFill>
                  <a:srgbClr val="6F6C5A"/>
                </a:solidFill>
                <a:latin typeface="方正粗宋简体" panose="03000509000000000000" pitchFamily="65" charset="-122"/>
                <a:ea typeface="方正粗宋简体" panose="03000509000000000000" pitchFamily="65" charset="-122"/>
              </a:rPr>
              <a:t>研究成果展示及其应用</a:t>
            </a:r>
          </a:p>
        </p:txBody>
      </p:sp>
      <p:sp>
        <p:nvSpPr>
          <p:cNvPr id="24" name="文本框 23"/>
          <p:cNvSpPr txBox="1"/>
          <p:nvPr/>
        </p:nvSpPr>
        <p:spPr>
          <a:xfrm>
            <a:off x="4921143" y="3586932"/>
            <a:ext cx="688009" cy="1200329"/>
          </a:xfrm>
          <a:prstGeom prst="rect">
            <a:avLst/>
          </a:prstGeom>
          <a:noFill/>
        </p:spPr>
        <p:txBody>
          <a:bodyPr wrap="none" rtlCol="0">
            <a:spAutoFit/>
          </a:bodyPr>
          <a:lstStyle/>
          <a:p>
            <a:pPr algn="ctr"/>
            <a:r>
              <a:rPr lang="en-US" altLang="zh-CN" sz="7200" i="1" spc="-300" dirty="0">
                <a:solidFill>
                  <a:srgbClr val="012F8A"/>
                </a:solidFill>
                <a:effectLst>
                  <a:outerShdw blurRad="50800" dist="38100" algn="l" rotWithShape="0">
                    <a:prstClr val="black">
                      <a:alpha val="40000"/>
                    </a:prstClr>
                  </a:outerShdw>
                </a:effectLst>
                <a:latin typeface="+mj-ea"/>
                <a:ea typeface="+mj-ea"/>
              </a:rPr>
              <a:t>3</a:t>
            </a:r>
            <a:endParaRPr lang="zh-CN" altLang="en-US" sz="7200" i="1" spc="-300" dirty="0">
              <a:solidFill>
                <a:srgbClr val="012F8A"/>
              </a:solidFill>
              <a:effectLst>
                <a:outerShdw blurRad="50800" dist="38100" algn="l" rotWithShape="0">
                  <a:prstClr val="black">
                    <a:alpha val="40000"/>
                  </a:prstClr>
                </a:outerShdw>
              </a:effectLst>
              <a:latin typeface="+mj-ea"/>
              <a:ea typeface="+mj-ea"/>
            </a:endParaRPr>
          </a:p>
        </p:txBody>
      </p:sp>
      <p:sp>
        <p:nvSpPr>
          <p:cNvPr id="25" name="文本框 24"/>
          <p:cNvSpPr txBox="1"/>
          <p:nvPr/>
        </p:nvSpPr>
        <p:spPr>
          <a:xfrm>
            <a:off x="6112766" y="5186296"/>
            <a:ext cx="2492990" cy="646331"/>
          </a:xfrm>
          <a:prstGeom prst="rect">
            <a:avLst/>
          </a:prstGeom>
          <a:noFill/>
        </p:spPr>
        <p:txBody>
          <a:bodyPr wrap="none" rtlCol="0">
            <a:spAutoFit/>
          </a:bodyPr>
          <a:lstStyle/>
          <a:p>
            <a:r>
              <a:rPr lang="zh-CN" altLang="en-US" sz="3600" dirty="0">
                <a:solidFill>
                  <a:srgbClr val="6F6C5A"/>
                </a:solidFill>
                <a:latin typeface="方正粗宋简体" panose="03000509000000000000" pitchFamily="65" charset="-122"/>
                <a:ea typeface="方正粗宋简体" panose="03000509000000000000" pitchFamily="65" charset="-122"/>
              </a:rPr>
              <a:t>总结与致谢</a:t>
            </a:r>
          </a:p>
        </p:txBody>
      </p:sp>
      <p:sp>
        <p:nvSpPr>
          <p:cNvPr id="27" name="文本框 26"/>
          <p:cNvSpPr txBox="1"/>
          <p:nvPr/>
        </p:nvSpPr>
        <p:spPr>
          <a:xfrm>
            <a:off x="4921143" y="4938646"/>
            <a:ext cx="688009" cy="1200329"/>
          </a:xfrm>
          <a:prstGeom prst="rect">
            <a:avLst/>
          </a:prstGeom>
          <a:noFill/>
        </p:spPr>
        <p:txBody>
          <a:bodyPr wrap="none" rtlCol="0">
            <a:spAutoFit/>
          </a:bodyPr>
          <a:lstStyle/>
          <a:p>
            <a:pPr algn="ctr"/>
            <a:r>
              <a:rPr lang="en-US" altLang="zh-CN" sz="7200" i="1" spc="-300" dirty="0">
                <a:solidFill>
                  <a:srgbClr val="012F8A"/>
                </a:solidFill>
                <a:effectLst>
                  <a:outerShdw blurRad="50800" dist="38100" algn="l" rotWithShape="0">
                    <a:prstClr val="black">
                      <a:alpha val="40000"/>
                    </a:prstClr>
                  </a:outerShdw>
                </a:effectLst>
                <a:latin typeface="+mj-ea"/>
                <a:ea typeface="+mj-ea"/>
              </a:rPr>
              <a:t>4</a:t>
            </a:r>
            <a:endParaRPr lang="zh-CN" altLang="en-US" sz="7200" i="1" spc="-300" dirty="0">
              <a:solidFill>
                <a:srgbClr val="012F8A"/>
              </a:solidFill>
              <a:effectLst>
                <a:outerShdw blurRad="50800" dist="38100" algn="l" rotWithShape="0">
                  <a:prstClr val="black">
                    <a:alpha val="40000"/>
                  </a:prstClr>
                </a:outerShdw>
              </a:effectLst>
              <a:latin typeface="+mj-ea"/>
              <a:ea typeface="+mj-ea"/>
            </a:endParaRPr>
          </a:p>
        </p:txBody>
      </p:sp>
      <p:sp>
        <p:nvSpPr>
          <p:cNvPr id="2" name="矩形 1"/>
          <p:cNvSpPr/>
          <p:nvPr/>
        </p:nvSpPr>
        <p:spPr>
          <a:xfrm>
            <a:off x="695325" y="1"/>
            <a:ext cx="3325132" cy="6858000"/>
          </a:xfrm>
          <a:prstGeom prst="rect">
            <a:avLst/>
          </a:prstGeom>
          <a:solidFill>
            <a:srgbClr val="012F8A"/>
          </a:solidFill>
          <a:ln>
            <a:noFill/>
          </a:ln>
          <a:effectLst>
            <a:outerShdw blurRad="127000" sx="101000" sy="101000" algn="ctr"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rot="5400000">
            <a:off x="-735299" y="2712273"/>
            <a:ext cx="6090129" cy="1446550"/>
          </a:xfrm>
          <a:prstGeom prst="rect">
            <a:avLst/>
          </a:prstGeom>
          <a:noFill/>
        </p:spPr>
        <p:txBody>
          <a:bodyPr wrap="none" rtlCol="0">
            <a:spAutoFit/>
          </a:bodyPr>
          <a:lstStyle/>
          <a:p>
            <a:r>
              <a:rPr lang="en-US" altLang="zh-CN" sz="8800" b="1" dirty="0">
                <a:solidFill>
                  <a:schemeClr val="bg1"/>
                </a:solidFill>
                <a:latin typeface="叶根友唐楷简" panose="02010601030101010101" pitchFamily="2" charset="-122"/>
                <a:ea typeface="叶根友唐楷简" panose="02010601030101010101" pitchFamily="2" charset="-122"/>
              </a:rPr>
              <a:t>CONTENTS</a:t>
            </a:r>
            <a:endParaRPr lang="zh-CN" altLang="en-US" sz="8800" b="1" dirty="0">
              <a:solidFill>
                <a:schemeClr val="bg1"/>
              </a:solidFill>
              <a:latin typeface="叶根友唐楷简" panose="02010601030101010101" pitchFamily="2" charset="-122"/>
              <a:ea typeface="叶根友唐楷简" panose="02010601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2" presetClass="entr" presetSubtype="1"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10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4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60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par>
                          <p:cTn id="28" fill="hold">
                            <p:stCondLst>
                              <p:cond delay="1500"/>
                            </p:stCondLst>
                            <p:childTnLst>
                              <p:par>
                                <p:cTn id="29" presetID="22" presetClass="entr" presetSubtype="1"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up)">
                                      <p:cBhvr>
                                        <p:cTn id="31" dur="1000"/>
                                        <p:tgtEl>
                                          <p:spTgt spid="9"/>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par>
                          <p:cTn id="40" fill="hold">
                            <p:stCondLst>
                              <p:cond delay="35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p:bldP spid="19" grpId="0"/>
      <p:bldP spid="21" grpId="0"/>
      <p:bldP spid="22" grpId="0"/>
      <p:bldP spid="24" grpId="0"/>
      <p:bldP spid="25" grpId="0"/>
      <p:bldP spid="27" grpId="0"/>
      <p:bldP spid="2" grpId="0" animBg="1"/>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49275"/>
            <a:ext cx="12192000" cy="3429000"/>
          </a:xfrm>
          <a:prstGeom prst="rect">
            <a:avLst/>
          </a:prstGeom>
          <a:solidFill>
            <a:srgbClr val="012F8A"/>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00967" y="1640605"/>
            <a:ext cx="4769052" cy="4668119"/>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321" y="1643452"/>
            <a:ext cx="4769052" cy="3179368"/>
          </a:xfrm>
          <a:prstGeom prst="rect">
            <a:avLst/>
          </a:prstGeom>
          <a:solidFill>
            <a:srgbClr val="FCFCFD"/>
          </a:solidFill>
          <a:ln>
            <a:noFill/>
          </a:ln>
          <a:effectLst>
            <a:outerShdw blurRad="254000" dist="38100" dir="5400000" algn="t" rotWithShape="0">
              <a:srgbClr val="969F98">
                <a:alpha val="40000"/>
              </a:srgbClr>
            </a:outerShdw>
          </a:effectLst>
        </p:spPr>
      </p:pic>
      <p:sp>
        <p:nvSpPr>
          <p:cNvPr id="7" name="矩形 6"/>
          <p:cNvSpPr/>
          <p:nvPr/>
        </p:nvSpPr>
        <p:spPr>
          <a:xfrm>
            <a:off x="6570986" y="1444742"/>
            <a:ext cx="4710344" cy="4863983"/>
          </a:xfrm>
          <a:prstGeom prst="rect">
            <a:avLst/>
          </a:prstGeom>
          <a:solidFill>
            <a:srgbClr val="FCFCFD"/>
          </a:solidFill>
          <a:ln>
            <a:noFill/>
          </a:ln>
          <a:effectLst>
            <a:outerShdw blurRad="254000" dist="38100" dir="5400000" algn="t" rotWithShape="0">
              <a:srgbClr val="969F98">
                <a:alpha val="20000"/>
              </a:srgbClr>
            </a:outerShdw>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文本框 8"/>
          <p:cNvSpPr txBox="1"/>
          <p:nvPr/>
        </p:nvSpPr>
        <p:spPr>
          <a:xfrm>
            <a:off x="3383815" y="5366327"/>
            <a:ext cx="1826142" cy="584775"/>
          </a:xfrm>
          <a:prstGeom prst="rect">
            <a:avLst/>
          </a:prstGeom>
          <a:noFill/>
        </p:spPr>
        <p:txBody>
          <a:bodyPr wrap="none" rtlCol="0">
            <a:spAutoFit/>
          </a:bodyPr>
          <a:lstStyle/>
          <a:p>
            <a:pPr algn="ctr"/>
            <a:r>
              <a:rPr lang="zh-CN" altLang="en-US" sz="3200" b="1" dirty="0">
                <a:solidFill>
                  <a:srgbClr val="012F8A"/>
                </a:solidFill>
                <a:latin typeface="+mj-ea"/>
                <a:ea typeface="+mj-ea"/>
              </a:rPr>
              <a:t>成果展示</a:t>
            </a:r>
          </a:p>
        </p:txBody>
      </p:sp>
      <p:sp>
        <p:nvSpPr>
          <p:cNvPr id="11" name="文本框 10"/>
          <p:cNvSpPr txBox="1"/>
          <p:nvPr/>
        </p:nvSpPr>
        <p:spPr>
          <a:xfrm>
            <a:off x="6775432" y="3456105"/>
            <a:ext cx="4248168" cy="2086725"/>
          </a:xfrm>
          <a:prstGeom prst="rect">
            <a:avLst/>
          </a:prstGeom>
          <a:noFill/>
        </p:spPr>
        <p:txBody>
          <a:bodyPr wrap="square" rtlCol="0">
            <a:spAutoFit/>
          </a:bodyPr>
          <a:lstStyle/>
          <a:p>
            <a:pPr>
              <a:lnSpc>
                <a:spcPct val="120000"/>
              </a:lnSpc>
            </a:pPr>
            <a:r>
              <a:rPr lang="zh-CN" altLang="en-US" dirty="0">
                <a:solidFill>
                  <a:srgbClr val="3F403E"/>
                </a:solidFill>
                <a:latin typeface="+mn-ea"/>
              </a:rPr>
              <a:t>单击此处添加文本单击此处添加文本单击此处添加文单击此处添加文本单击此处添加文本单击此处添加文本单击此处单击此处添加文本单击此处添加文本单击此处添加文单击此处添加文本单击此处添加文</a:t>
            </a:r>
          </a:p>
        </p:txBody>
      </p:sp>
      <p:sp>
        <p:nvSpPr>
          <p:cNvPr id="12" name="文本框 11"/>
          <p:cNvSpPr txBox="1"/>
          <p:nvPr/>
        </p:nvSpPr>
        <p:spPr>
          <a:xfrm>
            <a:off x="8208451" y="2637956"/>
            <a:ext cx="1415772" cy="461665"/>
          </a:xfrm>
          <a:prstGeom prst="rect">
            <a:avLst/>
          </a:prstGeom>
          <a:noFill/>
        </p:spPr>
        <p:txBody>
          <a:bodyPr wrap="none" rtlCol="0">
            <a:spAutoFit/>
          </a:bodyPr>
          <a:lstStyle/>
          <a:p>
            <a:r>
              <a:rPr lang="zh-CN" altLang="en-US" sz="2400" b="1" dirty="0">
                <a:solidFill>
                  <a:srgbClr val="3F403E"/>
                </a:solidFill>
                <a:latin typeface="+mj-ea"/>
                <a:ea typeface="+mj-ea"/>
              </a:rPr>
              <a:t>添加标题</a:t>
            </a:r>
          </a:p>
        </p:txBody>
      </p:sp>
      <p:cxnSp>
        <p:nvCxnSpPr>
          <p:cNvPr id="13" name="直接连接符 12"/>
          <p:cNvCxnSpPr/>
          <p:nvPr/>
        </p:nvCxnSpPr>
        <p:spPr>
          <a:xfrm flipH="1">
            <a:off x="6871911" y="3288927"/>
            <a:ext cx="4000015"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sp>
        <p:nvSpPr>
          <p:cNvPr id="17" name="Freeform 125"/>
          <p:cNvSpPr>
            <a:spLocks noEditPoints="1"/>
          </p:cNvSpPr>
          <p:nvPr/>
        </p:nvSpPr>
        <p:spPr bwMode="auto">
          <a:xfrm>
            <a:off x="8566401" y="1835586"/>
            <a:ext cx="719514" cy="648210"/>
          </a:xfrm>
          <a:custGeom>
            <a:avLst/>
            <a:gdLst>
              <a:gd name="T0" fmla="*/ 1351 w 1541"/>
              <a:gd name="T1" fmla="*/ 0 h 1384"/>
              <a:gd name="T2" fmla="*/ 190 w 1541"/>
              <a:gd name="T3" fmla="*/ 0 h 1384"/>
              <a:gd name="T4" fmla="*/ 0 w 1541"/>
              <a:gd name="T5" fmla="*/ 190 h 1384"/>
              <a:gd name="T6" fmla="*/ 0 w 1541"/>
              <a:gd name="T7" fmla="*/ 926 h 1384"/>
              <a:gd name="T8" fmla="*/ 190 w 1541"/>
              <a:gd name="T9" fmla="*/ 1116 h 1384"/>
              <a:gd name="T10" fmla="*/ 727 w 1541"/>
              <a:gd name="T11" fmla="*/ 1116 h 1384"/>
              <a:gd name="T12" fmla="*/ 727 w 1541"/>
              <a:gd name="T13" fmla="*/ 1298 h 1384"/>
              <a:gd name="T14" fmla="*/ 460 w 1541"/>
              <a:gd name="T15" fmla="*/ 1298 h 1384"/>
              <a:gd name="T16" fmla="*/ 416 w 1541"/>
              <a:gd name="T17" fmla="*/ 1341 h 1384"/>
              <a:gd name="T18" fmla="*/ 460 w 1541"/>
              <a:gd name="T19" fmla="*/ 1384 h 1384"/>
              <a:gd name="T20" fmla="*/ 1082 w 1541"/>
              <a:gd name="T21" fmla="*/ 1384 h 1384"/>
              <a:gd name="T22" fmla="*/ 1125 w 1541"/>
              <a:gd name="T23" fmla="*/ 1341 h 1384"/>
              <a:gd name="T24" fmla="*/ 1082 w 1541"/>
              <a:gd name="T25" fmla="*/ 1298 h 1384"/>
              <a:gd name="T26" fmla="*/ 814 w 1541"/>
              <a:gd name="T27" fmla="*/ 1298 h 1384"/>
              <a:gd name="T28" fmla="*/ 814 w 1541"/>
              <a:gd name="T29" fmla="*/ 1116 h 1384"/>
              <a:gd name="T30" fmla="*/ 1351 w 1541"/>
              <a:gd name="T31" fmla="*/ 1116 h 1384"/>
              <a:gd name="T32" fmla="*/ 1541 w 1541"/>
              <a:gd name="T33" fmla="*/ 926 h 1384"/>
              <a:gd name="T34" fmla="*/ 1541 w 1541"/>
              <a:gd name="T35" fmla="*/ 190 h 1384"/>
              <a:gd name="T36" fmla="*/ 1351 w 1541"/>
              <a:gd name="T37" fmla="*/ 0 h 1384"/>
              <a:gd name="T38" fmla="*/ 190 w 1541"/>
              <a:gd name="T39" fmla="*/ 86 h 1384"/>
              <a:gd name="T40" fmla="*/ 1351 w 1541"/>
              <a:gd name="T41" fmla="*/ 86 h 1384"/>
              <a:gd name="T42" fmla="*/ 1455 w 1541"/>
              <a:gd name="T43" fmla="*/ 190 h 1384"/>
              <a:gd name="T44" fmla="*/ 1455 w 1541"/>
              <a:gd name="T45" fmla="*/ 805 h 1384"/>
              <a:gd name="T46" fmla="*/ 86 w 1541"/>
              <a:gd name="T47" fmla="*/ 805 h 1384"/>
              <a:gd name="T48" fmla="*/ 86 w 1541"/>
              <a:gd name="T49" fmla="*/ 190 h 1384"/>
              <a:gd name="T50" fmla="*/ 190 w 1541"/>
              <a:gd name="T51" fmla="*/ 86 h 1384"/>
              <a:gd name="T52" fmla="*/ 1351 w 1541"/>
              <a:gd name="T53" fmla="*/ 1030 h 1384"/>
              <a:gd name="T54" fmla="*/ 190 w 1541"/>
              <a:gd name="T55" fmla="*/ 1030 h 1384"/>
              <a:gd name="T56" fmla="*/ 86 w 1541"/>
              <a:gd name="T57" fmla="*/ 926 h 1384"/>
              <a:gd name="T58" fmla="*/ 86 w 1541"/>
              <a:gd name="T59" fmla="*/ 892 h 1384"/>
              <a:gd name="T60" fmla="*/ 1455 w 1541"/>
              <a:gd name="T61" fmla="*/ 892 h 1384"/>
              <a:gd name="T62" fmla="*/ 1455 w 1541"/>
              <a:gd name="T63" fmla="*/ 926 h 1384"/>
              <a:gd name="T64" fmla="*/ 1351 w 1541"/>
              <a:gd name="T65" fmla="*/ 1030 h 1384"/>
              <a:gd name="T66" fmla="*/ 1351 w 1541"/>
              <a:gd name="T67" fmla="*/ 1030 h 1384"/>
              <a:gd name="T68" fmla="*/ 1351 w 1541"/>
              <a:gd name="T69" fmla="*/ 1030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1" h="1384">
                <a:moveTo>
                  <a:pt x="1351" y="0"/>
                </a:moveTo>
                <a:cubicBezTo>
                  <a:pt x="190" y="0"/>
                  <a:pt x="190" y="0"/>
                  <a:pt x="190" y="0"/>
                </a:cubicBezTo>
                <a:cubicBezTo>
                  <a:pt x="85" y="0"/>
                  <a:pt x="0" y="85"/>
                  <a:pt x="0" y="190"/>
                </a:cubicBezTo>
                <a:cubicBezTo>
                  <a:pt x="0" y="926"/>
                  <a:pt x="0" y="926"/>
                  <a:pt x="0" y="926"/>
                </a:cubicBezTo>
                <a:cubicBezTo>
                  <a:pt x="0" y="1031"/>
                  <a:pt x="85" y="1116"/>
                  <a:pt x="190" y="1116"/>
                </a:cubicBezTo>
                <a:cubicBezTo>
                  <a:pt x="727" y="1116"/>
                  <a:pt x="727" y="1116"/>
                  <a:pt x="727" y="1116"/>
                </a:cubicBezTo>
                <a:cubicBezTo>
                  <a:pt x="727" y="1298"/>
                  <a:pt x="727" y="1298"/>
                  <a:pt x="727" y="1298"/>
                </a:cubicBezTo>
                <a:cubicBezTo>
                  <a:pt x="460" y="1298"/>
                  <a:pt x="460" y="1298"/>
                  <a:pt x="460" y="1298"/>
                </a:cubicBezTo>
                <a:cubicBezTo>
                  <a:pt x="436" y="1298"/>
                  <a:pt x="416" y="1317"/>
                  <a:pt x="416" y="1341"/>
                </a:cubicBezTo>
                <a:cubicBezTo>
                  <a:pt x="416" y="1365"/>
                  <a:pt x="436" y="1384"/>
                  <a:pt x="460" y="1384"/>
                </a:cubicBezTo>
                <a:cubicBezTo>
                  <a:pt x="1082" y="1384"/>
                  <a:pt x="1082" y="1384"/>
                  <a:pt x="1082" y="1384"/>
                </a:cubicBezTo>
                <a:cubicBezTo>
                  <a:pt x="1106" y="1384"/>
                  <a:pt x="1125" y="1365"/>
                  <a:pt x="1125" y="1341"/>
                </a:cubicBezTo>
                <a:cubicBezTo>
                  <a:pt x="1125" y="1317"/>
                  <a:pt x="1106" y="1298"/>
                  <a:pt x="1082" y="1298"/>
                </a:cubicBezTo>
                <a:cubicBezTo>
                  <a:pt x="814" y="1298"/>
                  <a:pt x="814" y="1298"/>
                  <a:pt x="814" y="1298"/>
                </a:cubicBezTo>
                <a:cubicBezTo>
                  <a:pt x="814" y="1116"/>
                  <a:pt x="814" y="1116"/>
                  <a:pt x="814" y="1116"/>
                </a:cubicBezTo>
                <a:cubicBezTo>
                  <a:pt x="1351" y="1116"/>
                  <a:pt x="1351" y="1116"/>
                  <a:pt x="1351" y="1116"/>
                </a:cubicBezTo>
                <a:cubicBezTo>
                  <a:pt x="1456" y="1116"/>
                  <a:pt x="1541" y="1031"/>
                  <a:pt x="1541" y="926"/>
                </a:cubicBezTo>
                <a:cubicBezTo>
                  <a:pt x="1541" y="190"/>
                  <a:pt x="1541" y="190"/>
                  <a:pt x="1541" y="190"/>
                </a:cubicBezTo>
                <a:cubicBezTo>
                  <a:pt x="1541" y="85"/>
                  <a:pt x="1456" y="0"/>
                  <a:pt x="1351" y="0"/>
                </a:cubicBezTo>
                <a:close/>
                <a:moveTo>
                  <a:pt x="190" y="86"/>
                </a:moveTo>
                <a:cubicBezTo>
                  <a:pt x="1351" y="86"/>
                  <a:pt x="1351" y="86"/>
                  <a:pt x="1351" y="86"/>
                </a:cubicBezTo>
                <a:cubicBezTo>
                  <a:pt x="1408" y="86"/>
                  <a:pt x="1455" y="133"/>
                  <a:pt x="1455" y="190"/>
                </a:cubicBezTo>
                <a:cubicBezTo>
                  <a:pt x="1455" y="805"/>
                  <a:pt x="1455" y="805"/>
                  <a:pt x="1455" y="805"/>
                </a:cubicBezTo>
                <a:cubicBezTo>
                  <a:pt x="86" y="805"/>
                  <a:pt x="86" y="805"/>
                  <a:pt x="86" y="805"/>
                </a:cubicBezTo>
                <a:cubicBezTo>
                  <a:pt x="86" y="190"/>
                  <a:pt x="86" y="190"/>
                  <a:pt x="86" y="190"/>
                </a:cubicBezTo>
                <a:cubicBezTo>
                  <a:pt x="86" y="133"/>
                  <a:pt x="133" y="86"/>
                  <a:pt x="190" y="86"/>
                </a:cubicBezTo>
                <a:close/>
                <a:moveTo>
                  <a:pt x="1351" y="1030"/>
                </a:moveTo>
                <a:cubicBezTo>
                  <a:pt x="190" y="1030"/>
                  <a:pt x="190" y="1030"/>
                  <a:pt x="190" y="1030"/>
                </a:cubicBezTo>
                <a:cubicBezTo>
                  <a:pt x="133" y="1030"/>
                  <a:pt x="86" y="984"/>
                  <a:pt x="86" y="926"/>
                </a:cubicBezTo>
                <a:cubicBezTo>
                  <a:pt x="86" y="892"/>
                  <a:pt x="86" y="892"/>
                  <a:pt x="86" y="892"/>
                </a:cubicBezTo>
                <a:cubicBezTo>
                  <a:pt x="1455" y="892"/>
                  <a:pt x="1455" y="892"/>
                  <a:pt x="1455" y="892"/>
                </a:cubicBezTo>
                <a:cubicBezTo>
                  <a:pt x="1455" y="926"/>
                  <a:pt x="1455" y="926"/>
                  <a:pt x="1455" y="926"/>
                </a:cubicBezTo>
                <a:cubicBezTo>
                  <a:pt x="1455" y="983"/>
                  <a:pt x="1408" y="1030"/>
                  <a:pt x="1351" y="1030"/>
                </a:cubicBezTo>
                <a:close/>
                <a:moveTo>
                  <a:pt x="1351" y="1030"/>
                </a:moveTo>
                <a:cubicBezTo>
                  <a:pt x="1351" y="1030"/>
                  <a:pt x="1351" y="1030"/>
                  <a:pt x="1351" y="1030"/>
                </a:cubicBezTo>
              </a:path>
            </a:pathLst>
          </a:custGeom>
          <a:solidFill>
            <a:srgbClr val="012F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 name="文本框 17"/>
          <p:cNvSpPr txBox="1"/>
          <p:nvPr/>
        </p:nvSpPr>
        <p:spPr>
          <a:xfrm>
            <a:off x="3440885" y="669599"/>
            <a:ext cx="5310236" cy="584775"/>
          </a:xfrm>
          <a:prstGeom prst="rect">
            <a:avLst/>
          </a:prstGeom>
          <a:noFill/>
        </p:spPr>
        <p:txBody>
          <a:bodyPr wrap="none" rtlCol="0">
            <a:spAutoFit/>
          </a:bodyPr>
          <a:lstStyle/>
          <a:p>
            <a:pPr algn="ctr"/>
            <a:r>
              <a:rPr lang="en-US" altLang="zh-CN" sz="3200" b="1" dirty="0">
                <a:solidFill>
                  <a:schemeClr val="bg1">
                    <a:alpha val="50000"/>
                  </a:schemeClr>
                </a:solidFill>
                <a:latin typeface="+mj-ea"/>
                <a:ea typeface="+mj-ea"/>
              </a:rPr>
              <a:t>PUT A LITTLE TEXT HERE</a:t>
            </a:r>
            <a:endParaRPr lang="zh-CN" altLang="en-US" sz="3200" b="1" dirty="0">
              <a:solidFill>
                <a:schemeClr val="bg1">
                  <a:alpha val="50000"/>
                </a:schemeClr>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1000"/>
                                        <p:tgtEl>
                                          <p:spTgt spid="6"/>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21" presetClass="entr" presetSubtype="1"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par>
                          <p:cTn id="18" fill="hold">
                            <p:stCondLst>
                              <p:cond delay="400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4500"/>
                            </p:stCondLst>
                            <p:childTnLst>
                              <p:par>
                                <p:cTn id="23" presetID="10"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par>
                          <p:cTn id="26" fill="hold">
                            <p:stCondLst>
                              <p:cond delay="5000"/>
                            </p:stCondLst>
                            <p:childTnLst>
                              <p:par>
                                <p:cTn id="27" presetID="42"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anim calcmode="lin" valueType="num">
                                      <p:cBhvr>
                                        <p:cTn id="30" dur="500" fill="hold"/>
                                        <p:tgtEl>
                                          <p:spTgt spid="7"/>
                                        </p:tgtEl>
                                        <p:attrNameLst>
                                          <p:attrName>ppt_x</p:attrName>
                                        </p:attrNameLst>
                                      </p:cBhvr>
                                      <p:tavLst>
                                        <p:tav tm="0">
                                          <p:val>
                                            <p:strVal val="#ppt_x"/>
                                          </p:val>
                                        </p:tav>
                                        <p:tav tm="100000">
                                          <p:val>
                                            <p:strVal val="#ppt_x"/>
                                          </p:val>
                                        </p:tav>
                                      </p:tavLst>
                                    </p:anim>
                                    <p:anim calcmode="lin" valueType="num">
                                      <p:cBhvr>
                                        <p:cTn id="31" dur="500" fill="hold"/>
                                        <p:tgtEl>
                                          <p:spTgt spid="7"/>
                                        </p:tgtEl>
                                        <p:attrNameLst>
                                          <p:attrName>ppt_y</p:attrName>
                                        </p:attrNameLst>
                                      </p:cBhvr>
                                      <p:tavLst>
                                        <p:tav tm="0">
                                          <p:val>
                                            <p:strVal val="#ppt_y+.1"/>
                                          </p:val>
                                        </p:tav>
                                        <p:tav tm="100000">
                                          <p:val>
                                            <p:strVal val="#ppt_y"/>
                                          </p:val>
                                        </p:tav>
                                      </p:tavLst>
                                    </p:anim>
                                  </p:childTnLst>
                                </p:cTn>
                              </p:par>
                            </p:childTnLst>
                          </p:cTn>
                        </p:par>
                        <p:par>
                          <p:cTn id="32" fill="hold">
                            <p:stCondLst>
                              <p:cond delay="5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6000"/>
                            </p:stCondLst>
                            <p:childTnLst>
                              <p:par>
                                <p:cTn id="37" presetID="22" presetClass="entr" presetSubtype="8"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1000"/>
                                        <p:tgtEl>
                                          <p:spTgt spid="12"/>
                                        </p:tgtEl>
                                      </p:cBhvr>
                                    </p:animEffect>
                                  </p:childTnLst>
                                </p:cTn>
                              </p:par>
                            </p:childTnLst>
                          </p:cTn>
                        </p:par>
                        <p:par>
                          <p:cTn id="40" fill="hold">
                            <p:stCondLst>
                              <p:cond delay="7000"/>
                            </p:stCondLst>
                            <p:childTnLst>
                              <p:par>
                                <p:cTn id="41" presetID="22" presetClass="entr" presetSubtype="8"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par>
                          <p:cTn id="44" fill="hold">
                            <p:stCondLst>
                              <p:cond delay="7500"/>
                            </p:stCondLst>
                            <p:childTnLst>
                              <p:par>
                                <p:cTn id="45" presetID="22" presetClass="entr" presetSubtype="1"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up)">
                                      <p:cBhvr>
                                        <p:cTn id="4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7" grpId="0" animBg="1"/>
      <p:bldP spid="9" grpId="0"/>
      <p:bldP spid="11" grpId="0"/>
      <p:bldP spid="12" grpId="0"/>
      <p:bldP spid="17" grpId="0" animBg="1"/>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29610" y="1445739"/>
            <a:ext cx="3855903" cy="4668119"/>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矩形 20"/>
          <p:cNvSpPr/>
          <p:nvPr/>
        </p:nvSpPr>
        <p:spPr>
          <a:xfrm>
            <a:off x="10268803" y="0"/>
            <a:ext cx="1923197" cy="6858000"/>
          </a:xfrm>
          <a:prstGeom prst="rect">
            <a:avLst/>
          </a:prstGeom>
          <a:solidFill>
            <a:srgbClr val="012F8A"/>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0901" y="1802208"/>
            <a:ext cx="4295774" cy="2863849"/>
          </a:xfrm>
          <a:prstGeom prst="rect">
            <a:avLst/>
          </a:prstGeom>
          <a:solidFill>
            <a:srgbClr val="FCFCFD"/>
          </a:solidFill>
          <a:ln>
            <a:noFill/>
          </a:ln>
          <a:effectLst>
            <a:outerShdw blurRad="127000" dist="38100" dir="5400000" algn="t" rotWithShape="0">
              <a:srgbClr val="969F98">
                <a:alpha val="40000"/>
              </a:srgbClr>
            </a:outerShdw>
          </a:effectLst>
        </p:spPr>
      </p:pic>
      <p:sp>
        <p:nvSpPr>
          <p:cNvPr id="4" name="文本框 3"/>
          <p:cNvSpPr txBox="1"/>
          <p:nvPr/>
        </p:nvSpPr>
        <p:spPr>
          <a:xfrm>
            <a:off x="695325" y="1637550"/>
            <a:ext cx="4248168" cy="2060372"/>
          </a:xfrm>
          <a:prstGeom prst="rect">
            <a:avLst/>
          </a:prstGeom>
          <a:noFill/>
        </p:spPr>
        <p:txBody>
          <a:bodyPr wrap="square" rtlCol="0">
            <a:spAutoFit/>
          </a:bodyPr>
          <a:lstStyle/>
          <a:p>
            <a:pPr>
              <a:lnSpc>
                <a:spcPct val="120000"/>
              </a:lnSpc>
            </a:pPr>
            <a:r>
              <a:rPr lang="zh-CN" altLang="en-US" dirty="0">
                <a:solidFill>
                  <a:srgbClr val="3F403E"/>
                </a:solidFill>
                <a:latin typeface="+mn-ea"/>
              </a:rPr>
              <a:t>单击此处添加文本单击此处添加文本单击此处添加文单击此处添加文本单击此处添加文本单击此处添加文本单击此处单击此处添加文本单击此处添加文本单击此处添加文单击此处添加文本单击此处添加文</a:t>
            </a:r>
          </a:p>
        </p:txBody>
      </p:sp>
      <p:sp>
        <p:nvSpPr>
          <p:cNvPr id="5" name="文本框 4"/>
          <p:cNvSpPr txBox="1"/>
          <p:nvPr/>
        </p:nvSpPr>
        <p:spPr>
          <a:xfrm>
            <a:off x="695325" y="819401"/>
            <a:ext cx="1415772" cy="461665"/>
          </a:xfrm>
          <a:prstGeom prst="rect">
            <a:avLst/>
          </a:prstGeom>
          <a:noFill/>
        </p:spPr>
        <p:txBody>
          <a:bodyPr wrap="none" rtlCol="0">
            <a:spAutoFit/>
          </a:bodyPr>
          <a:lstStyle/>
          <a:p>
            <a:r>
              <a:rPr lang="zh-CN" altLang="en-US" sz="2400" b="1" dirty="0">
                <a:solidFill>
                  <a:srgbClr val="012F8A"/>
                </a:solidFill>
                <a:latin typeface="+mj-ea"/>
                <a:ea typeface="+mj-ea"/>
              </a:rPr>
              <a:t>成果应用</a:t>
            </a:r>
          </a:p>
        </p:txBody>
      </p:sp>
      <p:cxnSp>
        <p:nvCxnSpPr>
          <p:cNvPr id="6" name="直接连接符 5"/>
          <p:cNvCxnSpPr/>
          <p:nvPr/>
        </p:nvCxnSpPr>
        <p:spPr>
          <a:xfrm flipH="1">
            <a:off x="791804" y="1470372"/>
            <a:ext cx="4000015"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95325" y="4898543"/>
            <a:ext cx="4248168" cy="1063176"/>
          </a:xfrm>
          <a:prstGeom prst="rect">
            <a:avLst/>
          </a:prstGeom>
          <a:noFill/>
        </p:spPr>
        <p:txBody>
          <a:bodyPr wrap="square" rtlCol="0">
            <a:spAutoFit/>
          </a:bodyPr>
          <a:lstStyle/>
          <a:p>
            <a:pPr>
              <a:lnSpc>
                <a:spcPct val="120000"/>
              </a:lnSpc>
            </a:pPr>
            <a:r>
              <a:rPr lang="zh-CN" altLang="en-US" dirty="0">
                <a:solidFill>
                  <a:srgbClr val="3F403E"/>
                </a:solidFill>
                <a:latin typeface="+mn-ea"/>
              </a:rPr>
              <a:t>单击此处添加文本单击此处添加文本单击此处添加文单击此处添加文本单击此处添加文本单击此处添加文本</a:t>
            </a:r>
            <a:endParaRPr lang="en-US" altLang="zh-CN" dirty="0">
              <a:solidFill>
                <a:srgbClr val="3F403E"/>
              </a:solidFill>
              <a:latin typeface="+mn-ea"/>
            </a:endParaRPr>
          </a:p>
        </p:txBody>
      </p:sp>
      <p:sp>
        <p:nvSpPr>
          <p:cNvPr id="11" name="文本框 10"/>
          <p:cNvSpPr txBox="1"/>
          <p:nvPr/>
        </p:nvSpPr>
        <p:spPr>
          <a:xfrm>
            <a:off x="695325" y="4080394"/>
            <a:ext cx="2954655" cy="461665"/>
          </a:xfrm>
          <a:prstGeom prst="rect">
            <a:avLst/>
          </a:prstGeom>
          <a:noFill/>
        </p:spPr>
        <p:txBody>
          <a:bodyPr wrap="none" rtlCol="0">
            <a:spAutoFit/>
          </a:bodyPr>
          <a:lstStyle/>
          <a:p>
            <a:r>
              <a:rPr lang="zh-CN" altLang="en-US" sz="2400" b="1" dirty="0">
                <a:solidFill>
                  <a:srgbClr val="012F8A"/>
                </a:solidFill>
                <a:latin typeface="+mj-ea"/>
                <a:ea typeface="+mj-ea"/>
              </a:rPr>
              <a:t>单击此处添加小标题</a:t>
            </a:r>
          </a:p>
        </p:txBody>
      </p:sp>
      <p:cxnSp>
        <p:nvCxnSpPr>
          <p:cNvPr id="12" name="直接连接符 11"/>
          <p:cNvCxnSpPr/>
          <p:nvPr/>
        </p:nvCxnSpPr>
        <p:spPr>
          <a:xfrm flipH="1">
            <a:off x="791804" y="4731365"/>
            <a:ext cx="4000015"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249086" y="3724275"/>
            <a:ext cx="2112715" cy="2584450"/>
          </a:xfrm>
          <a:prstGeom prst="rect">
            <a:avLst/>
          </a:prstGeom>
          <a:solidFill>
            <a:srgbClr val="012F8A"/>
          </a:solidFill>
          <a:ln>
            <a:noFill/>
          </a:ln>
          <a:effectLst>
            <a:outerShdw blurRad="254000" dist="38100" dir="5400000" algn="t"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文本框 13"/>
          <p:cNvSpPr txBox="1"/>
          <p:nvPr/>
        </p:nvSpPr>
        <p:spPr>
          <a:xfrm>
            <a:off x="6307455" y="3820838"/>
            <a:ext cx="1107996" cy="369332"/>
          </a:xfrm>
          <a:prstGeom prst="rect">
            <a:avLst/>
          </a:prstGeom>
          <a:noFill/>
        </p:spPr>
        <p:txBody>
          <a:bodyPr wrap="none" rtlCol="0">
            <a:spAutoFit/>
          </a:bodyPr>
          <a:lstStyle/>
          <a:p>
            <a:r>
              <a:rPr lang="zh-CN" altLang="en-US" dirty="0">
                <a:solidFill>
                  <a:schemeClr val="bg1"/>
                </a:solidFill>
                <a:latin typeface="+mj-ea"/>
                <a:ea typeface="+mj-ea"/>
              </a:rPr>
              <a:t>添加标题</a:t>
            </a:r>
          </a:p>
        </p:txBody>
      </p:sp>
      <p:cxnSp>
        <p:nvCxnSpPr>
          <p:cNvPr id="15" name="直接连接符 14"/>
          <p:cNvCxnSpPr/>
          <p:nvPr/>
        </p:nvCxnSpPr>
        <p:spPr>
          <a:xfrm>
            <a:off x="6379421" y="5037373"/>
            <a:ext cx="172974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292639" y="4276665"/>
            <a:ext cx="1816522" cy="523220"/>
          </a:xfrm>
          <a:prstGeom prst="rect">
            <a:avLst/>
          </a:prstGeom>
          <a:noFill/>
        </p:spPr>
        <p:txBody>
          <a:bodyPr wrap="square" rtlCol="0">
            <a:spAutoFit/>
          </a:bodyPr>
          <a:lstStyle/>
          <a:p>
            <a:r>
              <a:rPr lang="zh-CN" altLang="en-US" sz="1400" dirty="0">
                <a:solidFill>
                  <a:schemeClr val="bg1"/>
                </a:solidFill>
                <a:latin typeface="+mn-ea"/>
              </a:rPr>
              <a:t>单击此处添加文本单击此处添加</a:t>
            </a:r>
          </a:p>
        </p:txBody>
      </p:sp>
      <p:sp>
        <p:nvSpPr>
          <p:cNvPr id="18" name="文本框 17"/>
          <p:cNvSpPr txBox="1"/>
          <p:nvPr/>
        </p:nvSpPr>
        <p:spPr>
          <a:xfrm>
            <a:off x="6292638" y="5168867"/>
            <a:ext cx="1620957" cy="307777"/>
          </a:xfrm>
          <a:prstGeom prst="rect">
            <a:avLst/>
          </a:prstGeom>
          <a:noFill/>
        </p:spPr>
        <p:txBody>
          <a:bodyPr wrap="none" rtlCol="0">
            <a:spAutoFit/>
          </a:bodyPr>
          <a:lstStyle/>
          <a:p>
            <a:r>
              <a:rPr lang="zh-CN" altLang="en-US" sz="1400" dirty="0">
                <a:solidFill>
                  <a:schemeClr val="bg1"/>
                </a:solidFill>
                <a:latin typeface="+mn-ea"/>
              </a:rPr>
              <a:t>单击此处添加文本</a:t>
            </a:r>
          </a:p>
        </p:txBody>
      </p:sp>
      <p:cxnSp>
        <p:nvCxnSpPr>
          <p:cNvPr id="19" name="直接连接符 18"/>
          <p:cNvCxnSpPr/>
          <p:nvPr/>
        </p:nvCxnSpPr>
        <p:spPr>
          <a:xfrm>
            <a:off x="6379421" y="5608138"/>
            <a:ext cx="172974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292638" y="5739631"/>
            <a:ext cx="1261884" cy="307777"/>
          </a:xfrm>
          <a:prstGeom prst="rect">
            <a:avLst/>
          </a:prstGeom>
          <a:noFill/>
        </p:spPr>
        <p:txBody>
          <a:bodyPr wrap="none" rtlCol="0">
            <a:spAutoFit/>
          </a:bodyPr>
          <a:lstStyle/>
          <a:p>
            <a:r>
              <a:rPr lang="zh-CN" altLang="en-US" sz="1400" dirty="0">
                <a:solidFill>
                  <a:schemeClr val="bg1"/>
                </a:solidFill>
                <a:latin typeface="+mn-ea"/>
              </a:rPr>
              <a:t>单击此处添加</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1" presetClass="entr" presetSubtype="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1)">
                                      <p:cBhvr>
                                        <p:cTn id="18" dur="2000"/>
                                        <p:tgtEl>
                                          <p:spTgt spid="8"/>
                                        </p:tgtEl>
                                      </p:cBhvr>
                                    </p:animEffect>
                                  </p:childTnLst>
                                </p:cTn>
                              </p:par>
                            </p:childTnLst>
                          </p:cTn>
                        </p:par>
                        <p:par>
                          <p:cTn id="19" fill="hold">
                            <p:stCondLst>
                              <p:cond delay="3500"/>
                            </p:stCondLst>
                            <p:childTnLst>
                              <p:par>
                                <p:cTn id="20" presetID="42"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1000"/>
                                        <p:tgtEl>
                                          <p:spTgt spid="20"/>
                                        </p:tgtEl>
                                      </p:cBhvr>
                                    </p:animEffect>
                                    <p:anim calcmode="lin" valueType="num">
                                      <p:cBhvr>
                                        <p:cTn id="53" dur="1000" fill="hold"/>
                                        <p:tgtEl>
                                          <p:spTgt spid="20"/>
                                        </p:tgtEl>
                                        <p:attrNameLst>
                                          <p:attrName>ppt_x</p:attrName>
                                        </p:attrNameLst>
                                      </p:cBhvr>
                                      <p:tavLst>
                                        <p:tav tm="0">
                                          <p:val>
                                            <p:strVal val="#ppt_x"/>
                                          </p:val>
                                        </p:tav>
                                        <p:tav tm="100000">
                                          <p:val>
                                            <p:strVal val="#ppt_x"/>
                                          </p:val>
                                        </p:tav>
                                      </p:tavLst>
                                    </p:anim>
                                    <p:anim calcmode="lin" valueType="num">
                                      <p:cBhvr>
                                        <p:cTn id="54" dur="1000" fill="hold"/>
                                        <p:tgtEl>
                                          <p:spTgt spid="20"/>
                                        </p:tgtEl>
                                        <p:attrNameLst>
                                          <p:attrName>ppt_y</p:attrName>
                                        </p:attrNameLst>
                                      </p:cBhvr>
                                      <p:tavLst>
                                        <p:tav tm="0">
                                          <p:val>
                                            <p:strVal val="#ppt_y+.1"/>
                                          </p:val>
                                        </p:tav>
                                        <p:tav tm="100000">
                                          <p:val>
                                            <p:strVal val="#ppt_y"/>
                                          </p:val>
                                        </p:tav>
                                      </p:tavLst>
                                    </p:anim>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childTnLst>
                          </p:cTn>
                        </p:par>
                        <p:par>
                          <p:cTn id="59" fill="hold">
                            <p:stCondLst>
                              <p:cond delay="5000"/>
                            </p:stCondLst>
                            <p:childTnLst>
                              <p:par>
                                <p:cTn id="60" presetID="22" presetClass="entr" presetSubtype="8" fill="hold" nodeType="after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left)">
                                      <p:cBhvr>
                                        <p:cTn id="62" dur="500"/>
                                        <p:tgtEl>
                                          <p:spTgt spid="6"/>
                                        </p:tgtEl>
                                      </p:cBhvr>
                                    </p:animEffect>
                                  </p:childTnLst>
                                </p:cTn>
                              </p:par>
                            </p:childTnLst>
                          </p:cTn>
                        </p:par>
                        <p:par>
                          <p:cTn id="63" fill="hold">
                            <p:stCondLst>
                              <p:cond delay="5500"/>
                            </p:stCondLst>
                            <p:childTnLst>
                              <p:par>
                                <p:cTn id="64" presetID="22" presetClass="entr" presetSubtype="1"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ipe(up)">
                                      <p:cBhvr>
                                        <p:cTn id="66" dur="1000"/>
                                        <p:tgtEl>
                                          <p:spTgt spid="4"/>
                                        </p:tgtEl>
                                      </p:cBhvr>
                                    </p:animEffect>
                                  </p:childTnLst>
                                </p:cTn>
                              </p:par>
                            </p:childTnLst>
                          </p:cTn>
                        </p:par>
                        <p:par>
                          <p:cTn id="67" fill="hold">
                            <p:stCondLst>
                              <p:cond delay="6500"/>
                            </p:stCondLst>
                            <p:childTnLst>
                              <p:par>
                                <p:cTn id="68" presetID="10" presetClass="entr" presetSubtype="0"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500"/>
                                        <p:tgtEl>
                                          <p:spTgt spid="11"/>
                                        </p:tgtEl>
                                      </p:cBhvr>
                                    </p:animEffect>
                                  </p:childTnLst>
                                </p:cTn>
                              </p:par>
                            </p:childTnLst>
                          </p:cTn>
                        </p:par>
                        <p:par>
                          <p:cTn id="71" fill="hold">
                            <p:stCondLst>
                              <p:cond delay="7000"/>
                            </p:stCondLst>
                            <p:childTnLst>
                              <p:par>
                                <p:cTn id="72" presetID="22" presetClass="entr" presetSubtype="8" fill="hold" nodeType="after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wipe(left)">
                                      <p:cBhvr>
                                        <p:cTn id="74" dur="500"/>
                                        <p:tgtEl>
                                          <p:spTgt spid="12"/>
                                        </p:tgtEl>
                                      </p:cBhvr>
                                    </p:animEffect>
                                  </p:childTnLst>
                                </p:cTn>
                              </p:par>
                            </p:childTnLst>
                          </p:cTn>
                        </p:par>
                        <p:par>
                          <p:cTn id="75" fill="hold">
                            <p:stCondLst>
                              <p:cond delay="7500"/>
                            </p:stCondLst>
                            <p:childTnLst>
                              <p:par>
                                <p:cTn id="76" presetID="22" presetClass="entr" presetSubtype="1" fill="hold" grpId="0" nodeType="afterEffect">
                                  <p:stCondLst>
                                    <p:cond delay="0"/>
                                  </p:stCondLst>
                                  <p:childTnLst>
                                    <p:set>
                                      <p:cBhvr>
                                        <p:cTn id="77" dur="1" fill="hold">
                                          <p:stCondLst>
                                            <p:cond delay="0"/>
                                          </p:stCondLst>
                                        </p:cTn>
                                        <p:tgtEl>
                                          <p:spTgt spid="10"/>
                                        </p:tgtEl>
                                        <p:attrNameLst>
                                          <p:attrName>style.visibility</p:attrName>
                                        </p:attrNameLst>
                                      </p:cBhvr>
                                      <p:to>
                                        <p:strVal val="visible"/>
                                      </p:to>
                                    </p:set>
                                    <p:animEffect transition="in" filter="wipe(up)">
                                      <p:cBhvr>
                                        <p:cTn id="7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4" grpId="0"/>
      <p:bldP spid="5" grpId="0"/>
      <p:bldP spid="10" grpId="0"/>
      <p:bldP spid="11" grpId="0"/>
      <p:bldP spid="7" grpId="0" animBg="1"/>
      <p:bldP spid="14" grpId="0"/>
      <p:bldP spid="16" grpId="0"/>
      <p:bldP spid="18"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276903" y="1553378"/>
            <a:ext cx="9636084" cy="375124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矩形 6"/>
          <p:cNvSpPr/>
          <p:nvPr/>
        </p:nvSpPr>
        <p:spPr>
          <a:xfrm>
            <a:off x="2525485" y="955300"/>
            <a:ext cx="7141030" cy="4993807"/>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矩形: 圆角 9"/>
          <p:cNvSpPr/>
          <p:nvPr/>
        </p:nvSpPr>
        <p:spPr>
          <a:xfrm>
            <a:off x="0" y="2247071"/>
            <a:ext cx="12192000" cy="2363856"/>
          </a:xfrm>
          <a:prstGeom prst="roundRect">
            <a:avLst>
              <a:gd name="adj" fmla="val 0"/>
            </a:avLst>
          </a:prstGeom>
          <a:solidFill>
            <a:srgbClr val="012F8A"/>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文本框 7"/>
          <p:cNvSpPr txBox="1"/>
          <p:nvPr/>
        </p:nvSpPr>
        <p:spPr>
          <a:xfrm>
            <a:off x="4721265" y="2713791"/>
            <a:ext cx="2749471" cy="707886"/>
          </a:xfrm>
          <a:prstGeom prst="rect">
            <a:avLst/>
          </a:prstGeom>
          <a:noFill/>
        </p:spPr>
        <p:txBody>
          <a:bodyPr wrap="none" rtlCol="0">
            <a:spAutoFit/>
          </a:bodyPr>
          <a:lstStyle/>
          <a:p>
            <a:r>
              <a:rPr lang="zh-CN" altLang="en-US" sz="4000" dirty="0">
                <a:solidFill>
                  <a:schemeClr val="bg1"/>
                </a:solidFill>
                <a:latin typeface="方正粗宋简体" panose="03000509000000000000" pitchFamily="65" charset="-122"/>
                <a:ea typeface="方正粗宋简体" panose="03000509000000000000" pitchFamily="65" charset="-122"/>
              </a:rPr>
              <a:t>总结与致谢</a:t>
            </a:r>
          </a:p>
        </p:txBody>
      </p:sp>
      <p:sp>
        <p:nvSpPr>
          <p:cNvPr id="9" name="文本框 8"/>
          <p:cNvSpPr txBox="1"/>
          <p:nvPr/>
        </p:nvSpPr>
        <p:spPr>
          <a:xfrm>
            <a:off x="3206602" y="3459777"/>
            <a:ext cx="5776686" cy="646331"/>
          </a:xfrm>
          <a:prstGeom prst="rect">
            <a:avLst/>
          </a:prstGeom>
          <a:noFill/>
        </p:spPr>
        <p:txBody>
          <a:bodyPr wrap="square" rtlCol="0">
            <a:spAutoFit/>
          </a:bodyPr>
          <a:lstStyle/>
          <a:p>
            <a:pPr algn="ctr"/>
            <a:r>
              <a:rPr lang="en-US" altLang="zh-CN" dirty="0">
                <a:solidFill>
                  <a:srgbClr val="FCFCFD"/>
                </a:solidFill>
                <a:latin typeface="+mn-ea"/>
              </a:rPr>
              <a:t>Lorem ipsum dolor sit amet, consectetuer adipiscing elit. Maecenas </a:t>
            </a:r>
            <a:r>
              <a:rPr lang="en-US" altLang="zh-CN" dirty="0" err="1">
                <a:solidFill>
                  <a:srgbClr val="FCFCFD"/>
                </a:solidFill>
                <a:latin typeface="+mn-ea"/>
              </a:rPr>
              <a:t>porttitor</a:t>
            </a:r>
            <a:endParaRPr lang="zh-CN" altLang="en-US" dirty="0">
              <a:solidFill>
                <a:srgbClr val="FCFCFD"/>
              </a:solidFill>
              <a:latin typeface="+mn-ea"/>
            </a:endParaRPr>
          </a:p>
        </p:txBody>
      </p:sp>
      <p:sp>
        <p:nvSpPr>
          <p:cNvPr id="5" name="文本框 4"/>
          <p:cNvSpPr txBox="1"/>
          <p:nvPr/>
        </p:nvSpPr>
        <p:spPr>
          <a:xfrm>
            <a:off x="4599792" y="1046742"/>
            <a:ext cx="2990306" cy="1107996"/>
          </a:xfrm>
          <a:prstGeom prst="rect">
            <a:avLst/>
          </a:prstGeom>
          <a:noFill/>
        </p:spPr>
        <p:txBody>
          <a:bodyPr wrap="none" rtlCol="0">
            <a:spAutoFit/>
          </a:bodyPr>
          <a:lstStyle/>
          <a:p>
            <a:pPr algn="ctr"/>
            <a:r>
              <a:rPr lang="en-US" altLang="zh-CN" sz="6600" dirty="0">
                <a:solidFill>
                  <a:srgbClr val="012F8A"/>
                </a:solidFill>
                <a:latin typeface="+mj-ea"/>
                <a:ea typeface="+mj-ea"/>
              </a:rPr>
              <a:t>PART 4</a:t>
            </a:r>
            <a:endParaRPr lang="zh-CN" altLang="en-US" sz="6600" dirty="0">
              <a:solidFill>
                <a:srgbClr val="012F8A"/>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1000"/>
                                        <p:tgtEl>
                                          <p:spTgt spid="10"/>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000"/>
                            </p:stCondLst>
                            <p:childTnLst>
                              <p:par>
                                <p:cTn id="25" presetID="21" presetClass="entr" presetSubtype="2"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heel(2)">
                                      <p:cBhvr>
                                        <p:cTn id="2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 grpId="0" animBg="1"/>
      <p:bldP spid="10" grpId="0" animBg="1"/>
      <p:bldP spid="8" grpId="0"/>
      <p:bldP spid="9"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1"/>
            <a:ext cx="7488464" cy="6858000"/>
          </a:xfrm>
          <a:custGeom>
            <a:avLst/>
            <a:gdLst>
              <a:gd name="connsiteX0" fmla="*/ 0 w 7488464"/>
              <a:gd name="connsiteY0" fmla="*/ 0 h 6858000"/>
              <a:gd name="connsiteX1" fmla="*/ 1392464 w 7488464"/>
              <a:gd name="connsiteY1" fmla="*/ 0 h 6858000"/>
              <a:gd name="connsiteX2" fmla="*/ 7488464 w 7488464"/>
              <a:gd name="connsiteY2" fmla="*/ 6858000 h 6858000"/>
              <a:gd name="connsiteX3" fmla="*/ 1392464 w 7488464"/>
              <a:gd name="connsiteY3" fmla="*/ 6858000 h 6858000"/>
              <a:gd name="connsiteX4" fmla="*/ 0 w 748846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8464" h="6858000">
                <a:moveTo>
                  <a:pt x="0" y="0"/>
                </a:moveTo>
                <a:lnTo>
                  <a:pt x="1392464" y="0"/>
                </a:lnTo>
                <a:lnTo>
                  <a:pt x="7488464" y="6858000"/>
                </a:lnTo>
                <a:lnTo>
                  <a:pt x="1392464" y="6858000"/>
                </a:lnTo>
                <a:lnTo>
                  <a:pt x="0" y="6858000"/>
                </a:lnTo>
                <a:close/>
              </a:path>
            </a:pathLst>
          </a:custGeom>
          <a:solidFill>
            <a:srgbClr val="012F8A"/>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PA_矩形 43"/>
          <p:cNvSpPr/>
          <p:nvPr>
            <p:custDataLst>
              <p:tags r:id="rId1"/>
            </p:custDataLst>
          </p:nvPr>
        </p:nvSpPr>
        <p:spPr>
          <a:xfrm flipH="1">
            <a:off x="2875402" y="1553378"/>
            <a:ext cx="8125972" cy="3751244"/>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2"/>
          <p:cNvSpPr/>
          <p:nvPr/>
        </p:nvSpPr>
        <p:spPr>
          <a:xfrm>
            <a:off x="1190625" y="851053"/>
            <a:ext cx="4905375" cy="5155894"/>
          </a:xfrm>
          <a:prstGeom prst="rect">
            <a:avLst/>
          </a:prstGeom>
          <a:solidFill>
            <a:srgbClr val="F9FAFB"/>
          </a:solidFill>
          <a:ln w="25400">
            <a:noFill/>
          </a:ln>
          <a:effectLst>
            <a:outerShdw blurRad="63500" sx="101000" sy="101000" algn="ctr"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11241" y="3219400"/>
            <a:ext cx="3664142" cy="2060372"/>
          </a:xfrm>
          <a:prstGeom prst="rect">
            <a:avLst/>
          </a:prstGeom>
          <a:noFill/>
          <a:ln>
            <a:noFill/>
          </a:ln>
          <a:effectLst/>
        </p:spPr>
        <p:txBody>
          <a:bodyPr wrap="square" rtlCol="0">
            <a:spAutoFit/>
          </a:bodyPr>
          <a:lstStyle/>
          <a:p>
            <a:pPr algn="ctr">
              <a:lnSpc>
                <a:spcPct val="120000"/>
              </a:lnSpc>
            </a:pPr>
            <a:r>
              <a:rPr lang="zh-CN" altLang="en-US" dirty="0">
                <a:solidFill>
                  <a:srgbClr val="3F403E"/>
                </a:solidFill>
                <a:latin typeface="+mn-ea"/>
              </a:rPr>
              <a:t>单击此处添加文本单击此处添加文本单击此处添加文单击此处添加文本单击此处添加文本单击此处添加文本单击此处单击此处添加文本单击此处添加文本单击此处添加文单击此处添加文本单击此处添加</a:t>
            </a:r>
            <a:r>
              <a:rPr lang="en-US" altLang="zh-CN" dirty="0">
                <a:solidFill>
                  <a:srgbClr val="3F403E"/>
                </a:solidFill>
                <a:effectLst/>
                <a:latin typeface="+mn-ea"/>
              </a:rPr>
              <a:t>.</a:t>
            </a:r>
          </a:p>
        </p:txBody>
      </p:sp>
      <p:sp>
        <p:nvSpPr>
          <p:cNvPr id="7" name="文本框 6"/>
          <p:cNvSpPr txBox="1"/>
          <p:nvPr/>
        </p:nvSpPr>
        <p:spPr>
          <a:xfrm>
            <a:off x="3243202" y="2589790"/>
            <a:ext cx="800219" cy="461665"/>
          </a:xfrm>
          <a:prstGeom prst="rect">
            <a:avLst/>
          </a:prstGeom>
          <a:noFill/>
          <a:effectLst/>
        </p:spPr>
        <p:txBody>
          <a:bodyPr wrap="none" rtlCol="0">
            <a:spAutoFit/>
            <a:scene3d>
              <a:camera prst="orthographicFront"/>
              <a:lightRig rig="threePt" dir="t"/>
            </a:scene3d>
            <a:sp3d>
              <a:bevelT w="0" h="0"/>
              <a:bevelB w="0" h="0"/>
            </a:sp3d>
          </a:bodyPr>
          <a:lstStyle/>
          <a:p>
            <a:pPr algn="ctr"/>
            <a:r>
              <a:rPr lang="zh-CN" altLang="en-US" sz="2400" b="1" dirty="0">
                <a:solidFill>
                  <a:srgbClr val="012F8A"/>
                </a:solidFill>
                <a:effectLst/>
                <a:latin typeface="+mj-ea"/>
                <a:ea typeface="+mj-ea"/>
              </a:rPr>
              <a:t>致谢</a:t>
            </a:r>
          </a:p>
        </p:txBody>
      </p:sp>
      <p:cxnSp>
        <p:nvCxnSpPr>
          <p:cNvPr id="8" name="直接连接符 7"/>
          <p:cNvCxnSpPr/>
          <p:nvPr/>
        </p:nvCxnSpPr>
        <p:spPr>
          <a:xfrm flipH="1">
            <a:off x="1864412" y="3102255"/>
            <a:ext cx="3557801" cy="0"/>
          </a:xfrm>
          <a:prstGeom prst="line">
            <a:avLst/>
          </a:prstGeom>
          <a:ln>
            <a:solidFill>
              <a:schemeClr val="tx1">
                <a:lumMod val="85000"/>
                <a:lumOff val="15000"/>
                <a:alpha val="40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3202" y="1977844"/>
            <a:ext cx="4353465" cy="2902310"/>
          </a:xfrm>
          <a:prstGeom prst="rect">
            <a:avLst/>
          </a:prstGeom>
        </p:spPr>
      </p:pic>
      <p:sp>
        <p:nvSpPr>
          <p:cNvPr id="13" name="Freeform 87"/>
          <p:cNvSpPr>
            <a:spLocks noEditPoints="1"/>
          </p:cNvSpPr>
          <p:nvPr/>
        </p:nvSpPr>
        <p:spPr bwMode="auto">
          <a:xfrm>
            <a:off x="2956994" y="1228903"/>
            <a:ext cx="1372636" cy="1101344"/>
          </a:xfrm>
          <a:custGeom>
            <a:avLst/>
            <a:gdLst>
              <a:gd name="T0" fmla="*/ 1538 w 1561"/>
              <a:gd name="T1" fmla="*/ 806 h 1257"/>
              <a:gd name="T2" fmla="*/ 1331 w 1561"/>
              <a:gd name="T3" fmla="*/ 150 h 1257"/>
              <a:gd name="T4" fmla="*/ 1105 w 1561"/>
              <a:gd name="T5" fmla="*/ 29 h 1257"/>
              <a:gd name="T6" fmla="*/ 1076 w 1561"/>
              <a:gd name="T7" fmla="*/ 83 h 1257"/>
              <a:gd name="T8" fmla="*/ 1130 w 1561"/>
              <a:gd name="T9" fmla="*/ 112 h 1257"/>
              <a:gd name="T10" fmla="*/ 1248 w 1561"/>
              <a:gd name="T11" fmla="*/ 175 h 1257"/>
              <a:gd name="T12" fmla="*/ 1248 w 1561"/>
              <a:gd name="T13" fmla="*/ 175 h 1257"/>
              <a:gd name="T14" fmla="*/ 1396 w 1561"/>
              <a:gd name="T15" fmla="*/ 645 h 1257"/>
              <a:gd name="T16" fmla="*/ 1237 w 1561"/>
              <a:gd name="T17" fmla="*/ 604 h 1257"/>
              <a:gd name="T18" fmla="*/ 916 w 1561"/>
              <a:gd name="T19" fmla="*/ 890 h 1257"/>
              <a:gd name="T20" fmla="*/ 644 w 1561"/>
              <a:gd name="T21" fmla="*/ 890 h 1257"/>
              <a:gd name="T22" fmla="*/ 324 w 1561"/>
              <a:gd name="T23" fmla="*/ 609 h 1257"/>
              <a:gd name="T24" fmla="*/ 164 w 1561"/>
              <a:gd name="T25" fmla="*/ 651 h 1257"/>
              <a:gd name="T26" fmla="*/ 314 w 1561"/>
              <a:gd name="T27" fmla="*/ 175 h 1257"/>
              <a:gd name="T28" fmla="*/ 314 w 1561"/>
              <a:gd name="T29" fmla="*/ 175 h 1257"/>
              <a:gd name="T30" fmla="*/ 433 w 1561"/>
              <a:gd name="T31" fmla="*/ 112 h 1257"/>
              <a:gd name="T32" fmla="*/ 486 w 1561"/>
              <a:gd name="T33" fmla="*/ 83 h 1257"/>
              <a:gd name="T34" fmla="*/ 458 w 1561"/>
              <a:gd name="T35" fmla="*/ 29 h 1257"/>
              <a:gd name="T36" fmla="*/ 231 w 1561"/>
              <a:gd name="T37" fmla="*/ 150 h 1257"/>
              <a:gd name="T38" fmla="*/ 25 w 1561"/>
              <a:gd name="T39" fmla="*/ 807 h 1257"/>
              <a:gd name="T40" fmla="*/ 24 w 1561"/>
              <a:gd name="T41" fmla="*/ 812 h 1257"/>
              <a:gd name="T42" fmla="*/ 0 w 1561"/>
              <a:gd name="T43" fmla="*/ 933 h 1257"/>
              <a:gd name="T44" fmla="*/ 324 w 1561"/>
              <a:gd name="T45" fmla="*/ 1257 h 1257"/>
              <a:gd name="T46" fmla="*/ 644 w 1561"/>
              <a:gd name="T47" fmla="*/ 976 h 1257"/>
              <a:gd name="T48" fmla="*/ 918 w 1561"/>
              <a:gd name="T49" fmla="*/ 976 h 1257"/>
              <a:gd name="T50" fmla="*/ 1237 w 1561"/>
              <a:gd name="T51" fmla="*/ 1251 h 1257"/>
              <a:gd name="T52" fmla="*/ 1561 w 1561"/>
              <a:gd name="T53" fmla="*/ 927 h 1257"/>
              <a:gd name="T54" fmla="*/ 1538 w 1561"/>
              <a:gd name="T55" fmla="*/ 806 h 1257"/>
              <a:gd name="T56" fmla="*/ 324 w 1561"/>
              <a:gd name="T57" fmla="*/ 1170 h 1257"/>
              <a:gd name="T58" fmla="*/ 87 w 1561"/>
              <a:gd name="T59" fmla="*/ 933 h 1257"/>
              <a:gd name="T60" fmla="*/ 324 w 1561"/>
              <a:gd name="T61" fmla="*/ 696 h 1257"/>
              <a:gd name="T62" fmla="*/ 561 w 1561"/>
              <a:gd name="T63" fmla="*/ 933 h 1257"/>
              <a:gd name="T64" fmla="*/ 324 w 1561"/>
              <a:gd name="T65" fmla="*/ 1170 h 1257"/>
              <a:gd name="T66" fmla="*/ 1238 w 1561"/>
              <a:gd name="T67" fmla="*/ 1164 h 1257"/>
              <a:gd name="T68" fmla="*/ 1001 w 1561"/>
              <a:gd name="T69" fmla="*/ 927 h 1257"/>
              <a:gd name="T70" fmla="*/ 1238 w 1561"/>
              <a:gd name="T71" fmla="*/ 690 h 1257"/>
              <a:gd name="T72" fmla="*/ 1475 w 1561"/>
              <a:gd name="T73" fmla="*/ 927 h 1257"/>
              <a:gd name="T74" fmla="*/ 1238 w 1561"/>
              <a:gd name="T75" fmla="*/ 1164 h 1257"/>
              <a:gd name="T76" fmla="*/ 1238 w 1561"/>
              <a:gd name="T77" fmla="*/ 1164 h 1257"/>
              <a:gd name="T78" fmla="*/ 1238 w 1561"/>
              <a:gd name="T79" fmla="*/ 1164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61" h="1257">
                <a:moveTo>
                  <a:pt x="1538" y="806"/>
                </a:moveTo>
                <a:cubicBezTo>
                  <a:pt x="1331" y="150"/>
                  <a:pt x="1331" y="150"/>
                  <a:pt x="1331" y="150"/>
                </a:cubicBezTo>
                <a:cubicBezTo>
                  <a:pt x="1302" y="54"/>
                  <a:pt x="1200" y="0"/>
                  <a:pt x="1105" y="29"/>
                </a:cubicBezTo>
                <a:cubicBezTo>
                  <a:pt x="1082" y="36"/>
                  <a:pt x="1069" y="60"/>
                  <a:pt x="1076" y="83"/>
                </a:cubicBezTo>
                <a:cubicBezTo>
                  <a:pt x="1083" y="105"/>
                  <a:pt x="1107" y="119"/>
                  <a:pt x="1130" y="112"/>
                </a:cubicBezTo>
                <a:cubicBezTo>
                  <a:pt x="1180" y="96"/>
                  <a:pt x="1233" y="125"/>
                  <a:pt x="1248" y="175"/>
                </a:cubicBezTo>
                <a:cubicBezTo>
                  <a:pt x="1248" y="175"/>
                  <a:pt x="1248" y="175"/>
                  <a:pt x="1248" y="175"/>
                </a:cubicBezTo>
                <a:cubicBezTo>
                  <a:pt x="1396" y="645"/>
                  <a:pt x="1396" y="645"/>
                  <a:pt x="1396" y="645"/>
                </a:cubicBezTo>
                <a:cubicBezTo>
                  <a:pt x="1349" y="619"/>
                  <a:pt x="1295" y="604"/>
                  <a:pt x="1237" y="604"/>
                </a:cubicBezTo>
                <a:cubicBezTo>
                  <a:pt x="1072" y="604"/>
                  <a:pt x="935" y="729"/>
                  <a:pt x="916" y="890"/>
                </a:cubicBezTo>
                <a:cubicBezTo>
                  <a:pt x="644" y="890"/>
                  <a:pt x="644" y="890"/>
                  <a:pt x="644" y="890"/>
                </a:cubicBezTo>
                <a:cubicBezTo>
                  <a:pt x="623" y="732"/>
                  <a:pt x="487" y="609"/>
                  <a:pt x="324" y="609"/>
                </a:cubicBezTo>
                <a:cubicBezTo>
                  <a:pt x="266" y="609"/>
                  <a:pt x="211" y="625"/>
                  <a:pt x="164" y="651"/>
                </a:cubicBezTo>
                <a:cubicBezTo>
                  <a:pt x="314" y="175"/>
                  <a:pt x="314" y="175"/>
                  <a:pt x="314" y="175"/>
                </a:cubicBezTo>
                <a:cubicBezTo>
                  <a:pt x="314" y="175"/>
                  <a:pt x="314" y="175"/>
                  <a:pt x="314" y="175"/>
                </a:cubicBezTo>
                <a:cubicBezTo>
                  <a:pt x="329" y="125"/>
                  <a:pt x="382" y="96"/>
                  <a:pt x="433" y="112"/>
                </a:cubicBezTo>
                <a:cubicBezTo>
                  <a:pt x="455" y="119"/>
                  <a:pt x="480" y="105"/>
                  <a:pt x="486" y="83"/>
                </a:cubicBezTo>
                <a:cubicBezTo>
                  <a:pt x="493" y="60"/>
                  <a:pt x="480" y="36"/>
                  <a:pt x="458" y="29"/>
                </a:cubicBezTo>
                <a:cubicBezTo>
                  <a:pt x="362" y="0"/>
                  <a:pt x="260" y="54"/>
                  <a:pt x="231" y="150"/>
                </a:cubicBezTo>
                <a:cubicBezTo>
                  <a:pt x="25" y="807"/>
                  <a:pt x="25" y="807"/>
                  <a:pt x="25" y="807"/>
                </a:cubicBezTo>
                <a:cubicBezTo>
                  <a:pt x="24" y="809"/>
                  <a:pt x="24" y="810"/>
                  <a:pt x="24" y="812"/>
                </a:cubicBezTo>
                <a:cubicBezTo>
                  <a:pt x="9" y="849"/>
                  <a:pt x="0" y="890"/>
                  <a:pt x="0" y="933"/>
                </a:cubicBezTo>
                <a:cubicBezTo>
                  <a:pt x="0" y="1111"/>
                  <a:pt x="145" y="1257"/>
                  <a:pt x="324" y="1257"/>
                </a:cubicBezTo>
                <a:cubicBezTo>
                  <a:pt x="487" y="1257"/>
                  <a:pt x="623" y="1134"/>
                  <a:pt x="644" y="976"/>
                </a:cubicBezTo>
                <a:cubicBezTo>
                  <a:pt x="918" y="976"/>
                  <a:pt x="918" y="976"/>
                  <a:pt x="918" y="976"/>
                </a:cubicBezTo>
                <a:cubicBezTo>
                  <a:pt x="941" y="1131"/>
                  <a:pt x="1076" y="1251"/>
                  <a:pt x="1237" y="1251"/>
                </a:cubicBezTo>
                <a:cubicBezTo>
                  <a:pt x="1416" y="1251"/>
                  <a:pt x="1561" y="1105"/>
                  <a:pt x="1561" y="927"/>
                </a:cubicBezTo>
                <a:cubicBezTo>
                  <a:pt x="1561" y="884"/>
                  <a:pt x="1553" y="843"/>
                  <a:pt x="1538" y="806"/>
                </a:cubicBezTo>
                <a:close/>
                <a:moveTo>
                  <a:pt x="324" y="1170"/>
                </a:moveTo>
                <a:cubicBezTo>
                  <a:pt x="193" y="1170"/>
                  <a:pt x="87" y="1064"/>
                  <a:pt x="87" y="933"/>
                </a:cubicBezTo>
                <a:cubicBezTo>
                  <a:pt x="87" y="802"/>
                  <a:pt x="193" y="696"/>
                  <a:pt x="324" y="696"/>
                </a:cubicBezTo>
                <a:cubicBezTo>
                  <a:pt x="455" y="696"/>
                  <a:pt x="561" y="802"/>
                  <a:pt x="561" y="933"/>
                </a:cubicBezTo>
                <a:cubicBezTo>
                  <a:pt x="561" y="1064"/>
                  <a:pt x="454" y="1170"/>
                  <a:pt x="324" y="1170"/>
                </a:cubicBezTo>
                <a:close/>
                <a:moveTo>
                  <a:pt x="1238" y="1164"/>
                </a:moveTo>
                <a:cubicBezTo>
                  <a:pt x="1107" y="1164"/>
                  <a:pt x="1001" y="1058"/>
                  <a:pt x="1001" y="927"/>
                </a:cubicBezTo>
                <a:cubicBezTo>
                  <a:pt x="1001" y="796"/>
                  <a:pt x="1107" y="690"/>
                  <a:pt x="1238" y="690"/>
                </a:cubicBezTo>
                <a:cubicBezTo>
                  <a:pt x="1368" y="690"/>
                  <a:pt x="1475" y="796"/>
                  <a:pt x="1475" y="927"/>
                </a:cubicBezTo>
                <a:cubicBezTo>
                  <a:pt x="1475" y="1058"/>
                  <a:pt x="1369" y="1164"/>
                  <a:pt x="1238" y="1164"/>
                </a:cubicBezTo>
                <a:close/>
                <a:moveTo>
                  <a:pt x="1238" y="1164"/>
                </a:moveTo>
                <a:cubicBezTo>
                  <a:pt x="1238" y="1164"/>
                  <a:pt x="1238" y="1164"/>
                  <a:pt x="1238" y="1164"/>
                </a:cubicBezTo>
              </a:path>
            </a:pathLst>
          </a:custGeom>
          <a:solidFill>
            <a:srgbClr val="012F8A"/>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42"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par>
                          <p:cTn id="19" fill="hold">
                            <p:stCondLst>
                              <p:cond delay="25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3000"/>
                            </p:stCondLst>
                            <p:childTnLst>
                              <p:par>
                                <p:cTn id="24" presetID="16" presetClass="entr" presetSubtype="37"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outVertical)">
                                      <p:cBhvr>
                                        <p:cTn id="26" dur="500"/>
                                        <p:tgtEl>
                                          <p:spTgt spid="8"/>
                                        </p:tgtEl>
                                      </p:cBhvr>
                                    </p:animEffect>
                                  </p:childTnLst>
                                </p:cTn>
                              </p:par>
                            </p:childTnLst>
                          </p:cTn>
                        </p:par>
                        <p:par>
                          <p:cTn id="27" fill="hold">
                            <p:stCondLst>
                              <p:cond delay="3500"/>
                            </p:stCondLst>
                            <p:childTnLst>
                              <p:par>
                                <p:cTn id="28" presetID="22" presetClass="entr" presetSubtype="1"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1000"/>
                                        <p:tgtEl>
                                          <p:spTgt spid="6"/>
                                        </p:tgtEl>
                                      </p:cBhvr>
                                    </p:animEffect>
                                  </p:childTnLst>
                                </p:cTn>
                              </p:par>
                            </p:childTnLst>
                          </p:cTn>
                        </p:par>
                        <p:par>
                          <p:cTn id="31" fill="hold">
                            <p:stCondLst>
                              <p:cond delay="4500"/>
                            </p:stCondLst>
                            <p:childTnLst>
                              <p:par>
                                <p:cTn id="32" presetID="22" presetClass="entr" presetSubtype="8"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1000"/>
                                        <p:tgtEl>
                                          <p:spTgt spid="5"/>
                                        </p:tgtEl>
                                      </p:cBhvr>
                                    </p:animEffect>
                                  </p:childTnLst>
                                </p:cTn>
                              </p:par>
                            </p:childTnLst>
                          </p:cTn>
                        </p:par>
                        <p:par>
                          <p:cTn id="35" fill="hold">
                            <p:stCondLst>
                              <p:cond delay="5500"/>
                            </p:stCondLst>
                            <p:childTnLst>
                              <p:par>
                                <p:cTn id="36" presetID="10" presetClass="entr" presetSubtype="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 grpId="0" animBg="1"/>
      <p:bldP spid="6" grpId="0"/>
      <p:bldP spid="7" grpId="0"/>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_矩形 28"/>
          <p:cNvSpPr/>
          <p:nvPr>
            <p:custDataLst>
              <p:tags r:id="rId1"/>
            </p:custDataLst>
          </p:nvPr>
        </p:nvSpPr>
        <p:spPr>
          <a:xfrm>
            <a:off x="0" y="3438045"/>
            <a:ext cx="12192000" cy="3428999"/>
          </a:xfrm>
          <a:prstGeom prst="rect">
            <a:avLst/>
          </a:prstGeom>
          <a:solidFill>
            <a:srgbClr val="012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PA_文本框 34"/>
          <p:cNvSpPr txBox="1"/>
          <p:nvPr>
            <p:custDataLst>
              <p:tags r:id="rId2"/>
            </p:custDataLst>
          </p:nvPr>
        </p:nvSpPr>
        <p:spPr>
          <a:xfrm>
            <a:off x="-241635" y="-51764"/>
            <a:ext cx="12675265" cy="3770263"/>
          </a:xfrm>
          <a:prstGeom prst="rect">
            <a:avLst/>
          </a:prstGeom>
          <a:noFill/>
        </p:spPr>
        <p:txBody>
          <a:bodyPr wrap="none" rtlCol="0">
            <a:spAutoFit/>
          </a:bodyPr>
          <a:lstStyle/>
          <a:p>
            <a:pPr algn="ctr"/>
            <a:r>
              <a:rPr lang="en-US" altLang="zh-CN" sz="23900" dirty="0">
                <a:solidFill>
                  <a:srgbClr val="012F8A">
                    <a:alpha val="30000"/>
                  </a:srgbClr>
                </a:solidFill>
                <a:latin typeface="+mj-ea"/>
                <a:ea typeface="+mj-ea"/>
              </a:rPr>
              <a:t>THANKS</a:t>
            </a:r>
            <a:endParaRPr lang="zh-CN" altLang="en-US" sz="23900" dirty="0">
              <a:solidFill>
                <a:srgbClr val="012F8A">
                  <a:alpha val="30000"/>
                </a:srgbClr>
              </a:solidFill>
              <a:latin typeface="+mj-ea"/>
              <a:ea typeface="+mj-ea"/>
            </a:endParaRPr>
          </a:p>
        </p:txBody>
      </p:sp>
      <p:sp>
        <p:nvSpPr>
          <p:cNvPr id="33" name="PA_矩形 32"/>
          <p:cNvSpPr/>
          <p:nvPr>
            <p:custDataLst>
              <p:tags r:id="rId3"/>
            </p:custDataLst>
          </p:nvPr>
        </p:nvSpPr>
        <p:spPr>
          <a:xfrm>
            <a:off x="1329368" y="1354007"/>
            <a:ext cx="9533262" cy="4149985"/>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PA_矩形 27"/>
          <p:cNvSpPr/>
          <p:nvPr>
            <p:custDataLst>
              <p:tags r:id="rId4"/>
            </p:custDataLst>
          </p:nvPr>
        </p:nvSpPr>
        <p:spPr>
          <a:xfrm>
            <a:off x="2351313" y="2153796"/>
            <a:ext cx="7489374" cy="2280495"/>
          </a:xfrm>
          <a:prstGeom prst="rect">
            <a:avLst/>
          </a:prstGeom>
          <a:noFill/>
          <a:ln w="25400">
            <a:solidFill>
              <a:srgbClr val="3F40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PA_矩形 33"/>
          <p:cNvSpPr/>
          <p:nvPr>
            <p:custDataLst>
              <p:tags r:id="rId5"/>
            </p:custDataLst>
          </p:nvPr>
        </p:nvSpPr>
        <p:spPr>
          <a:xfrm flipV="1">
            <a:off x="5034568" y="4973403"/>
            <a:ext cx="2067271" cy="189544"/>
          </a:xfrm>
          <a:prstGeom prst="rect">
            <a:avLst/>
          </a:prstGeom>
          <a:solidFill>
            <a:srgbClr val="012F8A">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_文本框 29"/>
          <p:cNvSpPr txBox="1"/>
          <p:nvPr>
            <p:custDataLst>
              <p:tags r:id="rId6"/>
            </p:custDataLst>
          </p:nvPr>
        </p:nvSpPr>
        <p:spPr>
          <a:xfrm>
            <a:off x="5214987" y="4793617"/>
            <a:ext cx="1762022" cy="369332"/>
          </a:xfrm>
          <a:prstGeom prst="rect">
            <a:avLst/>
          </a:prstGeom>
          <a:noFill/>
        </p:spPr>
        <p:txBody>
          <a:bodyPr wrap="none" rtlCol="0">
            <a:spAutoFit/>
          </a:bodyPr>
          <a:lstStyle/>
          <a:p>
            <a:pPr algn="ctr"/>
            <a:r>
              <a:rPr lang="en-US" altLang="zh-CN" dirty="0">
                <a:solidFill>
                  <a:srgbClr val="3F403E"/>
                </a:solidFill>
                <a:latin typeface="+mn-ea"/>
              </a:rPr>
              <a:t>Designer</a:t>
            </a:r>
            <a:r>
              <a:rPr lang="zh-CN" altLang="en-US" dirty="0">
                <a:solidFill>
                  <a:srgbClr val="3F403E"/>
                </a:solidFill>
                <a:latin typeface="+mn-ea"/>
              </a:rPr>
              <a:t>：</a:t>
            </a:r>
            <a:r>
              <a:rPr lang="en-US" altLang="zh-CN">
                <a:solidFill>
                  <a:srgbClr val="3F403E"/>
                </a:solidFill>
                <a:latin typeface="+mn-ea"/>
              </a:rPr>
              <a:t>XXX</a:t>
            </a:r>
            <a:endParaRPr lang="zh-CN" altLang="en-US" dirty="0">
              <a:solidFill>
                <a:srgbClr val="3F403E"/>
              </a:solidFill>
              <a:latin typeface="+mn-ea"/>
            </a:endParaRPr>
          </a:p>
        </p:txBody>
      </p:sp>
      <p:sp>
        <p:nvSpPr>
          <p:cNvPr id="21" name="PA_文本框 20"/>
          <p:cNvSpPr txBox="1"/>
          <p:nvPr>
            <p:custDataLst>
              <p:tags r:id="rId7"/>
            </p:custDataLst>
          </p:nvPr>
        </p:nvSpPr>
        <p:spPr>
          <a:xfrm>
            <a:off x="3495768" y="2509213"/>
            <a:ext cx="5200463" cy="1569660"/>
          </a:xfrm>
          <a:prstGeom prst="rect">
            <a:avLst/>
          </a:prstGeom>
          <a:solidFill>
            <a:srgbClr val="FCFCFD"/>
          </a:solidFill>
        </p:spPr>
        <p:txBody>
          <a:bodyPr wrap="none" rtlCol="0">
            <a:spAutoFit/>
          </a:bodyPr>
          <a:lstStyle/>
          <a:p>
            <a:pPr algn="ctr"/>
            <a:r>
              <a:rPr lang="en-US" altLang="zh-CN" sz="9600" dirty="0">
                <a:solidFill>
                  <a:srgbClr val="012F8A"/>
                </a:solidFill>
                <a:latin typeface="+mj-ea"/>
                <a:ea typeface="+mj-ea"/>
              </a:rPr>
              <a:t>THANKS</a:t>
            </a:r>
            <a:endParaRPr lang="zh-CN" altLang="en-US" sz="9600" dirty="0">
              <a:solidFill>
                <a:srgbClr val="012F8A"/>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childTnLst>
                                </p:cTn>
                              </p:par>
                              <p:par>
                                <p:cTn id="8" presetID="2" presetClass="entr" presetSubtype="4" decel="5000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1000" fill="hold"/>
                                        <p:tgtEl>
                                          <p:spTgt spid="29"/>
                                        </p:tgtEl>
                                        <p:attrNameLst>
                                          <p:attrName>ppt_x</p:attrName>
                                        </p:attrNameLst>
                                      </p:cBhvr>
                                      <p:tavLst>
                                        <p:tav tm="0">
                                          <p:val>
                                            <p:strVal val="#ppt_x"/>
                                          </p:val>
                                        </p:tav>
                                        <p:tav tm="100000">
                                          <p:val>
                                            <p:strVal val="#ppt_x"/>
                                          </p:val>
                                        </p:tav>
                                      </p:tavLst>
                                    </p:anim>
                                    <p:anim calcmode="lin" valueType="num">
                                      <p:cBhvr additive="base">
                                        <p:cTn id="11" dur="1000" fill="hold"/>
                                        <p:tgtEl>
                                          <p:spTgt spid="29"/>
                                        </p:tgtEl>
                                        <p:attrNameLst>
                                          <p:attrName>ppt_y</p:attrName>
                                        </p:attrNameLst>
                                      </p:cBhvr>
                                      <p:tavLst>
                                        <p:tav tm="0">
                                          <p:val>
                                            <p:strVal val="1+#ppt_h/2"/>
                                          </p:val>
                                        </p:tav>
                                        <p:tav tm="100000">
                                          <p:val>
                                            <p:strVal val="#ppt_y"/>
                                          </p:val>
                                        </p:tav>
                                      </p:tavLst>
                                    </p:anim>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1000"/>
                                        <p:tgtEl>
                                          <p:spTgt spid="33"/>
                                        </p:tgtEl>
                                      </p:cBhvr>
                                    </p:animEffect>
                                    <p:anim calcmode="lin" valueType="num">
                                      <p:cBhvr>
                                        <p:cTn id="16" dur="1000" fill="hold"/>
                                        <p:tgtEl>
                                          <p:spTgt spid="33"/>
                                        </p:tgtEl>
                                        <p:attrNameLst>
                                          <p:attrName>ppt_x</p:attrName>
                                        </p:attrNameLst>
                                      </p:cBhvr>
                                      <p:tavLst>
                                        <p:tav tm="0">
                                          <p:val>
                                            <p:strVal val="#ppt_x"/>
                                          </p:val>
                                        </p:tav>
                                        <p:tav tm="100000">
                                          <p:val>
                                            <p:strVal val="#ppt_x"/>
                                          </p:val>
                                        </p:tav>
                                      </p:tavLst>
                                    </p:anim>
                                    <p:anim calcmode="lin" valueType="num">
                                      <p:cBhvr>
                                        <p:cTn id="17" dur="1000" fill="hold"/>
                                        <p:tgtEl>
                                          <p:spTgt spid="3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1000"/>
                                        <p:tgtEl>
                                          <p:spTgt spid="28"/>
                                        </p:tgtEl>
                                      </p:cBhvr>
                                    </p:animEffect>
                                    <p:anim calcmode="lin" valueType="num">
                                      <p:cBhvr>
                                        <p:cTn id="21" dur="1000" fill="hold"/>
                                        <p:tgtEl>
                                          <p:spTgt spid="28"/>
                                        </p:tgtEl>
                                        <p:attrNameLst>
                                          <p:attrName>ppt_x</p:attrName>
                                        </p:attrNameLst>
                                      </p:cBhvr>
                                      <p:tavLst>
                                        <p:tav tm="0">
                                          <p:val>
                                            <p:strVal val="#ppt_x"/>
                                          </p:val>
                                        </p:tav>
                                        <p:tav tm="100000">
                                          <p:val>
                                            <p:strVal val="#ppt_x"/>
                                          </p:val>
                                        </p:tav>
                                      </p:tavLst>
                                    </p:anim>
                                    <p:anim calcmode="lin" valueType="num">
                                      <p:cBhvr>
                                        <p:cTn id="22" dur="1000" fill="hold"/>
                                        <p:tgtEl>
                                          <p:spTgt spid="2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1000"/>
                                        <p:tgtEl>
                                          <p:spTgt spid="34"/>
                                        </p:tgtEl>
                                      </p:cBhvr>
                                    </p:animEffect>
                                    <p:anim calcmode="lin" valueType="num">
                                      <p:cBhvr>
                                        <p:cTn id="26" dur="1000" fill="hold"/>
                                        <p:tgtEl>
                                          <p:spTgt spid="34"/>
                                        </p:tgtEl>
                                        <p:attrNameLst>
                                          <p:attrName>ppt_x</p:attrName>
                                        </p:attrNameLst>
                                      </p:cBhvr>
                                      <p:tavLst>
                                        <p:tav tm="0">
                                          <p:val>
                                            <p:strVal val="#ppt_x"/>
                                          </p:val>
                                        </p:tav>
                                        <p:tav tm="100000">
                                          <p:val>
                                            <p:strVal val="#ppt_x"/>
                                          </p:val>
                                        </p:tav>
                                      </p:tavLst>
                                    </p:anim>
                                    <p:anim calcmode="lin" valueType="num">
                                      <p:cBhvr>
                                        <p:cTn id="27" dur="1000" fill="hold"/>
                                        <p:tgtEl>
                                          <p:spTgt spid="3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1000"/>
                                        <p:tgtEl>
                                          <p:spTgt spid="30"/>
                                        </p:tgtEl>
                                      </p:cBhvr>
                                    </p:animEffect>
                                    <p:anim calcmode="lin" valueType="num">
                                      <p:cBhvr>
                                        <p:cTn id="31" dur="1000" fill="hold"/>
                                        <p:tgtEl>
                                          <p:spTgt spid="30"/>
                                        </p:tgtEl>
                                        <p:attrNameLst>
                                          <p:attrName>ppt_x</p:attrName>
                                        </p:attrNameLst>
                                      </p:cBhvr>
                                      <p:tavLst>
                                        <p:tav tm="0">
                                          <p:val>
                                            <p:strVal val="#ppt_x"/>
                                          </p:val>
                                        </p:tav>
                                        <p:tav tm="100000">
                                          <p:val>
                                            <p:strVal val="#ppt_x"/>
                                          </p:val>
                                        </p:tav>
                                      </p:tavLst>
                                    </p:anim>
                                    <p:anim calcmode="lin" valueType="num">
                                      <p:cBhvr>
                                        <p:cTn id="32" dur="1000" fill="hold"/>
                                        <p:tgtEl>
                                          <p:spTgt spid="30"/>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5" grpId="0"/>
      <p:bldP spid="33" grpId="0" animBg="1"/>
      <p:bldP spid="28" grpId="0" animBg="1"/>
      <p:bldP spid="34" grpId="0" animBg="1"/>
      <p:bldP spid="30" grpId="0"/>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276903" y="1553378"/>
            <a:ext cx="9636084" cy="375124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矩形 6"/>
          <p:cNvSpPr/>
          <p:nvPr/>
        </p:nvSpPr>
        <p:spPr>
          <a:xfrm>
            <a:off x="2525485" y="764800"/>
            <a:ext cx="7141030" cy="4993807"/>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矩形: 圆角 9"/>
          <p:cNvSpPr/>
          <p:nvPr/>
        </p:nvSpPr>
        <p:spPr>
          <a:xfrm>
            <a:off x="0" y="2247071"/>
            <a:ext cx="12192000" cy="2363856"/>
          </a:xfrm>
          <a:prstGeom prst="roundRect">
            <a:avLst>
              <a:gd name="adj" fmla="val 0"/>
            </a:avLst>
          </a:prstGeom>
          <a:solidFill>
            <a:srgbClr val="012F8A"/>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文本框 7"/>
          <p:cNvSpPr txBox="1"/>
          <p:nvPr/>
        </p:nvSpPr>
        <p:spPr>
          <a:xfrm>
            <a:off x="3951824" y="2656641"/>
            <a:ext cx="4288353" cy="707886"/>
          </a:xfrm>
          <a:prstGeom prst="rect">
            <a:avLst/>
          </a:prstGeom>
          <a:noFill/>
        </p:spPr>
        <p:txBody>
          <a:bodyPr wrap="none" rtlCol="0">
            <a:spAutoFit/>
          </a:bodyPr>
          <a:lstStyle/>
          <a:p>
            <a:r>
              <a:rPr lang="zh-CN" altLang="en-US" sz="4000" dirty="0">
                <a:solidFill>
                  <a:schemeClr val="bg1"/>
                </a:solidFill>
                <a:latin typeface="方正粗宋简体" panose="03000509000000000000" pitchFamily="65" charset="-122"/>
                <a:ea typeface="方正粗宋简体" panose="03000509000000000000" pitchFamily="65" charset="-122"/>
              </a:rPr>
              <a:t>选题的背景与意义</a:t>
            </a:r>
          </a:p>
        </p:txBody>
      </p:sp>
      <p:sp>
        <p:nvSpPr>
          <p:cNvPr id="9" name="文本框 8"/>
          <p:cNvSpPr txBox="1"/>
          <p:nvPr/>
        </p:nvSpPr>
        <p:spPr>
          <a:xfrm>
            <a:off x="3206602" y="3612177"/>
            <a:ext cx="5776686" cy="369332"/>
          </a:xfrm>
          <a:prstGeom prst="rect">
            <a:avLst/>
          </a:prstGeom>
          <a:noFill/>
        </p:spPr>
        <p:txBody>
          <a:bodyPr wrap="square" rtlCol="0">
            <a:spAutoFit/>
          </a:bodyPr>
          <a:lstStyle/>
          <a:p>
            <a:pPr algn="ctr"/>
            <a:r>
              <a:rPr lang="en-US" altLang="zh-CN" dirty="0">
                <a:solidFill>
                  <a:srgbClr val="FCFCFD"/>
                </a:solidFill>
                <a:latin typeface="+mn-ea"/>
              </a:rPr>
              <a:t>the background and significance of the topic selection</a:t>
            </a:r>
          </a:p>
        </p:txBody>
      </p:sp>
      <p:sp>
        <p:nvSpPr>
          <p:cNvPr id="5" name="文本框 4"/>
          <p:cNvSpPr txBox="1"/>
          <p:nvPr/>
        </p:nvSpPr>
        <p:spPr>
          <a:xfrm>
            <a:off x="4599792" y="1046742"/>
            <a:ext cx="2990306" cy="1080000"/>
          </a:xfrm>
          <a:prstGeom prst="rect">
            <a:avLst/>
          </a:prstGeom>
          <a:noFill/>
        </p:spPr>
        <p:txBody>
          <a:bodyPr wrap="none" rtlCol="0">
            <a:spAutoFit/>
          </a:bodyPr>
          <a:lstStyle/>
          <a:p>
            <a:pPr algn="ctr"/>
            <a:r>
              <a:rPr lang="en-US" altLang="zh-CN" sz="6600" dirty="0">
                <a:solidFill>
                  <a:srgbClr val="012F8A"/>
                </a:solidFill>
                <a:latin typeface="+mj-ea"/>
                <a:ea typeface="+mj-ea"/>
              </a:rPr>
              <a:t>PART 1</a:t>
            </a:r>
            <a:endParaRPr lang="zh-CN" altLang="en-US" sz="6600" dirty="0">
              <a:solidFill>
                <a:srgbClr val="012F8A"/>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1000"/>
                                        <p:tgtEl>
                                          <p:spTgt spid="10"/>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000"/>
                            </p:stCondLst>
                            <p:childTnLst>
                              <p:par>
                                <p:cTn id="25" presetID="21" presetClass="entr" presetSubtype="2"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heel(2)">
                                      <p:cBhvr>
                                        <p:cTn id="2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 grpId="0" animBg="1"/>
      <p:bldP spid="10" grpId="0" animBg="1"/>
      <p:bldP spid="8" grpId="0"/>
      <p:bldP spid="9"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a:off x="0" y="0"/>
            <a:ext cx="7488464" cy="6858000"/>
          </a:xfrm>
          <a:custGeom>
            <a:avLst/>
            <a:gdLst>
              <a:gd name="connsiteX0" fmla="*/ 0 w 7488464"/>
              <a:gd name="connsiteY0" fmla="*/ 0 h 6858000"/>
              <a:gd name="connsiteX1" fmla="*/ 1392464 w 7488464"/>
              <a:gd name="connsiteY1" fmla="*/ 0 h 6858000"/>
              <a:gd name="connsiteX2" fmla="*/ 7488464 w 7488464"/>
              <a:gd name="connsiteY2" fmla="*/ 6858000 h 6858000"/>
              <a:gd name="connsiteX3" fmla="*/ 1392464 w 7488464"/>
              <a:gd name="connsiteY3" fmla="*/ 6858000 h 6858000"/>
              <a:gd name="connsiteX4" fmla="*/ 0 w 748846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8464" h="6858000">
                <a:moveTo>
                  <a:pt x="0" y="0"/>
                </a:moveTo>
                <a:lnTo>
                  <a:pt x="1392464" y="0"/>
                </a:lnTo>
                <a:lnTo>
                  <a:pt x="7488464" y="6858000"/>
                </a:lnTo>
                <a:lnTo>
                  <a:pt x="1392464" y="6858000"/>
                </a:lnTo>
                <a:lnTo>
                  <a:pt x="0" y="6858000"/>
                </a:lnTo>
                <a:close/>
              </a:path>
            </a:pathLst>
          </a:custGeom>
          <a:solidFill>
            <a:srgbClr val="012F8A"/>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9" name="文本框 38"/>
          <p:cNvSpPr txBox="1"/>
          <p:nvPr/>
        </p:nvSpPr>
        <p:spPr>
          <a:xfrm>
            <a:off x="345137" y="5739546"/>
            <a:ext cx="6097285" cy="1015663"/>
          </a:xfrm>
          <a:prstGeom prst="rect">
            <a:avLst/>
          </a:prstGeom>
          <a:solidFill>
            <a:srgbClr val="012F8A"/>
          </a:solidFill>
        </p:spPr>
        <p:txBody>
          <a:bodyPr wrap="square" rtlCol="0">
            <a:spAutoFit/>
          </a:bodyPr>
          <a:lstStyle/>
          <a:p>
            <a:r>
              <a:rPr lang="en-US" altLang="zh-CN" sz="6000" b="1" dirty="0">
                <a:solidFill>
                  <a:schemeClr val="bg1">
                    <a:alpha val="30000"/>
                  </a:schemeClr>
                </a:solidFill>
                <a:latin typeface="叶根友唐楷简" panose="02010601030101010101" pitchFamily="2" charset="-122"/>
                <a:ea typeface="叶根友唐楷简" panose="02010601030101010101" pitchFamily="2" charset="-122"/>
              </a:rPr>
              <a:t>BACKGROUND</a:t>
            </a:r>
            <a:endParaRPr lang="zh-CN" altLang="en-US" sz="6000" b="1" dirty="0">
              <a:solidFill>
                <a:schemeClr val="bg1">
                  <a:alpha val="30000"/>
                </a:schemeClr>
              </a:solidFill>
              <a:latin typeface="叶根友唐楷简" panose="02010601030101010101" pitchFamily="2" charset="-122"/>
              <a:ea typeface="叶根友唐楷简" panose="02010601030101010101" pitchFamily="2" charset="-122"/>
            </a:endParaRPr>
          </a:p>
        </p:txBody>
      </p:sp>
      <p:sp>
        <p:nvSpPr>
          <p:cNvPr id="4" name="矩形 3"/>
          <p:cNvSpPr/>
          <p:nvPr/>
        </p:nvSpPr>
        <p:spPr>
          <a:xfrm>
            <a:off x="1491282" y="1141496"/>
            <a:ext cx="9209436" cy="4589156"/>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矩形 26"/>
          <p:cNvSpPr/>
          <p:nvPr/>
        </p:nvSpPr>
        <p:spPr>
          <a:xfrm>
            <a:off x="6352780" y="1141496"/>
            <a:ext cx="468629" cy="4589156"/>
          </a:xfrm>
          <a:prstGeom prst="rect">
            <a:avLst/>
          </a:prstGeom>
          <a:solidFill>
            <a:srgbClr val="012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836989" y="1436370"/>
            <a:ext cx="2031325" cy="646331"/>
          </a:xfrm>
          <a:prstGeom prst="rect">
            <a:avLst/>
          </a:prstGeom>
          <a:noFill/>
        </p:spPr>
        <p:txBody>
          <a:bodyPr wrap="none" rtlCol="0">
            <a:spAutoFit/>
          </a:bodyPr>
          <a:lstStyle/>
          <a:p>
            <a:r>
              <a:rPr lang="zh-CN" altLang="en-US" sz="3600" dirty="0">
                <a:solidFill>
                  <a:srgbClr val="6F6C5A"/>
                </a:solidFill>
                <a:latin typeface="方正粗宋简体" panose="03000509000000000000" pitchFamily="65" charset="-122"/>
                <a:ea typeface="方正粗宋简体" panose="03000509000000000000" pitchFamily="65" charset="-122"/>
              </a:rPr>
              <a:t>选题背景</a:t>
            </a:r>
            <a:endParaRPr lang="zh-CN" altLang="en-US" sz="3600" b="1" dirty="0">
              <a:solidFill>
                <a:srgbClr val="F9B359"/>
              </a:solidFill>
              <a:latin typeface="+mj-ea"/>
              <a:ea typeface="+mj-ea"/>
            </a:endParaRPr>
          </a:p>
        </p:txBody>
      </p:sp>
      <p:sp>
        <p:nvSpPr>
          <p:cNvPr id="13" name="文本框 12"/>
          <p:cNvSpPr txBox="1"/>
          <p:nvPr/>
        </p:nvSpPr>
        <p:spPr>
          <a:xfrm>
            <a:off x="1840162" y="2797641"/>
            <a:ext cx="4069662" cy="2648354"/>
          </a:xfrm>
          <a:prstGeom prst="rect">
            <a:avLst/>
          </a:prstGeom>
          <a:noFill/>
        </p:spPr>
        <p:txBody>
          <a:bodyPr wrap="square" rtlCol="0">
            <a:spAutoFit/>
          </a:bodyPr>
          <a:lstStyle/>
          <a:p>
            <a:pPr algn="just">
              <a:lnSpc>
                <a:spcPct val="120000"/>
              </a:lnSpc>
            </a:pPr>
            <a:r>
              <a:rPr lang="zh-CN" altLang="en-US" sz="2000" dirty="0">
                <a:solidFill>
                  <a:srgbClr val="3F403E"/>
                </a:solidFill>
                <a:latin typeface="+mn-ea"/>
              </a:rPr>
              <a:t>单击此处添加文本单击此处添加文本单击此处添加文单击此处添加文本单击此处添加文本单击此处添加文本单击此处添加文本单击此处添加文本单击此处添加文本单击此处添加文本单击此处单击此处添加文本单击此处添加</a:t>
            </a:r>
          </a:p>
        </p:txBody>
      </p:sp>
      <p:sp>
        <p:nvSpPr>
          <p:cNvPr id="14" name="文本框 13"/>
          <p:cNvSpPr txBox="1"/>
          <p:nvPr/>
        </p:nvSpPr>
        <p:spPr>
          <a:xfrm>
            <a:off x="1884982" y="2082701"/>
            <a:ext cx="2510569" cy="369332"/>
          </a:xfrm>
          <a:prstGeom prst="rect">
            <a:avLst/>
          </a:prstGeom>
          <a:noFill/>
        </p:spPr>
        <p:txBody>
          <a:bodyPr wrap="square" rtlCol="0">
            <a:spAutoFit/>
          </a:bodyPr>
          <a:lstStyle/>
          <a:p>
            <a:r>
              <a:rPr lang="en-US" altLang="zh-CN" dirty="0">
                <a:solidFill>
                  <a:srgbClr val="969F98"/>
                </a:solidFill>
                <a:latin typeface="+mn-ea"/>
              </a:rPr>
              <a:t>the background </a:t>
            </a:r>
            <a:endParaRPr lang="zh-CN" altLang="en-US" dirty="0">
              <a:solidFill>
                <a:srgbClr val="969F98"/>
              </a:solidFill>
              <a:latin typeface="+mn-ea"/>
            </a:endParaRPr>
          </a:p>
        </p:txBody>
      </p:sp>
      <p:cxnSp>
        <p:nvCxnSpPr>
          <p:cNvPr id="16" name="直接连接符 15"/>
          <p:cNvCxnSpPr/>
          <p:nvPr/>
        </p:nvCxnSpPr>
        <p:spPr>
          <a:xfrm flipH="1">
            <a:off x="1955574" y="2514600"/>
            <a:ext cx="4165826" cy="0"/>
          </a:xfrm>
          <a:prstGeom prst="line">
            <a:avLst/>
          </a:prstGeom>
          <a:ln>
            <a:solidFill>
              <a:srgbClr val="969F98">
                <a:alpha val="40000"/>
              </a:srgbClr>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10334194" y="1283970"/>
            <a:ext cx="200456" cy="152400"/>
            <a:chOff x="10299021" y="1341120"/>
            <a:chExt cx="261708" cy="152400"/>
          </a:xfrm>
        </p:grpSpPr>
        <p:cxnSp>
          <p:nvCxnSpPr>
            <p:cNvPr id="35" name="直接连接符 34"/>
            <p:cNvCxnSpPr/>
            <p:nvPr/>
          </p:nvCxnSpPr>
          <p:spPr>
            <a:xfrm>
              <a:off x="10299021" y="1341120"/>
              <a:ext cx="261708" cy="0"/>
            </a:xfrm>
            <a:prstGeom prst="line">
              <a:avLst/>
            </a:prstGeom>
            <a:ln w="25400" cap="rnd">
              <a:solidFill>
                <a:srgbClr val="969F98"/>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0299021" y="1417320"/>
              <a:ext cx="261708" cy="0"/>
            </a:xfrm>
            <a:prstGeom prst="line">
              <a:avLst/>
            </a:prstGeom>
            <a:ln w="25400" cap="rnd">
              <a:solidFill>
                <a:srgbClr val="969F98"/>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299021" y="1493520"/>
              <a:ext cx="261708" cy="0"/>
            </a:xfrm>
            <a:prstGeom prst="line">
              <a:avLst/>
            </a:prstGeom>
            <a:ln w="25400" cap="rnd">
              <a:solidFill>
                <a:srgbClr val="969F98"/>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166" y="1141497"/>
            <a:ext cx="3725705" cy="45891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par>
                          <p:cTn id="13" fill="hold">
                            <p:stCondLst>
                              <p:cond delay="1500"/>
                            </p:stCondLst>
                            <p:childTnLst>
                              <p:par>
                                <p:cTn id="14" presetID="42"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barn(outHorizontal)">
                                      <p:cBhvr>
                                        <p:cTn id="31" dur="500"/>
                                        <p:tgtEl>
                                          <p:spTgt spid="2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1000"/>
                                        <p:tgtEl>
                                          <p:spTgt spid="16"/>
                                        </p:tgtEl>
                                      </p:cBhvr>
                                    </p:animEffect>
                                  </p:childTnLst>
                                </p:cTn>
                              </p:par>
                            </p:childTnLst>
                          </p:cTn>
                        </p:par>
                        <p:par>
                          <p:cTn id="44" fill="hold">
                            <p:stCondLst>
                              <p:cond delay="5500"/>
                            </p:stCondLst>
                            <p:childTnLst>
                              <p:par>
                                <p:cTn id="45" presetID="22" presetClass="entr" presetSubtype="1"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9" grpId="0" animBg="1"/>
      <p:bldP spid="4" grpId="0" animBg="1"/>
      <p:bldP spid="27" grpId="0" animBg="1"/>
      <p:bldP spid="11"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77957" y="1094342"/>
            <a:ext cx="9636084" cy="4702366"/>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矩形 1"/>
          <p:cNvSpPr/>
          <p:nvPr/>
        </p:nvSpPr>
        <p:spPr>
          <a:xfrm>
            <a:off x="3742063" y="0"/>
            <a:ext cx="4707874" cy="6858000"/>
          </a:xfrm>
          <a:prstGeom prst="rect">
            <a:avLst/>
          </a:prstGeom>
          <a:solidFill>
            <a:srgbClr val="012F8A"/>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36145" y="1652530"/>
            <a:ext cx="8519710" cy="3585990"/>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2508173" y="3220587"/>
            <a:ext cx="7175654" cy="1395575"/>
          </a:xfrm>
          <a:prstGeom prst="rect">
            <a:avLst/>
          </a:prstGeom>
          <a:noFill/>
        </p:spPr>
        <p:txBody>
          <a:bodyPr wrap="square" rtlCol="0">
            <a:spAutoFit/>
          </a:bodyPr>
          <a:lstStyle/>
          <a:p>
            <a:pPr algn="ctr">
              <a:lnSpc>
                <a:spcPct val="120000"/>
              </a:lnSpc>
            </a:pPr>
            <a:r>
              <a:rPr lang="zh-CN" altLang="en-US" dirty="0">
                <a:solidFill>
                  <a:srgbClr val="3F403E"/>
                </a:solidFill>
                <a:latin typeface="+mn-ea"/>
              </a:rPr>
              <a:t>单击此处添加文本单击此处添加文本单击此处添加文单击此处添加文本单击此处添加文本单击此处添加文本单击此处添加文本单击此处添加文本单击此处添加文本单击此处添加文本单击此处单击此处添加文本单击此处添加</a:t>
            </a:r>
          </a:p>
        </p:txBody>
      </p:sp>
      <p:sp>
        <p:nvSpPr>
          <p:cNvPr id="6" name="文本框 5"/>
          <p:cNvSpPr txBox="1"/>
          <p:nvPr/>
        </p:nvSpPr>
        <p:spPr>
          <a:xfrm>
            <a:off x="3210113" y="2288543"/>
            <a:ext cx="5771773" cy="646331"/>
          </a:xfrm>
          <a:prstGeom prst="rect">
            <a:avLst/>
          </a:prstGeom>
          <a:noFill/>
        </p:spPr>
        <p:txBody>
          <a:bodyPr wrap="square" rtlCol="0">
            <a:spAutoFit/>
          </a:bodyPr>
          <a:lstStyle/>
          <a:p>
            <a:pPr algn="ctr"/>
            <a:r>
              <a:rPr lang="zh-CN" altLang="en-US" sz="3600" b="1" dirty="0">
                <a:solidFill>
                  <a:srgbClr val="3F403E"/>
                </a:solidFill>
                <a:latin typeface="+mj-ea"/>
                <a:ea typeface="+mj-ea"/>
              </a:rPr>
              <a:t>课题背景</a:t>
            </a:r>
          </a:p>
        </p:txBody>
      </p:sp>
      <p:cxnSp>
        <p:nvCxnSpPr>
          <p:cNvPr id="7" name="直接连接符 6"/>
          <p:cNvCxnSpPr/>
          <p:nvPr/>
        </p:nvCxnSpPr>
        <p:spPr>
          <a:xfrm flipH="1">
            <a:off x="4095991" y="3065336"/>
            <a:ext cx="4000015"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1"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4)">
                                      <p:cBhvr>
                                        <p:cTn id="12" dur="1000"/>
                                        <p:tgtEl>
                                          <p:spTgt spid="10"/>
                                        </p:tgtEl>
                                      </p:cBhvr>
                                    </p:animEffect>
                                  </p:childTnLst>
                                </p:cTn>
                              </p:par>
                            </p:childTnLst>
                          </p:cTn>
                        </p:par>
                        <p:par>
                          <p:cTn id="13" fill="hold">
                            <p:stCondLst>
                              <p:cond delay="2000"/>
                            </p:stCondLst>
                            <p:childTnLst>
                              <p:par>
                                <p:cTn id="14" presetID="42"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300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par>
                          <p:cTn id="23" fill="hold">
                            <p:stCondLst>
                              <p:cond delay="3500"/>
                            </p:stCondLst>
                            <p:childTnLst>
                              <p:par>
                                <p:cTn id="24" presetID="16" presetClass="entr" presetSubtype="37"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outVertical)">
                                      <p:cBhvr>
                                        <p:cTn id="26" dur="500"/>
                                        <p:tgtEl>
                                          <p:spTgt spid="7"/>
                                        </p:tgtEl>
                                      </p:cBhvr>
                                    </p:animEffect>
                                  </p:childTnLst>
                                </p:cTn>
                              </p:par>
                            </p:childTnLst>
                          </p:cTn>
                        </p:par>
                        <p:par>
                          <p:cTn id="27" fill="hold">
                            <p:stCondLst>
                              <p:cond delay="4000"/>
                            </p:stCondLst>
                            <p:childTnLst>
                              <p:par>
                                <p:cTn id="28" presetID="22" presetClass="entr" presetSubtype="1"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3" grpId="0" animBg="1"/>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rgbClr val="012F8A"/>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95325" y="1744937"/>
            <a:ext cx="10801348" cy="3521125"/>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 name="组合 1"/>
          <p:cNvGrpSpPr/>
          <p:nvPr/>
        </p:nvGrpSpPr>
        <p:grpSpPr>
          <a:xfrm>
            <a:off x="4988804" y="-1"/>
            <a:ext cx="2214390" cy="2722735"/>
            <a:chOff x="4988804" y="-1"/>
            <a:chExt cx="2214390" cy="2722735"/>
          </a:xfrm>
        </p:grpSpPr>
        <p:sp>
          <p:nvSpPr>
            <p:cNvPr id="13" name="矩形 12"/>
            <p:cNvSpPr/>
            <p:nvPr/>
          </p:nvSpPr>
          <p:spPr>
            <a:xfrm>
              <a:off x="4988804" y="-1"/>
              <a:ext cx="2214390" cy="2722735"/>
            </a:xfrm>
            <a:prstGeom prst="rect">
              <a:avLst/>
            </a:prstGeom>
            <a:solidFill>
              <a:srgbClr val="012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Group 17"/>
            <p:cNvGrpSpPr>
              <a:grpSpLocks noChangeAspect="1"/>
            </p:cNvGrpSpPr>
            <p:nvPr/>
          </p:nvGrpSpPr>
          <p:grpSpPr bwMode="auto">
            <a:xfrm>
              <a:off x="5346121" y="549275"/>
              <a:ext cx="1499758" cy="1887333"/>
              <a:chOff x="1742" y="402"/>
              <a:chExt cx="267" cy="336"/>
            </a:xfrm>
            <a:solidFill>
              <a:srgbClr val="F9FAFB"/>
            </a:solidFill>
            <a:effectLst/>
          </p:grpSpPr>
          <p:sp>
            <p:nvSpPr>
              <p:cNvPr id="9" name="Freeform 18"/>
              <p:cNvSpPr>
                <a:spLocks noEditPoints="1"/>
              </p:cNvSpPr>
              <p:nvPr/>
            </p:nvSpPr>
            <p:spPr bwMode="auto">
              <a:xfrm>
                <a:off x="1742" y="402"/>
                <a:ext cx="267" cy="336"/>
              </a:xfrm>
              <a:custGeom>
                <a:avLst/>
                <a:gdLst>
                  <a:gd name="T0" fmla="*/ 1191 w 1234"/>
                  <a:gd name="T1" fmla="*/ 404 h 1554"/>
                  <a:gd name="T2" fmla="*/ 244 w 1234"/>
                  <a:gd name="T3" fmla="*/ 404 h 1554"/>
                  <a:gd name="T4" fmla="*/ 85 w 1234"/>
                  <a:gd name="T5" fmla="*/ 244 h 1554"/>
                  <a:gd name="T6" fmla="*/ 244 w 1234"/>
                  <a:gd name="T7" fmla="*/ 85 h 1554"/>
                  <a:gd name="T8" fmla="*/ 1191 w 1234"/>
                  <a:gd name="T9" fmla="*/ 85 h 1554"/>
                  <a:gd name="T10" fmla="*/ 1234 w 1234"/>
                  <a:gd name="T11" fmla="*/ 43 h 1554"/>
                  <a:gd name="T12" fmla="*/ 1191 w 1234"/>
                  <a:gd name="T13" fmla="*/ 0 h 1554"/>
                  <a:gd name="T14" fmla="*/ 244 w 1234"/>
                  <a:gd name="T15" fmla="*/ 0 h 1554"/>
                  <a:gd name="T16" fmla="*/ 0 w 1234"/>
                  <a:gd name="T17" fmla="*/ 244 h 1554"/>
                  <a:gd name="T18" fmla="*/ 0 w 1234"/>
                  <a:gd name="T19" fmla="*/ 1309 h 1554"/>
                  <a:gd name="T20" fmla="*/ 244 w 1234"/>
                  <a:gd name="T21" fmla="*/ 1554 h 1554"/>
                  <a:gd name="T22" fmla="*/ 1191 w 1234"/>
                  <a:gd name="T23" fmla="*/ 1554 h 1554"/>
                  <a:gd name="T24" fmla="*/ 1234 w 1234"/>
                  <a:gd name="T25" fmla="*/ 1511 h 1554"/>
                  <a:gd name="T26" fmla="*/ 1234 w 1234"/>
                  <a:gd name="T27" fmla="*/ 446 h 1554"/>
                  <a:gd name="T28" fmla="*/ 1191 w 1234"/>
                  <a:gd name="T29" fmla="*/ 404 h 1554"/>
                  <a:gd name="T30" fmla="*/ 1148 w 1234"/>
                  <a:gd name="T31" fmla="*/ 1468 h 1554"/>
                  <a:gd name="T32" fmla="*/ 244 w 1234"/>
                  <a:gd name="T33" fmla="*/ 1468 h 1554"/>
                  <a:gd name="T34" fmla="*/ 85 w 1234"/>
                  <a:gd name="T35" fmla="*/ 1309 h 1554"/>
                  <a:gd name="T36" fmla="*/ 85 w 1234"/>
                  <a:gd name="T37" fmla="*/ 430 h 1554"/>
                  <a:gd name="T38" fmla="*/ 244 w 1234"/>
                  <a:gd name="T39" fmla="*/ 489 h 1554"/>
                  <a:gd name="T40" fmla="*/ 1148 w 1234"/>
                  <a:gd name="T41" fmla="*/ 489 h 1554"/>
                  <a:gd name="T42" fmla="*/ 1148 w 1234"/>
                  <a:gd name="T43" fmla="*/ 1468 h 1554"/>
                  <a:gd name="T44" fmla="*/ 1148 w 1234"/>
                  <a:gd name="T45" fmla="*/ 1468 h 1554"/>
                  <a:gd name="T46" fmla="*/ 1148 w 1234"/>
                  <a:gd name="T47" fmla="*/ 1468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34" h="1554">
                    <a:moveTo>
                      <a:pt x="1191" y="404"/>
                    </a:moveTo>
                    <a:cubicBezTo>
                      <a:pt x="244" y="404"/>
                      <a:pt x="244" y="404"/>
                      <a:pt x="244" y="404"/>
                    </a:cubicBezTo>
                    <a:cubicBezTo>
                      <a:pt x="157" y="404"/>
                      <a:pt x="85" y="332"/>
                      <a:pt x="85" y="244"/>
                    </a:cubicBezTo>
                    <a:cubicBezTo>
                      <a:pt x="85" y="157"/>
                      <a:pt x="156" y="85"/>
                      <a:pt x="244" y="85"/>
                    </a:cubicBezTo>
                    <a:cubicBezTo>
                      <a:pt x="1191" y="85"/>
                      <a:pt x="1191" y="85"/>
                      <a:pt x="1191" y="85"/>
                    </a:cubicBezTo>
                    <a:cubicBezTo>
                      <a:pt x="1215" y="85"/>
                      <a:pt x="1234" y="66"/>
                      <a:pt x="1234" y="43"/>
                    </a:cubicBezTo>
                    <a:cubicBezTo>
                      <a:pt x="1234" y="19"/>
                      <a:pt x="1214" y="0"/>
                      <a:pt x="1191" y="0"/>
                    </a:cubicBezTo>
                    <a:cubicBezTo>
                      <a:pt x="244" y="0"/>
                      <a:pt x="244" y="0"/>
                      <a:pt x="244" y="0"/>
                    </a:cubicBezTo>
                    <a:cubicBezTo>
                      <a:pt x="110" y="0"/>
                      <a:pt x="0" y="110"/>
                      <a:pt x="0" y="244"/>
                    </a:cubicBezTo>
                    <a:cubicBezTo>
                      <a:pt x="0" y="1309"/>
                      <a:pt x="0" y="1309"/>
                      <a:pt x="0" y="1309"/>
                    </a:cubicBezTo>
                    <a:cubicBezTo>
                      <a:pt x="0" y="1444"/>
                      <a:pt x="110" y="1554"/>
                      <a:pt x="244" y="1554"/>
                    </a:cubicBezTo>
                    <a:cubicBezTo>
                      <a:pt x="1191" y="1554"/>
                      <a:pt x="1191" y="1554"/>
                      <a:pt x="1191" y="1554"/>
                    </a:cubicBezTo>
                    <a:cubicBezTo>
                      <a:pt x="1215" y="1554"/>
                      <a:pt x="1234" y="1534"/>
                      <a:pt x="1234" y="1511"/>
                    </a:cubicBezTo>
                    <a:cubicBezTo>
                      <a:pt x="1234" y="446"/>
                      <a:pt x="1234" y="446"/>
                      <a:pt x="1234" y="446"/>
                    </a:cubicBezTo>
                    <a:cubicBezTo>
                      <a:pt x="1233" y="423"/>
                      <a:pt x="1214" y="404"/>
                      <a:pt x="1191" y="404"/>
                    </a:cubicBezTo>
                    <a:close/>
                    <a:moveTo>
                      <a:pt x="1148" y="1468"/>
                    </a:moveTo>
                    <a:cubicBezTo>
                      <a:pt x="244" y="1468"/>
                      <a:pt x="244" y="1468"/>
                      <a:pt x="244" y="1468"/>
                    </a:cubicBezTo>
                    <a:cubicBezTo>
                      <a:pt x="157" y="1468"/>
                      <a:pt x="85" y="1397"/>
                      <a:pt x="85" y="1309"/>
                    </a:cubicBezTo>
                    <a:cubicBezTo>
                      <a:pt x="85" y="430"/>
                      <a:pt x="85" y="430"/>
                      <a:pt x="85" y="430"/>
                    </a:cubicBezTo>
                    <a:cubicBezTo>
                      <a:pt x="128" y="467"/>
                      <a:pt x="184" y="489"/>
                      <a:pt x="244" y="489"/>
                    </a:cubicBezTo>
                    <a:cubicBezTo>
                      <a:pt x="1148" y="489"/>
                      <a:pt x="1148" y="489"/>
                      <a:pt x="1148" y="489"/>
                    </a:cubicBezTo>
                    <a:lnTo>
                      <a:pt x="1148" y="1468"/>
                    </a:lnTo>
                    <a:close/>
                    <a:moveTo>
                      <a:pt x="1148" y="1468"/>
                    </a:moveTo>
                    <a:cubicBezTo>
                      <a:pt x="1148" y="1468"/>
                      <a:pt x="1148" y="1468"/>
                      <a:pt x="1148" y="1468"/>
                    </a:cubicBezTo>
                  </a:path>
                </a:pathLst>
              </a:custGeom>
              <a:solidFill>
                <a:srgbClr val="FCFCFD"/>
              </a:solidFill>
              <a:ln>
                <a:noFill/>
              </a:ln>
              <a:effectLst>
                <a:outerShdw blurRad="254000" dist="38100" dir="5400000" algn="t" rotWithShape="0">
                  <a:srgbClr val="969F98">
                    <a:alpha val="20000"/>
                  </a:srgbClr>
                </a:outerShdw>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Freeform 19"/>
              <p:cNvSpPr>
                <a:spLocks noEditPoints="1"/>
              </p:cNvSpPr>
              <p:nvPr/>
            </p:nvSpPr>
            <p:spPr bwMode="auto">
              <a:xfrm>
                <a:off x="1788" y="447"/>
                <a:ext cx="192" cy="18"/>
              </a:xfrm>
              <a:custGeom>
                <a:avLst/>
                <a:gdLst>
                  <a:gd name="T0" fmla="*/ 43 w 885"/>
                  <a:gd name="T1" fmla="*/ 0 h 85"/>
                  <a:gd name="T2" fmla="*/ 0 w 885"/>
                  <a:gd name="T3" fmla="*/ 42 h 85"/>
                  <a:gd name="T4" fmla="*/ 43 w 885"/>
                  <a:gd name="T5" fmla="*/ 85 h 85"/>
                  <a:gd name="T6" fmla="*/ 842 w 885"/>
                  <a:gd name="T7" fmla="*/ 85 h 85"/>
                  <a:gd name="T8" fmla="*/ 885 w 885"/>
                  <a:gd name="T9" fmla="*/ 42 h 85"/>
                  <a:gd name="T10" fmla="*/ 842 w 885"/>
                  <a:gd name="T11" fmla="*/ 0 h 85"/>
                  <a:gd name="T12" fmla="*/ 43 w 885"/>
                  <a:gd name="T13" fmla="*/ 0 h 85"/>
                  <a:gd name="T14" fmla="*/ 43 w 885"/>
                  <a:gd name="T15" fmla="*/ 0 h 85"/>
                  <a:gd name="T16" fmla="*/ 43 w 885"/>
                  <a:gd name="T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5" h="85">
                    <a:moveTo>
                      <a:pt x="43" y="0"/>
                    </a:moveTo>
                    <a:cubicBezTo>
                      <a:pt x="19" y="0"/>
                      <a:pt x="0" y="19"/>
                      <a:pt x="0" y="42"/>
                    </a:cubicBezTo>
                    <a:cubicBezTo>
                      <a:pt x="0" y="66"/>
                      <a:pt x="20" y="85"/>
                      <a:pt x="43" y="85"/>
                    </a:cubicBezTo>
                    <a:cubicBezTo>
                      <a:pt x="842" y="85"/>
                      <a:pt x="842" y="85"/>
                      <a:pt x="842" y="85"/>
                    </a:cubicBezTo>
                    <a:cubicBezTo>
                      <a:pt x="866" y="85"/>
                      <a:pt x="885" y="66"/>
                      <a:pt x="885" y="42"/>
                    </a:cubicBezTo>
                    <a:cubicBezTo>
                      <a:pt x="885" y="19"/>
                      <a:pt x="866" y="0"/>
                      <a:pt x="842" y="0"/>
                    </a:cubicBezTo>
                    <a:lnTo>
                      <a:pt x="43" y="0"/>
                    </a:lnTo>
                    <a:close/>
                    <a:moveTo>
                      <a:pt x="43" y="0"/>
                    </a:moveTo>
                    <a:cubicBezTo>
                      <a:pt x="43" y="0"/>
                      <a:pt x="43" y="0"/>
                      <a:pt x="43" y="0"/>
                    </a:cubicBezTo>
                  </a:path>
                </a:pathLst>
              </a:custGeom>
              <a:solidFill>
                <a:srgbClr val="FCFCFD"/>
              </a:solidFill>
              <a:ln>
                <a:noFill/>
              </a:ln>
              <a:effectLst>
                <a:outerShdw blurRad="254000" dist="38100" dir="5400000" algn="t" rotWithShape="0">
                  <a:srgbClr val="969F98">
                    <a:alpha val="20000"/>
                  </a:srgbClr>
                </a:outerShdw>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Freeform 20"/>
              <p:cNvSpPr>
                <a:spLocks noEditPoints="1"/>
              </p:cNvSpPr>
              <p:nvPr/>
            </p:nvSpPr>
            <p:spPr bwMode="auto">
              <a:xfrm>
                <a:off x="1823" y="544"/>
                <a:ext cx="105" cy="136"/>
              </a:xfrm>
              <a:custGeom>
                <a:avLst/>
                <a:gdLst>
                  <a:gd name="T0" fmla="*/ 34 w 485"/>
                  <a:gd name="T1" fmla="*/ 627 h 630"/>
                  <a:gd name="T2" fmla="*/ 48 w 485"/>
                  <a:gd name="T3" fmla="*/ 630 h 630"/>
                  <a:gd name="T4" fmla="*/ 88 w 485"/>
                  <a:gd name="T5" fmla="*/ 602 h 630"/>
                  <a:gd name="T6" fmla="*/ 140 w 485"/>
                  <a:gd name="T7" fmla="*/ 457 h 630"/>
                  <a:gd name="T8" fmla="*/ 340 w 485"/>
                  <a:gd name="T9" fmla="*/ 457 h 630"/>
                  <a:gd name="T10" fmla="*/ 345 w 485"/>
                  <a:gd name="T11" fmla="*/ 456 h 630"/>
                  <a:gd name="T12" fmla="*/ 397 w 485"/>
                  <a:gd name="T13" fmla="*/ 602 h 630"/>
                  <a:gd name="T14" fmla="*/ 437 w 485"/>
                  <a:gd name="T15" fmla="*/ 630 h 630"/>
                  <a:gd name="T16" fmla="*/ 451 w 485"/>
                  <a:gd name="T17" fmla="*/ 627 h 630"/>
                  <a:gd name="T18" fmla="*/ 477 w 485"/>
                  <a:gd name="T19" fmla="*/ 573 h 630"/>
                  <a:gd name="T20" fmla="*/ 283 w 485"/>
                  <a:gd name="T21" fmla="*/ 29 h 630"/>
                  <a:gd name="T22" fmla="*/ 281 w 485"/>
                  <a:gd name="T23" fmla="*/ 25 h 630"/>
                  <a:gd name="T24" fmla="*/ 280 w 485"/>
                  <a:gd name="T25" fmla="*/ 23 h 630"/>
                  <a:gd name="T26" fmla="*/ 279 w 485"/>
                  <a:gd name="T27" fmla="*/ 21 h 630"/>
                  <a:gd name="T28" fmla="*/ 278 w 485"/>
                  <a:gd name="T29" fmla="*/ 19 h 630"/>
                  <a:gd name="T30" fmla="*/ 277 w 485"/>
                  <a:gd name="T31" fmla="*/ 18 h 630"/>
                  <a:gd name="T32" fmla="*/ 275 w 485"/>
                  <a:gd name="T33" fmla="*/ 16 h 630"/>
                  <a:gd name="T34" fmla="*/ 274 w 485"/>
                  <a:gd name="T35" fmla="*/ 15 h 630"/>
                  <a:gd name="T36" fmla="*/ 272 w 485"/>
                  <a:gd name="T37" fmla="*/ 13 h 630"/>
                  <a:gd name="T38" fmla="*/ 271 w 485"/>
                  <a:gd name="T39" fmla="*/ 12 h 630"/>
                  <a:gd name="T40" fmla="*/ 270 w 485"/>
                  <a:gd name="T41" fmla="*/ 10 h 630"/>
                  <a:gd name="T42" fmla="*/ 268 w 485"/>
                  <a:gd name="T43" fmla="*/ 9 h 630"/>
                  <a:gd name="T44" fmla="*/ 266 w 485"/>
                  <a:gd name="T45" fmla="*/ 8 h 630"/>
                  <a:gd name="T46" fmla="*/ 264 w 485"/>
                  <a:gd name="T47" fmla="*/ 6 h 630"/>
                  <a:gd name="T48" fmla="*/ 262 w 485"/>
                  <a:gd name="T49" fmla="*/ 5 h 630"/>
                  <a:gd name="T50" fmla="*/ 261 w 485"/>
                  <a:gd name="T51" fmla="*/ 5 h 630"/>
                  <a:gd name="T52" fmla="*/ 257 w 485"/>
                  <a:gd name="T53" fmla="*/ 3 h 630"/>
                  <a:gd name="T54" fmla="*/ 256 w 485"/>
                  <a:gd name="T55" fmla="*/ 3 h 630"/>
                  <a:gd name="T56" fmla="*/ 253 w 485"/>
                  <a:gd name="T57" fmla="*/ 2 h 630"/>
                  <a:gd name="T58" fmla="*/ 251 w 485"/>
                  <a:gd name="T59" fmla="*/ 2 h 630"/>
                  <a:gd name="T60" fmla="*/ 248 w 485"/>
                  <a:gd name="T61" fmla="*/ 1 h 630"/>
                  <a:gd name="T62" fmla="*/ 246 w 485"/>
                  <a:gd name="T63" fmla="*/ 1 h 630"/>
                  <a:gd name="T64" fmla="*/ 244 w 485"/>
                  <a:gd name="T65" fmla="*/ 0 h 630"/>
                  <a:gd name="T66" fmla="*/ 240 w 485"/>
                  <a:gd name="T67" fmla="*/ 0 h 630"/>
                  <a:gd name="T68" fmla="*/ 238 w 485"/>
                  <a:gd name="T69" fmla="*/ 1 h 630"/>
                  <a:gd name="T70" fmla="*/ 236 w 485"/>
                  <a:gd name="T71" fmla="*/ 1 h 630"/>
                  <a:gd name="T72" fmla="*/ 233 w 485"/>
                  <a:gd name="T73" fmla="*/ 2 h 630"/>
                  <a:gd name="T74" fmla="*/ 232 w 485"/>
                  <a:gd name="T75" fmla="*/ 2 h 630"/>
                  <a:gd name="T76" fmla="*/ 228 w 485"/>
                  <a:gd name="T77" fmla="*/ 3 h 630"/>
                  <a:gd name="T78" fmla="*/ 228 w 485"/>
                  <a:gd name="T79" fmla="*/ 3 h 630"/>
                  <a:gd name="T80" fmla="*/ 224 w 485"/>
                  <a:gd name="T81" fmla="*/ 5 h 630"/>
                  <a:gd name="T82" fmla="*/ 222 w 485"/>
                  <a:gd name="T83" fmla="*/ 5 h 630"/>
                  <a:gd name="T84" fmla="*/ 220 w 485"/>
                  <a:gd name="T85" fmla="*/ 6 h 630"/>
                  <a:gd name="T86" fmla="*/ 218 w 485"/>
                  <a:gd name="T87" fmla="*/ 8 h 630"/>
                  <a:gd name="T88" fmla="*/ 217 w 485"/>
                  <a:gd name="T89" fmla="*/ 9 h 630"/>
                  <a:gd name="T90" fmla="*/ 215 w 485"/>
                  <a:gd name="T91" fmla="*/ 10 h 630"/>
                  <a:gd name="T92" fmla="*/ 214 w 485"/>
                  <a:gd name="T93" fmla="*/ 12 h 630"/>
                  <a:gd name="T94" fmla="*/ 210 w 485"/>
                  <a:gd name="T95" fmla="*/ 15 h 630"/>
                  <a:gd name="T96" fmla="*/ 209 w 485"/>
                  <a:gd name="T97" fmla="*/ 16 h 630"/>
                  <a:gd name="T98" fmla="*/ 207 w 485"/>
                  <a:gd name="T99" fmla="*/ 18 h 630"/>
                  <a:gd name="T100" fmla="*/ 206 w 485"/>
                  <a:gd name="T101" fmla="*/ 19 h 630"/>
                  <a:gd name="T102" fmla="*/ 205 w 485"/>
                  <a:gd name="T103" fmla="*/ 21 h 630"/>
                  <a:gd name="T104" fmla="*/ 204 w 485"/>
                  <a:gd name="T105" fmla="*/ 23 h 630"/>
                  <a:gd name="T106" fmla="*/ 203 w 485"/>
                  <a:gd name="T107" fmla="*/ 25 h 630"/>
                  <a:gd name="T108" fmla="*/ 202 w 485"/>
                  <a:gd name="T109" fmla="*/ 29 h 630"/>
                  <a:gd name="T110" fmla="*/ 7 w 485"/>
                  <a:gd name="T111" fmla="*/ 573 h 630"/>
                  <a:gd name="T112" fmla="*/ 34 w 485"/>
                  <a:gd name="T113" fmla="*/ 627 h 630"/>
                  <a:gd name="T114" fmla="*/ 243 w 485"/>
                  <a:gd name="T115" fmla="*/ 170 h 630"/>
                  <a:gd name="T116" fmla="*/ 315 w 485"/>
                  <a:gd name="T117" fmla="*/ 372 h 630"/>
                  <a:gd name="T118" fmla="*/ 170 w 485"/>
                  <a:gd name="T119" fmla="*/ 372 h 630"/>
                  <a:gd name="T120" fmla="*/ 243 w 485"/>
                  <a:gd name="T121" fmla="*/ 170 h 630"/>
                  <a:gd name="T122" fmla="*/ 243 w 485"/>
                  <a:gd name="T123" fmla="*/ 170 h 630"/>
                  <a:gd name="T124" fmla="*/ 243 w 485"/>
                  <a:gd name="T125" fmla="*/ 17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5" h="630">
                    <a:moveTo>
                      <a:pt x="34" y="627"/>
                    </a:moveTo>
                    <a:cubicBezTo>
                      <a:pt x="38" y="629"/>
                      <a:pt x="43" y="630"/>
                      <a:pt x="48" y="630"/>
                    </a:cubicBezTo>
                    <a:cubicBezTo>
                      <a:pt x="66" y="630"/>
                      <a:pt x="82" y="619"/>
                      <a:pt x="88" y="602"/>
                    </a:cubicBezTo>
                    <a:cubicBezTo>
                      <a:pt x="140" y="457"/>
                      <a:pt x="140" y="457"/>
                      <a:pt x="140" y="457"/>
                    </a:cubicBezTo>
                    <a:cubicBezTo>
                      <a:pt x="340" y="457"/>
                      <a:pt x="340" y="457"/>
                      <a:pt x="340" y="457"/>
                    </a:cubicBezTo>
                    <a:cubicBezTo>
                      <a:pt x="341" y="457"/>
                      <a:pt x="343" y="457"/>
                      <a:pt x="345" y="456"/>
                    </a:cubicBezTo>
                    <a:cubicBezTo>
                      <a:pt x="397" y="602"/>
                      <a:pt x="397" y="602"/>
                      <a:pt x="397" y="602"/>
                    </a:cubicBezTo>
                    <a:cubicBezTo>
                      <a:pt x="403" y="619"/>
                      <a:pt x="419" y="630"/>
                      <a:pt x="437" y="630"/>
                    </a:cubicBezTo>
                    <a:cubicBezTo>
                      <a:pt x="441" y="630"/>
                      <a:pt x="446" y="629"/>
                      <a:pt x="451" y="627"/>
                    </a:cubicBezTo>
                    <a:cubicBezTo>
                      <a:pt x="473" y="619"/>
                      <a:pt x="485" y="595"/>
                      <a:pt x="477" y="573"/>
                    </a:cubicBezTo>
                    <a:cubicBezTo>
                      <a:pt x="283" y="29"/>
                      <a:pt x="283" y="29"/>
                      <a:pt x="283" y="29"/>
                    </a:cubicBezTo>
                    <a:cubicBezTo>
                      <a:pt x="282" y="28"/>
                      <a:pt x="282" y="27"/>
                      <a:pt x="281" y="25"/>
                    </a:cubicBezTo>
                    <a:cubicBezTo>
                      <a:pt x="280" y="23"/>
                      <a:pt x="280" y="23"/>
                      <a:pt x="280" y="23"/>
                    </a:cubicBezTo>
                    <a:cubicBezTo>
                      <a:pt x="279" y="21"/>
                      <a:pt x="279" y="21"/>
                      <a:pt x="279" y="21"/>
                    </a:cubicBezTo>
                    <a:cubicBezTo>
                      <a:pt x="279" y="21"/>
                      <a:pt x="278" y="20"/>
                      <a:pt x="278" y="19"/>
                    </a:cubicBezTo>
                    <a:cubicBezTo>
                      <a:pt x="278" y="19"/>
                      <a:pt x="277" y="18"/>
                      <a:pt x="277" y="18"/>
                    </a:cubicBezTo>
                    <a:cubicBezTo>
                      <a:pt x="277" y="17"/>
                      <a:pt x="276" y="17"/>
                      <a:pt x="275" y="16"/>
                    </a:cubicBezTo>
                    <a:cubicBezTo>
                      <a:pt x="275" y="16"/>
                      <a:pt x="275" y="15"/>
                      <a:pt x="274" y="15"/>
                    </a:cubicBezTo>
                    <a:cubicBezTo>
                      <a:pt x="274" y="14"/>
                      <a:pt x="273" y="14"/>
                      <a:pt x="272" y="13"/>
                    </a:cubicBezTo>
                    <a:cubicBezTo>
                      <a:pt x="271" y="12"/>
                      <a:pt x="271" y="12"/>
                      <a:pt x="271" y="12"/>
                    </a:cubicBezTo>
                    <a:cubicBezTo>
                      <a:pt x="270" y="11"/>
                      <a:pt x="270" y="11"/>
                      <a:pt x="270" y="10"/>
                    </a:cubicBezTo>
                    <a:cubicBezTo>
                      <a:pt x="269" y="10"/>
                      <a:pt x="268" y="9"/>
                      <a:pt x="268" y="9"/>
                    </a:cubicBezTo>
                    <a:cubicBezTo>
                      <a:pt x="267" y="8"/>
                      <a:pt x="267" y="8"/>
                      <a:pt x="266" y="8"/>
                    </a:cubicBezTo>
                    <a:cubicBezTo>
                      <a:pt x="266" y="7"/>
                      <a:pt x="265" y="7"/>
                      <a:pt x="264" y="6"/>
                    </a:cubicBezTo>
                    <a:cubicBezTo>
                      <a:pt x="262" y="5"/>
                      <a:pt x="262" y="5"/>
                      <a:pt x="262" y="5"/>
                    </a:cubicBezTo>
                    <a:cubicBezTo>
                      <a:pt x="261" y="5"/>
                      <a:pt x="261" y="5"/>
                      <a:pt x="261" y="5"/>
                    </a:cubicBezTo>
                    <a:cubicBezTo>
                      <a:pt x="259" y="4"/>
                      <a:pt x="258" y="3"/>
                      <a:pt x="257" y="3"/>
                    </a:cubicBezTo>
                    <a:cubicBezTo>
                      <a:pt x="256" y="3"/>
                      <a:pt x="256" y="3"/>
                      <a:pt x="256" y="3"/>
                    </a:cubicBezTo>
                    <a:cubicBezTo>
                      <a:pt x="253" y="2"/>
                      <a:pt x="253" y="2"/>
                      <a:pt x="253" y="2"/>
                    </a:cubicBezTo>
                    <a:cubicBezTo>
                      <a:pt x="252" y="2"/>
                      <a:pt x="252" y="2"/>
                      <a:pt x="251" y="2"/>
                    </a:cubicBezTo>
                    <a:cubicBezTo>
                      <a:pt x="250" y="1"/>
                      <a:pt x="249" y="1"/>
                      <a:pt x="248" y="1"/>
                    </a:cubicBezTo>
                    <a:cubicBezTo>
                      <a:pt x="248" y="1"/>
                      <a:pt x="247" y="1"/>
                      <a:pt x="246" y="1"/>
                    </a:cubicBezTo>
                    <a:cubicBezTo>
                      <a:pt x="246" y="1"/>
                      <a:pt x="245" y="0"/>
                      <a:pt x="244" y="0"/>
                    </a:cubicBezTo>
                    <a:cubicBezTo>
                      <a:pt x="240" y="0"/>
                      <a:pt x="240" y="0"/>
                      <a:pt x="240" y="0"/>
                    </a:cubicBezTo>
                    <a:cubicBezTo>
                      <a:pt x="239" y="0"/>
                      <a:pt x="238" y="0"/>
                      <a:pt x="238" y="1"/>
                    </a:cubicBezTo>
                    <a:cubicBezTo>
                      <a:pt x="237" y="1"/>
                      <a:pt x="237" y="1"/>
                      <a:pt x="236" y="1"/>
                    </a:cubicBezTo>
                    <a:cubicBezTo>
                      <a:pt x="235" y="1"/>
                      <a:pt x="234" y="1"/>
                      <a:pt x="233" y="2"/>
                    </a:cubicBezTo>
                    <a:cubicBezTo>
                      <a:pt x="233" y="2"/>
                      <a:pt x="232" y="2"/>
                      <a:pt x="232" y="2"/>
                    </a:cubicBezTo>
                    <a:cubicBezTo>
                      <a:pt x="230" y="2"/>
                      <a:pt x="229" y="3"/>
                      <a:pt x="228" y="3"/>
                    </a:cubicBezTo>
                    <a:cubicBezTo>
                      <a:pt x="228" y="3"/>
                      <a:pt x="228" y="3"/>
                      <a:pt x="228" y="3"/>
                    </a:cubicBezTo>
                    <a:cubicBezTo>
                      <a:pt x="227" y="3"/>
                      <a:pt x="225" y="4"/>
                      <a:pt x="224" y="5"/>
                    </a:cubicBezTo>
                    <a:cubicBezTo>
                      <a:pt x="222" y="5"/>
                      <a:pt x="222" y="5"/>
                      <a:pt x="222" y="5"/>
                    </a:cubicBezTo>
                    <a:cubicBezTo>
                      <a:pt x="220" y="6"/>
                      <a:pt x="220" y="6"/>
                      <a:pt x="220" y="6"/>
                    </a:cubicBezTo>
                    <a:cubicBezTo>
                      <a:pt x="220" y="7"/>
                      <a:pt x="219" y="7"/>
                      <a:pt x="218" y="8"/>
                    </a:cubicBezTo>
                    <a:cubicBezTo>
                      <a:pt x="218" y="8"/>
                      <a:pt x="217" y="8"/>
                      <a:pt x="217" y="9"/>
                    </a:cubicBezTo>
                    <a:cubicBezTo>
                      <a:pt x="216" y="9"/>
                      <a:pt x="215" y="10"/>
                      <a:pt x="215" y="10"/>
                    </a:cubicBezTo>
                    <a:cubicBezTo>
                      <a:pt x="214" y="11"/>
                      <a:pt x="214" y="11"/>
                      <a:pt x="214" y="12"/>
                    </a:cubicBezTo>
                    <a:cubicBezTo>
                      <a:pt x="210" y="15"/>
                      <a:pt x="210" y="15"/>
                      <a:pt x="210" y="15"/>
                    </a:cubicBezTo>
                    <a:cubicBezTo>
                      <a:pt x="210" y="15"/>
                      <a:pt x="210" y="16"/>
                      <a:pt x="209" y="16"/>
                    </a:cubicBezTo>
                    <a:cubicBezTo>
                      <a:pt x="208" y="17"/>
                      <a:pt x="208" y="17"/>
                      <a:pt x="207" y="18"/>
                    </a:cubicBezTo>
                    <a:cubicBezTo>
                      <a:pt x="207" y="18"/>
                      <a:pt x="207" y="19"/>
                      <a:pt x="206" y="19"/>
                    </a:cubicBezTo>
                    <a:cubicBezTo>
                      <a:pt x="206" y="20"/>
                      <a:pt x="206" y="21"/>
                      <a:pt x="205" y="21"/>
                    </a:cubicBezTo>
                    <a:cubicBezTo>
                      <a:pt x="204" y="23"/>
                      <a:pt x="204" y="23"/>
                      <a:pt x="204" y="23"/>
                    </a:cubicBezTo>
                    <a:cubicBezTo>
                      <a:pt x="203" y="25"/>
                      <a:pt x="203" y="25"/>
                      <a:pt x="203" y="25"/>
                    </a:cubicBezTo>
                    <a:cubicBezTo>
                      <a:pt x="203" y="26"/>
                      <a:pt x="202" y="28"/>
                      <a:pt x="202" y="29"/>
                    </a:cubicBezTo>
                    <a:cubicBezTo>
                      <a:pt x="7" y="573"/>
                      <a:pt x="7" y="573"/>
                      <a:pt x="7" y="573"/>
                    </a:cubicBezTo>
                    <a:cubicBezTo>
                      <a:pt x="0" y="595"/>
                      <a:pt x="12" y="619"/>
                      <a:pt x="34" y="627"/>
                    </a:cubicBezTo>
                    <a:close/>
                    <a:moveTo>
                      <a:pt x="243" y="170"/>
                    </a:moveTo>
                    <a:cubicBezTo>
                      <a:pt x="315" y="372"/>
                      <a:pt x="315" y="372"/>
                      <a:pt x="315" y="372"/>
                    </a:cubicBezTo>
                    <a:cubicBezTo>
                      <a:pt x="170" y="372"/>
                      <a:pt x="170" y="372"/>
                      <a:pt x="170" y="372"/>
                    </a:cubicBezTo>
                    <a:lnTo>
                      <a:pt x="243" y="170"/>
                    </a:lnTo>
                    <a:close/>
                    <a:moveTo>
                      <a:pt x="243" y="170"/>
                    </a:moveTo>
                    <a:cubicBezTo>
                      <a:pt x="243" y="170"/>
                      <a:pt x="243" y="170"/>
                      <a:pt x="243" y="170"/>
                    </a:cubicBezTo>
                  </a:path>
                </a:pathLst>
              </a:custGeom>
              <a:solidFill>
                <a:srgbClr val="FCFCFD"/>
              </a:solidFill>
              <a:ln>
                <a:noFill/>
              </a:ln>
              <a:effectLst>
                <a:outerShdw blurRad="254000" dist="38100" dir="5400000" algn="t" rotWithShape="0">
                  <a:srgbClr val="969F98">
                    <a:alpha val="20000"/>
                  </a:srgbClr>
                </a:outerShdw>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sp>
        <p:nvSpPr>
          <p:cNvPr id="7" name="矩形 6"/>
          <p:cNvSpPr/>
          <p:nvPr/>
        </p:nvSpPr>
        <p:spPr>
          <a:xfrm>
            <a:off x="1836145" y="2722735"/>
            <a:ext cx="8519710" cy="3585990"/>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文本框 13"/>
          <p:cNvSpPr txBox="1"/>
          <p:nvPr/>
        </p:nvSpPr>
        <p:spPr>
          <a:xfrm>
            <a:off x="2508173" y="4270788"/>
            <a:ext cx="7175654" cy="1421928"/>
          </a:xfrm>
          <a:prstGeom prst="rect">
            <a:avLst/>
          </a:prstGeom>
          <a:noFill/>
        </p:spPr>
        <p:txBody>
          <a:bodyPr wrap="square" rtlCol="0">
            <a:spAutoFit/>
          </a:bodyPr>
          <a:lstStyle/>
          <a:p>
            <a:pPr algn="ctr">
              <a:lnSpc>
                <a:spcPct val="120000"/>
              </a:lnSpc>
            </a:pPr>
            <a:r>
              <a:rPr lang="zh-CN" altLang="en-US" dirty="0">
                <a:solidFill>
                  <a:srgbClr val="3F403E"/>
                </a:solidFill>
                <a:latin typeface="+mn-ea"/>
              </a:rPr>
              <a:t>单击此处添加文本单击此处添加文本单击此处添加文单击此处添加文本单击此处添加文本单击此处添加文本单击此处添加文本单击此处添加文本单击此处添加文本单击此处添加文本单击此处单击此处添加文本单击此处添加</a:t>
            </a:r>
          </a:p>
        </p:txBody>
      </p:sp>
      <p:sp>
        <p:nvSpPr>
          <p:cNvPr id="15" name="文本框 14"/>
          <p:cNvSpPr txBox="1"/>
          <p:nvPr/>
        </p:nvSpPr>
        <p:spPr>
          <a:xfrm>
            <a:off x="5080337" y="3338744"/>
            <a:ext cx="2031325" cy="646331"/>
          </a:xfrm>
          <a:prstGeom prst="rect">
            <a:avLst/>
          </a:prstGeom>
          <a:noFill/>
        </p:spPr>
        <p:txBody>
          <a:bodyPr wrap="none" rtlCol="0">
            <a:spAutoFit/>
          </a:bodyPr>
          <a:lstStyle/>
          <a:p>
            <a:pPr algn="ctr"/>
            <a:r>
              <a:rPr lang="zh-CN" altLang="en-US" sz="3600" b="1" dirty="0">
                <a:solidFill>
                  <a:srgbClr val="3F403E"/>
                </a:solidFill>
                <a:latin typeface="+mj-ea"/>
                <a:ea typeface="+mj-ea"/>
              </a:rPr>
              <a:t>课题意义</a:t>
            </a:r>
          </a:p>
        </p:txBody>
      </p:sp>
      <p:cxnSp>
        <p:nvCxnSpPr>
          <p:cNvPr id="16" name="直接连接符 15"/>
          <p:cNvCxnSpPr/>
          <p:nvPr/>
        </p:nvCxnSpPr>
        <p:spPr>
          <a:xfrm flipH="1">
            <a:off x="4095991" y="4115537"/>
            <a:ext cx="4000015" cy="0"/>
          </a:xfrm>
          <a:prstGeom prst="line">
            <a:avLst/>
          </a:prstGeom>
          <a:ln>
            <a:solidFill>
              <a:srgbClr val="969F98">
                <a:alpha val="5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500"/>
                            </p:stCondLst>
                            <p:childTnLst>
                              <p:par>
                                <p:cTn id="14" presetID="21"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heel(1)">
                                      <p:cBhvr>
                                        <p:cTn id="16" dur="1000"/>
                                        <p:tgtEl>
                                          <p:spTgt spid="12"/>
                                        </p:tgtEl>
                                      </p:cBhvr>
                                    </p:animEffect>
                                  </p:childTnLst>
                                </p:cTn>
                              </p:par>
                            </p:childTnLst>
                          </p:cTn>
                        </p:par>
                        <p:par>
                          <p:cTn id="17" fill="hold">
                            <p:stCondLst>
                              <p:cond delay="2500"/>
                            </p:stCondLst>
                            <p:childTnLst>
                              <p:par>
                                <p:cTn id="18" presetID="42"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3500"/>
                            </p:stCondLst>
                            <p:childTnLst>
                              <p:par>
                                <p:cTn id="24" presetID="10"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p:stCondLst>
                              <p:cond delay="4000"/>
                            </p:stCondLst>
                            <p:childTnLst>
                              <p:par>
                                <p:cTn id="28" presetID="16" presetClass="entr" presetSubtype="37"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arn(outVertical)">
                                      <p:cBhvr>
                                        <p:cTn id="30" dur="500"/>
                                        <p:tgtEl>
                                          <p:spTgt spid="16"/>
                                        </p:tgtEl>
                                      </p:cBhvr>
                                    </p:animEffect>
                                  </p:childTnLst>
                                </p:cTn>
                              </p:par>
                            </p:childTnLst>
                          </p:cTn>
                        </p:par>
                        <p:par>
                          <p:cTn id="31" fill="hold">
                            <p:stCondLst>
                              <p:cond delay="4500"/>
                            </p:stCondLst>
                            <p:childTnLst>
                              <p:par>
                                <p:cTn id="32" presetID="22" presetClass="entr" presetSubtype="1"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7" grpId="0" animBg="1"/>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276903" y="1553378"/>
            <a:ext cx="9636084" cy="3751242"/>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矩形 6"/>
          <p:cNvSpPr/>
          <p:nvPr/>
        </p:nvSpPr>
        <p:spPr>
          <a:xfrm>
            <a:off x="2525485" y="764800"/>
            <a:ext cx="7141030" cy="4993807"/>
          </a:xfrm>
          <a:prstGeom prst="rect">
            <a:avLst/>
          </a:prstGeom>
          <a:solidFill>
            <a:srgbClr val="FCFCFD"/>
          </a:solidFill>
          <a:ln>
            <a:noFill/>
          </a:ln>
          <a:effectLst>
            <a:outerShdw blurRad="254000" dist="38100" dir="5400000" algn="t" rotWithShape="0">
              <a:srgbClr val="969F98">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矩形: 圆角 9"/>
          <p:cNvSpPr/>
          <p:nvPr/>
        </p:nvSpPr>
        <p:spPr>
          <a:xfrm>
            <a:off x="0" y="2247071"/>
            <a:ext cx="12192000" cy="2363856"/>
          </a:xfrm>
          <a:prstGeom prst="roundRect">
            <a:avLst>
              <a:gd name="adj" fmla="val 0"/>
            </a:avLst>
          </a:prstGeom>
          <a:solidFill>
            <a:srgbClr val="012F8A"/>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4599792" y="1046742"/>
            <a:ext cx="2990306" cy="1107996"/>
          </a:xfrm>
          <a:prstGeom prst="rect">
            <a:avLst/>
          </a:prstGeom>
          <a:noFill/>
        </p:spPr>
        <p:txBody>
          <a:bodyPr wrap="none" rtlCol="0">
            <a:spAutoFit/>
          </a:bodyPr>
          <a:lstStyle/>
          <a:p>
            <a:pPr algn="ctr"/>
            <a:r>
              <a:rPr lang="en-US" altLang="zh-CN" sz="6600" dirty="0">
                <a:solidFill>
                  <a:srgbClr val="012F8A"/>
                </a:solidFill>
                <a:latin typeface="+mj-ea"/>
                <a:ea typeface="+mj-ea"/>
              </a:rPr>
              <a:t>PART 2</a:t>
            </a:r>
            <a:endParaRPr lang="zh-CN" altLang="en-US" sz="6600" dirty="0">
              <a:solidFill>
                <a:srgbClr val="012F8A"/>
              </a:solidFill>
              <a:latin typeface="+mj-ea"/>
              <a:ea typeface="+mj-ea"/>
            </a:endParaRPr>
          </a:p>
        </p:txBody>
      </p:sp>
      <p:sp>
        <p:nvSpPr>
          <p:cNvPr id="11" name="文本框 10"/>
          <p:cNvSpPr txBox="1"/>
          <p:nvPr/>
        </p:nvSpPr>
        <p:spPr>
          <a:xfrm>
            <a:off x="4208304" y="2755582"/>
            <a:ext cx="3775393" cy="707886"/>
          </a:xfrm>
          <a:prstGeom prst="rect">
            <a:avLst/>
          </a:prstGeom>
          <a:noFill/>
        </p:spPr>
        <p:txBody>
          <a:bodyPr wrap="none" rtlCol="0">
            <a:spAutoFit/>
          </a:bodyPr>
          <a:lstStyle/>
          <a:p>
            <a:r>
              <a:rPr lang="zh-CN" altLang="en-US" sz="4000" dirty="0">
                <a:solidFill>
                  <a:schemeClr val="bg1"/>
                </a:solidFill>
                <a:latin typeface="方正粗宋简体" panose="03000509000000000000" pitchFamily="65" charset="-122"/>
                <a:ea typeface="方正粗宋简体" panose="03000509000000000000" pitchFamily="65" charset="-122"/>
              </a:rPr>
              <a:t>研究方法及过程</a:t>
            </a:r>
          </a:p>
        </p:txBody>
      </p:sp>
      <p:sp>
        <p:nvSpPr>
          <p:cNvPr id="12" name="文本框 11"/>
          <p:cNvSpPr txBox="1"/>
          <p:nvPr/>
        </p:nvSpPr>
        <p:spPr>
          <a:xfrm>
            <a:off x="3206602" y="3612177"/>
            <a:ext cx="5776686" cy="369332"/>
          </a:xfrm>
          <a:prstGeom prst="rect">
            <a:avLst/>
          </a:prstGeom>
          <a:noFill/>
        </p:spPr>
        <p:txBody>
          <a:bodyPr wrap="square" rtlCol="0">
            <a:spAutoFit/>
          </a:bodyPr>
          <a:lstStyle/>
          <a:p>
            <a:pPr algn="ctr"/>
            <a:r>
              <a:rPr lang="en-US" altLang="zh-CN" dirty="0">
                <a:solidFill>
                  <a:srgbClr val="FCFCFD"/>
                </a:solidFill>
                <a:latin typeface="+mn-ea"/>
              </a:rPr>
              <a:t>the background and significance of the topic selection</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1000"/>
                                        <p:tgtEl>
                                          <p:spTgt spid="10"/>
                                        </p:tgtEl>
                                      </p:cBhvr>
                                    </p:animEffect>
                                  </p:childTnLst>
                                </p:cTn>
                              </p:par>
                            </p:childTnLst>
                          </p:cTn>
                        </p:par>
                        <p:par>
                          <p:cTn id="17" fill="hold">
                            <p:stCondLst>
                              <p:cond delay="1500"/>
                            </p:stCondLst>
                            <p:childTnLst>
                              <p:par>
                                <p:cTn id="18" presetID="21" presetClass="entr" presetSubtype="2"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heel(2)">
                                      <p:cBhvr>
                                        <p:cTn id="20" dur="1000"/>
                                        <p:tgtEl>
                                          <p:spTgt spid="15"/>
                                        </p:tgtEl>
                                      </p:cBhvr>
                                    </p:animEffect>
                                  </p:childTnLst>
                                </p:cTn>
                              </p:par>
                            </p:childTnLst>
                          </p:cTn>
                        </p:par>
                        <p:par>
                          <p:cTn id="21" fill="hold">
                            <p:stCondLst>
                              <p:cond delay="25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3000"/>
                            </p:stCondLst>
                            <p:childTnLst>
                              <p:par>
                                <p:cTn id="26" presetID="22" presetClass="entr" presetSubtype="1"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 grpId="0" animBg="1"/>
      <p:bldP spid="10" grpId="0" animBg="1"/>
      <p:bldP spid="5"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PA_矩形 43"/>
          <p:cNvSpPr/>
          <p:nvPr>
            <p:custDataLst>
              <p:tags r:id="rId1"/>
            </p:custDataLst>
          </p:nvPr>
        </p:nvSpPr>
        <p:spPr>
          <a:xfrm flipH="1">
            <a:off x="-710924" y="736599"/>
            <a:ext cx="13626824" cy="2685287"/>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PA_矩形 73"/>
          <p:cNvSpPr/>
          <p:nvPr>
            <p:custDataLst>
              <p:tags r:id="rId2"/>
            </p:custDataLst>
          </p:nvPr>
        </p:nvSpPr>
        <p:spPr>
          <a:xfrm>
            <a:off x="0" y="4248324"/>
            <a:ext cx="12192000" cy="1692770"/>
          </a:xfrm>
          <a:prstGeom prst="rect">
            <a:avLst/>
          </a:prstGeom>
          <a:solidFill>
            <a:srgbClr val="012F8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2F8A"/>
              </a:solidFill>
            </a:endParaRPr>
          </a:p>
        </p:txBody>
      </p:sp>
      <p:sp>
        <p:nvSpPr>
          <p:cNvPr id="3" name="文本框 2"/>
          <p:cNvSpPr txBox="1"/>
          <p:nvPr/>
        </p:nvSpPr>
        <p:spPr>
          <a:xfrm>
            <a:off x="920581" y="2942628"/>
            <a:ext cx="1757680" cy="460375"/>
          </a:xfrm>
          <a:prstGeom prst="rect">
            <a:avLst/>
          </a:prstGeom>
          <a:noFill/>
        </p:spPr>
        <p:txBody>
          <a:bodyPr wrap="none" rtlCol="0">
            <a:spAutoFit/>
          </a:bodyPr>
          <a:lstStyle/>
          <a:p>
            <a:pPr algn="ctr"/>
            <a:r>
              <a:rPr lang="en-US" altLang="zh-CN" sz="2400" dirty="0">
                <a:solidFill>
                  <a:srgbClr val="3F403E"/>
                </a:solidFill>
                <a:latin typeface="+mj-ea"/>
                <a:ea typeface="+mj-ea"/>
              </a:rPr>
              <a:t>2020.02.23</a:t>
            </a:r>
            <a:endParaRPr lang="zh-CN" altLang="en-US" sz="2400" dirty="0">
              <a:solidFill>
                <a:srgbClr val="3F403E"/>
              </a:solidFill>
              <a:latin typeface="+mj-ea"/>
              <a:ea typeface="+mj-ea"/>
            </a:endParaRPr>
          </a:p>
        </p:txBody>
      </p:sp>
      <p:sp>
        <p:nvSpPr>
          <p:cNvPr id="4" name="文本框 3"/>
          <p:cNvSpPr txBox="1"/>
          <p:nvPr/>
        </p:nvSpPr>
        <p:spPr>
          <a:xfrm>
            <a:off x="3784967" y="2942628"/>
            <a:ext cx="1757680" cy="460375"/>
          </a:xfrm>
          <a:prstGeom prst="rect">
            <a:avLst/>
          </a:prstGeom>
          <a:noFill/>
        </p:spPr>
        <p:txBody>
          <a:bodyPr wrap="none" rtlCol="0">
            <a:spAutoFit/>
          </a:bodyPr>
          <a:lstStyle/>
          <a:p>
            <a:pPr algn="ctr"/>
            <a:r>
              <a:rPr lang="en-US" altLang="zh-CN" sz="2400" dirty="0">
                <a:solidFill>
                  <a:srgbClr val="3F403E"/>
                </a:solidFill>
                <a:latin typeface="+mj-ea"/>
                <a:ea typeface="+mj-ea"/>
              </a:rPr>
              <a:t>2020.05.19</a:t>
            </a:r>
            <a:endParaRPr lang="zh-CN" altLang="en-US" sz="2400" dirty="0">
              <a:solidFill>
                <a:srgbClr val="3F403E"/>
              </a:solidFill>
              <a:latin typeface="+mj-ea"/>
              <a:ea typeface="+mj-ea"/>
            </a:endParaRPr>
          </a:p>
        </p:txBody>
      </p:sp>
      <p:sp>
        <p:nvSpPr>
          <p:cNvPr id="5" name="文本框 4"/>
          <p:cNvSpPr txBox="1"/>
          <p:nvPr/>
        </p:nvSpPr>
        <p:spPr>
          <a:xfrm>
            <a:off x="6649352" y="2942628"/>
            <a:ext cx="1757680" cy="460375"/>
          </a:xfrm>
          <a:prstGeom prst="rect">
            <a:avLst/>
          </a:prstGeom>
          <a:noFill/>
        </p:spPr>
        <p:txBody>
          <a:bodyPr wrap="none" rtlCol="0">
            <a:spAutoFit/>
          </a:bodyPr>
          <a:lstStyle/>
          <a:p>
            <a:pPr algn="ctr"/>
            <a:r>
              <a:rPr lang="en-US" altLang="zh-CN" sz="2400" dirty="0">
                <a:solidFill>
                  <a:srgbClr val="3F403E"/>
                </a:solidFill>
                <a:latin typeface="+mj-ea"/>
                <a:ea typeface="+mj-ea"/>
              </a:rPr>
              <a:t>2020.10.10</a:t>
            </a:r>
            <a:endParaRPr lang="zh-CN" altLang="en-US" sz="2400" dirty="0">
              <a:solidFill>
                <a:srgbClr val="3F403E"/>
              </a:solidFill>
              <a:latin typeface="+mj-ea"/>
              <a:ea typeface="+mj-ea"/>
            </a:endParaRPr>
          </a:p>
        </p:txBody>
      </p:sp>
      <p:sp>
        <p:nvSpPr>
          <p:cNvPr id="6" name="文本框 5"/>
          <p:cNvSpPr txBox="1"/>
          <p:nvPr/>
        </p:nvSpPr>
        <p:spPr>
          <a:xfrm>
            <a:off x="9513739" y="2942628"/>
            <a:ext cx="1757680" cy="460375"/>
          </a:xfrm>
          <a:prstGeom prst="rect">
            <a:avLst/>
          </a:prstGeom>
          <a:noFill/>
        </p:spPr>
        <p:txBody>
          <a:bodyPr wrap="none" rtlCol="0">
            <a:spAutoFit/>
          </a:bodyPr>
          <a:lstStyle/>
          <a:p>
            <a:pPr algn="ctr"/>
            <a:r>
              <a:rPr lang="en-US" altLang="zh-CN" sz="2400" dirty="0">
                <a:solidFill>
                  <a:srgbClr val="3F403E"/>
                </a:solidFill>
                <a:latin typeface="+mj-ea"/>
                <a:ea typeface="+mj-ea"/>
              </a:rPr>
              <a:t>2021.03.11</a:t>
            </a:r>
            <a:endParaRPr lang="zh-CN" altLang="en-US" sz="2400" dirty="0">
              <a:solidFill>
                <a:srgbClr val="3F403E"/>
              </a:solidFill>
              <a:latin typeface="+mj-ea"/>
              <a:ea typeface="+mj-ea"/>
            </a:endParaRPr>
          </a:p>
        </p:txBody>
      </p:sp>
      <p:sp>
        <p:nvSpPr>
          <p:cNvPr id="7" name="文本框 6"/>
          <p:cNvSpPr txBox="1"/>
          <p:nvPr/>
        </p:nvSpPr>
        <p:spPr>
          <a:xfrm>
            <a:off x="4036383" y="414887"/>
            <a:ext cx="4119234" cy="646331"/>
          </a:xfrm>
          <a:prstGeom prst="rect">
            <a:avLst/>
          </a:prstGeom>
          <a:solidFill>
            <a:srgbClr val="F9FAFB"/>
          </a:solidFill>
        </p:spPr>
        <p:txBody>
          <a:bodyPr wrap="square" rtlCol="0">
            <a:spAutoFit/>
          </a:bodyPr>
          <a:lstStyle/>
          <a:p>
            <a:pPr algn="ctr"/>
            <a:r>
              <a:rPr lang="zh-CN" altLang="en-US" sz="3600" b="1" dirty="0">
                <a:solidFill>
                  <a:srgbClr val="012F8A"/>
                </a:solidFill>
                <a:latin typeface="+mj-ea"/>
                <a:ea typeface="+mj-ea"/>
              </a:rPr>
              <a:t>实验进展</a:t>
            </a:r>
          </a:p>
        </p:txBody>
      </p:sp>
      <p:sp>
        <p:nvSpPr>
          <p:cNvPr id="8" name="文本框 7"/>
          <p:cNvSpPr txBox="1"/>
          <p:nvPr/>
        </p:nvSpPr>
        <p:spPr>
          <a:xfrm>
            <a:off x="1130300" y="1073572"/>
            <a:ext cx="9931400" cy="1068113"/>
          </a:xfrm>
          <a:prstGeom prst="rect">
            <a:avLst/>
          </a:prstGeom>
          <a:noFill/>
        </p:spPr>
        <p:txBody>
          <a:bodyPr wrap="square" rtlCol="0">
            <a:spAutoFit/>
          </a:bodyPr>
          <a:lstStyle/>
          <a:p>
            <a:pPr algn="ctr">
              <a:lnSpc>
                <a:spcPct val="120000"/>
              </a:lnSpc>
            </a:pPr>
            <a:r>
              <a:rPr lang="zh-CN" altLang="en-US" dirty="0">
                <a:solidFill>
                  <a:schemeClr val="tx1">
                    <a:lumMod val="85000"/>
                    <a:lumOff val="15000"/>
                  </a:schemeClr>
                </a:solidFill>
              </a:rPr>
              <a:t>单击此处添加文本单击此处添加文本单击此处添加文本单击此处添加文本单击此处添加文本单击此处添加文本单击此处添加文本单击此处添加文本</a:t>
            </a:r>
          </a:p>
          <a:p>
            <a:pPr algn="ctr">
              <a:lnSpc>
                <a:spcPct val="120000"/>
              </a:lnSpc>
            </a:pPr>
            <a:endParaRPr lang="zh-CN" altLang="en-US" dirty="0">
              <a:solidFill>
                <a:schemeClr val="tx1">
                  <a:lumMod val="85000"/>
                  <a:lumOff val="15000"/>
                </a:schemeClr>
              </a:solidFill>
            </a:endParaRPr>
          </a:p>
        </p:txBody>
      </p:sp>
      <p:sp>
        <p:nvSpPr>
          <p:cNvPr id="9" name="文本框 8"/>
          <p:cNvSpPr txBox="1"/>
          <p:nvPr/>
        </p:nvSpPr>
        <p:spPr>
          <a:xfrm>
            <a:off x="1109967" y="3453708"/>
            <a:ext cx="1415772" cy="461665"/>
          </a:xfrm>
          <a:prstGeom prst="rect">
            <a:avLst/>
          </a:prstGeom>
          <a:noFill/>
        </p:spPr>
        <p:txBody>
          <a:bodyPr wrap="none" rtlCol="0">
            <a:spAutoFit/>
          </a:bodyPr>
          <a:lstStyle/>
          <a:p>
            <a:pPr algn="ctr"/>
            <a:r>
              <a:rPr lang="zh-CN" altLang="en-US" sz="2400" dirty="0">
                <a:solidFill>
                  <a:srgbClr val="969F98"/>
                </a:solidFill>
                <a:latin typeface="+mn-ea"/>
              </a:rPr>
              <a:t>确定课题</a:t>
            </a:r>
          </a:p>
        </p:txBody>
      </p:sp>
      <p:sp>
        <p:nvSpPr>
          <p:cNvPr id="10" name="文本框 9"/>
          <p:cNvSpPr txBox="1"/>
          <p:nvPr/>
        </p:nvSpPr>
        <p:spPr>
          <a:xfrm>
            <a:off x="3967213" y="3453708"/>
            <a:ext cx="1415772" cy="461665"/>
          </a:xfrm>
          <a:prstGeom prst="rect">
            <a:avLst/>
          </a:prstGeom>
          <a:noFill/>
        </p:spPr>
        <p:txBody>
          <a:bodyPr wrap="square" rtlCol="0">
            <a:spAutoFit/>
          </a:bodyPr>
          <a:lstStyle/>
          <a:p>
            <a:pPr algn="ctr"/>
            <a:r>
              <a:rPr lang="zh-CN" altLang="en-US" sz="2400" dirty="0">
                <a:solidFill>
                  <a:srgbClr val="969F98"/>
                </a:solidFill>
                <a:latin typeface="+mn-ea"/>
              </a:rPr>
              <a:t>查阅文献</a:t>
            </a:r>
          </a:p>
        </p:txBody>
      </p:sp>
      <p:sp>
        <p:nvSpPr>
          <p:cNvPr id="11" name="文本框 10"/>
          <p:cNvSpPr txBox="1"/>
          <p:nvPr/>
        </p:nvSpPr>
        <p:spPr>
          <a:xfrm>
            <a:off x="6795459" y="3453708"/>
            <a:ext cx="1623362" cy="461665"/>
          </a:xfrm>
          <a:prstGeom prst="rect">
            <a:avLst/>
          </a:prstGeom>
          <a:noFill/>
        </p:spPr>
        <p:txBody>
          <a:bodyPr wrap="square" rtlCol="0">
            <a:spAutoFit/>
          </a:bodyPr>
          <a:lstStyle/>
          <a:p>
            <a:pPr algn="ctr"/>
            <a:r>
              <a:rPr lang="zh-CN" altLang="en-US" sz="2400" dirty="0">
                <a:solidFill>
                  <a:srgbClr val="969F98"/>
                </a:solidFill>
                <a:latin typeface="+mn-ea"/>
              </a:rPr>
              <a:t>进实验室</a:t>
            </a:r>
          </a:p>
        </p:txBody>
      </p:sp>
      <p:sp>
        <p:nvSpPr>
          <p:cNvPr id="12" name="文本框 11"/>
          <p:cNvSpPr txBox="1"/>
          <p:nvPr/>
        </p:nvSpPr>
        <p:spPr>
          <a:xfrm>
            <a:off x="9684689" y="3453708"/>
            <a:ext cx="1415773" cy="461665"/>
          </a:xfrm>
          <a:prstGeom prst="rect">
            <a:avLst/>
          </a:prstGeom>
          <a:noFill/>
        </p:spPr>
        <p:txBody>
          <a:bodyPr wrap="none" rtlCol="0">
            <a:spAutoFit/>
          </a:bodyPr>
          <a:lstStyle/>
          <a:p>
            <a:pPr algn="ctr"/>
            <a:r>
              <a:rPr lang="zh-CN" altLang="en-US" sz="2400" dirty="0">
                <a:solidFill>
                  <a:srgbClr val="969F98"/>
                </a:solidFill>
                <a:latin typeface="+mn-ea"/>
              </a:rPr>
              <a:t>后期改进</a:t>
            </a:r>
          </a:p>
        </p:txBody>
      </p:sp>
      <p:sp>
        <p:nvSpPr>
          <p:cNvPr id="13" name="Freeform 95"/>
          <p:cNvSpPr>
            <a:spLocks noEditPoints="1"/>
          </p:cNvSpPr>
          <p:nvPr/>
        </p:nvSpPr>
        <p:spPr bwMode="auto">
          <a:xfrm>
            <a:off x="7275779" y="2373689"/>
            <a:ext cx="514350" cy="509588"/>
          </a:xfrm>
          <a:custGeom>
            <a:avLst/>
            <a:gdLst>
              <a:gd name="T0" fmla="*/ 1495 w 1495"/>
              <a:gd name="T1" fmla="*/ 748 h 1482"/>
              <a:gd name="T2" fmla="*/ 1276 w 1495"/>
              <a:gd name="T3" fmla="*/ 219 h 1482"/>
              <a:gd name="T4" fmla="*/ 748 w 1495"/>
              <a:gd name="T5" fmla="*/ 0 h 1482"/>
              <a:gd name="T6" fmla="*/ 219 w 1495"/>
              <a:gd name="T7" fmla="*/ 219 h 1482"/>
              <a:gd name="T8" fmla="*/ 0 w 1495"/>
              <a:gd name="T9" fmla="*/ 748 h 1482"/>
              <a:gd name="T10" fmla="*/ 0 w 1495"/>
              <a:gd name="T11" fmla="*/ 1101 h 1482"/>
              <a:gd name="T12" fmla="*/ 363 w 1495"/>
              <a:gd name="T13" fmla="*/ 1464 h 1482"/>
              <a:gd name="T14" fmla="*/ 406 w 1495"/>
              <a:gd name="T15" fmla="*/ 1421 h 1482"/>
              <a:gd name="T16" fmla="*/ 406 w 1495"/>
              <a:gd name="T17" fmla="*/ 782 h 1482"/>
              <a:gd name="T18" fmla="*/ 363 w 1495"/>
              <a:gd name="T19" fmla="*/ 739 h 1482"/>
              <a:gd name="T20" fmla="*/ 86 w 1495"/>
              <a:gd name="T21" fmla="*/ 867 h 1482"/>
              <a:gd name="T22" fmla="*/ 86 w 1495"/>
              <a:gd name="T23" fmla="*/ 748 h 1482"/>
              <a:gd name="T24" fmla="*/ 748 w 1495"/>
              <a:gd name="T25" fmla="*/ 86 h 1482"/>
              <a:gd name="T26" fmla="*/ 1409 w 1495"/>
              <a:gd name="T27" fmla="*/ 748 h 1482"/>
              <a:gd name="T28" fmla="*/ 1410 w 1495"/>
              <a:gd name="T29" fmla="*/ 756 h 1482"/>
              <a:gd name="T30" fmla="*/ 1409 w 1495"/>
              <a:gd name="T31" fmla="*/ 765 h 1482"/>
              <a:gd name="T32" fmla="*/ 1409 w 1495"/>
              <a:gd name="T33" fmla="*/ 884 h 1482"/>
              <a:gd name="T34" fmla="*/ 1132 w 1495"/>
              <a:gd name="T35" fmla="*/ 756 h 1482"/>
              <a:gd name="T36" fmla="*/ 1089 w 1495"/>
              <a:gd name="T37" fmla="*/ 799 h 1482"/>
              <a:gd name="T38" fmla="*/ 1089 w 1495"/>
              <a:gd name="T39" fmla="*/ 1438 h 1482"/>
              <a:gd name="T40" fmla="*/ 1132 w 1495"/>
              <a:gd name="T41" fmla="*/ 1482 h 1482"/>
              <a:gd name="T42" fmla="*/ 1495 w 1495"/>
              <a:gd name="T43" fmla="*/ 1119 h 1482"/>
              <a:gd name="T44" fmla="*/ 1495 w 1495"/>
              <a:gd name="T45" fmla="*/ 765 h 1482"/>
              <a:gd name="T46" fmla="*/ 1494 w 1495"/>
              <a:gd name="T47" fmla="*/ 756 h 1482"/>
              <a:gd name="T48" fmla="*/ 1495 w 1495"/>
              <a:gd name="T49" fmla="*/ 748 h 1482"/>
              <a:gd name="T50" fmla="*/ 319 w 1495"/>
              <a:gd name="T51" fmla="*/ 828 h 1482"/>
              <a:gd name="T52" fmla="*/ 319 w 1495"/>
              <a:gd name="T53" fmla="*/ 1374 h 1482"/>
              <a:gd name="T54" fmla="*/ 86 w 1495"/>
              <a:gd name="T55" fmla="*/ 1101 h 1482"/>
              <a:gd name="T56" fmla="*/ 319 w 1495"/>
              <a:gd name="T57" fmla="*/ 828 h 1482"/>
              <a:gd name="T58" fmla="*/ 1176 w 1495"/>
              <a:gd name="T59" fmla="*/ 1392 h 1482"/>
              <a:gd name="T60" fmla="*/ 1176 w 1495"/>
              <a:gd name="T61" fmla="*/ 846 h 1482"/>
              <a:gd name="T62" fmla="*/ 1409 w 1495"/>
              <a:gd name="T63" fmla="*/ 1119 h 1482"/>
              <a:gd name="T64" fmla="*/ 1176 w 1495"/>
              <a:gd name="T65" fmla="*/ 1392 h 1482"/>
              <a:gd name="T66" fmla="*/ 1176 w 1495"/>
              <a:gd name="T67" fmla="*/ 1392 h 1482"/>
              <a:gd name="T68" fmla="*/ 1176 w 1495"/>
              <a:gd name="T69" fmla="*/ 1392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95" h="1482">
                <a:moveTo>
                  <a:pt x="1495" y="748"/>
                </a:moveTo>
                <a:cubicBezTo>
                  <a:pt x="1495" y="548"/>
                  <a:pt x="1417" y="360"/>
                  <a:pt x="1276" y="219"/>
                </a:cubicBezTo>
                <a:cubicBezTo>
                  <a:pt x="1135" y="78"/>
                  <a:pt x="947" y="0"/>
                  <a:pt x="748" y="0"/>
                </a:cubicBezTo>
                <a:cubicBezTo>
                  <a:pt x="548" y="0"/>
                  <a:pt x="360" y="78"/>
                  <a:pt x="219" y="219"/>
                </a:cubicBezTo>
                <a:cubicBezTo>
                  <a:pt x="78" y="360"/>
                  <a:pt x="0" y="548"/>
                  <a:pt x="0" y="748"/>
                </a:cubicBezTo>
                <a:cubicBezTo>
                  <a:pt x="0" y="1101"/>
                  <a:pt x="0" y="1101"/>
                  <a:pt x="0" y="1101"/>
                </a:cubicBezTo>
                <a:cubicBezTo>
                  <a:pt x="0" y="1301"/>
                  <a:pt x="163" y="1464"/>
                  <a:pt x="363" y="1464"/>
                </a:cubicBezTo>
                <a:cubicBezTo>
                  <a:pt x="387" y="1464"/>
                  <a:pt x="406" y="1445"/>
                  <a:pt x="406" y="1421"/>
                </a:cubicBezTo>
                <a:cubicBezTo>
                  <a:pt x="406" y="782"/>
                  <a:pt x="406" y="782"/>
                  <a:pt x="406" y="782"/>
                </a:cubicBezTo>
                <a:cubicBezTo>
                  <a:pt x="406" y="758"/>
                  <a:pt x="387" y="739"/>
                  <a:pt x="363" y="739"/>
                </a:cubicBezTo>
                <a:cubicBezTo>
                  <a:pt x="252" y="739"/>
                  <a:pt x="153" y="788"/>
                  <a:pt x="86" y="867"/>
                </a:cubicBezTo>
                <a:cubicBezTo>
                  <a:pt x="86" y="748"/>
                  <a:pt x="86" y="748"/>
                  <a:pt x="86" y="748"/>
                </a:cubicBezTo>
                <a:cubicBezTo>
                  <a:pt x="86" y="383"/>
                  <a:pt x="383" y="86"/>
                  <a:pt x="748" y="86"/>
                </a:cubicBezTo>
                <a:cubicBezTo>
                  <a:pt x="1112" y="86"/>
                  <a:pt x="1409" y="383"/>
                  <a:pt x="1409" y="748"/>
                </a:cubicBezTo>
                <a:cubicBezTo>
                  <a:pt x="1409" y="750"/>
                  <a:pt x="1409" y="753"/>
                  <a:pt x="1410" y="756"/>
                </a:cubicBezTo>
                <a:cubicBezTo>
                  <a:pt x="1409" y="759"/>
                  <a:pt x="1409" y="762"/>
                  <a:pt x="1409" y="765"/>
                </a:cubicBezTo>
                <a:cubicBezTo>
                  <a:pt x="1409" y="884"/>
                  <a:pt x="1409" y="884"/>
                  <a:pt x="1409" y="884"/>
                </a:cubicBezTo>
                <a:cubicBezTo>
                  <a:pt x="1342" y="806"/>
                  <a:pt x="1243" y="756"/>
                  <a:pt x="1132" y="756"/>
                </a:cubicBezTo>
                <a:cubicBezTo>
                  <a:pt x="1108" y="756"/>
                  <a:pt x="1089" y="775"/>
                  <a:pt x="1089" y="799"/>
                </a:cubicBezTo>
                <a:cubicBezTo>
                  <a:pt x="1089" y="1438"/>
                  <a:pt x="1089" y="1438"/>
                  <a:pt x="1089" y="1438"/>
                </a:cubicBezTo>
                <a:cubicBezTo>
                  <a:pt x="1089" y="1462"/>
                  <a:pt x="1108" y="1482"/>
                  <a:pt x="1132" y="1482"/>
                </a:cubicBezTo>
                <a:cubicBezTo>
                  <a:pt x="1332" y="1482"/>
                  <a:pt x="1495" y="1319"/>
                  <a:pt x="1495" y="1119"/>
                </a:cubicBezTo>
                <a:cubicBezTo>
                  <a:pt x="1495" y="765"/>
                  <a:pt x="1495" y="765"/>
                  <a:pt x="1495" y="765"/>
                </a:cubicBezTo>
                <a:cubicBezTo>
                  <a:pt x="1495" y="762"/>
                  <a:pt x="1495" y="759"/>
                  <a:pt x="1494" y="756"/>
                </a:cubicBezTo>
                <a:cubicBezTo>
                  <a:pt x="1495" y="753"/>
                  <a:pt x="1495" y="750"/>
                  <a:pt x="1495" y="748"/>
                </a:cubicBezTo>
                <a:close/>
                <a:moveTo>
                  <a:pt x="319" y="828"/>
                </a:moveTo>
                <a:cubicBezTo>
                  <a:pt x="319" y="1374"/>
                  <a:pt x="319" y="1374"/>
                  <a:pt x="319" y="1374"/>
                </a:cubicBezTo>
                <a:cubicBezTo>
                  <a:pt x="188" y="1354"/>
                  <a:pt x="86" y="1239"/>
                  <a:pt x="86" y="1101"/>
                </a:cubicBezTo>
                <a:cubicBezTo>
                  <a:pt x="86" y="964"/>
                  <a:pt x="188" y="849"/>
                  <a:pt x="319" y="828"/>
                </a:cubicBezTo>
                <a:close/>
                <a:moveTo>
                  <a:pt x="1176" y="1392"/>
                </a:moveTo>
                <a:cubicBezTo>
                  <a:pt x="1176" y="846"/>
                  <a:pt x="1176" y="846"/>
                  <a:pt x="1176" y="846"/>
                </a:cubicBezTo>
                <a:cubicBezTo>
                  <a:pt x="1308" y="867"/>
                  <a:pt x="1409" y="981"/>
                  <a:pt x="1409" y="1119"/>
                </a:cubicBezTo>
                <a:cubicBezTo>
                  <a:pt x="1409" y="1257"/>
                  <a:pt x="1308" y="1371"/>
                  <a:pt x="1176" y="1392"/>
                </a:cubicBezTo>
                <a:close/>
                <a:moveTo>
                  <a:pt x="1176" y="1392"/>
                </a:moveTo>
                <a:cubicBezTo>
                  <a:pt x="1176" y="1392"/>
                  <a:pt x="1176" y="1392"/>
                  <a:pt x="1176" y="1392"/>
                </a:cubicBezTo>
              </a:path>
            </a:pathLst>
          </a:custGeom>
          <a:solidFill>
            <a:srgbClr val="012F8A"/>
          </a:solidFill>
          <a:ln>
            <a:noFill/>
          </a:ln>
        </p:spPr>
        <p:txBody>
          <a:bodyPr vert="horz" wrap="square" lIns="91440" tIns="45720" rIns="91440" bIns="45720" numCol="1" anchor="t" anchorCtr="0" compatLnSpc="1"/>
          <a:lstStyle/>
          <a:p>
            <a:endParaRPr lang="zh-CN" altLang="en-US"/>
          </a:p>
        </p:txBody>
      </p:sp>
      <p:sp>
        <p:nvSpPr>
          <p:cNvPr id="14" name="Freeform 146"/>
          <p:cNvSpPr>
            <a:spLocks noEditPoints="1"/>
          </p:cNvSpPr>
          <p:nvPr/>
        </p:nvSpPr>
        <p:spPr bwMode="auto">
          <a:xfrm>
            <a:off x="10133815" y="2364286"/>
            <a:ext cx="517525" cy="517526"/>
          </a:xfrm>
          <a:custGeom>
            <a:avLst/>
            <a:gdLst>
              <a:gd name="T0" fmla="*/ 1489 w 1505"/>
              <a:gd name="T1" fmla="*/ 16 h 1504"/>
              <a:gd name="T2" fmla="*/ 1441 w 1505"/>
              <a:gd name="T3" fmla="*/ 7 h 1504"/>
              <a:gd name="T4" fmla="*/ 27 w 1505"/>
              <a:gd name="T5" fmla="*/ 627 h 1504"/>
              <a:gd name="T6" fmla="*/ 1 w 1505"/>
              <a:gd name="T7" fmla="*/ 664 h 1504"/>
              <a:gd name="T8" fmla="*/ 23 w 1505"/>
              <a:gd name="T9" fmla="*/ 704 h 1504"/>
              <a:gd name="T10" fmla="*/ 516 w 1505"/>
              <a:gd name="T11" fmla="*/ 984 h 1504"/>
              <a:gd name="T12" fmla="*/ 809 w 1505"/>
              <a:gd name="T13" fmla="*/ 1482 h 1504"/>
              <a:gd name="T14" fmla="*/ 846 w 1505"/>
              <a:gd name="T15" fmla="*/ 1504 h 1504"/>
              <a:gd name="T16" fmla="*/ 848 w 1505"/>
              <a:gd name="T17" fmla="*/ 1504 h 1504"/>
              <a:gd name="T18" fmla="*/ 886 w 1505"/>
              <a:gd name="T19" fmla="*/ 1478 h 1504"/>
              <a:gd name="T20" fmla="*/ 1498 w 1505"/>
              <a:gd name="T21" fmla="*/ 64 h 1504"/>
              <a:gd name="T22" fmla="*/ 1489 w 1505"/>
              <a:gd name="T23" fmla="*/ 16 h 1504"/>
              <a:gd name="T24" fmla="*/ 1264 w 1505"/>
              <a:gd name="T25" fmla="*/ 179 h 1504"/>
              <a:gd name="T26" fmla="*/ 540 w 1505"/>
              <a:gd name="T27" fmla="*/ 898 h 1504"/>
              <a:gd name="T28" fmla="*/ 141 w 1505"/>
              <a:gd name="T29" fmla="*/ 672 h 1504"/>
              <a:gd name="T30" fmla="*/ 1264 w 1505"/>
              <a:gd name="T31" fmla="*/ 179 h 1504"/>
              <a:gd name="T32" fmla="*/ 840 w 1505"/>
              <a:gd name="T33" fmla="*/ 1365 h 1504"/>
              <a:gd name="T34" fmla="*/ 602 w 1505"/>
              <a:gd name="T35" fmla="*/ 959 h 1504"/>
              <a:gd name="T36" fmla="*/ 1330 w 1505"/>
              <a:gd name="T37" fmla="*/ 236 h 1504"/>
              <a:gd name="T38" fmla="*/ 840 w 1505"/>
              <a:gd name="T39" fmla="*/ 1365 h 1504"/>
              <a:gd name="T40" fmla="*/ 840 w 1505"/>
              <a:gd name="T41" fmla="*/ 1365 h 1504"/>
              <a:gd name="T42" fmla="*/ 840 w 1505"/>
              <a:gd name="T43" fmla="*/ 1365 h 1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5" h="1504">
                <a:moveTo>
                  <a:pt x="1489" y="16"/>
                </a:moveTo>
                <a:cubicBezTo>
                  <a:pt x="1477" y="4"/>
                  <a:pt x="1457" y="0"/>
                  <a:pt x="1441" y="7"/>
                </a:cubicBezTo>
                <a:cubicBezTo>
                  <a:pt x="27" y="627"/>
                  <a:pt x="27" y="627"/>
                  <a:pt x="27" y="627"/>
                </a:cubicBezTo>
                <a:cubicBezTo>
                  <a:pt x="12" y="634"/>
                  <a:pt x="2" y="648"/>
                  <a:pt x="1" y="664"/>
                </a:cubicBezTo>
                <a:cubicBezTo>
                  <a:pt x="0" y="681"/>
                  <a:pt x="9" y="696"/>
                  <a:pt x="23" y="704"/>
                </a:cubicBezTo>
                <a:cubicBezTo>
                  <a:pt x="516" y="984"/>
                  <a:pt x="516" y="984"/>
                  <a:pt x="516" y="984"/>
                </a:cubicBezTo>
                <a:cubicBezTo>
                  <a:pt x="809" y="1482"/>
                  <a:pt x="809" y="1482"/>
                  <a:pt x="809" y="1482"/>
                </a:cubicBezTo>
                <a:cubicBezTo>
                  <a:pt x="816" y="1495"/>
                  <a:pt x="831" y="1504"/>
                  <a:pt x="846" y="1504"/>
                </a:cubicBezTo>
                <a:cubicBezTo>
                  <a:pt x="848" y="1504"/>
                  <a:pt x="848" y="1504"/>
                  <a:pt x="848" y="1504"/>
                </a:cubicBezTo>
                <a:cubicBezTo>
                  <a:pt x="865" y="1503"/>
                  <a:pt x="879" y="1493"/>
                  <a:pt x="886" y="1478"/>
                </a:cubicBezTo>
                <a:cubicBezTo>
                  <a:pt x="1498" y="64"/>
                  <a:pt x="1498" y="64"/>
                  <a:pt x="1498" y="64"/>
                </a:cubicBezTo>
                <a:cubicBezTo>
                  <a:pt x="1505" y="48"/>
                  <a:pt x="1502" y="29"/>
                  <a:pt x="1489" y="16"/>
                </a:cubicBezTo>
                <a:close/>
                <a:moveTo>
                  <a:pt x="1264" y="179"/>
                </a:moveTo>
                <a:cubicBezTo>
                  <a:pt x="540" y="898"/>
                  <a:pt x="540" y="898"/>
                  <a:pt x="540" y="898"/>
                </a:cubicBezTo>
                <a:cubicBezTo>
                  <a:pt x="141" y="672"/>
                  <a:pt x="141" y="672"/>
                  <a:pt x="141" y="672"/>
                </a:cubicBezTo>
                <a:lnTo>
                  <a:pt x="1264" y="179"/>
                </a:lnTo>
                <a:close/>
                <a:moveTo>
                  <a:pt x="840" y="1365"/>
                </a:moveTo>
                <a:cubicBezTo>
                  <a:pt x="602" y="959"/>
                  <a:pt x="602" y="959"/>
                  <a:pt x="602" y="959"/>
                </a:cubicBezTo>
                <a:cubicBezTo>
                  <a:pt x="1330" y="236"/>
                  <a:pt x="1330" y="236"/>
                  <a:pt x="1330" y="236"/>
                </a:cubicBezTo>
                <a:lnTo>
                  <a:pt x="840" y="1365"/>
                </a:lnTo>
                <a:close/>
                <a:moveTo>
                  <a:pt x="840" y="1365"/>
                </a:moveTo>
                <a:cubicBezTo>
                  <a:pt x="840" y="1365"/>
                  <a:pt x="840" y="1365"/>
                  <a:pt x="840" y="1365"/>
                </a:cubicBezTo>
              </a:path>
            </a:pathLst>
          </a:custGeom>
          <a:solidFill>
            <a:srgbClr val="012F8A"/>
          </a:solidFill>
          <a:ln>
            <a:noFill/>
          </a:ln>
        </p:spPr>
        <p:txBody>
          <a:bodyPr vert="horz" wrap="square" lIns="91440" tIns="45720" rIns="91440" bIns="45720" numCol="1" anchor="t" anchorCtr="0" compatLnSpc="1"/>
          <a:lstStyle/>
          <a:p>
            <a:endParaRPr lang="zh-CN" altLang="en-US"/>
          </a:p>
        </p:txBody>
      </p:sp>
      <p:grpSp>
        <p:nvGrpSpPr>
          <p:cNvPr id="15" name="Group 155"/>
          <p:cNvGrpSpPr>
            <a:grpSpLocks noChangeAspect="1"/>
          </p:cNvGrpSpPr>
          <p:nvPr/>
        </p:nvGrpSpPr>
        <p:grpSpPr bwMode="auto">
          <a:xfrm>
            <a:off x="4395518" y="2443661"/>
            <a:ext cx="536575" cy="444500"/>
            <a:chOff x="2702" y="2322"/>
            <a:chExt cx="338" cy="280"/>
          </a:xfrm>
          <a:solidFill>
            <a:srgbClr val="012F8A"/>
          </a:solidFill>
        </p:grpSpPr>
        <p:sp>
          <p:nvSpPr>
            <p:cNvPr id="16" name="Freeform 156"/>
            <p:cNvSpPr>
              <a:spLocks noEditPoints="1"/>
            </p:cNvSpPr>
            <p:nvPr/>
          </p:nvSpPr>
          <p:spPr bwMode="auto">
            <a:xfrm>
              <a:off x="2702" y="2322"/>
              <a:ext cx="338" cy="275"/>
            </a:xfrm>
            <a:custGeom>
              <a:avLst/>
              <a:gdLst>
                <a:gd name="T0" fmla="*/ 1538 w 1561"/>
                <a:gd name="T1" fmla="*/ 352 h 1268"/>
                <a:gd name="T2" fmla="*/ 1132 w 1561"/>
                <a:gd name="T3" fmla="*/ 223 h 1268"/>
                <a:gd name="T4" fmla="*/ 1122 w 1561"/>
                <a:gd name="T5" fmla="*/ 182 h 1268"/>
                <a:gd name="T6" fmla="*/ 892 w 1561"/>
                <a:gd name="T7" fmla="*/ 0 h 1268"/>
                <a:gd name="T8" fmla="*/ 668 w 1561"/>
                <a:gd name="T9" fmla="*/ 0 h 1268"/>
                <a:gd name="T10" fmla="*/ 438 w 1561"/>
                <a:gd name="T11" fmla="*/ 182 h 1268"/>
                <a:gd name="T12" fmla="*/ 429 w 1561"/>
                <a:gd name="T13" fmla="*/ 223 h 1268"/>
                <a:gd name="T14" fmla="*/ 23 w 1561"/>
                <a:gd name="T15" fmla="*/ 352 h 1268"/>
                <a:gd name="T16" fmla="*/ 0 w 1561"/>
                <a:gd name="T17" fmla="*/ 390 h 1268"/>
                <a:gd name="T18" fmla="*/ 0 w 1561"/>
                <a:gd name="T19" fmla="*/ 899 h 1268"/>
                <a:gd name="T20" fmla="*/ 370 w 1561"/>
                <a:gd name="T21" fmla="*/ 1268 h 1268"/>
                <a:gd name="T22" fmla="*/ 413 w 1561"/>
                <a:gd name="T23" fmla="*/ 1225 h 1268"/>
                <a:gd name="T24" fmla="*/ 370 w 1561"/>
                <a:gd name="T25" fmla="*/ 1182 h 1268"/>
                <a:gd name="T26" fmla="*/ 86 w 1561"/>
                <a:gd name="T27" fmla="*/ 899 h 1268"/>
                <a:gd name="T28" fmla="*/ 86 w 1561"/>
                <a:gd name="T29" fmla="*/ 417 h 1268"/>
                <a:gd name="T30" fmla="*/ 472 w 1561"/>
                <a:gd name="T31" fmla="*/ 303 h 1268"/>
                <a:gd name="T32" fmla="*/ 507 w 1561"/>
                <a:gd name="T33" fmla="*/ 271 h 1268"/>
                <a:gd name="T34" fmla="*/ 523 w 1561"/>
                <a:gd name="T35" fmla="*/ 202 h 1268"/>
                <a:gd name="T36" fmla="*/ 668 w 1561"/>
                <a:gd name="T37" fmla="*/ 86 h 1268"/>
                <a:gd name="T38" fmla="*/ 892 w 1561"/>
                <a:gd name="T39" fmla="*/ 86 h 1268"/>
                <a:gd name="T40" fmla="*/ 1038 w 1561"/>
                <a:gd name="T41" fmla="*/ 202 h 1268"/>
                <a:gd name="T42" fmla="*/ 1054 w 1561"/>
                <a:gd name="T43" fmla="*/ 271 h 1268"/>
                <a:gd name="T44" fmla="*/ 1089 w 1561"/>
                <a:gd name="T45" fmla="*/ 303 h 1268"/>
                <a:gd name="T46" fmla="*/ 1474 w 1561"/>
                <a:gd name="T47" fmla="*/ 417 h 1268"/>
                <a:gd name="T48" fmla="*/ 1474 w 1561"/>
                <a:gd name="T49" fmla="*/ 899 h 1268"/>
                <a:gd name="T50" fmla="*/ 1191 w 1561"/>
                <a:gd name="T51" fmla="*/ 1182 h 1268"/>
                <a:gd name="T52" fmla="*/ 1148 w 1561"/>
                <a:gd name="T53" fmla="*/ 1225 h 1268"/>
                <a:gd name="T54" fmla="*/ 1191 w 1561"/>
                <a:gd name="T55" fmla="*/ 1268 h 1268"/>
                <a:gd name="T56" fmla="*/ 1561 w 1561"/>
                <a:gd name="T57" fmla="*/ 899 h 1268"/>
                <a:gd name="T58" fmla="*/ 1561 w 1561"/>
                <a:gd name="T59" fmla="*/ 390 h 1268"/>
                <a:gd name="T60" fmla="*/ 1538 w 1561"/>
                <a:gd name="T61" fmla="*/ 352 h 1268"/>
                <a:gd name="T62" fmla="*/ 1538 w 1561"/>
                <a:gd name="T63" fmla="*/ 352 h 1268"/>
                <a:gd name="T64" fmla="*/ 1538 w 1561"/>
                <a:gd name="T65" fmla="*/ 352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1" h="1268">
                  <a:moveTo>
                    <a:pt x="1538" y="352"/>
                  </a:moveTo>
                  <a:cubicBezTo>
                    <a:pt x="1531" y="348"/>
                    <a:pt x="1381" y="270"/>
                    <a:pt x="1132" y="223"/>
                  </a:cubicBezTo>
                  <a:cubicBezTo>
                    <a:pt x="1122" y="182"/>
                    <a:pt x="1122" y="182"/>
                    <a:pt x="1122" y="182"/>
                  </a:cubicBezTo>
                  <a:cubicBezTo>
                    <a:pt x="1097" y="75"/>
                    <a:pt x="1003" y="0"/>
                    <a:pt x="892" y="0"/>
                  </a:cubicBezTo>
                  <a:cubicBezTo>
                    <a:pt x="668" y="0"/>
                    <a:pt x="668" y="0"/>
                    <a:pt x="668" y="0"/>
                  </a:cubicBezTo>
                  <a:cubicBezTo>
                    <a:pt x="558" y="0"/>
                    <a:pt x="464" y="75"/>
                    <a:pt x="438" y="182"/>
                  </a:cubicBezTo>
                  <a:cubicBezTo>
                    <a:pt x="429" y="223"/>
                    <a:pt x="429" y="223"/>
                    <a:pt x="429" y="223"/>
                  </a:cubicBezTo>
                  <a:cubicBezTo>
                    <a:pt x="179" y="270"/>
                    <a:pt x="29" y="348"/>
                    <a:pt x="23" y="352"/>
                  </a:cubicBezTo>
                  <a:cubicBezTo>
                    <a:pt x="9" y="359"/>
                    <a:pt x="0" y="374"/>
                    <a:pt x="0" y="390"/>
                  </a:cubicBezTo>
                  <a:cubicBezTo>
                    <a:pt x="0" y="899"/>
                    <a:pt x="0" y="899"/>
                    <a:pt x="0" y="899"/>
                  </a:cubicBezTo>
                  <a:cubicBezTo>
                    <a:pt x="0" y="1102"/>
                    <a:pt x="166" y="1268"/>
                    <a:pt x="370" y="1268"/>
                  </a:cubicBezTo>
                  <a:cubicBezTo>
                    <a:pt x="394" y="1268"/>
                    <a:pt x="413" y="1249"/>
                    <a:pt x="413" y="1225"/>
                  </a:cubicBezTo>
                  <a:cubicBezTo>
                    <a:pt x="413" y="1201"/>
                    <a:pt x="394" y="1182"/>
                    <a:pt x="370" y="1182"/>
                  </a:cubicBezTo>
                  <a:cubicBezTo>
                    <a:pt x="214" y="1182"/>
                    <a:pt x="86" y="1055"/>
                    <a:pt x="86" y="899"/>
                  </a:cubicBezTo>
                  <a:cubicBezTo>
                    <a:pt x="86" y="417"/>
                    <a:pt x="86" y="417"/>
                    <a:pt x="86" y="417"/>
                  </a:cubicBezTo>
                  <a:cubicBezTo>
                    <a:pt x="138" y="393"/>
                    <a:pt x="275" y="337"/>
                    <a:pt x="472" y="303"/>
                  </a:cubicBezTo>
                  <a:cubicBezTo>
                    <a:pt x="489" y="300"/>
                    <a:pt x="503" y="287"/>
                    <a:pt x="507" y="271"/>
                  </a:cubicBezTo>
                  <a:cubicBezTo>
                    <a:pt x="523" y="202"/>
                    <a:pt x="523" y="202"/>
                    <a:pt x="523" y="202"/>
                  </a:cubicBezTo>
                  <a:cubicBezTo>
                    <a:pt x="539" y="134"/>
                    <a:pt x="598" y="86"/>
                    <a:pt x="668" y="86"/>
                  </a:cubicBezTo>
                  <a:cubicBezTo>
                    <a:pt x="892" y="86"/>
                    <a:pt x="892" y="86"/>
                    <a:pt x="892" y="86"/>
                  </a:cubicBezTo>
                  <a:cubicBezTo>
                    <a:pt x="962" y="86"/>
                    <a:pt x="1022" y="134"/>
                    <a:pt x="1038" y="202"/>
                  </a:cubicBezTo>
                  <a:cubicBezTo>
                    <a:pt x="1054" y="271"/>
                    <a:pt x="1054" y="271"/>
                    <a:pt x="1054" y="271"/>
                  </a:cubicBezTo>
                  <a:cubicBezTo>
                    <a:pt x="1058" y="288"/>
                    <a:pt x="1072" y="300"/>
                    <a:pt x="1089" y="303"/>
                  </a:cubicBezTo>
                  <a:cubicBezTo>
                    <a:pt x="1285" y="337"/>
                    <a:pt x="1422" y="393"/>
                    <a:pt x="1474" y="417"/>
                  </a:cubicBezTo>
                  <a:cubicBezTo>
                    <a:pt x="1474" y="899"/>
                    <a:pt x="1474" y="899"/>
                    <a:pt x="1474" y="899"/>
                  </a:cubicBezTo>
                  <a:cubicBezTo>
                    <a:pt x="1474" y="1055"/>
                    <a:pt x="1347" y="1182"/>
                    <a:pt x="1191" y="1182"/>
                  </a:cubicBezTo>
                  <a:cubicBezTo>
                    <a:pt x="1167" y="1182"/>
                    <a:pt x="1148" y="1201"/>
                    <a:pt x="1148" y="1225"/>
                  </a:cubicBezTo>
                  <a:cubicBezTo>
                    <a:pt x="1148" y="1249"/>
                    <a:pt x="1167" y="1268"/>
                    <a:pt x="1191" y="1268"/>
                  </a:cubicBezTo>
                  <a:cubicBezTo>
                    <a:pt x="1395" y="1268"/>
                    <a:pt x="1561" y="1103"/>
                    <a:pt x="1561" y="899"/>
                  </a:cubicBezTo>
                  <a:cubicBezTo>
                    <a:pt x="1561" y="390"/>
                    <a:pt x="1561" y="390"/>
                    <a:pt x="1561" y="390"/>
                  </a:cubicBezTo>
                  <a:cubicBezTo>
                    <a:pt x="1561" y="374"/>
                    <a:pt x="1552" y="359"/>
                    <a:pt x="1538" y="352"/>
                  </a:cubicBezTo>
                  <a:close/>
                  <a:moveTo>
                    <a:pt x="1538" y="352"/>
                  </a:moveTo>
                  <a:cubicBezTo>
                    <a:pt x="1538" y="352"/>
                    <a:pt x="1538" y="352"/>
                    <a:pt x="1538" y="35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7"/>
            <p:cNvSpPr>
              <a:spLocks noEditPoints="1"/>
            </p:cNvSpPr>
            <p:nvPr/>
          </p:nvSpPr>
          <p:spPr bwMode="auto">
            <a:xfrm>
              <a:off x="2722" y="2351"/>
              <a:ext cx="52" cy="28"/>
            </a:xfrm>
            <a:custGeom>
              <a:avLst/>
              <a:gdLst>
                <a:gd name="T0" fmla="*/ 48 w 241"/>
                <a:gd name="T1" fmla="*/ 131 h 131"/>
                <a:gd name="T2" fmla="*/ 62 w 241"/>
                <a:gd name="T3" fmla="*/ 129 h 131"/>
                <a:gd name="T4" fmla="*/ 204 w 241"/>
                <a:gd name="T5" fmla="*/ 89 h 131"/>
                <a:gd name="T6" fmla="*/ 236 w 241"/>
                <a:gd name="T7" fmla="*/ 37 h 131"/>
                <a:gd name="T8" fmla="*/ 184 w 241"/>
                <a:gd name="T9" fmla="*/ 5 h 131"/>
                <a:gd name="T10" fmla="*/ 35 w 241"/>
                <a:gd name="T11" fmla="*/ 47 h 131"/>
                <a:gd name="T12" fmla="*/ 7 w 241"/>
                <a:gd name="T13" fmla="*/ 102 h 131"/>
                <a:gd name="T14" fmla="*/ 48 w 241"/>
                <a:gd name="T15" fmla="*/ 131 h 131"/>
                <a:gd name="T16" fmla="*/ 48 w 241"/>
                <a:gd name="T17" fmla="*/ 131 h 131"/>
                <a:gd name="T18" fmla="*/ 48 w 241"/>
                <a:gd name="T19"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1" h="131">
                  <a:moveTo>
                    <a:pt x="48" y="131"/>
                  </a:moveTo>
                  <a:cubicBezTo>
                    <a:pt x="53" y="131"/>
                    <a:pt x="57" y="131"/>
                    <a:pt x="62" y="129"/>
                  </a:cubicBezTo>
                  <a:cubicBezTo>
                    <a:pt x="107" y="114"/>
                    <a:pt x="155" y="101"/>
                    <a:pt x="204" y="89"/>
                  </a:cubicBezTo>
                  <a:cubicBezTo>
                    <a:pt x="227" y="84"/>
                    <a:pt x="241" y="60"/>
                    <a:pt x="236" y="37"/>
                  </a:cubicBezTo>
                  <a:cubicBezTo>
                    <a:pt x="230" y="14"/>
                    <a:pt x="207" y="0"/>
                    <a:pt x="184" y="5"/>
                  </a:cubicBezTo>
                  <a:cubicBezTo>
                    <a:pt x="133" y="17"/>
                    <a:pt x="83" y="32"/>
                    <a:pt x="35" y="47"/>
                  </a:cubicBezTo>
                  <a:cubicBezTo>
                    <a:pt x="12" y="55"/>
                    <a:pt x="0" y="79"/>
                    <a:pt x="7" y="102"/>
                  </a:cubicBezTo>
                  <a:cubicBezTo>
                    <a:pt x="14" y="120"/>
                    <a:pt x="31" y="131"/>
                    <a:pt x="48" y="131"/>
                  </a:cubicBezTo>
                  <a:close/>
                  <a:moveTo>
                    <a:pt x="48" y="131"/>
                  </a:moveTo>
                  <a:cubicBezTo>
                    <a:pt x="48" y="131"/>
                    <a:pt x="48" y="131"/>
                    <a:pt x="48" y="13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58"/>
            <p:cNvSpPr>
              <a:spLocks noEditPoints="1"/>
            </p:cNvSpPr>
            <p:nvPr/>
          </p:nvSpPr>
          <p:spPr bwMode="auto">
            <a:xfrm>
              <a:off x="2763" y="2387"/>
              <a:ext cx="216" cy="215"/>
            </a:xfrm>
            <a:custGeom>
              <a:avLst/>
              <a:gdLst>
                <a:gd name="T0" fmla="*/ 497 w 995"/>
                <a:gd name="T1" fmla="*/ 0 h 994"/>
                <a:gd name="T2" fmla="*/ 0 w 995"/>
                <a:gd name="T3" fmla="*/ 497 h 994"/>
                <a:gd name="T4" fmla="*/ 497 w 995"/>
                <a:gd name="T5" fmla="*/ 994 h 994"/>
                <a:gd name="T6" fmla="*/ 995 w 995"/>
                <a:gd name="T7" fmla="*/ 497 h 994"/>
                <a:gd name="T8" fmla="*/ 497 w 995"/>
                <a:gd name="T9" fmla="*/ 0 h 994"/>
                <a:gd name="T10" fmla="*/ 497 w 995"/>
                <a:gd name="T11" fmla="*/ 908 h 994"/>
                <a:gd name="T12" fmla="*/ 87 w 995"/>
                <a:gd name="T13" fmla="*/ 497 h 994"/>
                <a:gd name="T14" fmla="*/ 497 w 995"/>
                <a:gd name="T15" fmla="*/ 86 h 994"/>
                <a:gd name="T16" fmla="*/ 908 w 995"/>
                <a:gd name="T17" fmla="*/ 497 h 994"/>
                <a:gd name="T18" fmla="*/ 497 w 995"/>
                <a:gd name="T19" fmla="*/ 908 h 994"/>
                <a:gd name="T20" fmla="*/ 497 w 995"/>
                <a:gd name="T21" fmla="*/ 908 h 994"/>
                <a:gd name="T22" fmla="*/ 497 w 995"/>
                <a:gd name="T23" fmla="*/ 908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5" h="994">
                  <a:moveTo>
                    <a:pt x="497" y="0"/>
                  </a:moveTo>
                  <a:cubicBezTo>
                    <a:pt x="223" y="0"/>
                    <a:pt x="0" y="223"/>
                    <a:pt x="0" y="497"/>
                  </a:cubicBezTo>
                  <a:cubicBezTo>
                    <a:pt x="0" y="771"/>
                    <a:pt x="223" y="994"/>
                    <a:pt x="497" y="994"/>
                  </a:cubicBezTo>
                  <a:cubicBezTo>
                    <a:pt x="772" y="994"/>
                    <a:pt x="995" y="771"/>
                    <a:pt x="995" y="497"/>
                  </a:cubicBezTo>
                  <a:cubicBezTo>
                    <a:pt x="995" y="223"/>
                    <a:pt x="772" y="0"/>
                    <a:pt x="497" y="0"/>
                  </a:cubicBezTo>
                  <a:close/>
                  <a:moveTo>
                    <a:pt x="497" y="908"/>
                  </a:moveTo>
                  <a:cubicBezTo>
                    <a:pt x="271" y="908"/>
                    <a:pt x="87" y="724"/>
                    <a:pt x="87" y="497"/>
                  </a:cubicBezTo>
                  <a:cubicBezTo>
                    <a:pt x="87" y="271"/>
                    <a:pt x="271" y="86"/>
                    <a:pt x="497" y="86"/>
                  </a:cubicBezTo>
                  <a:cubicBezTo>
                    <a:pt x="724" y="86"/>
                    <a:pt x="908" y="270"/>
                    <a:pt x="908" y="497"/>
                  </a:cubicBezTo>
                  <a:cubicBezTo>
                    <a:pt x="908" y="723"/>
                    <a:pt x="724" y="908"/>
                    <a:pt x="497" y="908"/>
                  </a:cubicBezTo>
                  <a:close/>
                  <a:moveTo>
                    <a:pt x="497" y="908"/>
                  </a:moveTo>
                  <a:cubicBezTo>
                    <a:pt x="497" y="908"/>
                    <a:pt x="497" y="908"/>
                    <a:pt x="497" y="90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9" name="Group 170"/>
          <p:cNvGrpSpPr>
            <a:grpSpLocks noChangeAspect="1"/>
          </p:cNvGrpSpPr>
          <p:nvPr/>
        </p:nvGrpSpPr>
        <p:grpSpPr bwMode="auto">
          <a:xfrm>
            <a:off x="1589076" y="2392951"/>
            <a:ext cx="397669" cy="495210"/>
            <a:chOff x="4142" y="2322"/>
            <a:chExt cx="265" cy="330"/>
          </a:xfrm>
          <a:solidFill>
            <a:srgbClr val="012F8A"/>
          </a:solidFill>
        </p:grpSpPr>
        <p:sp>
          <p:nvSpPr>
            <p:cNvPr id="20" name="Freeform 171"/>
            <p:cNvSpPr>
              <a:spLocks noEditPoints="1"/>
            </p:cNvSpPr>
            <p:nvPr/>
          </p:nvSpPr>
          <p:spPr bwMode="auto">
            <a:xfrm>
              <a:off x="4142" y="2322"/>
              <a:ext cx="265" cy="330"/>
            </a:xfrm>
            <a:custGeom>
              <a:avLst/>
              <a:gdLst>
                <a:gd name="T0" fmla="*/ 612 w 1224"/>
                <a:gd name="T1" fmla="*/ 0 h 1526"/>
                <a:gd name="T2" fmla="*/ 0 w 1224"/>
                <a:gd name="T3" fmla="*/ 612 h 1526"/>
                <a:gd name="T4" fmla="*/ 11 w 1224"/>
                <a:gd name="T5" fmla="*/ 727 h 1526"/>
                <a:gd name="T6" fmla="*/ 15 w 1224"/>
                <a:gd name="T7" fmla="*/ 747 h 1526"/>
                <a:gd name="T8" fmla="*/ 56 w 1224"/>
                <a:gd name="T9" fmla="*/ 868 h 1526"/>
                <a:gd name="T10" fmla="*/ 585 w 1224"/>
                <a:gd name="T11" fmla="*/ 1517 h 1526"/>
                <a:gd name="T12" fmla="*/ 612 w 1224"/>
                <a:gd name="T13" fmla="*/ 1526 h 1526"/>
                <a:gd name="T14" fmla="*/ 639 w 1224"/>
                <a:gd name="T15" fmla="*/ 1517 h 1526"/>
                <a:gd name="T16" fmla="*/ 1168 w 1224"/>
                <a:gd name="T17" fmla="*/ 868 h 1526"/>
                <a:gd name="T18" fmla="*/ 1209 w 1224"/>
                <a:gd name="T19" fmla="*/ 747 h 1526"/>
                <a:gd name="T20" fmla="*/ 1213 w 1224"/>
                <a:gd name="T21" fmla="*/ 727 h 1526"/>
                <a:gd name="T22" fmla="*/ 1224 w 1224"/>
                <a:gd name="T23" fmla="*/ 612 h 1526"/>
                <a:gd name="T24" fmla="*/ 612 w 1224"/>
                <a:gd name="T25" fmla="*/ 0 h 1526"/>
                <a:gd name="T26" fmla="*/ 1128 w 1224"/>
                <a:gd name="T27" fmla="*/ 712 h 1526"/>
                <a:gd name="T28" fmla="*/ 1127 w 1224"/>
                <a:gd name="T29" fmla="*/ 714 h 1526"/>
                <a:gd name="T30" fmla="*/ 1124 w 1224"/>
                <a:gd name="T31" fmla="*/ 727 h 1526"/>
                <a:gd name="T32" fmla="*/ 1124 w 1224"/>
                <a:gd name="T33" fmla="*/ 728 h 1526"/>
                <a:gd name="T34" fmla="*/ 1089 w 1224"/>
                <a:gd name="T35" fmla="*/ 832 h 1526"/>
                <a:gd name="T36" fmla="*/ 1088 w 1224"/>
                <a:gd name="T37" fmla="*/ 834 h 1526"/>
                <a:gd name="T38" fmla="*/ 612 w 1224"/>
                <a:gd name="T39" fmla="*/ 1428 h 1526"/>
                <a:gd name="T40" fmla="*/ 135 w 1224"/>
                <a:gd name="T41" fmla="*/ 834 h 1526"/>
                <a:gd name="T42" fmla="*/ 135 w 1224"/>
                <a:gd name="T43" fmla="*/ 832 h 1526"/>
                <a:gd name="T44" fmla="*/ 99 w 1224"/>
                <a:gd name="T45" fmla="*/ 728 h 1526"/>
                <a:gd name="T46" fmla="*/ 99 w 1224"/>
                <a:gd name="T47" fmla="*/ 727 h 1526"/>
                <a:gd name="T48" fmla="*/ 96 w 1224"/>
                <a:gd name="T49" fmla="*/ 714 h 1526"/>
                <a:gd name="T50" fmla="*/ 96 w 1224"/>
                <a:gd name="T51" fmla="*/ 711 h 1526"/>
                <a:gd name="T52" fmla="*/ 86 w 1224"/>
                <a:gd name="T53" fmla="*/ 612 h 1526"/>
                <a:gd name="T54" fmla="*/ 612 w 1224"/>
                <a:gd name="T55" fmla="*/ 86 h 1526"/>
                <a:gd name="T56" fmla="*/ 1137 w 1224"/>
                <a:gd name="T57" fmla="*/ 612 h 1526"/>
                <a:gd name="T58" fmla="*/ 1128 w 1224"/>
                <a:gd name="T59" fmla="*/ 712 h 1526"/>
                <a:gd name="T60" fmla="*/ 1128 w 1224"/>
                <a:gd name="T61" fmla="*/ 712 h 1526"/>
                <a:gd name="T62" fmla="*/ 1128 w 1224"/>
                <a:gd name="T63" fmla="*/ 712 h 1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24" h="1526">
                  <a:moveTo>
                    <a:pt x="612" y="0"/>
                  </a:moveTo>
                  <a:cubicBezTo>
                    <a:pt x="275" y="0"/>
                    <a:pt x="0" y="275"/>
                    <a:pt x="0" y="612"/>
                  </a:cubicBezTo>
                  <a:cubicBezTo>
                    <a:pt x="0" y="650"/>
                    <a:pt x="4" y="689"/>
                    <a:pt x="11" y="727"/>
                  </a:cubicBezTo>
                  <a:cubicBezTo>
                    <a:pt x="11" y="729"/>
                    <a:pt x="12" y="736"/>
                    <a:pt x="15" y="747"/>
                  </a:cubicBezTo>
                  <a:cubicBezTo>
                    <a:pt x="24" y="788"/>
                    <a:pt x="38" y="829"/>
                    <a:pt x="56" y="868"/>
                  </a:cubicBezTo>
                  <a:cubicBezTo>
                    <a:pt x="122" y="1023"/>
                    <a:pt x="267" y="1261"/>
                    <a:pt x="585" y="1517"/>
                  </a:cubicBezTo>
                  <a:cubicBezTo>
                    <a:pt x="593" y="1523"/>
                    <a:pt x="603" y="1526"/>
                    <a:pt x="612" y="1526"/>
                  </a:cubicBezTo>
                  <a:cubicBezTo>
                    <a:pt x="622" y="1526"/>
                    <a:pt x="631" y="1523"/>
                    <a:pt x="639" y="1517"/>
                  </a:cubicBezTo>
                  <a:cubicBezTo>
                    <a:pt x="957" y="1261"/>
                    <a:pt x="1102" y="1023"/>
                    <a:pt x="1168" y="868"/>
                  </a:cubicBezTo>
                  <a:cubicBezTo>
                    <a:pt x="1186" y="829"/>
                    <a:pt x="1200" y="789"/>
                    <a:pt x="1209" y="747"/>
                  </a:cubicBezTo>
                  <a:cubicBezTo>
                    <a:pt x="1212" y="736"/>
                    <a:pt x="1213" y="729"/>
                    <a:pt x="1213" y="727"/>
                  </a:cubicBezTo>
                  <a:cubicBezTo>
                    <a:pt x="1220" y="689"/>
                    <a:pt x="1224" y="650"/>
                    <a:pt x="1224" y="612"/>
                  </a:cubicBezTo>
                  <a:cubicBezTo>
                    <a:pt x="1224" y="275"/>
                    <a:pt x="949" y="0"/>
                    <a:pt x="612" y="0"/>
                  </a:cubicBezTo>
                  <a:close/>
                  <a:moveTo>
                    <a:pt x="1128" y="712"/>
                  </a:moveTo>
                  <a:cubicBezTo>
                    <a:pt x="1128" y="712"/>
                    <a:pt x="1127" y="713"/>
                    <a:pt x="1127" y="714"/>
                  </a:cubicBezTo>
                  <a:cubicBezTo>
                    <a:pt x="1127" y="715"/>
                    <a:pt x="1126" y="720"/>
                    <a:pt x="1124" y="727"/>
                  </a:cubicBezTo>
                  <a:cubicBezTo>
                    <a:pt x="1124" y="728"/>
                    <a:pt x="1124" y="728"/>
                    <a:pt x="1124" y="728"/>
                  </a:cubicBezTo>
                  <a:cubicBezTo>
                    <a:pt x="1116" y="764"/>
                    <a:pt x="1105" y="799"/>
                    <a:pt x="1089" y="832"/>
                  </a:cubicBezTo>
                  <a:cubicBezTo>
                    <a:pt x="1089" y="833"/>
                    <a:pt x="1089" y="833"/>
                    <a:pt x="1088" y="834"/>
                  </a:cubicBezTo>
                  <a:cubicBezTo>
                    <a:pt x="1028" y="975"/>
                    <a:pt x="897" y="1192"/>
                    <a:pt x="612" y="1428"/>
                  </a:cubicBezTo>
                  <a:cubicBezTo>
                    <a:pt x="326" y="1192"/>
                    <a:pt x="195" y="975"/>
                    <a:pt x="135" y="834"/>
                  </a:cubicBezTo>
                  <a:cubicBezTo>
                    <a:pt x="135" y="833"/>
                    <a:pt x="135" y="833"/>
                    <a:pt x="135" y="832"/>
                  </a:cubicBezTo>
                  <a:cubicBezTo>
                    <a:pt x="119" y="799"/>
                    <a:pt x="108" y="764"/>
                    <a:pt x="99" y="728"/>
                  </a:cubicBezTo>
                  <a:cubicBezTo>
                    <a:pt x="99" y="727"/>
                    <a:pt x="99" y="727"/>
                    <a:pt x="99" y="727"/>
                  </a:cubicBezTo>
                  <a:cubicBezTo>
                    <a:pt x="97" y="720"/>
                    <a:pt x="97" y="715"/>
                    <a:pt x="96" y="714"/>
                  </a:cubicBezTo>
                  <a:cubicBezTo>
                    <a:pt x="96" y="713"/>
                    <a:pt x="96" y="712"/>
                    <a:pt x="96" y="711"/>
                  </a:cubicBezTo>
                  <a:cubicBezTo>
                    <a:pt x="90" y="678"/>
                    <a:pt x="86" y="645"/>
                    <a:pt x="86" y="612"/>
                  </a:cubicBezTo>
                  <a:cubicBezTo>
                    <a:pt x="86" y="322"/>
                    <a:pt x="322" y="86"/>
                    <a:pt x="612" y="86"/>
                  </a:cubicBezTo>
                  <a:cubicBezTo>
                    <a:pt x="901" y="86"/>
                    <a:pt x="1137" y="322"/>
                    <a:pt x="1137" y="612"/>
                  </a:cubicBezTo>
                  <a:cubicBezTo>
                    <a:pt x="1137" y="645"/>
                    <a:pt x="1134" y="679"/>
                    <a:pt x="1128" y="712"/>
                  </a:cubicBezTo>
                  <a:close/>
                  <a:moveTo>
                    <a:pt x="1128" y="712"/>
                  </a:moveTo>
                  <a:cubicBezTo>
                    <a:pt x="1128" y="712"/>
                    <a:pt x="1128" y="712"/>
                    <a:pt x="1128" y="71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72"/>
            <p:cNvSpPr>
              <a:spLocks noEditPoints="1"/>
            </p:cNvSpPr>
            <p:nvPr/>
          </p:nvSpPr>
          <p:spPr bwMode="auto">
            <a:xfrm>
              <a:off x="4190" y="2372"/>
              <a:ext cx="169" cy="168"/>
            </a:xfrm>
            <a:custGeom>
              <a:avLst/>
              <a:gdLst>
                <a:gd name="T0" fmla="*/ 389 w 777"/>
                <a:gd name="T1" fmla="*/ 0 h 777"/>
                <a:gd name="T2" fmla="*/ 0 w 777"/>
                <a:gd name="T3" fmla="*/ 389 h 777"/>
                <a:gd name="T4" fmla="*/ 389 w 777"/>
                <a:gd name="T5" fmla="*/ 777 h 777"/>
                <a:gd name="T6" fmla="*/ 777 w 777"/>
                <a:gd name="T7" fmla="*/ 389 h 777"/>
                <a:gd name="T8" fmla="*/ 389 w 777"/>
                <a:gd name="T9" fmla="*/ 0 h 777"/>
                <a:gd name="T10" fmla="*/ 389 w 777"/>
                <a:gd name="T11" fmla="*/ 691 h 777"/>
                <a:gd name="T12" fmla="*/ 87 w 777"/>
                <a:gd name="T13" fmla="*/ 389 h 777"/>
                <a:gd name="T14" fmla="*/ 389 w 777"/>
                <a:gd name="T15" fmla="*/ 86 h 777"/>
                <a:gd name="T16" fmla="*/ 691 w 777"/>
                <a:gd name="T17" fmla="*/ 389 h 777"/>
                <a:gd name="T18" fmla="*/ 389 w 777"/>
                <a:gd name="T19" fmla="*/ 691 h 777"/>
                <a:gd name="T20" fmla="*/ 389 w 777"/>
                <a:gd name="T21" fmla="*/ 691 h 777"/>
                <a:gd name="T22" fmla="*/ 389 w 777"/>
                <a:gd name="T23" fmla="*/ 691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7" h="777">
                  <a:moveTo>
                    <a:pt x="389" y="0"/>
                  </a:moveTo>
                  <a:cubicBezTo>
                    <a:pt x="175" y="0"/>
                    <a:pt x="0" y="174"/>
                    <a:pt x="0" y="389"/>
                  </a:cubicBezTo>
                  <a:cubicBezTo>
                    <a:pt x="0" y="603"/>
                    <a:pt x="175" y="777"/>
                    <a:pt x="389" y="777"/>
                  </a:cubicBezTo>
                  <a:cubicBezTo>
                    <a:pt x="603" y="777"/>
                    <a:pt x="777" y="603"/>
                    <a:pt x="777" y="389"/>
                  </a:cubicBezTo>
                  <a:cubicBezTo>
                    <a:pt x="777" y="174"/>
                    <a:pt x="603" y="0"/>
                    <a:pt x="389" y="0"/>
                  </a:cubicBezTo>
                  <a:close/>
                  <a:moveTo>
                    <a:pt x="389" y="691"/>
                  </a:moveTo>
                  <a:cubicBezTo>
                    <a:pt x="222" y="691"/>
                    <a:pt x="87" y="555"/>
                    <a:pt x="87" y="389"/>
                  </a:cubicBezTo>
                  <a:cubicBezTo>
                    <a:pt x="87" y="222"/>
                    <a:pt x="222" y="86"/>
                    <a:pt x="389" y="86"/>
                  </a:cubicBezTo>
                  <a:cubicBezTo>
                    <a:pt x="555" y="86"/>
                    <a:pt x="691" y="222"/>
                    <a:pt x="691" y="389"/>
                  </a:cubicBezTo>
                  <a:cubicBezTo>
                    <a:pt x="691" y="555"/>
                    <a:pt x="556" y="691"/>
                    <a:pt x="389" y="691"/>
                  </a:cubicBezTo>
                  <a:close/>
                  <a:moveTo>
                    <a:pt x="389" y="691"/>
                  </a:moveTo>
                  <a:cubicBezTo>
                    <a:pt x="389" y="691"/>
                    <a:pt x="389" y="691"/>
                    <a:pt x="389" y="69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2" name="矩形 21"/>
          <p:cNvSpPr/>
          <p:nvPr/>
        </p:nvSpPr>
        <p:spPr>
          <a:xfrm>
            <a:off x="479425" y="3940079"/>
            <a:ext cx="2676860" cy="2368645"/>
          </a:xfrm>
          <a:prstGeom prst="rect">
            <a:avLst/>
          </a:prstGeom>
          <a:solidFill>
            <a:srgbClr val="F9FAFB"/>
          </a:solidFill>
          <a:ln w="25400">
            <a:noFill/>
          </a:ln>
          <a:effectLst>
            <a:outerShdw blurRad="63500" sx="101000" sy="101000" algn="ctr"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63911" y="4081039"/>
            <a:ext cx="2307890" cy="1395575"/>
          </a:xfrm>
          <a:prstGeom prst="rect">
            <a:avLst/>
          </a:prstGeom>
          <a:noFill/>
        </p:spPr>
        <p:txBody>
          <a:bodyPr wrap="square" rtlCol="0">
            <a:spAutoFit/>
          </a:bodyPr>
          <a:lstStyle/>
          <a:p>
            <a:pPr algn="ctr">
              <a:lnSpc>
                <a:spcPct val="120000"/>
              </a:lnSpc>
            </a:pPr>
            <a:r>
              <a:rPr lang="zh-CN" altLang="en-US" dirty="0"/>
              <a:t>单击此处添加文本单击此处添加文本单击此处添加文本单击此处添加文本</a:t>
            </a:r>
            <a:endParaRPr lang="en-US" altLang="zh-CN" dirty="0">
              <a:latin typeface="+mn-ea"/>
            </a:endParaRPr>
          </a:p>
        </p:txBody>
      </p:sp>
      <p:sp>
        <p:nvSpPr>
          <p:cNvPr id="24" name="矩形 23"/>
          <p:cNvSpPr/>
          <p:nvPr/>
        </p:nvSpPr>
        <p:spPr>
          <a:xfrm>
            <a:off x="3325375" y="3940079"/>
            <a:ext cx="2676860" cy="2368645"/>
          </a:xfrm>
          <a:prstGeom prst="rect">
            <a:avLst/>
          </a:prstGeom>
          <a:solidFill>
            <a:srgbClr val="F9FAFB"/>
          </a:solidFill>
          <a:ln w="25400">
            <a:noFill/>
          </a:ln>
          <a:effectLst>
            <a:outerShdw blurRad="63500" sx="101000" sy="101000" algn="ctr"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3509861" y="4081039"/>
            <a:ext cx="2307890" cy="1395575"/>
          </a:xfrm>
          <a:prstGeom prst="rect">
            <a:avLst/>
          </a:prstGeom>
          <a:noFill/>
        </p:spPr>
        <p:txBody>
          <a:bodyPr wrap="square" rtlCol="0">
            <a:spAutoFit/>
          </a:bodyPr>
          <a:lstStyle/>
          <a:p>
            <a:pPr algn="ctr">
              <a:lnSpc>
                <a:spcPct val="120000"/>
              </a:lnSpc>
            </a:pPr>
            <a:r>
              <a:rPr lang="zh-CN" altLang="en-US" dirty="0"/>
              <a:t>单击此处添加文本单击此处添加文本单击此处添加文本单击此处添加文本</a:t>
            </a:r>
            <a:endParaRPr lang="en-US" altLang="zh-CN" dirty="0">
              <a:latin typeface="+mn-ea"/>
            </a:endParaRPr>
          </a:p>
        </p:txBody>
      </p:sp>
      <p:sp>
        <p:nvSpPr>
          <p:cNvPr id="26" name="矩形 25"/>
          <p:cNvSpPr/>
          <p:nvPr/>
        </p:nvSpPr>
        <p:spPr>
          <a:xfrm>
            <a:off x="6171325" y="3940079"/>
            <a:ext cx="2676860" cy="2368645"/>
          </a:xfrm>
          <a:prstGeom prst="rect">
            <a:avLst/>
          </a:prstGeom>
          <a:solidFill>
            <a:srgbClr val="F9FAFB"/>
          </a:solidFill>
          <a:ln w="25400">
            <a:noFill/>
          </a:ln>
          <a:effectLst>
            <a:outerShdw blurRad="63500" sx="101000" sy="101000" algn="ctr"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355811" y="4081039"/>
            <a:ext cx="2307890" cy="1395575"/>
          </a:xfrm>
          <a:prstGeom prst="rect">
            <a:avLst/>
          </a:prstGeom>
          <a:noFill/>
        </p:spPr>
        <p:txBody>
          <a:bodyPr wrap="square" rtlCol="0">
            <a:spAutoFit/>
          </a:bodyPr>
          <a:lstStyle/>
          <a:p>
            <a:pPr algn="ctr">
              <a:lnSpc>
                <a:spcPct val="120000"/>
              </a:lnSpc>
            </a:pPr>
            <a:r>
              <a:rPr lang="zh-CN" altLang="en-US" dirty="0"/>
              <a:t>单击此处添加文本单击此处添加文本单击此处添加文本单击此处添加文本</a:t>
            </a:r>
            <a:endParaRPr lang="en-US" altLang="zh-CN" dirty="0">
              <a:latin typeface="+mn-ea"/>
            </a:endParaRPr>
          </a:p>
        </p:txBody>
      </p:sp>
      <p:sp>
        <p:nvSpPr>
          <p:cNvPr id="28" name="矩形 27"/>
          <p:cNvSpPr/>
          <p:nvPr/>
        </p:nvSpPr>
        <p:spPr>
          <a:xfrm>
            <a:off x="9017275" y="3940079"/>
            <a:ext cx="2676860" cy="2368645"/>
          </a:xfrm>
          <a:prstGeom prst="rect">
            <a:avLst/>
          </a:prstGeom>
          <a:solidFill>
            <a:srgbClr val="F9FAFB"/>
          </a:solidFill>
          <a:ln w="25400">
            <a:noFill/>
          </a:ln>
          <a:effectLst>
            <a:outerShdw blurRad="63500" sx="101000" sy="101000" algn="ctr" rotWithShape="0">
              <a:srgbClr val="969F9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9201761" y="4081039"/>
            <a:ext cx="2307890" cy="1395575"/>
          </a:xfrm>
          <a:prstGeom prst="rect">
            <a:avLst/>
          </a:prstGeom>
          <a:noFill/>
        </p:spPr>
        <p:txBody>
          <a:bodyPr wrap="square" rtlCol="0">
            <a:spAutoFit/>
          </a:bodyPr>
          <a:lstStyle/>
          <a:p>
            <a:pPr algn="ctr">
              <a:lnSpc>
                <a:spcPct val="120000"/>
              </a:lnSpc>
            </a:pPr>
            <a:r>
              <a:rPr lang="zh-CN" altLang="en-US" dirty="0"/>
              <a:t>单击此处添加文本单击此处添加文本单击此处添加文本单击此处添加文本</a:t>
            </a:r>
            <a:endParaRPr lang="en-US" altLang="zh-CN" dirty="0">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1000"/>
                                        <p:tgtEl>
                                          <p:spTgt spid="8"/>
                                        </p:tgtEl>
                                      </p:cBhvr>
                                    </p:animEffect>
                                  </p:childTnLst>
                                </p:cTn>
                              </p:par>
                            </p:childTnLst>
                          </p:cTn>
                        </p:par>
                        <p:par>
                          <p:cTn id="14" fill="hold">
                            <p:stCondLst>
                              <p:cond delay="2000"/>
                            </p:stCondLst>
                            <p:childTnLst>
                              <p:par>
                                <p:cTn id="15" presetID="22" presetClass="entr" presetSubtype="8"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1000"/>
                                        <p:tgtEl>
                                          <p:spTgt spid="30"/>
                                        </p:tgtEl>
                                      </p:cBhvr>
                                    </p:animEffect>
                                  </p:childTnLst>
                                </p:cTn>
                              </p:par>
                            </p:childTnLst>
                          </p:cTn>
                        </p:par>
                        <p:par>
                          <p:cTn id="18" fill="hold">
                            <p:stCondLst>
                              <p:cond delay="3000"/>
                            </p:stCondLst>
                            <p:childTnLst>
                              <p:par>
                                <p:cTn id="19" presetID="47" presetClass="entr" presetSubtype="0"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4500"/>
                            </p:stCondLst>
                            <p:childTnLst>
                              <p:par>
                                <p:cTn id="32" presetID="42"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000"/>
                                        <p:tgtEl>
                                          <p:spTgt spid="22"/>
                                        </p:tgtEl>
                                      </p:cBhvr>
                                    </p:animEffect>
                                    <p:anim calcmode="lin" valueType="num">
                                      <p:cBhvr>
                                        <p:cTn id="35" dur="1000" fill="hold"/>
                                        <p:tgtEl>
                                          <p:spTgt spid="22"/>
                                        </p:tgtEl>
                                        <p:attrNameLst>
                                          <p:attrName>ppt_x</p:attrName>
                                        </p:attrNameLst>
                                      </p:cBhvr>
                                      <p:tavLst>
                                        <p:tav tm="0">
                                          <p:val>
                                            <p:strVal val="#ppt_x"/>
                                          </p:val>
                                        </p:tav>
                                        <p:tav tm="100000">
                                          <p:val>
                                            <p:strVal val="#ppt_x"/>
                                          </p:val>
                                        </p:tav>
                                      </p:tavLst>
                                    </p:anim>
                                    <p:anim calcmode="lin" valueType="num">
                                      <p:cBhvr>
                                        <p:cTn id="36" dur="1000" fill="hold"/>
                                        <p:tgtEl>
                                          <p:spTgt spid="2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47" presetClass="entr" presetSubtype="0"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childTnLst>
                          </p:cTn>
                        </p:par>
                        <p:par>
                          <p:cTn id="48" fill="hold">
                            <p:stCondLst>
                              <p:cond delay="6500"/>
                            </p:stCondLst>
                            <p:childTnLst>
                              <p:par>
                                <p:cTn id="49" presetID="10" presetClass="entr" presetSubtype="0" fill="hold" grpId="0" nodeType="after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childTnLst>
                          </p:cTn>
                        </p:par>
                        <p:par>
                          <p:cTn id="55" fill="hold">
                            <p:stCondLst>
                              <p:cond delay="7000"/>
                            </p:stCondLst>
                            <p:childTnLst>
                              <p:par>
                                <p:cTn id="56" presetID="42" presetClass="entr" presetSubtype="0"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1000"/>
                                        <p:tgtEl>
                                          <p:spTgt spid="25"/>
                                        </p:tgtEl>
                                      </p:cBhvr>
                                    </p:animEffect>
                                    <p:anim calcmode="lin" valueType="num">
                                      <p:cBhvr>
                                        <p:cTn id="64" dur="1000" fill="hold"/>
                                        <p:tgtEl>
                                          <p:spTgt spid="25"/>
                                        </p:tgtEl>
                                        <p:attrNameLst>
                                          <p:attrName>ppt_x</p:attrName>
                                        </p:attrNameLst>
                                      </p:cBhvr>
                                      <p:tavLst>
                                        <p:tav tm="0">
                                          <p:val>
                                            <p:strVal val="#ppt_x"/>
                                          </p:val>
                                        </p:tav>
                                        <p:tav tm="100000">
                                          <p:val>
                                            <p:strVal val="#ppt_x"/>
                                          </p:val>
                                        </p:tav>
                                      </p:tavLst>
                                    </p:anim>
                                    <p:anim calcmode="lin" valueType="num">
                                      <p:cBhvr>
                                        <p:cTn id="65" dur="1000" fill="hold"/>
                                        <p:tgtEl>
                                          <p:spTgt spid="25"/>
                                        </p:tgtEl>
                                        <p:attrNameLst>
                                          <p:attrName>ppt_y</p:attrName>
                                        </p:attrNameLst>
                                      </p:cBhvr>
                                      <p:tavLst>
                                        <p:tav tm="0">
                                          <p:val>
                                            <p:strVal val="#ppt_y+.1"/>
                                          </p:val>
                                        </p:tav>
                                        <p:tav tm="100000">
                                          <p:val>
                                            <p:strVal val="#ppt_y"/>
                                          </p:val>
                                        </p:tav>
                                      </p:tavLst>
                                    </p:anim>
                                  </p:childTnLst>
                                </p:cTn>
                              </p:par>
                            </p:childTnLst>
                          </p:cTn>
                        </p:par>
                        <p:par>
                          <p:cTn id="66" fill="hold">
                            <p:stCondLst>
                              <p:cond delay="8000"/>
                            </p:stCondLst>
                            <p:childTnLst>
                              <p:par>
                                <p:cTn id="67" presetID="47" presetClass="entr" presetSubtype="0" fill="hold" grpId="0" nodeType="after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fade">
                                      <p:cBhvr>
                                        <p:cTn id="69" dur="1000"/>
                                        <p:tgtEl>
                                          <p:spTgt spid="13"/>
                                        </p:tgtEl>
                                      </p:cBhvr>
                                    </p:animEffect>
                                    <p:anim calcmode="lin" valueType="num">
                                      <p:cBhvr>
                                        <p:cTn id="70" dur="1000" fill="hold"/>
                                        <p:tgtEl>
                                          <p:spTgt spid="13"/>
                                        </p:tgtEl>
                                        <p:attrNameLst>
                                          <p:attrName>ppt_x</p:attrName>
                                        </p:attrNameLst>
                                      </p:cBhvr>
                                      <p:tavLst>
                                        <p:tav tm="0">
                                          <p:val>
                                            <p:strVal val="#ppt_x"/>
                                          </p:val>
                                        </p:tav>
                                        <p:tav tm="100000">
                                          <p:val>
                                            <p:strVal val="#ppt_x"/>
                                          </p:val>
                                        </p:tav>
                                      </p:tavLst>
                                    </p:anim>
                                    <p:anim calcmode="lin" valueType="num">
                                      <p:cBhvr>
                                        <p:cTn id="71" dur="1000" fill="hold"/>
                                        <p:tgtEl>
                                          <p:spTgt spid="13"/>
                                        </p:tgtEl>
                                        <p:attrNameLst>
                                          <p:attrName>ppt_y</p:attrName>
                                        </p:attrNameLst>
                                      </p:cBhvr>
                                      <p:tavLst>
                                        <p:tav tm="0">
                                          <p:val>
                                            <p:strVal val="#ppt_y-.1"/>
                                          </p:val>
                                        </p:tav>
                                        <p:tav tm="100000">
                                          <p:val>
                                            <p:strVal val="#ppt_y"/>
                                          </p:val>
                                        </p:tav>
                                      </p:tavLst>
                                    </p:anim>
                                  </p:childTnLst>
                                </p:cTn>
                              </p:par>
                            </p:childTnLst>
                          </p:cTn>
                        </p:par>
                        <p:par>
                          <p:cTn id="72" fill="hold">
                            <p:stCondLst>
                              <p:cond delay="9000"/>
                            </p:stCondLst>
                            <p:childTnLst>
                              <p:par>
                                <p:cTn id="73" presetID="10" presetClass="entr" presetSubtype="0" fill="hold" grpId="0" nodeType="after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fade">
                                      <p:cBhvr>
                                        <p:cTn id="75" dur="500"/>
                                        <p:tgtEl>
                                          <p:spTgt spid="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500"/>
                                        <p:tgtEl>
                                          <p:spTgt spid="11"/>
                                        </p:tgtEl>
                                      </p:cBhvr>
                                    </p:animEffect>
                                  </p:childTnLst>
                                </p:cTn>
                              </p:par>
                            </p:childTnLst>
                          </p:cTn>
                        </p:par>
                        <p:par>
                          <p:cTn id="79" fill="hold">
                            <p:stCondLst>
                              <p:cond delay="9500"/>
                            </p:stCondLst>
                            <p:childTnLst>
                              <p:par>
                                <p:cTn id="80" presetID="42" presetClass="entr" presetSubtype="0" fill="hold" grpId="0" nodeType="after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1000"/>
                                        <p:tgtEl>
                                          <p:spTgt spid="26"/>
                                        </p:tgtEl>
                                      </p:cBhvr>
                                    </p:animEffect>
                                    <p:anim calcmode="lin" valueType="num">
                                      <p:cBhvr>
                                        <p:cTn id="83" dur="1000" fill="hold"/>
                                        <p:tgtEl>
                                          <p:spTgt spid="26"/>
                                        </p:tgtEl>
                                        <p:attrNameLst>
                                          <p:attrName>ppt_x</p:attrName>
                                        </p:attrNameLst>
                                      </p:cBhvr>
                                      <p:tavLst>
                                        <p:tav tm="0">
                                          <p:val>
                                            <p:strVal val="#ppt_x"/>
                                          </p:val>
                                        </p:tav>
                                        <p:tav tm="100000">
                                          <p:val>
                                            <p:strVal val="#ppt_x"/>
                                          </p:val>
                                        </p:tav>
                                      </p:tavLst>
                                    </p:anim>
                                    <p:anim calcmode="lin" valueType="num">
                                      <p:cBhvr>
                                        <p:cTn id="84" dur="1000" fill="hold"/>
                                        <p:tgtEl>
                                          <p:spTgt spid="26"/>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1000"/>
                                        <p:tgtEl>
                                          <p:spTgt spid="27"/>
                                        </p:tgtEl>
                                      </p:cBhvr>
                                    </p:animEffect>
                                    <p:anim calcmode="lin" valueType="num">
                                      <p:cBhvr>
                                        <p:cTn id="88" dur="1000" fill="hold"/>
                                        <p:tgtEl>
                                          <p:spTgt spid="27"/>
                                        </p:tgtEl>
                                        <p:attrNameLst>
                                          <p:attrName>ppt_x</p:attrName>
                                        </p:attrNameLst>
                                      </p:cBhvr>
                                      <p:tavLst>
                                        <p:tav tm="0">
                                          <p:val>
                                            <p:strVal val="#ppt_x"/>
                                          </p:val>
                                        </p:tav>
                                        <p:tav tm="100000">
                                          <p:val>
                                            <p:strVal val="#ppt_x"/>
                                          </p:val>
                                        </p:tav>
                                      </p:tavLst>
                                    </p:anim>
                                    <p:anim calcmode="lin" valueType="num">
                                      <p:cBhvr>
                                        <p:cTn id="89" dur="1000" fill="hold"/>
                                        <p:tgtEl>
                                          <p:spTgt spid="27"/>
                                        </p:tgtEl>
                                        <p:attrNameLst>
                                          <p:attrName>ppt_y</p:attrName>
                                        </p:attrNameLst>
                                      </p:cBhvr>
                                      <p:tavLst>
                                        <p:tav tm="0">
                                          <p:val>
                                            <p:strVal val="#ppt_y+.1"/>
                                          </p:val>
                                        </p:tav>
                                        <p:tav tm="100000">
                                          <p:val>
                                            <p:strVal val="#ppt_y"/>
                                          </p:val>
                                        </p:tav>
                                      </p:tavLst>
                                    </p:anim>
                                  </p:childTnLst>
                                </p:cTn>
                              </p:par>
                            </p:childTnLst>
                          </p:cTn>
                        </p:par>
                        <p:par>
                          <p:cTn id="90" fill="hold">
                            <p:stCondLst>
                              <p:cond delay="10500"/>
                            </p:stCondLst>
                            <p:childTnLst>
                              <p:par>
                                <p:cTn id="91" presetID="47" presetClass="entr" presetSubtype="0" fill="hold" grpId="0" nodeType="after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fade">
                                      <p:cBhvr>
                                        <p:cTn id="93" dur="1000"/>
                                        <p:tgtEl>
                                          <p:spTgt spid="14"/>
                                        </p:tgtEl>
                                      </p:cBhvr>
                                    </p:animEffect>
                                    <p:anim calcmode="lin" valueType="num">
                                      <p:cBhvr>
                                        <p:cTn id="94" dur="1000" fill="hold"/>
                                        <p:tgtEl>
                                          <p:spTgt spid="14"/>
                                        </p:tgtEl>
                                        <p:attrNameLst>
                                          <p:attrName>ppt_x</p:attrName>
                                        </p:attrNameLst>
                                      </p:cBhvr>
                                      <p:tavLst>
                                        <p:tav tm="0">
                                          <p:val>
                                            <p:strVal val="#ppt_x"/>
                                          </p:val>
                                        </p:tav>
                                        <p:tav tm="100000">
                                          <p:val>
                                            <p:strVal val="#ppt_x"/>
                                          </p:val>
                                        </p:tav>
                                      </p:tavLst>
                                    </p:anim>
                                    <p:anim calcmode="lin" valueType="num">
                                      <p:cBhvr>
                                        <p:cTn id="95" dur="1000" fill="hold"/>
                                        <p:tgtEl>
                                          <p:spTgt spid="14"/>
                                        </p:tgtEl>
                                        <p:attrNameLst>
                                          <p:attrName>ppt_y</p:attrName>
                                        </p:attrNameLst>
                                      </p:cBhvr>
                                      <p:tavLst>
                                        <p:tav tm="0">
                                          <p:val>
                                            <p:strVal val="#ppt_y-.1"/>
                                          </p:val>
                                        </p:tav>
                                        <p:tav tm="100000">
                                          <p:val>
                                            <p:strVal val="#ppt_y"/>
                                          </p:val>
                                        </p:tav>
                                      </p:tavLst>
                                    </p:anim>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6"/>
                                        </p:tgtEl>
                                        <p:attrNameLst>
                                          <p:attrName>style.visibility</p:attrName>
                                        </p:attrNameLst>
                                      </p:cBhvr>
                                      <p:to>
                                        <p:strVal val="visible"/>
                                      </p:to>
                                    </p:set>
                                    <p:animEffect transition="in" filter="fade">
                                      <p:cBhvr>
                                        <p:cTn id="99" dur="500"/>
                                        <p:tgtEl>
                                          <p:spTgt spid="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fade">
                                      <p:cBhvr>
                                        <p:cTn id="102" dur="500"/>
                                        <p:tgtEl>
                                          <p:spTgt spid="12"/>
                                        </p:tgtEl>
                                      </p:cBhvr>
                                    </p:animEffect>
                                  </p:childTnLst>
                                </p:cTn>
                              </p:par>
                            </p:childTnLst>
                          </p:cTn>
                        </p:par>
                        <p:par>
                          <p:cTn id="103" fill="hold">
                            <p:stCondLst>
                              <p:cond delay="12000"/>
                            </p:stCondLst>
                            <p:childTnLst>
                              <p:par>
                                <p:cTn id="104" presetID="42" presetClass="entr" presetSubtype="0" fill="hold" grpId="0" nodeType="after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fade">
                                      <p:cBhvr>
                                        <p:cTn id="106" dur="1000"/>
                                        <p:tgtEl>
                                          <p:spTgt spid="29"/>
                                        </p:tgtEl>
                                      </p:cBhvr>
                                    </p:animEffect>
                                    <p:anim calcmode="lin" valueType="num">
                                      <p:cBhvr>
                                        <p:cTn id="107" dur="1000" fill="hold"/>
                                        <p:tgtEl>
                                          <p:spTgt spid="29"/>
                                        </p:tgtEl>
                                        <p:attrNameLst>
                                          <p:attrName>ppt_x</p:attrName>
                                        </p:attrNameLst>
                                      </p:cBhvr>
                                      <p:tavLst>
                                        <p:tav tm="0">
                                          <p:val>
                                            <p:strVal val="#ppt_x"/>
                                          </p:val>
                                        </p:tav>
                                        <p:tav tm="100000">
                                          <p:val>
                                            <p:strVal val="#ppt_x"/>
                                          </p:val>
                                        </p:tav>
                                      </p:tavLst>
                                    </p:anim>
                                    <p:anim calcmode="lin" valueType="num">
                                      <p:cBhvr>
                                        <p:cTn id="108" dur="1000" fill="hold"/>
                                        <p:tgtEl>
                                          <p:spTgt spid="29"/>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fade">
                                      <p:cBhvr>
                                        <p:cTn id="111" dur="1000"/>
                                        <p:tgtEl>
                                          <p:spTgt spid="28"/>
                                        </p:tgtEl>
                                      </p:cBhvr>
                                    </p:animEffect>
                                    <p:anim calcmode="lin" valueType="num">
                                      <p:cBhvr>
                                        <p:cTn id="112" dur="1000" fill="hold"/>
                                        <p:tgtEl>
                                          <p:spTgt spid="28"/>
                                        </p:tgtEl>
                                        <p:attrNameLst>
                                          <p:attrName>ppt_x</p:attrName>
                                        </p:attrNameLst>
                                      </p:cBhvr>
                                      <p:tavLst>
                                        <p:tav tm="0">
                                          <p:val>
                                            <p:strVal val="#ppt_x"/>
                                          </p:val>
                                        </p:tav>
                                        <p:tav tm="100000">
                                          <p:val>
                                            <p:strVal val="#ppt_x"/>
                                          </p:val>
                                        </p:tav>
                                      </p:tavLst>
                                    </p:anim>
                                    <p:anim calcmode="lin" valueType="num">
                                      <p:cBhvr>
                                        <p:cTn id="113" dur="1000" fill="hold"/>
                                        <p:tgtEl>
                                          <p:spTgt spid="28"/>
                                        </p:tgtEl>
                                        <p:attrNameLst>
                                          <p:attrName>ppt_y</p:attrName>
                                        </p:attrNameLst>
                                      </p:cBhvr>
                                      <p:tavLst>
                                        <p:tav tm="0">
                                          <p:val>
                                            <p:strVal val="#ppt_y+.1"/>
                                          </p:val>
                                        </p:tav>
                                        <p:tav tm="100000">
                                          <p:val>
                                            <p:strVal val="#ppt_y"/>
                                          </p:val>
                                        </p:tav>
                                      </p:tavLst>
                                    </p:anim>
                                  </p:childTnLst>
                                </p:cTn>
                              </p:par>
                            </p:childTnLst>
                          </p:cTn>
                        </p:par>
                        <p:par>
                          <p:cTn id="114" fill="hold">
                            <p:stCondLst>
                              <p:cond delay="13000"/>
                            </p:stCondLst>
                            <p:childTnLst>
                              <p:par>
                                <p:cTn id="115" presetID="22" presetClass="entr" presetSubtype="8" fill="hold" grpId="0" nodeType="afterEffect">
                                  <p:stCondLst>
                                    <p:cond delay="0"/>
                                  </p:stCondLst>
                                  <p:childTnLst>
                                    <p:set>
                                      <p:cBhvr>
                                        <p:cTn id="116" dur="1" fill="hold">
                                          <p:stCondLst>
                                            <p:cond delay="0"/>
                                          </p:stCondLst>
                                        </p:cTn>
                                        <p:tgtEl>
                                          <p:spTgt spid="31"/>
                                        </p:tgtEl>
                                        <p:attrNameLst>
                                          <p:attrName>style.visibility</p:attrName>
                                        </p:attrNameLst>
                                      </p:cBhvr>
                                      <p:to>
                                        <p:strVal val="visible"/>
                                      </p:to>
                                    </p:set>
                                    <p:animEffect transition="in" filter="wipe(left)">
                                      <p:cBhvr>
                                        <p:cTn id="117"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0" grpId="0" animBg="1"/>
      <p:bldP spid="3" grpId="0"/>
      <p:bldP spid="4" grpId="0"/>
      <p:bldP spid="5" grpId="0"/>
      <p:bldP spid="6" grpId="0"/>
      <p:bldP spid="7" grpId="0" animBg="1"/>
      <p:bldP spid="8" grpId="0"/>
      <p:bldP spid="9" grpId="0"/>
      <p:bldP spid="10" grpId="0"/>
      <p:bldP spid="11" grpId="0"/>
      <p:bldP spid="12" grpId="0"/>
      <p:bldP spid="13" grpId="0" animBg="1"/>
      <p:bldP spid="14" grpId="0" animBg="1"/>
      <p:bldP spid="22" grpId="0" animBg="1"/>
      <p:bldP spid="23" grpId="0"/>
      <p:bldP spid="24" grpId="0" animBg="1"/>
      <p:bldP spid="25" grpId="0"/>
      <p:bldP spid="26" grpId="0" animBg="1"/>
      <p:bldP spid="27" grpId="0"/>
      <p:bldP spid="28" grpId="0" animBg="1"/>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276586" y="1666368"/>
            <a:ext cx="5039547" cy="4896709"/>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矩形: 圆角 32"/>
          <p:cNvSpPr/>
          <p:nvPr/>
        </p:nvSpPr>
        <p:spPr>
          <a:xfrm>
            <a:off x="533400" y="0"/>
            <a:ext cx="5270500" cy="6308725"/>
          </a:xfrm>
          <a:prstGeom prst="roundRect">
            <a:avLst>
              <a:gd name="adj" fmla="val 0"/>
            </a:avLst>
          </a:prstGeom>
          <a:solidFill>
            <a:srgbClr val="012F8A"/>
          </a:solid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nvGrpSpPr>
          <p:cNvPr id="11" name="组合 10"/>
          <p:cNvGrpSpPr/>
          <p:nvPr/>
        </p:nvGrpSpPr>
        <p:grpSpPr>
          <a:xfrm>
            <a:off x="695325" y="1012711"/>
            <a:ext cx="4949980" cy="4949980"/>
            <a:chOff x="695325" y="1012711"/>
            <a:chExt cx="4949980" cy="4949980"/>
          </a:xfrm>
        </p:grpSpPr>
        <p:sp>
          <p:nvSpPr>
            <p:cNvPr id="3" name="任意多边形: 形状 2"/>
            <p:cNvSpPr/>
            <p:nvPr/>
          </p:nvSpPr>
          <p:spPr>
            <a:xfrm>
              <a:off x="2431867" y="2749252"/>
              <a:ext cx="1476898" cy="1476897"/>
            </a:xfrm>
            <a:custGeom>
              <a:avLst/>
              <a:gdLst>
                <a:gd name="connsiteX0" fmla="*/ 0 w 1301501"/>
                <a:gd name="connsiteY0" fmla="*/ 650751 h 1301501"/>
                <a:gd name="connsiteX1" fmla="*/ 650751 w 1301501"/>
                <a:gd name="connsiteY1" fmla="*/ 0 h 1301501"/>
                <a:gd name="connsiteX2" fmla="*/ 1301502 w 1301501"/>
                <a:gd name="connsiteY2" fmla="*/ 650751 h 1301501"/>
                <a:gd name="connsiteX3" fmla="*/ 650751 w 1301501"/>
                <a:gd name="connsiteY3" fmla="*/ 1301502 h 1301501"/>
                <a:gd name="connsiteX4" fmla="*/ 0 w 1301501"/>
                <a:gd name="connsiteY4" fmla="*/ 650751 h 1301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501" h="1301501">
                  <a:moveTo>
                    <a:pt x="0" y="650751"/>
                  </a:moveTo>
                  <a:cubicBezTo>
                    <a:pt x="0" y="291351"/>
                    <a:pt x="291351" y="0"/>
                    <a:pt x="650751" y="0"/>
                  </a:cubicBezTo>
                  <a:cubicBezTo>
                    <a:pt x="1010151" y="0"/>
                    <a:pt x="1301502" y="291351"/>
                    <a:pt x="1301502" y="650751"/>
                  </a:cubicBezTo>
                  <a:cubicBezTo>
                    <a:pt x="1301502" y="1010151"/>
                    <a:pt x="1010151" y="1301502"/>
                    <a:pt x="650751" y="1301502"/>
                  </a:cubicBezTo>
                  <a:cubicBezTo>
                    <a:pt x="291351" y="1301502"/>
                    <a:pt x="0" y="1010151"/>
                    <a:pt x="0" y="650751"/>
                  </a:cubicBezTo>
                  <a:close/>
                </a:path>
              </a:pathLst>
            </a:custGeom>
            <a:solidFill>
              <a:srgbClr val="F9FAFB"/>
            </a:solidFill>
            <a:ln w="63500">
              <a:noFill/>
            </a:ln>
            <a:effectLst>
              <a:outerShdw blurRad="127000" sx="101000" sy="101000" algn="ctr" rotWithShape="0">
                <a:srgbClr val="969F98">
                  <a:alpha val="40000"/>
                </a:srgb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7430" tIns="227430" rIns="227430" bIns="227430" numCol="1" spcCol="1270" anchor="ctr" anchorCtr="0">
              <a:noAutofit/>
            </a:bodyPr>
            <a:lstStyle/>
            <a:p>
              <a:pPr marL="0" lvl="0" indent="0" algn="ctr" defTabSz="1289050">
                <a:lnSpc>
                  <a:spcPct val="90000"/>
                </a:lnSpc>
                <a:spcBef>
                  <a:spcPct val="0"/>
                </a:spcBef>
                <a:spcAft>
                  <a:spcPct val="35000"/>
                </a:spcAft>
                <a:buNone/>
              </a:pPr>
              <a:endParaRPr lang="zh-CN" altLang="en-US" sz="2900" kern="1200">
                <a:solidFill>
                  <a:srgbClr val="3F403E"/>
                </a:solidFill>
              </a:endParaRPr>
            </a:p>
          </p:txBody>
        </p:sp>
        <p:sp>
          <p:nvSpPr>
            <p:cNvPr id="12" name="Freeform 62"/>
            <p:cNvSpPr>
              <a:spLocks noEditPoints="1"/>
            </p:cNvSpPr>
            <p:nvPr/>
          </p:nvSpPr>
          <p:spPr bwMode="auto">
            <a:xfrm>
              <a:off x="2868620" y="3478473"/>
              <a:ext cx="603390" cy="287855"/>
            </a:xfrm>
            <a:custGeom>
              <a:avLst/>
              <a:gdLst>
                <a:gd name="T0" fmla="*/ 1465 w 1508"/>
                <a:gd name="T1" fmla="*/ 7 h 723"/>
                <a:gd name="T2" fmla="*/ 1421 w 1508"/>
                <a:gd name="T3" fmla="*/ 50 h 723"/>
                <a:gd name="T4" fmla="*/ 1421 w 1508"/>
                <a:gd name="T5" fmla="*/ 443 h 723"/>
                <a:gd name="T6" fmla="*/ 1228 w 1508"/>
                <a:gd name="T7" fmla="*/ 636 h 723"/>
                <a:gd name="T8" fmla="*/ 280 w 1508"/>
                <a:gd name="T9" fmla="*/ 636 h 723"/>
                <a:gd name="T10" fmla="*/ 86 w 1508"/>
                <a:gd name="T11" fmla="*/ 443 h 723"/>
                <a:gd name="T12" fmla="*/ 86 w 1508"/>
                <a:gd name="T13" fmla="*/ 43 h 723"/>
                <a:gd name="T14" fmla="*/ 43 w 1508"/>
                <a:gd name="T15" fmla="*/ 0 h 723"/>
                <a:gd name="T16" fmla="*/ 0 w 1508"/>
                <a:gd name="T17" fmla="*/ 43 h 723"/>
                <a:gd name="T18" fmla="*/ 0 w 1508"/>
                <a:gd name="T19" fmla="*/ 443 h 723"/>
                <a:gd name="T20" fmla="*/ 280 w 1508"/>
                <a:gd name="T21" fmla="*/ 723 h 723"/>
                <a:gd name="T22" fmla="*/ 1228 w 1508"/>
                <a:gd name="T23" fmla="*/ 723 h 723"/>
                <a:gd name="T24" fmla="*/ 1508 w 1508"/>
                <a:gd name="T25" fmla="*/ 443 h 723"/>
                <a:gd name="T26" fmla="*/ 1508 w 1508"/>
                <a:gd name="T27" fmla="*/ 50 h 723"/>
                <a:gd name="T28" fmla="*/ 1465 w 1508"/>
                <a:gd name="T29" fmla="*/ 7 h 723"/>
                <a:gd name="T30" fmla="*/ 1465 w 1508"/>
                <a:gd name="T31" fmla="*/ 7 h 723"/>
                <a:gd name="T32" fmla="*/ 1465 w 1508"/>
                <a:gd name="T33" fmla="*/ 7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723">
                  <a:moveTo>
                    <a:pt x="1465" y="7"/>
                  </a:moveTo>
                  <a:cubicBezTo>
                    <a:pt x="1441" y="7"/>
                    <a:pt x="1421" y="26"/>
                    <a:pt x="1421" y="50"/>
                  </a:cubicBezTo>
                  <a:cubicBezTo>
                    <a:pt x="1421" y="443"/>
                    <a:pt x="1421" y="443"/>
                    <a:pt x="1421" y="443"/>
                  </a:cubicBezTo>
                  <a:cubicBezTo>
                    <a:pt x="1421" y="550"/>
                    <a:pt x="1334" y="636"/>
                    <a:pt x="1228" y="636"/>
                  </a:cubicBezTo>
                  <a:cubicBezTo>
                    <a:pt x="280" y="636"/>
                    <a:pt x="280" y="636"/>
                    <a:pt x="280" y="636"/>
                  </a:cubicBezTo>
                  <a:cubicBezTo>
                    <a:pt x="173" y="636"/>
                    <a:pt x="86" y="549"/>
                    <a:pt x="86" y="443"/>
                  </a:cubicBezTo>
                  <a:cubicBezTo>
                    <a:pt x="86" y="43"/>
                    <a:pt x="86" y="43"/>
                    <a:pt x="86" y="43"/>
                  </a:cubicBezTo>
                  <a:cubicBezTo>
                    <a:pt x="86" y="19"/>
                    <a:pt x="67" y="0"/>
                    <a:pt x="43" y="0"/>
                  </a:cubicBezTo>
                  <a:cubicBezTo>
                    <a:pt x="19" y="0"/>
                    <a:pt x="0" y="19"/>
                    <a:pt x="0" y="43"/>
                  </a:cubicBezTo>
                  <a:cubicBezTo>
                    <a:pt x="0" y="443"/>
                    <a:pt x="0" y="443"/>
                    <a:pt x="0" y="443"/>
                  </a:cubicBezTo>
                  <a:cubicBezTo>
                    <a:pt x="0" y="597"/>
                    <a:pt x="126" y="723"/>
                    <a:pt x="280" y="723"/>
                  </a:cubicBezTo>
                  <a:cubicBezTo>
                    <a:pt x="1228" y="723"/>
                    <a:pt x="1228" y="723"/>
                    <a:pt x="1228" y="723"/>
                  </a:cubicBezTo>
                  <a:cubicBezTo>
                    <a:pt x="1382" y="723"/>
                    <a:pt x="1508" y="597"/>
                    <a:pt x="1508" y="443"/>
                  </a:cubicBezTo>
                  <a:cubicBezTo>
                    <a:pt x="1508" y="50"/>
                    <a:pt x="1508" y="50"/>
                    <a:pt x="1508" y="50"/>
                  </a:cubicBezTo>
                  <a:cubicBezTo>
                    <a:pt x="1508" y="26"/>
                    <a:pt x="1489" y="7"/>
                    <a:pt x="1465" y="7"/>
                  </a:cubicBezTo>
                  <a:close/>
                  <a:moveTo>
                    <a:pt x="1465" y="7"/>
                  </a:moveTo>
                  <a:cubicBezTo>
                    <a:pt x="1465" y="7"/>
                    <a:pt x="1465" y="7"/>
                    <a:pt x="1465" y="7"/>
                  </a:cubicBezTo>
                </a:path>
              </a:pathLst>
            </a:custGeom>
            <a:solidFill>
              <a:srgbClr val="012F8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F403E"/>
                </a:solidFill>
              </a:endParaRPr>
            </a:p>
          </p:txBody>
        </p:sp>
        <p:sp>
          <p:nvSpPr>
            <p:cNvPr id="13" name="Freeform 63"/>
            <p:cNvSpPr>
              <a:spLocks noEditPoints="1"/>
            </p:cNvSpPr>
            <p:nvPr/>
          </p:nvSpPr>
          <p:spPr bwMode="auto">
            <a:xfrm>
              <a:off x="3042072" y="3209071"/>
              <a:ext cx="256487" cy="426246"/>
            </a:xfrm>
            <a:custGeom>
              <a:avLst/>
              <a:gdLst>
                <a:gd name="T0" fmla="*/ 292 w 644"/>
                <a:gd name="T1" fmla="*/ 1055 h 1067"/>
                <a:gd name="T2" fmla="*/ 322 w 644"/>
                <a:gd name="T3" fmla="*/ 1067 h 1067"/>
                <a:gd name="T4" fmla="*/ 352 w 644"/>
                <a:gd name="T5" fmla="*/ 1055 h 1067"/>
                <a:gd name="T6" fmla="*/ 627 w 644"/>
                <a:gd name="T7" fmla="*/ 780 h 1067"/>
                <a:gd name="T8" fmla="*/ 627 w 644"/>
                <a:gd name="T9" fmla="*/ 719 h 1067"/>
                <a:gd name="T10" fmla="*/ 566 w 644"/>
                <a:gd name="T11" fmla="*/ 719 h 1067"/>
                <a:gd name="T12" fmla="*/ 365 w 644"/>
                <a:gd name="T13" fmla="*/ 920 h 1067"/>
                <a:gd name="T14" fmla="*/ 365 w 644"/>
                <a:gd name="T15" fmla="*/ 43 h 1067"/>
                <a:gd name="T16" fmla="*/ 322 w 644"/>
                <a:gd name="T17" fmla="*/ 0 h 1067"/>
                <a:gd name="T18" fmla="*/ 279 w 644"/>
                <a:gd name="T19" fmla="*/ 43 h 1067"/>
                <a:gd name="T20" fmla="*/ 279 w 644"/>
                <a:gd name="T21" fmla="*/ 920 h 1067"/>
                <a:gd name="T22" fmla="*/ 78 w 644"/>
                <a:gd name="T23" fmla="*/ 719 h 1067"/>
                <a:gd name="T24" fmla="*/ 17 w 644"/>
                <a:gd name="T25" fmla="*/ 719 h 1067"/>
                <a:gd name="T26" fmla="*/ 17 w 644"/>
                <a:gd name="T27" fmla="*/ 780 h 1067"/>
                <a:gd name="T28" fmla="*/ 292 w 644"/>
                <a:gd name="T29" fmla="*/ 1055 h 1067"/>
                <a:gd name="T30" fmla="*/ 292 w 644"/>
                <a:gd name="T31" fmla="*/ 1055 h 1067"/>
                <a:gd name="T32" fmla="*/ 292 w 644"/>
                <a:gd name="T33" fmla="*/ 1055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4" h="1067">
                  <a:moveTo>
                    <a:pt x="292" y="1055"/>
                  </a:moveTo>
                  <a:cubicBezTo>
                    <a:pt x="300" y="1063"/>
                    <a:pt x="311" y="1067"/>
                    <a:pt x="322" y="1067"/>
                  </a:cubicBezTo>
                  <a:cubicBezTo>
                    <a:pt x="333" y="1067"/>
                    <a:pt x="344" y="1063"/>
                    <a:pt x="352" y="1055"/>
                  </a:cubicBezTo>
                  <a:cubicBezTo>
                    <a:pt x="627" y="780"/>
                    <a:pt x="627" y="780"/>
                    <a:pt x="627" y="780"/>
                  </a:cubicBezTo>
                  <a:cubicBezTo>
                    <a:pt x="644" y="763"/>
                    <a:pt x="644" y="736"/>
                    <a:pt x="627" y="719"/>
                  </a:cubicBezTo>
                  <a:cubicBezTo>
                    <a:pt x="610" y="702"/>
                    <a:pt x="583" y="702"/>
                    <a:pt x="566" y="719"/>
                  </a:cubicBezTo>
                  <a:cubicBezTo>
                    <a:pt x="365" y="920"/>
                    <a:pt x="365" y="920"/>
                    <a:pt x="365" y="920"/>
                  </a:cubicBezTo>
                  <a:cubicBezTo>
                    <a:pt x="365" y="43"/>
                    <a:pt x="365" y="43"/>
                    <a:pt x="365" y="43"/>
                  </a:cubicBezTo>
                  <a:cubicBezTo>
                    <a:pt x="365" y="19"/>
                    <a:pt x="346" y="0"/>
                    <a:pt x="322" y="0"/>
                  </a:cubicBezTo>
                  <a:cubicBezTo>
                    <a:pt x="298" y="0"/>
                    <a:pt x="279" y="19"/>
                    <a:pt x="279" y="43"/>
                  </a:cubicBezTo>
                  <a:cubicBezTo>
                    <a:pt x="279" y="920"/>
                    <a:pt x="279" y="920"/>
                    <a:pt x="279" y="920"/>
                  </a:cubicBezTo>
                  <a:cubicBezTo>
                    <a:pt x="78" y="719"/>
                    <a:pt x="78" y="719"/>
                    <a:pt x="78" y="719"/>
                  </a:cubicBezTo>
                  <a:cubicBezTo>
                    <a:pt x="61" y="702"/>
                    <a:pt x="34" y="702"/>
                    <a:pt x="17" y="719"/>
                  </a:cubicBezTo>
                  <a:cubicBezTo>
                    <a:pt x="0" y="736"/>
                    <a:pt x="0" y="763"/>
                    <a:pt x="17" y="780"/>
                  </a:cubicBezTo>
                  <a:lnTo>
                    <a:pt x="292" y="1055"/>
                  </a:lnTo>
                  <a:close/>
                  <a:moveTo>
                    <a:pt x="292" y="1055"/>
                  </a:moveTo>
                  <a:cubicBezTo>
                    <a:pt x="292" y="1055"/>
                    <a:pt x="292" y="1055"/>
                    <a:pt x="292" y="1055"/>
                  </a:cubicBezTo>
                </a:path>
              </a:pathLst>
            </a:custGeom>
            <a:solidFill>
              <a:srgbClr val="012F8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F403E"/>
                </a:solidFill>
              </a:endParaRPr>
            </a:p>
          </p:txBody>
        </p:sp>
        <p:sp>
          <p:nvSpPr>
            <p:cNvPr id="2" name="椭圆 1"/>
            <p:cNvSpPr/>
            <p:nvPr/>
          </p:nvSpPr>
          <p:spPr>
            <a:xfrm>
              <a:off x="1329111" y="1666368"/>
              <a:ext cx="3682405" cy="3682404"/>
            </a:xfrm>
            <a:prstGeom prst="ellipse">
              <a:avLst/>
            </a:prstGeom>
            <a:noFill/>
            <a:ln w="317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F403E"/>
                </a:solidFill>
              </a:endParaRPr>
            </a:p>
          </p:txBody>
        </p:sp>
        <p:sp>
          <p:nvSpPr>
            <p:cNvPr id="4" name="任意多边形: 形状 3"/>
            <p:cNvSpPr/>
            <p:nvPr/>
          </p:nvSpPr>
          <p:spPr>
            <a:xfrm>
              <a:off x="2556396" y="1012711"/>
              <a:ext cx="1227836" cy="1227836"/>
            </a:xfrm>
            <a:custGeom>
              <a:avLst/>
              <a:gdLst>
                <a:gd name="connsiteX0" fmla="*/ 0 w 911051"/>
                <a:gd name="connsiteY0" fmla="*/ 455526 h 911051"/>
                <a:gd name="connsiteX1" fmla="*/ 455526 w 911051"/>
                <a:gd name="connsiteY1" fmla="*/ 0 h 911051"/>
                <a:gd name="connsiteX2" fmla="*/ 911052 w 911051"/>
                <a:gd name="connsiteY2" fmla="*/ 455526 h 911051"/>
                <a:gd name="connsiteX3" fmla="*/ 455526 w 911051"/>
                <a:gd name="connsiteY3" fmla="*/ 911052 h 911051"/>
                <a:gd name="connsiteX4" fmla="*/ 0 w 911051"/>
                <a:gd name="connsiteY4" fmla="*/ 455526 h 911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051" h="911051">
                  <a:moveTo>
                    <a:pt x="0" y="455526"/>
                  </a:moveTo>
                  <a:cubicBezTo>
                    <a:pt x="0" y="203946"/>
                    <a:pt x="203946" y="0"/>
                    <a:pt x="455526" y="0"/>
                  </a:cubicBezTo>
                  <a:cubicBezTo>
                    <a:pt x="707106" y="0"/>
                    <a:pt x="911052" y="203946"/>
                    <a:pt x="911052" y="455526"/>
                  </a:cubicBezTo>
                  <a:cubicBezTo>
                    <a:pt x="911052" y="707106"/>
                    <a:pt x="707106" y="911052"/>
                    <a:pt x="455526" y="911052"/>
                  </a:cubicBezTo>
                  <a:cubicBezTo>
                    <a:pt x="203946" y="911052"/>
                    <a:pt x="0" y="707106"/>
                    <a:pt x="0" y="455526"/>
                  </a:cubicBezTo>
                  <a:close/>
                </a:path>
              </a:pathLst>
            </a:custGeom>
            <a:solidFill>
              <a:srgbClr val="F9FAFB"/>
            </a:solidFill>
            <a:ln w="25400">
              <a:noFill/>
            </a:ln>
            <a:effectLst>
              <a:outerShdw blurRad="127000" sx="101000" sy="101000" algn="ctr" rotWithShape="0">
                <a:srgbClr val="969F98">
                  <a:alpha val="40000"/>
                </a:srgb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820" tIns="158820" rIns="158820" bIns="15882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3F403E"/>
                </a:solidFill>
              </a:endParaRPr>
            </a:p>
          </p:txBody>
        </p:sp>
        <p:sp>
          <p:nvSpPr>
            <p:cNvPr id="5" name="任意多边形: 形状 4"/>
            <p:cNvSpPr/>
            <p:nvPr/>
          </p:nvSpPr>
          <p:spPr>
            <a:xfrm>
              <a:off x="4417469" y="2873782"/>
              <a:ext cx="1227836" cy="1227836"/>
            </a:xfrm>
            <a:custGeom>
              <a:avLst/>
              <a:gdLst>
                <a:gd name="connsiteX0" fmla="*/ 0 w 911051"/>
                <a:gd name="connsiteY0" fmla="*/ 455526 h 911051"/>
                <a:gd name="connsiteX1" fmla="*/ 455526 w 911051"/>
                <a:gd name="connsiteY1" fmla="*/ 0 h 911051"/>
                <a:gd name="connsiteX2" fmla="*/ 911052 w 911051"/>
                <a:gd name="connsiteY2" fmla="*/ 455526 h 911051"/>
                <a:gd name="connsiteX3" fmla="*/ 455526 w 911051"/>
                <a:gd name="connsiteY3" fmla="*/ 911052 h 911051"/>
                <a:gd name="connsiteX4" fmla="*/ 0 w 911051"/>
                <a:gd name="connsiteY4" fmla="*/ 455526 h 911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051" h="911051">
                  <a:moveTo>
                    <a:pt x="0" y="455526"/>
                  </a:moveTo>
                  <a:cubicBezTo>
                    <a:pt x="0" y="203946"/>
                    <a:pt x="203946" y="0"/>
                    <a:pt x="455526" y="0"/>
                  </a:cubicBezTo>
                  <a:cubicBezTo>
                    <a:pt x="707106" y="0"/>
                    <a:pt x="911052" y="203946"/>
                    <a:pt x="911052" y="455526"/>
                  </a:cubicBezTo>
                  <a:cubicBezTo>
                    <a:pt x="911052" y="707106"/>
                    <a:pt x="707106" y="911052"/>
                    <a:pt x="455526" y="911052"/>
                  </a:cubicBezTo>
                  <a:cubicBezTo>
                    <a:pt x="203946" y="911052"/>
                    <a:pt x="0" y="707106"/>
                    <a:pt x="0" y="455526"/>
                  </a:cubicBezTo>
                  <a:close/>
                </a:path>
              </a:pathLst>
            </a:custGeom>
            <a:solidFill>
              <a:srgbClr val="F9FAFB"/>
            </a:solidFill>
            <a:ln w="25400">
              <a:noFill/>
            </a:ln>
            <a:effectLst>
              <a:outerShdw blurRad="127000" sx="101000" sy="101000" algn="ctr" rotWithShape="0">
                <a:srgbClr val="969F98">
                  <a:alpha val="40000"/>
                </a:srgb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820" tIns="158820" rIns="158820" bIns="15882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3F403E"/>
                </a:solidFill>
              </a:endParaRPr>
            </a:p>
          </p:txBody>
        </p:sp>
        <p:sp>
          <p:nvSpPr>
            <p:cNvPr id="6" name="任意多边形: 形状 5"/>
            <p:cNvSpPr/>
            <p:nvPr/>
          </p:nvSpPr>
          <p:spPr>
            <a:xfrm>
              <a:off x="2556396" y="4734855"/>
              <a:ext cx="1227836" cy="1227836"/>
            </a:xfrm>
            <a:custGeom>
              <a:avLst/>
              <a:gdLst>
                <a:gd name="connsiteX0" fmla="*/ 0 w 911051"/>
                <a:gd name="connsiteY0" fmla="*/ 455526 h 911051"/>
                <a:gd name="connsiteX1" fmla="*/ 455526 w 911051"/>
                <a:gd name="connsiteY1" fmla="*/ 0 h 911051"/>
                <a:gd name="connsiteX2" fmla="*/ 911052 w 911051"/>
                <a:gd name="connsiteY2" fmla="*/ 455526 h 911051"/>
                <a:gd name="connsiteX3" fmla="*/ 455526 w 911051"/>
                <a:gd name="connsiteY3" fmla="*/ 911052 h 911051"/>
                <a:gd name="connsiteX4" fmla="*/ 0 w 911051"/>
                <a:gd name="connsiteY4" fmla="*/ 455526 h 911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051" h="911051">
                  <a:moveTo>
                    <a:pt x="0" y="455526"/>
                  </a:moveTo>
                  <a:cubicBezTo>
                    <a:pt x="0" y="203946"/>
                    <a:pt x="203946" y="0"/>
                    <a:pt x="455526" y="0"/>
                  </a:cubicBezTo>
                  <a:cubicBezTo>
                    <a:pt x="707106" y="0"/>
                    <a:pt x="911052" y="203946"/>
                    <a:pt x="911052" y="455526"/>
                  </a:cubicBezTo>
                  <a:cubicBezTo>
                    <a:pt x="911052" y="707106"/>
                    <a:pt x="707106" y="911052"/>
                    <a:pt x="455526" y="911052"/>
                  </a:cubicBezTo>
                  <a:cubicBezTo>
                    <a:pt x="203946" y="911052"/>
                    <a:pt x="0" y="707106"/>
                    <a:pt x="0" y="455526"/>
                  </a:cubicBezTo>
                  <a:close/>
                </a:path>
              </a:pathLst>
            </a:custGeom>
            <a:solidFill>
              <a:srgbClr val="F9FAFB"/>
            </a:solidFill>
            <a:ln w="25400">
              <a:noFill/>
            </a:ln>
            <a:effectLst>
              <a:outerShdw blurRad="127000" sx="101000" sy="101000" algn="ctr" rotWithShape="0">
                <a:srgbClr val="969F98">
                  <a:alpha val="40000"/>
                </a:srgb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820" tIns="158820" rIns="158820" bIns="15882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3F403E"/>
                </a:solidFill>
              </a:endParaRPr>
            </a:p>
          </p:txBody>
        </p:sp>
        <p:sp>
          <p:nvSpPr>
            <p:cNvPr id="7" name="任意多边形: 形状 6"/>
            <p:cNvSpPr/>
            <p:nvPr/>
          </p:nvSpPr>
          <p:spPr>
            <a:xfrm>
              <a:off x="695325" y="2873782"/>
              <a:ext cx="1227836" cy="1227836"/>
            </a:xfrm>
            <a:custGeom>
              <a:avLst/>
              <a:gdLst>
                <a:gd name="connsiteX0" fmla="*/ 0 w 911051"/>
                <a:gd name="connsiteY0" fmla="*/ 455526 h 911051"/>
                <a:gd name="connsiteX1" fmla="*/ 455526 w 911051"/>
                <a:gd name="connsiteY1" fmla="*/ 0 h 911051"/>
                <a:gd name="connsiteX2" fmla="*/ 911052 w 911051"/>
                <a:gd name="connsiteY2" fmla="*/ 455526 h 911051"/>
                <a:gd name="connsiteX3" fmla="*/ 455526 w 911051"/>
                <a:gd name="connsiteY3" fmla="*/ 911052 h 911051"/>
                <a:gd name="connsiteX4" fmla="*/ 0 w 911051"/>
                <a:gd name="connsiteY4" fmla="*/ 455526 h 911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051" h="911051">
                  <a:moveTo>
                    <a:pt x="0" y="455526"/>
                  </a:moveTo>
                  <a:cubicBezTo>
                    <a:pt x="0" y="203946"/>
                    <a:pt x="203946" y="0"/>
                    <a:pt x="455526" y="0"/>
                  </a:cubicBezTo>
                  <a:cubicBezTo>
                    <a:pt x="707106" y="0"/>
                    <a:pt x="911052" y="203946"/>
                    <a:pt x="911052" y="455526"/>
                  </a:cubicBezTo>
                  <a:cubicBezTo>
                    <a:pt x="911052" y="707106"/>
                    <a:pt x="707106" y="911052"/>
                    <a:pt x="455526" y="911052"/>
                  </a:cubicBezTo>
                  <a:cubicBezTo>
                    <a:pt x="203946" y="911052"/>
                    <a:pt x="0" y="707106"/>
                    <a:pt x="0" y="455526"/>
                  </a:cubicBezTo>
                  <a:close/>
                </a:path>
              </a:pathLst>
            </a:custGeom>
            <a:solidFill>
              <a:srgbClr val="F9FAFB"/>
            </a:solidFill>
            <a:ln w="25400">
              <a:noFill/>
            </a:ln>
            <a:effectLst>
              <a:outerShdw blurRad="127000" sx="101000" sy="101000" algn="ctr" rotWithShape="0">
                <a:srgbClr val="969F98">
                  <a:alpha val="40000"/>
                </a:srgb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8820" tIns="158820" rIns="158820" bIns="15882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rgbClr val="3F403E"/>
                </a:solidFill>
              </a:endParaRPr>
            </a:p>
          </p:txBody>
        </p:sp>
        <p:grpSp>
          <p:nvGrpSpPr>
            <p:cNvPr id="8" name="Group 47"/>
            <p:cNvGrpSpPr>
              <a:grpSpLocks noChangeAspect="1"/>
            </p:cNvGrpSpPr>
            <p:nvPr/>
          </p:nvGrpSpPr>
          <p:grpSpPr bwMode="auto">
            <a:xfrm>
              <a:off x="2947933" y="1349268"/>
              <a:ext cx="444762" cy="554721"/>
              <a:chOff x="4142" y="402"/>
              <a:chExt cx="271" cy="338"/>
            </a:xfrm>
            <a:solidFill>
              <a:srgbClr val="3F403E"/>
            </a:solidFill>
            <a:effectLst>
              <a:outerShdw blurRad="127000" sx="101000" sy="101000" algn="ctr" rotWithShape="0">
                <a:schemeClr val="bg1">
                  <a:alpha val="40000"/>
                </a:schemeClr>
              </a:outerShdw>
            </a:effectLst>
          </p:grpSpPr>
          <p:sp>
            <p:nvSpPr>
              <p:cNvPr id="9" name="Freeform 48"/>
              <p:cNvSpPr>
                <a:spLocks noEditPoints="1"/>
              </p:cNvSpPr>
              <p:nvPr/>
            </p:nvSpPr>
            <p:spPr bwMode="auto">
              <a:xfrm>
                <a:off x="4142" y="461"/>
                <a:ext cx="211" cy="279"/>
              </a:xfrm>
              <a:custGeom>
                <a:avLst/>
                <a:gdLst>
                  <a:gd name="T0" fmla="*/ 850 w 973"/>
                  <a:gd name="T1" fmla="*/ 0 h 1290"/>
                  <a:gd name="T2" fmla="*/ 124 w 973"/>
                  <a:gd name="T3" fmla="*/ 0 h 1290"/>
                  <a:gd name="T4" fmla="*/ 0 w 973"/>
                  <a:gd name="T5" fmla="*/ 124 h 1290"/>
                  <a:gd name="T6" fmla="*/ 0 w 973"/>
                  <a:gd name="T7" fmla="*/ 1166 h 1290"/>
                  <a:gd name="T8" fmla="*/ 124 w 973"/>
                  <a:gd name="T9" fmla="*/ 1290 h 1290"/>
                  <a:gd name="T10" fmla="*/ 850 w 973"/>
                  <a:gd name="T11" fmla="*/ 1290 h 1290"/>
                  <a:gd name="T12" fmla="*/ 973 w 973"/>
                  <a:gd name="T13" fmla="*/ 1166 h 1290"/>
                  <a:gd name="T14" fmla="*/ 973 w 973"/>
                  <a:gd name="T15" fmla="*/ 124 h 1290"/>
                  <a:gd name="T16" fmla="*/ 850 w 973"/>
                  <a:gd name="T17" fmla="*/ 0 h 1290"/>
                  <a:gd name="T18" fmla="*/ 887 w 973"/>
                  <a:gd name="T19" fmla="*/ 1166 h 1290"/>
                  <a:gd name="T20" fmla="*/ 850 w 973"/>
                  <a:gd name="T21" fmla="*/ 1203 h 1290"/>
                  <a:gd name="T22" fmla="*/ 123 w 973"/>
                  <a:gd name="T23" fmla="*/ 1203 h 1290"/>
                  <a:gd name="T24" fmla="*/ 86 w 973"/>
                  <a:gd name="T25" fmla="*/ 1166 h 1290"/>
                  <a:gd name="T26" fmla="*/ 86 w 973"/>
                  <a:gd name="T27" fmla="*/ 124 h 1290"/>
                  <a:gd name="T28" fmla="*/ 123 w 973"/>
                  <a:gd name="T29" fmla="*/ 87 h 1290"/>
                  <a:gd name="T30" fmla="*/ 850 w 973"/>
                  <a:gd name="T31" fmla="*/ 87 h 1290"/>
                  <a:gd name="T32" fmla="*/ 887 w 973"/>
                  <a:gd name="T33" fmla="*/ 124 h 1290"/>
                  <a:gd name="T34" fmla="*/ 887 w 973"/>
                  <a:gd name="T35" fmla="*/ 1166 h 1290"/>
                  <a:gd name="T36" fmla="*/ 887 w 973"/>
                  <a:gd name="T37" fmla="*/ 1166 h 1290"/>
                  <a:gd name="T38" fmla="*/ 887 w 973"/>
                  <a:gd name="T39" fmla="*/ 1166 h 1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3" h="1290">
                    <a:moveTo>
                      <a:pt x="850" y="0"/>
                    </a:moveTo>
                    <a:cubicBezTo>
                      <a:pt x="124" y="0"/>
                      <a:pt x="124" y="0"/>
                      <a:pt x="124" y="0"/>
                    </a:cubicBezTo>
                    <a:cubicBezTo>
                      <a:pt x="55" y="0"/>
                      <a:pt x="0" y="56"/>
                      <a:pt x="0" y="124"/>
                    </a:cubicBezTo>
                    <a:cubicBezTo>
                      <a:pt x="0" y="1166"/>
                      <a:pt x="0" y="1166"/>
                      <a:pt x="0" y="1166"/>
                    </a:cubicBezTo>
                    <a:cubicBezTo>
                      <a:pt x="0" y="1234"/>
                      <a:pt x="55" y="1290"/>
                      <a:pt x="124" y="1290"/>
                    </a:cubicBezTo>
                    <a:cubicBezTo>
                      <a:pt x="850" y="1290"/>
                      <a:pt x="850" y="1290"/>
                      <a:pt x="850" y="1290"/>
                    </a:cubicBezTo>
                    <a:cubicBezTo>
                      <a:pt x="918" y="1290"/>
                      <a:pt x="973" y="1234"/>
                      <a:pt x="973" y="1166"/>
                    </a:cubicBezTo>
                    <a:cubicBezTo>
                      <a:pt x="973" y="124"/>
                      <a:pt x="973" y="124"/>
                      <a:pt x="973" y="124"/>
                    </a:cubicBezTo>
                    <a:cubicBezTo>
                      <a:pt x="973" y="56"/>
                      <a:pt x="918" y="0"/>
                      <a:pt x="850" y="0"/>
                    </a:cubicBezTo>
                    <a:close/>
                    <a:moveTo>
                      <a:pt x="887" y="1166"/>
                    </a:moveTo>
                    <a:cubicBezTo>
                      <a:pt x="887" y="1186"/>
                      <a:pt x="870" y="1203"/>
                      <a:pt x="850" y="1203"/>
                    </a:cubicBezTo>
                    <a:cubicBezTo>
                      <a:pt x="123" y="1203"/>
                      <a:pt x="123" y="1203"/>
                      <a:pt x="123" y="1203"/>
                    </a:cubicBezTo>
                    <a:cubicBezTo>
                      <a:pt x="103" y="1203"/>
                      <a:pt x="86" y="1186"/>
                      <a:pt x="86" y="1166"/>
                    </a:cubicBezTo>
                    <a:cubicBezTo>
                      <a:pt x="86" y="124"/>
                      <a:pt x="86" y="124"/>
                      <a:pt x="86" y="124"/>
                    </a:cubicBezTo>
                    <a:cubicBezTo>
                      <a:pt x="86" y="103"/>
                      <a:pt x="103" y="87"/>
                      <a:pt x="123" y="87"/>
                    </a:cubicBezTo>
                    <a:cubicBezTo>
                      <a:pt x="850" y="87"/>
                      <a:pt x="850" y="87"/>
                      <a:pt x="850" y="87"/>
                    </a:cubicBezTo>
                    <a:cubicBezTo>
                      <a:pt x="870" y="87"/>
                      <a:pt x="887" y="103"/>
                      <a:pt x="887" y="124"/>
                    </a:cubicBezTo>
                    <a:lnTo>
                      <a:pt x="887" y="1166"/>
                    </a:lnTo>
                    <a:close/>
                    <a:moveTo>
                      <a:pt x="887" y="1166"/>
                    </a:moveTo>
                    <a:cubicBezTo>
                      <a:pt x="887" y="1166"/>
                      <a:pt x="887" y="1166"/>
                      <a:pt x="887" y="116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F403E"/>
                  </a:solidFill>
                </a:endParaRPr>
              </a:p>
            </p:txBody>
          </p:sp>
          <p:sp>
            <p:nvSpPr>
              <p:cNvPr id="10" name="Freeform 49"/>
              <p:cNvSpPr>
                <a:spLocks noEditPoints="1"/>
              </p:cNvSpPr>
              <p:nvPr/>
            </p:nvSpPr>
            <p:spPr bwMode="auto">
              <a:xfrm>
                <a:off x="4202" y="402"/>
                <a:ext cx="211" cy="279"/>
              </a:xfrm>
              <a:custGeom>
                <a:avLst/>
                <a:gdLst>
                  <a:gd name="T0" fmla="*/ 850 w 973"/>
                  <a:gd name="T1" fmla="*/ 0 h 1289"/>
                  <a:gd name="T2" fmla="*/ 123 w 973"/>
                  <a:gd name="T3" fmla="*/ 0 h 1289"/>
                  <a:gd name="T4" fmla="*/ 0 w 973"/>
                  <a:gd name="T5" fmla="*/ 124 h 1289"/>
                  <a:gd name="T6" fmla="*/ 43 w 973"/>
                  <a:gd name="T7" fmla="*/ 167 h 1289"/>
                  <a:gd name="T8" fmla="*/ 86 w 973"/>
                  <a:gd name="T9" fmla="*/ 124 h 1289"/>
                  <a:gd name="T10" fmla="*/ 123 w 973"/>
                  <a:gd name="T11" fmla="*/ 86 h 1289"/>
                  <a:gd name="T12" fmla="*/ 850 w 973"/>
                  <a:gd name="T13" fmla="*/ 86 h 1289"/>
                  <a:gd name="T14" fmla="*/ 887 w 973"/>
                  <a:gd name="T15" fmla="*/ 124 h 1289"/>
                  <a:gd name="T16" fmla="*/ 887 w 973"/>
                  <a:gd name="T17" fmla="*/ 1166 h 1289"/>
                  <a:gd name="T18" fmla="*/ 850 w 973"/>
                  <a:gd name="T19" fmla="*/ 1203 h 1289"/>
                  <a:gd name="T20" fmla="*/ 806 w 973"/>
                  <a:gd name="T21" fmla="*/ 1246 h 1289"/>
                  <a:gd name="T22" fmla="*/ 850 w 973"/>
                  <a:gd name="T23" fmla="*/ 1289 h 1289"/>
                  <a:gd name="T24" fmla="*/ 973 w 973"/>
                  <a:gd name="T25" fmla="*/ 1166 h 1289"/>
                  <a:gd name="T26" fmla="*/ 973 w 973"/>
                  <a:gd name="T27" fmla="*/ 124 h 1289"/>
                  <a:gd name="T28" fmla="*/ 850 w 973"/>
                  <a:gd name="T29" fmla="*/ 0 h 1289"/>
                  <a:gd name="T30" fmla="*/ 850 w 973"/>
                  <a:gd name="T31" fmla="*/ 0 h 1289"/>
                  <a:gd name="T32" fmla="*/ 850 w 973"/>
                  <a:gd name="T33" fmla="*/ 0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3" h="1289">
                    <a:moveTo>
                      <a:pt x="850" y="0"/>
                    </a:moveTo>
                    <a:cubicBezTo>
                      <a:pt x="123" y="0"/>
                      <a:pt x="123" y="0"/>
                      <a:pt x="123" y="0"/>
                    </a:cubicBezTo>
                    <a:cubicBezTo>
                      <a:pt x="55" y="0"/>
                      <a:pt x="0" y="55"/>
                      <a:pt x="0" y="124"/>
                    </a:cubicBezTo>
                    <a:cubicBezTo>
                      <a:pt x="0" y="148"/>
                      <a:pt x="19" y="167"/>
                      <a:pt x="43" y="167"/>
                    </a:cubicBezTo>
                    <a:cubicBezTo>
                      <a:pt x="67" y="167"/>
                      <a:pt x="86" y="148"/>
                      <a:pt x="86" y="124"/>
                    </a:cubicBezTo>
                    <a:cubicBezTo>
                      <a:pt x="86" y="103"/>
                      <a:pt x="103" y="86"/>
                      <a:pt x="123" y="86"/>
                    </a:cubicBezTo>
                    <a:cubicBezTo>
                      <a:pt x="850" y="86"/>
                      <a:pt x="850" y="86"/>
                      <a:pt x="850" y="86"/>
                    </a:cubicBezTo>
                    <a:cubicBezTo>
                      <a:pt x="870" y="86"/>
                      <a:pt x="887" y="103"/>
                      <a:pt x="887" y="124"/>
                    </a:cubicBezTo>
                    <a:cubicBezTo>
                      <a:pt x="887" y="1166"/>
                      <a:pt x="887" y="1166"/>
                      <a:pt x="887" y="1166"/>
                    </a:cubicBezTo>
                    <a:cubicBezTo>
                      <a:pt x="887" y="1186"/>
                      <a:pt x="870" y="1203"/>
                      <a:pt x="850" y="1203"/>
                    </a:cubicBezTo>
                    <a:cubicBezTo>
                      <a:pt x="826" y="1203"/>
                      <a:pt x="806" y="1222"/>
                      <a:pt x="806" y="1246"/>
                    </a:cubicBezTo>
                    <a:cubicBezTo>
                      <a:pt x="806" y="1270"/>
                      <a:pt x="826" y="1289"/>
                      <a:pt x="850" y="1289"/>
                    </a:cubicBezTo>
                    <a:cubicBezTo>
                      <a:pt x="918" y="1289"/>
                      <a:pt x="973" y="1234"/>
                      <a:pt x="973" y="1166"/>
                    </a:cubicBezTo>
                    <a:cubicBezTo>
                      <a:pt x="973" y="124"/>
                      <a:pt x="973" y="124"/>
                      <a:pt x="973" y="124"/>
                    </a:cubicBezTo>
                    <a:cubicBezTo>
                      <a:pt x="973" y="55"/>
                      <a:pt x="918" y="0"/>
                      <a:pt x="850" y="0"/>
                    </a:cubicBezTo>
                    <a:close/>
                    <a:moveTo>
                      <a:pt x="850" y="0"/>
                    </a:moveTo>
                    <a:cubicBezTo>
                      <a:pt x="850" y="0"/>
                      <a:pt x="850" y="0"/>
                      <a:pt x="85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F403E"/>
                  </a:solidFill>
                </a:endParaRPr>
              </a:p>
            </p:txBody>
          </p:sp>
        </p:grpSp>
        <p:sp>
          <p:nvSpPr>
            <p:cNvPr id="14" name="Freeform 121"/>
            <p:cNvSpPr>
              <a:spLocks noEditPoints="1"/>
            </p:cNvSpPr>
            <p:nvPr/>
          </p:nvSpPr>
          <p:spPr bwMode="auto">
            <a:xfrm>
              <a:off x="2912647" y="5092747"/>
              <a:ext cx="515334" cy="512050"/>
            </a:xfrm>
            <a:custGeom>
              <a:avLst/>
              <a:gdLst>
                <a:gd name="T0" fmla="*/ 1430 w 1447"/>
                <a:gd name="T1" fmla="*/ 1369 h 1443"/>
                <a:gd name="T2" fmla="*/ 1080 w 1447"/>
                <a:gd name="T3" fmla="*/ 1019 h 1443"/>
                <a:gd name="T4" fmla="*/ 1231 w 1447"/>
                <a:gd name="T5" fmla="*/ 615 h 1443"/>
                <a:gd name="T6" fmla="*/ 615 w 1447"/>
                <a:gd name="T7" fmla="*/ 0 h 1443"/>
                <a:gd name="T8" fmla="*/ 0 w 1447"/>
                <a:gd name="T9" fmla="*/ 615 h 1443"/>
                <a:gd name="T10" fmla="*/ 615 w 1447"/>
                <a:gd name="T11" fmla="*/ 1230 h 1443"/>
                <a:gd name="T12" fmla="*/ 1019 w 1447"/>
                <a:gd name="T13" fmla="*/ 1079 h 1443"/>
                <a:gd name="T14" fmla="*/ 1370 w 1447"/>
                <a:gd name="T15" fmla="*/ 1430 h 1443"/>
                <a:gd name="T16" fmla="*/ 1400 w 1447"/>
                <a:gd name="T17" fmla="*/ 1443 h 1443"/>
                <a:gd name="T18" fmla="*/ 1430 w 1447"/>
                <a:gd name="T19" fmla="*/ 1430 h 1443"/>
                <a:gd name="T20" fmla="*/ 1430 w 1447"/>
                <a:gd name="T21" fmla="*/ 1369 h 1443"/>
                <a:gd name="T22" fmla="*/ 86 w 1447"/>
                <a:gd name="T23" fmla="*/ 615 h 1443"/>
                <a:gd name="T24" fmla="*/ 615 w 1447"/>
                <a:gd name="T25" fmla="*/ 86 h 1443"/>
                <a:gd name="T26" fmla="*/ 1144 w 1447"/>
                <a:gd name="T27" fmla="*/ 615 h 1443"/>
                <a:gd name="T28" fmla="*/ 615 w 1447"/>
                <a:gd name="T29" fmla="*/ 1144 h 1443"/>
                <a:gd name="T30" fmla="*/ 86 w 1447"/>
                <a:gd name="T31" fmla="*/ 615 h 1443"/>
                <a:gd name="T32" fmla="*/ 86 w 1447"/>
                <a:gd name="T33" fmla="*/ 615 h 1443"/>
                <a:gd name="T34" fmla="*/ 86 w 1447"/>
                <a:gd name="T35" fmla="*/ 615 h 1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7" h="1443">
                  <a:moveTo>
                    <a:pt x="1430" y="1369"/>
                  </a:moveTo>
                  <a:cubicBezTo>
                    <a:pt x="1080" y="1019"/>
                    <a:pt x="1080" y="1019"/>
                    <a:pt x="1080" y="1019"/>
                  </a:cubicBezTo>
                  <a:cubicBezTo>
                    <a:pt x="1174" y="910"/>
                    <a:pt x="1231" y="769"/>
                    <a:pt x="1231" y="615"/>
                  </a:cubicBezTo>
                  <a:cubicBezTo>
                    <a:pt x="1231" y="275"/>
                    <a:pt x="955" y="0"/>
                    <a:pt x="615" y="0"/>
                  </a:cubicBezTo>
                  <a:cubicBezTo>
                    <a:pt x="276" y="0"/>
                    <a:pt x="0" y="276"/>
                    <a:pt x="0" y="615"/>
                  </a:cubicBezTo>
                  <a:cubicBezTo>
                    <a:pt x="0" y="954"/>
                    <a:pt x="276" y="1230"/>
                    <a:pt x="615" y="1230"/>
                  </a:cubicBezTo>
                  <a:cubicBezTo>
                    <a:pt x="770" y="1230"/>
                    <a:pt x="911" y="1173"/>
                    <a:pt x="1019" y="1079"/>
                  </a:cubicBezTo>
                  <a:cubicBezTo>
                    <a:pt x="1370" y="1430"/>
                    <a:pt x="1370" y="1430"/>
                    <a:pt x="1370" y="1430"/>
                  </a:cubicBezTo>
                  <a:cubicBezTo>
                    <a:pt x="1378" y="1438"/>
                    <a:pt x="1389" y="1443"/>
                    <a:pt x="1400" y="1443"/>
                  </a:cubicBezTo>
                  <a:cubicBezTo>
                    <a:pt x="1411" y="1443"/>
                    <a:pt x="1422" y="1439"/>
                    <a:pt x="1430" y="1430"/>
                  </a:cubicBezTo>
                  <a:cubicBezTo>
                    <a:pt x="1447" y="1413"/>
                    <a:pt x="1447" y="1386"/>
                    <a:pt x="1430" y="1369"/>
                  </a:cubicBezTo>
                  <a:close/>
                  <a:moveTo>
                    <a:pt x="86" y="615"/>
                  </a:moveTo>
                  <a:cubicBezTo>
                    <a:pt x="86" y="323"/>
                    <a:pt x="324" y="86"/>
                    <a:pt x="615" y="86"/>
                  </a:cubicBezTo>
                  <a:cubicBezTo>
                    <a:pt x="907" y="86"/>
                    <a:pt x="1144" y="323"/>
                    <a:pt x="1144" y="615"/>
                  </a:cubicBezTo>
                  <a:cubicBezTo>
                    <a:pt x="1144" y="907"/>
                    <a:pt x="907" y="1144"/>
                    <a:pt x="615" y="1144"/>
                  </a:cubicBezTo>
                  <a:cubicBezTo>
                    <a:pt x="324" y="1144"/>
                    <a:pt x="86" y="907"/>
                    <a:pt x="86" y="615"/>
                  </a:cubicBezTo>
                  <a:close/>
                  <a:moveTo>
                    <a:pt x="86" y="615"/>
                  </a:moveTo>
                  <a:cubicBezTo>
                    <a:pt x="86" y="615"/>
                    <a:pt x="86" y="615"/>
                    <a:pt x="86" y="615"/>
                  </a:cubicBezTo>
                </a:path>
              </a:pathLst>
            </a:custGeom>
            <a:solidFill>
              <a:srgbClr val="3F403E"/>
            </a:solidFill>
            <a:ln>
              <a:noFill/>
            </a:ln>
            <a:effectLst>
              <a:outerShdw blurRad="127000" sx="101000" sy="101000" algn="ctr" rotWithShape="0">
                <a:schemeClr val="bg1">
                  <a:alpha val="40000"/>
                </a:schemeClr>
              </a:outerShdw>
            </a:effectLst>
          </p:spPr>
          <p:txBody>
            <a:bodyPr vert="horz" wrap="square" lIns="91440" tIns="45720" rIns="91440" bIns="45720" numCol="1" anchor="t" anchorCtr="0" compatLnSpc="1"/>
            <a:lstStyle/>
            <a:p>
              <a:endParaRPr lang="zh-CN" altLang="en-US">
                <a:solidFill>
                  <a:srgbClr val="3F403E"/>
                </a:solidFill>
              </a:endParaRPr>
            </a:p>
          </p:txBody>
        </p:sp>
        <p:grpSp>
          <p:nvGrpSpPr>
            <p:cNvPr id="15" name="Group 182"/>
            <p:cNvGrpSpPr>
              <a:grpSpLocks noChangeAspect="1"/>
            </p:cNvGrpSpPr>
            <p:nvPr/>
          </p:nvGrpSpPr>
          <p:grpSpPr bwMode="auto">
            <a:xfrm>
              <a:off x="1040088" y="3209519"/>
              <a:ext cx="538310" cy="556363"/>
              <a:chOff x="773" y="2962"/>
              <a:chExt cx="328" cy="339"/>
            </a:xfrm>
            <a:solidFill>
              <a:srgbClr val="3F403E"/>
            </a:solidFill>
            <a:effectLst>
              <a:outerShdw blurRad="127000" sx="101000" sy="101000" algn="ctr" rotWithShape="0">
                <a:schemeClr val="bg1">
                  <a:alpha val="40000"/>
                </a:schemeClr>
              </a:outerShdw>
            </a:effectLst>
          </p:grpSpPr>
          <p:sp>
            <p:nvSpPr>
              <p:cNvPr id="16" name="Freeform 183"/>
              <p:cNvSpPr>
                <a:spLocks noEditPoints="1"/>
              </p:cNvSpPr>
              <p:nvPr/>
            </p:nvSpPr>
            <p:spPr bwMode="auto">
              <a:xfrm>
                <a:off x="773" y="2962"/>
                <a:ext cx="279" cy="211"/>
              </a:xfrm>
              <a:custGeom>
                <a:avLst/>
                <a:gdLst>
                  <a:gd name="T0" fmla="*/ 333 w 1289"/>
                  <a:gd name="T1" fmla="*/ 311 h 975"/>
                  <a:gd name="T2" fmla="*/ 1145 w 1289"/>
                  <a:gd name="T3" fmla="*/ 290 h 975"/>
                  <a:gd name="T4" fmla="*/ 959 w 1289"/>
                  <a:gd name="T5" fmla="*/ 297 h 975"/>
                  <a:gd name="T6" fmla="*/ 917 w 1289"/>
                  <a:gd name="T7" fmla="*/ 342 h 975"/>
                  <a:gd name="T8" fmla="*/ 961 w 1289"/>
                  <a:gd name="T9" fmla="*/ 383 h 975"/>
                  <a:gd name="T10" fmla="*/ 962 w 1289"/>
                  <a:gd name="T11" fmla="*/ 383 h 975"/>
                  <a:gd name="T12" fmla="*/ 1248 w 1289"/>
                  <a:gd name="T13" fmla="*/ 373 h 975"/>
                  <a:gd name="T14" fmla="*/ 1289 w 1289"/>
                  <a:gd name="T15" fmla="*/ 330 h 975"/>
                  <a:gd name="T16" fmla="*/ 1289 w 1289"/>
                  <a:gd name="T17" fmla="*/ 324 h 975"/>
                  <a:gd name="T18" fmla="*/ 1279 w 1289"/>
                  <a:gd name="T19" fmla="*/ 42 h 975"/>
                  <a:gd name="T20" fmla="*/ 1234 w 1289"/>
                  <a:gd name="T21" fmla="*/ 1 h 975"/>
                  <a:gd name="T22" fmla="*/ 1192 w 1289"/>
                  <a:gd name="T23" fmla="*/ 45 h 975"/>
                  <a:gd name="T24" fmla="*/ 1199 w 1289"/>
                  <a:gd name="T25" fmla="*/ 222 h 975"/>
                  <a:gd name="T26" fmla="*/ 787 w 1289"/>
                  <a:gd name="T27" fmla="*/ 65 h 975"/>
                  <a:gd name="T28" fmla="*/ 275 w 1289"/>
                  <a:gd name="T29" fmla="*/ 247 h 975"/>
                  <a:gd name="T30" fmla="*/ 61 w 1289"/>
                  <a:gd name="T31" fmla="*/ 942 h 975"/>
                  <a:gd name="T32" fmla="*/ 103 w 1289"/>
                  <a:gd name="T33" fmla="*/ 975 h 975"/>
                  <a:gd name="T34" fmla="*/ 113 w 1289"/>
                  <a:gd name="T35" fmla="*/ 974 h 975"/>
                  <a:gd name="T36" fmla="*/ 145 w 1289"/>
                  <a:gd name="T37" fmla="*/ 922 h 975"/>
                  <a:gd name="T38" fmla="*/ 333 w 1289"/>
                  <a:gd name="T39" fmla="*/ 311 h 975"/>
                  <a:gd name="T40" fmla="*/ 333 w 1289"/>
                  <a:gd name="T41" fmla="*/ 311 h 975"/>
                  <a:gd name="T42" fmla="*/ 333 w 1289"/>
                  <a:gd name="T43" fmla="*/ 311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9" h="975">
                    <a:moveTo>
                      <a:pt x="333" y="311"/>
                    </a:moveTo>
                    <a:cubicBezTo>
                      <a:pt x="564" y="102"/>
                      <a:pt x="910" y="99"/>
                      <a:pt x="1145" y="290"/>
                    </a:cubicBezTo>
                    <a:cubicBezTo>
                      <a:pt x="959" y="297"/>
                      <a:pt x="959" y="297"/>
                      <a:pt x="959" y="297"/>
                    </a:cubicBezTo>
                    <a:cubicBezTo>
                      <a:pt x="935" y="298"/>
                      <a:pt x="916" y="318"/>
                      <a:pt x="917" y="342"/>
                    </a:cubicBezTo>
                    <a:cubicBezTo>
                      <a:pt x="918" y="365"/>
                      <a:pt x="938" y="383"/>
                      <a:pt x="961" y="383"/>
                    </a:cubicBezTo>
                    <a:cubicBezTo>
                      <a:pt x="962" y="383"/>
                      <a:pt x="962" y="383"/>
                      <a:pt x="962" y="383"/>
                    </a:cubicBezTo>
                    <a:cubicBezTo>
                      <a:pt x="1248" y="373"/>
                      <a:pt x="1248" y="373"/>
                      <a:pt x="1248" y="373"/>
                    </a:cubicBezTo>
                    <a:cubicBezTo>
                      <a:pt x="1271" y="372"/>
                      <a:pt x="1289" y="353"/>
                      <a:pt x="1289" y="330"/>
                    </a:cubicBezTo>
                    <a:cubicBezTo>
                      <a:pt x="1289" y="324"/>
                      <a:pt x="1289" y="324"/>
                      <a:pt x="1289" y="324"/>
                    </a:cubicBezTo>
                    <a:cubicBezTo>
                      <a:pt x="1279" y="42"/>
                      <a:pt x="1279" y="42"/>
                      <a:pt x="1279" y="42"/>
                    </a:cubicBezTo>
                    <a:cubicBezTo>
                      <a:pt x="1278" y="18"/>
                      <a:pt x="1258" y="0"/>
                      <a:pt x="1234" y="1"/>
                    </a:cubicBezTo>
                    <a:cubicBezTo>
                      <a:pt x="1210" y="2"/>
                      <a:pt x="1191" y="21"/>
                      <a:pt x="1192" y="45"/>
                    </a:cubicBezTo>
                    <a:cubicBezTo>
                      <a:pt x="1199" y="222"/>
                      <a:pt x="1199" y="222"/>
                      <a:pt x="1199" y="222"/>
                    </a:cubicBezTo>
                    <a:cubicBezTo>
                      <a:pt x="1083" y="127"/>
                      <a:pt x="940" y="72"/>
                      <a:pt x="787" y="65"/>
                    </a:cubicBezTo>
                    <a:cubicBezTo>
                      <a:pt x="597" y="55"/>
                      <a:pt x="415" y="120"/>
                      <a:pt x="275" y="247"/>
                    </a:cubicBezTo>
                    <a:cubicBezTo>
                      <a:pt x="82" y="422"/>
                      <a:pt x="0" y="689"/>
                      <a:pt x="61" y="942"/>
                    </a:cubicBezTo>
                    <a:cubicBezTo>
                      <a:pt x="66" y="962"/>
                      <a:pt x="83" y="975"/>
                      <a:pt x="103" y="975"/>
                    </a:cubicBezTo>
                    <a:cubicBezTo>
                      <a:pt x="107" y="975"/>
                      <a:pt x="110" y="975"/>
                      <a:pt x="113" y="974"/>
                    </a:cubicBezTo>
                    <a:cubicBezTo>
                      <a:pt x="136" y="968"/>
                      <a:pt x="151" y="945"/>
                      <a:pt x="145" y="922"/>
                    </a:cubicBezTo>
                    <a:cubicBezTo>
                      <a:pt x="91" y="699"/>
                      <a:pt x="163" y="465"/>
                      <a:pt x="333" y="311"/>
                    </a:cubicBezTo>
                    <a:close/>
                    <a:moveTo>
                      <a:pt x="333" y="311"/>
                    </a:moveTo>
                    <a:cubicBezTo>
                      <a:pt x="333" y="311"/>
                      <a:pt x="333" y="311"/>
                      <a:pt x="333" y="31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F403E"/>
                  </a:solidFill>
                </a:endParaRPr>
              </a:p>
            </p:txBody>
          </p:sp>
          <p:sp>
            <p:nvSpPr>
              <p:cNvPr id="17" name="Freeform 184"/>
              <p:cNvSpPr>
                <a:spLocks noEditPoints="1"/>
              </p:cNvSpPr>
              <p:nvPr/>
            </p:nvSpPr>
            <p:spPr bwMode="auto">
              <a:xfrm>
                <a:off x="821" y="3090"/>
                <a:ext cx="280" cy="211"/>
              </a:xfrm>
              <a:custGeom>
                <a:avLst/>
                <a:gdLst>
                  <a:gd name="T0" fmla="*/ 1235 w 1296"/>
                  <a:gd name="T1" fmla="*/ 37 h 979"/>
                  <a:gd name="T2" fmla="*/ 1183 w 1296"/>
                  <a:gd name="T3" fmla="*/ 6 h 979"/>
                  <a:gd name="T4" fmla="*/ 1151 w 1296"/>
                  <a:gd name="T5" fmla="*/ 58 h 979"/>
                  <a:gd name="T6" fmla="*/ 963 w 1296"/>
                  <a:gd name="T7" fmla="*/ 668 h 979"/>
                  <a:gd name="T8" fmla="*/ 545 w 1296"/>
                  <a:gd name="T9" fmla="*/ 829 h 979"/>
                  <a:gd name="T10" fmla="*/ 146 w 1296"/>
                  <a:gd name="T11" fmla="*/ 685 h 979"/>
                  <a:gd name="T12" fmla="*/ 334 w 1296"/>
                  <a:gd name="T13" fmla="*/ 668 h 979"/>
                  <a:gd name="T14" fmla="*/ 373 w 1296"/>
                  <a:gd name="T15" fmla="*/ 621 h 979"/>
                  <a:gd name="T16" fmla="*/ 326 w 1296"/>
                  <a:gd name="T17" fmla="*/ 582 h 979"/>
                  <a:gd name="T18" fmla="*/ 41 w 1296"/>
                  <a:gd name="T19" fmla="*/ 608 h 979"/>
                  <a:gd name="T20" fmla="*/ 2 w 1296"/>
                  <a:gd name="T21" fmla="*/ 655 h 979"/>
                  <a:gd name="T22" fmla="*/ 28 w 1296"/>
                  <a:gd name="T23" fmla="*/ 939 h 979"/>
                  <a:gd name="T24" fmla="*/ 71 w 1296"/>
                  <a:gd name="T25" fmla="*/ 979 h 979"/>
                  <a:gd name="T26" fmla="*/ 75 w 1296"/>
                  <a:gd name="T27" fmla="*/ 978 h 979"/>
                  <a:gd name="T28" fmla="*/ 114 w 1296"/>
                  <a:gd name="T29" fmla="*/ 931 h 979"/>
                  <a:gd name="T30" fmla="*/ 98 w 1296"/>
                  <a:gd name="T31" fmla="*/ 758 h 979"/>
                  <a:gd name="T32" fmla="*/ 509 w 1296"/>
                  <a:gd name="T33" fmla="*/ 915 h 979"/>
                  <a:gd name="T34" fmla="*/ 545 w 1296"/>
                  <a:gd name="T35" fmla="*/ 916 h 979"/>
                  <a:gd name="T36" fmla="*/ 1021 w 1296"/>
                  <a:gd name="T37" fmla="*/ 732 h 979"/>
                  <a:gd name="T38" fmla="*/ 1235 w 1296"/>
                  <a:gd name="T39" fmla="*/ 37 h 979"/>
                  <a:gd name="T40" fmla="*/ 1235 w 1296"/>
                  <a:gd name="T41" fmla="*/ 37 h 979"/>
                  <a:gd name="T42" fmla="*/ 1235 w 1296"/>
                  <a:gd name="T43" fmla="*/ 37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96" h="979">
                    <a:moveTo>
                      <a:pt x="1235" y="37"/>
                    </a:moveTo>
                    <a:cubicBezTo>
                      <a:pt x="1229" y="14"/>
                      <a:pt x="1206" y="0"/>
                      <a:pt x="1183" y="6"/>
                    </a:cubicBezTo>
                    <a:cubicBezTo>
                      <a:pt x="1160" y="11"/>
                      <a:pt x="1145" y="35"/>
                      <a:pt x="1151" y="58"/>
                    </a:cubicBezTo>
                    <a:cubicBezTo>
                      <a:pt x="1205" y="280"/>
                      <a:pt x="1133" y="514"/>
                      <a:pt x="963" y="668"/>
                    </a:cubicBezTo>
                    <a:cubicBezTo>
                      <a:pt x="844" y="776"/>
                      <a:pt x="694" y="829"/>
                      <a:pt x="545" y="829"/>
                    </a:cubicBezTo>
                    <a:cubicBezTo>
                      <a:pt x="402" y="829"/>
                      <a:pt x="260" y="781"/>
                      <a:pt x="146" y="685"/>
                    </a:cubicBezTo>
                    <a:cubicBezTo>
                      <a:pt x="334" y="668"/>
                      <a:pt x="334" y="668"/>
                      <a:pt x="334" y="668"/>
                    </a:cubicBezTo>
                    <a:cubicBezTo>
                      <a:pt x="358" y="666"/>
                      <a:pt x="375" y="645"/>
                      <a:pt x="373" y="621"/>
                    </a:cubicBezTo>
                    <a:cubicBezTo>
                      <a:pt x="371" y="597"/>
                      <a:pt x="350" y="580"/>
                      <a:pt x="326" y="582"/>
                    </a:cubicBezTo>
                    <a:cubicBezTo>
                      <a:pt x="41" y="608"/>
                      <a:pt x="41" y="608"/>
                      <a:pt x="41" y="608"/>
                    </a:cubicBezTo>
                    <a:cubicBezTo>
                      <a:pt x="18" y="610"/>
                      <a:pt x="0" y="631"/>
                      <a:pt x="2" y="655"/>
                    </a:cubicBezTo>
                    <a:cubicBezTo>
                      <a:pt x="28" y="939"/>
                      <a:pt x="28" y="939"/>
                      <a:pt x="28" y="939"/>
                    </a:cubicBezTo>
                    <a:cubicBezTo>
                      <a:pt x="30" y="962"/>
                      <a:pt x="49" y="979"/>
                      <a:pt x="71" y="979"/>
                    </a:cubicBezTo>
                    <a:cubicBezTo>
                      <a:pt x="72" y="979"/>
                      <a:pt x="73" y="979"/>
                      <a:pt x="75" y="978"/>
                    </a:cubicBezTo>
                    <a:cubicBezTo>
                      <a:pt x="98" y="976"/>
                      <a:pt x="116" y="955"/>
                      <a:pt x="114" y="931"/>
                    </a:cubicBezTo>
                    <a:cubicBezTo>
                      <a:pt x="98" y="758"/>
                      <a:pt x="98" y="758"/>
                      <a:pt x="98" y="758"/>
                    </a:cubicBezTo>
                    <a:cubicBezTo>
                      <a:pt x="215" y="852"/>
                      <a:pt x="357" y="907"/>
                      <a:pt x="509" y="915"/>
                    </a:cubicBezTo>
                    <a:cubicBezTo>
                      <a:pt x="521" y="915"/>
                      <a:pt x="533" y="916"/>
                      <a:pt x="545" y="916"/>
                    </a:cubicBezTo>
                    <a:cubicBezTo>
                      <a:pt x="721" y="916"/>
                      <a:pt x="889" y="851"/>
                      <a:pt x="1021" y="732"/>
                    </a:cubicBezTo>
                    <a:cubicBezTo>
                      <a:pt x="1214" y="557"/>
                      <a:pt x="1296" y="291"/>
                      <a:pt x="1235" y="37"/>
                    </a:cubicBezTo>
                    <a:close/>
                    <a:moveTo>
                      <a:pt x="1235" y="37"/>
                    </a:moveTo>
                    <a:cubicBezTo>
                      <a:pt x="1235" y="37"/>
                      <a:pt x="1235" y="37"/>
                      <a:pt x="1235" y="3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F403E"/>
                  </a:solidFill>
                </a:endParaRPr>
              </a:p>
            </p:txBody>
          </p:sp>
        </p:grpSp>
        <p:grpSp>
          <p:nvGrpSpPr>
            <p:cNvPr id="18" name="Group 210"/>
            <p:cNvGrpSpPr>
              <a:grpSpLocks noChangeAspect="1"/>
            </p:cNvGrpSpPr>
            <p:nvPr/>
          </p:nvGrpSpPr>
          <p:grpSpPr bwMode="auto">
            <a:xfrm>
              <a:off x="4781926" y="3219366"/>
              <a:ext cx="498921" cy="536669"/>
              <a:chOff x="3662" y="2962"/>
              <a:chExt cx="304" cy="327"/>
            </a:xfrm>
            <a:solidFill>
              <a:srgbClr val="3F403E"/>
            </a:solidFill>
            <a:effectLst>
              <a:outerShdw blurRad="127000" sx="101000" sy="101000" algn="ctr" rotWithShape="0">
                <a:schemeClr val="bg1">
                  <a:alpha val="40000"/>
                </a:schemeClr>
              </a:outerShdw>
            </a:effectLst>
          </p:grpSpPr>
          <p:sp>
            <p:nvSpPr>
              <p:cNvPr id="19" name="Freeform 211"/>
              <p:cNvSpPr>
                <a:spLocks noEditPoints="1"/>
              </p:cNvSpPr>
              <p:nvPr/>
            </p:nvSpPr>
            <p:spPr bwMode="auto">
              <a:xfrm>
                <a:off x="3662" y="3188"/>
                <a:ext cx="118" cy="56"/>
              </a:xfrm>
              <a:custGeom>
                <a:avLst/>
                <a:gdLst>
                  <a:gd name="T0" fmla="*/ 524 w 547"/>
                  <a:gd name="T1" fmla="*/ 15 h 260"/>
                  <a:gd name="T2" fmla="*/ 463 w 547"/>
                  <a:gd name="T3" fmla="*/ 24 h 260"/>
                  <a:gd name="T4" fmla="*/ 162 w 547"/>
                  <a:gd name="T5" fmla="*/ 174 h 260"/>
                  <a:gd name="T6" fmla="*/ 43 w 547"/>
                  <a:gd name="T7" fmla="*/ 174 h 260"/>
                  <a:gd name="T8" fmla="*/ 0 w 547"/>
                  <a:gd name="T9" fmla="*/ 217 h 260"/>
                  <a:gd name="T10" fmla="*/ 43 w 547"/>
                  <a:gd name="T11" fmla="*/ 260 h 260"/>
                  <a:gd name="T12" fmla="*/ 163 w 547"/>
                  <a:gd name="T13" fmla="*/ 260 h 260"/>
                  <a:gd name="T14" fmla="*/ 372 w 547"/>
                  <a:gd name="T15" fmla="*/ 210 h 260"/>
                  <a:gd name="T16" fmla="*/ 532 w 547"/>
                  <a:gd name="T17" fmla="*/ 75 h 260"/>
                  <a:gd name="T18" fmla="*/ 524 w 547"/>
                  <a:gd name="T19" fmla="*/ 15 h 260"/>
                  <a:gd name="T20" fmla="*/ 524 w 547"/>
                  <a:gd name="T21" fmla="*/ 15 h 260"/>
                  <a:gd name="T22" fmla="*/ 524 w 547"/>
                  <a:gd name="T23" fmla="*/ 1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7" h="260">
                    <a:moveTo>
                      <a:pt x="524" y="15"/>
                    </a:moveTo>
                    <a:cubicBezTo>
                      <a:pt x="505" y="0"/>
                      <a:pt x="478" y="4"/>
                      <a:pt x="463" y="24"/>
                    </a:cubicBezTo>
                    <a:cubicBezTo>
                      <a:pt x="391" y="119"/>
                      <a:pt x="282" y="174"/>
                      <a:pt x="162" y="174"/>
                    </a:cubicBezTo>
                    <a:cubicBezTo>
                      <a:pt x="43" y="174"/>
                      <a:pt x="43" y="174"/>
                      <a:pt x="43" y="174"/>
                    </a:cubicBezTo>
                    <a:cubicBezTo>
                      <a:pt x="19" y="174"/>
                      <a:pt x="0" y="193"/>
                      <a:pt x="0" y="217"/>
                    </a:cubicBezTo>
                    <a:cubicBezTo>
                      <a:pt x="0" y="241"/>
                      <a:pt x="19" y="260"/>
                      <a:pt x="43" y="260"/>
                    </a:cubicBezTo>
                    <a:cubicBezTo>
                      <a:pt x="163" y="260"/>
                      <a:pt x="163" y="260"/>
                      <a:pt x="163" y="260"/>
                    </a:cubicBezTo>
                    <a:cubicBezTo>
                      <a:pt x="236" y="260"/>
                      <a:pt x="307" y="243"/>
                      <a:pt x="372" y="210"/>
                    </a:cubicBezTo>
                    <a:cubicBezTo>
                      <a:pt x="435" y="178"/>
                      <a:pt x="490" y="132"/>
                      <a:pt x="532" y="75"/>
                    </a:cubicBezTo>
                    <a:cubicBezTo>
                      <a:pt x="547" y="56"/>
                      <a:pt x="543" y="29"/>
                      <a:pt x="524" y="15"/>
                    </a:cubicBezTo>
                    <a:close/>
                    <a:moveTo>
                      <a:pt x="524" y="15"/>
                    </a:moveTo>
                    <a:cubicBezTo>
                      <a:pt x="524" y="15"/>
                      <a:pt x="524" y="15"/>
                      <a:pt x="524" y="1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F403E"/>
                  </a:solidFill>
                </a:endParaRPr>
              </a:p>
            </p:txBody>
          </p:sp>
          <p:sp>
            <p:nvSpPr>
              <p:cNvPr id="20" name="Freeform 212"/>
              <p:cNvSpPr>
                <a:spLocks noEditPoints="1"/>
              </p:cNvSpPr>
              <p:nvPr/>
            </p:nvSpPr>
            <p:spPr bwMode="auto">
              <a:xfrm>
                <a:off x="3797" y="2962"/>
                <a:ext cx="169" cy="109"/>
              </a:xfrm>
              <a:custGeom>
                <a:avLst/>
                <a:gdLst>
                  <a:gd name="T0" fmla="*/ 22 w 783"/>
                  <a:gd name="T1" fmla="*/ 453 h 507"/>
                  <a:gd name="T2" fmla="*/ 48 w 783"/>
                  <a:gd name="T3" fmla="*/ 461 h 507"/>
                  <a:gd name="T4" fmla="*/ 83 w 783"/>
                  <a:gd name="T5" fmla="*/ 445 h 507"/>
                  <a:gd name="T6" fmla="*/ 380 w 783"/>
                  <a:gd name="T7" fmla="*/ 299 h 507"/>
                  <a:gd name="T8" fmla="*/ 631 w 783"/>
                  <a:gd name="T9" fmla="*/ 299 h 507"/>
                  <a:gd name="T10" fmla="*/ 497 w 783"/>
                  <a:gd name="T11" fmla="*/ 433 h 507"/>
                  <a:gd name="T12" fmla="*/ 497 w 783"/>
                  <a:gd name="T13" fmla="*/ 494 h 507"/>
                  <a:gd name="T14" fmla="*/ 528 w 783"/>
                  <a:gd name="T15" fmla="*/ 507 h 507"/>
                  <a:gd name="T16" fmla="*/ 558 w 783"/>
                  <a:gd name="T17" fmla="*/ 494 h 507"/>
                  <a:gd name="T18" fmla="*/ 766 w 783"/>
                  <a:gd name="T19" fmla="*/ 286 h 507"/>
                  <a:gd name="T20" fmla="*/ 766 w 783"/>
                  <a:gd name="T21" fmla="*/ 225 h 507"/>
                  <a:gd name="T22" fmla="*/ 558 w 783"/>
                  <a:gd name="T23" fmla="*/ 17 h 507"/>
                  <a:gd name="T24" fmla="*/ 497 w 783"/>
                  <a:gd name="T25" fmla="*/ 17 h 507"/>
                  <a:gd name="T26" fmla="*/ 497 w 783"/>
                  <a:gd name="T27" fmla="*/ 78 h 507"/>
                  <a:gd name="T28" fmla="*/ 631 w 783"/>
                  <a:gd name="T29" fmla="*/ 212 h 507"/>
                  <a:gd name="T30" fmla="*/ 380 w 783"/>
                  <a:gd name="T31" fmla="*/ 212 h 507"/>
                  <a:gd name="T32" fmla="*/ 14 w 783"/>
                  <a:gd name="T33" fmla="*/ 392 h 507"/>
                  <a:gd name="T34" fmla="*/ 22 w 783"/>
                  <a:gd name="T35" fmla="*/ 453 h 507"/>
                  <a:gd name="T36" fmla="*/ 22 w 783"/>
                  <a:gd name="T37" fmla="*/ 453 h 507"/>
                  <a:gd name="T38" fmla="*/ 22 w 783"/>
                  <a:gd name="T39" fmla="*/ 453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3" h="507">
                    <a:moveTo>
                      <a:pt x="22" y="453"/>
                    </a:moveTo>
                    <a:cubicBezTo>
                      <a:pt x="30" y="459"/>
                      <a:pt x="39" y="461"/>
                      <a:pt x="48" y="461"/>
                    </a:cubicBezTo>
                    <a:cubicBezTo>
                      <a:pt x="61" y="461"/>
                      <a:pt x="74" y="456"/>
                      <a:pt x="83" y="445"/>
                    </a:cubicBezTo>
                    <a:cubicBezTo>
                      <a:pt x="155" y="352"/>
                      <a:pt x="263" y="299"/>
                      <a:pt x="380" y="299"/>
                    </a:cubicBezTo>
                    <a:cubicBezTo>
                      <a:pt x="631" y="299"/>
                      <a:pt x="631" y="299"/>
                      <a:pt x="631" y="299"/>
                    </a:cubicBezTo>
                    <a:cubicBezTo>
                      <a:pt x="497" y="433"/>
                      <a:pt x="497" y="433"/>
                      <a:pt x="497" y="433"/>
                    </a:cubicBezTo>
                    <a:cubicBezTo>
                      <a:pt x="480" y="450"/>
                      <a:pt x="480" y="477"/>
                      <a:pt x="497" y="494"/>
                    </a:cubicBezTo>
                    <a:cubicBezTo>
                      <a:pt x="506" y="502"/>
                      <a:pt x="517" y="507"/>
                      <a:pt x="528" y="507"/>
                    </a:cubicBezTo>
                    <a:cubicBezTo>
                      <a:pt x="539" y="507"/>
                      <a:pt x="550" y="503"/>
                      <a:pt x="558" y="494"/>
                    </a:cubicBezTo>
                    <a:cubicBezTo>
                      <a:pt x="766" y="286"/>
                      <a:pt x="766" y="286"/>
                      <a:pt x="766" y="286"/>
                    </a:cubicBezTo>
                    <a:cubicBezTo>
                      <a:pt x="783" y="269"/>
                      <a:pt x="783" y="242"/>
                      <a:pt x="766" y="225"/>
                    </a:cubicBezTo>
                    <a:cubicBezTo>
                      <a:pt x="558" y="17"/>
                      <a:pt x="558" y="17"/>
                      <a:pt x="558" y="17"/>
                    </a:cubicBezTo>
                    <a:cubicBezTo>
                      <a:pt x="541" y="0"/>
                      <a:pt x="514" y="0"/>
                      <a:pt x="497" y="17"/>
                    </a:cubicBezTo>
                    <a:cubicBezTo>
                      <a:pt x="480" y="34"/>
                      <a:pt x="480" y="61"/>
                      <a:pt x="497" y="78"/>
                    </a:cubicBezTo>
                    <a:cubicBezTo>
                      <a:pt x="631" y="212"/>
                      <a:pt x="631" y="212"/>
                      <a:pt x="631" y="212"/>
                    </a:cubicBezTo>
                    <a:cubicBezTo>
                      <a:pt x="380" y="212"/>
                      <a:pt x="380" y="212"/>
                      <a:pt x="380" y="212"/>
                    </a:cubicBezTo>
                    <a:cubicBezTo>
                      <a:pt x="236" y="212"/>
                      <a:pt x="102" y="277"/>
                      <a:pt x="14" y="392"/>
                    </a:cubicBezTo>
                    <a:cubicBezTo>
                      <a:pt x="0" y="411"/>
                      <a:pt x="3" y="438"/>
                      <a:pt x="22" y="453"/>
                    </a:cubicBezTo>
                    <a:close/>
                    <a:moveTo>
                      <a:pt x="22" y="453"/>
                    </a:moveTo>
                    <a:cubicBezTo>
                      <a:pt x="22" y="453"/>
                      <a:pt x="22" y="453"/>
                      <a:pt x="22" y="45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F403E"/>
                  </a:solidFill>
                </a:endParaRPr>
              </a:p>
            </p:txBody>
          </p:sp>
          <p:sp>
            <p:nvSpPr>
              <p:cNvPr id="21" name="Freeform 213"/>
              <p:cNvSpPr>
                <a:spLocks noEditPoints="1"/>
              </p:cNvSpPr>
              <p:nvPr/>
            </p:nvSpPr>
            <p:spPr bwMode="auto">
              <a:xfrm>
                <a:off x="3662" y="3008"/>
                <a:ext cx="304" cy="281"/>
              </a:xfrm>
              <a:custGeom>
                <a:avLst/>
                <a:gdLst>
                  <a:gd name="T0" fmla="*/ 1180 w 1405"/>
                  <a:gd name="T1" fmla="*/ 810 h 1300"/>
                  <a:gd name="T2" fmla="*/ 1119 w 1405"/>
                  <a:gd name="T3" fmla="*/ 810 h 1300"/>
                  <a:gd name="T4" fmla="*/ 1119 w 1405"/>
                  <a:gd name="T5" fmla="*/ 872 h 1300"/>
                  <a:gd name="T6" fmla="*/ 1253 w 1405"/>
                  <a:gd name="T7" fmla="*/ 1006 h 1300"/>
                  <a:gd name="T8" fmla="*/ 1002 w 1405"/>
                  <a:gd name="T9" fmla="*/ 1006 h 1300"/>
                  <a:gd name="T10" fmla="*/ 626 w 1405"/>
                  <a:gd name="T11" fmla="*/ 629 h 1300"/>
                  <a:gd name="T12" fmla="*/ 626 w 1405"/>
                  <a:gd name="T13" fmla="*/ 463 h 1300"/>
                  <a:gd name="T14" fmla="*/ 162 w 1405"/>
                  <a:gd name="T15" fmla="*/ 0 h 1300"/>
                  <a:gd name="T16" fmla="*/ 43 w 1405"/>
                  <a:gd name="T17" fmla="*/ 0 h 1300"/>
                  <a:gd name="T18" fmla="*/ 0 w 1405"/>
                  <a:gd name="T19" fmla="*/ 43 h 1300"/>
                  <a:gd name="T20" fmla="*/ 43 w 1405"/>
                  <a:gd name="T21" fmla="*/ 86 h 1300"/>
                  <a:gd name="T22" fmla="*/ 162 w 1405"/>
                  <a:gd name="T23" fmla="*/ 86 h 1300"/>
                  <a:gd name="T24" fmla="*/ 539 w 1405"/>
                  <a:gd name="T25" fmla="*/ 463 h 1300"/>
                  <a:gd name="T26" fmla="*/ 539 w 1405"/>
                  <a:gd name="T27" fmla="*/ 629 h 1300"/>
                  <a:gd name="T28" fmla="*/ 1002 w 1405"/>
                  <a:gd name="T29" fmla="*/ 1092 h 1300"/>
                  <a:gd name="T30" fmla="*/ 1253 w 1405"/>
                  <a:gd name="T31" fmla="*/ 1092 h 1300"/>
                  <a:gd name="T32" fmla="*/ 1119 w 1405"/>
                  <a:gd name="T33" fmla="*/ 1226 h 1300"/>
                  <a:gd name="T34" fmla="*/ 1119 w 1405"/>
                  <a:gd name="T35" fmla="*/ 1287 h 1300"/>
                  <a:gd name="T36" fmla="*/ 1150 w 1405"/>
                  <a:gd name="T37" fmla="*/ 1300 h 1300"/>
                  <a:gd name="T38" fmla="*/ 1180 w 1405"/>
                  <a:gd name="T39" fmla="*/ 1287 h 1300"/>
                  <a:gd name="T40" fmla="*/ 1388 w 1405"/>
                  <a:gd name="T41" fmla="*/ 1079 h 1300"/>
                  <a:gd name="T42" fmla="*/ 1388 w 1405"/>
                  <a:gd name="T43" fmla="*/ 1018 h 1300"/>
                  <a:gd name="T44" fmla="*/ 1180 w 1405"/>
                  <a:gd name="T45" fmla="*/ 810 h 1300"/>
                  <a:gd name="T46" fmla="*/ 1180 w 1405"/>
                  <a:gd name="T47" fmla="*/ 810 h 1300"/>
                  <a:gd name="T48" fmla="*/ 1180 w 1405"/>
                  <a:gd name="T49" fmla="*/ 810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5" h="1300">
                    <a:moveTo>
                      <a:pt x="1180" y="810"/>
                    </a:moveTo>
                    <a:cubicBezTo>
                      <a:pt x="1163" y="793"/>
                      <a:pt x="1136" y="793"/>
                      <a:pt x="1119" y="810"/>
                    </a:cubicBezTo>
                    <a:cubicBezTo>
                      <a:pt x="1102" y="827"/>
                      <a:pt x="1102" y="855"/>
                      <a:pt x="1119" y="872"/>
                    </a:cubicBezTo>
                    <a:cubicBezTo>
                      <a:pt x="1253" y="1006"/>
                      <a:pt x="1253" y="1006"/>
                      <a:pt x="1253" y="1006"/>
                    </a:cubicBezTo>
                    <a:cubicBezTo>
                      <a:pt x="1002" y="1006"/>
                      <a:pt x="1002" y="1006"/>
                      <a:pt x="1002" y="1006"/>
                    </a:cubicBezTo>
                    <a:cubicBezTo>
                      <a:pt x="794" y="1006"/>
                      <a:pt x="626" y="837"/>
                      <a:pt x="626" y="629"/>
                    </a:cubicBezTo>
                    <a:cubicBezTo>
                      <a:pt x="626" y="463"/>
                      <a:pt x="626" y="463"/>
                      <a:pt x="626" y="463"/>
                    </a:cubicBezTo>
                    <a:cubicBezTo>
                      <a:pt x="626" y="207"/>
                      <a:pt x="418" y="0"/>
                      <a:pt x="162" y="0"/>
                    </a:cubicBezTo>
                    <a:cubicBezTo>
                      <a:pt x="43" y="0"/>
                      <a:pt x="43" y="0"/>
                      <a:pt x="43" y="0"/>
                    </a:cubicBezTo>
                    <a:cubicBezTo>
                      <a:pt x="19" y="0"/>
                      <a:pt x="0" y="19"/>
                      <a:pt x="0" y="43"/>
                    </a:cubicBezTo>
                    <a:cubicBezTo>
                      <a:pt x="0" y="67"/>
                      <a:pt x="19" y="86"/>
                      <a:pt x="43" y="86"/>
                    </a:cubicBezTo>
                    <a:cubicBezTo>
                      <a:pt x="162" y="86"/>
                      <a:pt x="162" y="86"/>
                      <a:pt x="162" y="86"/>
                    </a:cubicBezTo>
                    <a:cubicBezTo>
                      <a:pt x="370" y="86"/>
                      <a:pt x="539" y="255"/>
                      <a:pt x="539" y="463"/>
                    </a:cubicBezTo>
                    <a:cubicBezTo>
                      <a:pt x="539" y="629"/>
                      <a:pt x="539" y="629"/>
                      <a:pt x="539" y="629"/>
                    </a:cubicBezTo>
                    <a:cubicBezTo>
                      <a:pt x="539" y="884"/>
                      <a:pt x="747" y="1092"/>
                      <a:pt x="1002" y="1092"/>
                    </a:cubicBezTo>
                    <a:cubicBezTo>
                      <a:pt x="1253" y="1092"/>
                      <a:pt x="1253" y="1092"/>
                      <a:pt x="1253" y="1092"/>
                    </a:cubicBezTo>
                    <a:cubicBezTo>
                      <a:pt x="1119" y="1226"/>
                      <a:pt x="1119" y="1226"/>
                      <a:pt x="1119" y="1226"/>
                    </a:cubicBezTo>
                    <a:cubicBezTo>
                      <a:pt x="1102" y="1243"/>
                      <a:pt x="1102" y="1270"/>
                      <a:pt x="1119" y="1287"/>
                    </a:cubicBezTo>
                    <a:cubicBezTo>
                      <a:pt x="1128" y="1296"/>
                      <a:pt x="1139" y="1300"/>
                      <a:pt x="1150" y="1300"/>
                    </a:cubicBezTo>
                    <a:cubicBezTo>
                      <a:pt x="1161" y="1300"/>
                      <a:pt x="1172" y="1296"/>
                      <a:pt x="1180" y="1287"/>
                    </a:cubicBezTo>
                    <a:cubicBezTo>
                      <a:pt x="1388" y="1079"/>
                      <a:pt x="1388" y="1079"/>
                      <a:pt x="1388" y="1079"/>
                    </a:cubicBezTo>
                    <a:cubicBezTo>
                      <a:pt x="1405" y="1062"/>
                      <a:pt x="1405" y="1035"/>
                      <a:pt x="1388" y="1018"/>
                    </a:cubicBezTo>
                    <a:lnTo>
                      <a:pt x="1180" y="810"/>
                    </a:lnTo>
                    <a:close/>
                    <a:moveTo>
                      <a:pt x="1180" y="810"/>
                    </a:moveTo>
                    <a:cubicBezTo>
                      <a:pt x="1180" y="810"/>
                      <a:pt x="1180" y="810"/>
                      <a:pt x="1180" y="8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3F403E"/>
                  </a:solidFill>
                </a:endParaRPr>
              </a:p>
            </p:txBody>
          </p:sp>
        </p:grpSp>
      </p:grpSp>
      <p:sp>
        <p:nvSpPr>
          <p:cNvPr id="24" name="文本框 23"/>
          <p:cNvSpPr txBox="1"/>
          <p:nvPr/>
        </p:nvSpPr>
        <p:spPr>
          <a:xfrm>
            <a:off x="6096000" y="758004"/>
            <a:ext cx="5354638" cy="730777"/>
          </a:xfrm>
          <a:prstGeom prst="rect">
            <a:avLst/>
          </a:prstGeom>
          <a:noFill/>
          <a:ln>
            <a:noFill/>
          </a:ln>
          <a:effectLst/>
        </p:spPr>
        <p:txBody>
          <a:bodyPr wrap="square" rtlCol="0">
            <a:spAutoFit/>
          </a:bodyPr>
          <a:lstStyle/>
          <a:p>
            <a:pPr>
              <a:lnSpc>
                <a:spcPct val="120000"/>
              </a:lnSpc>
            </a:pPr>
            <a:r>
              <a:rPr lang="zh-CN" altLang="en-US" dirty="0">
                <a:solidFill>
                  <a:srgbClr val="3F403E"/>
                </a:solidFill>
              </a:rPr>
              <a:t>单击此处添加文本单击此处添加文本单击此处添加文本单击此处添加文本</a:t>
            </a:r>
            <a:endParaRPr lang="en-US" altLang="zh-CN" dirty="0">
              <a:solidFill>
                <a:srgbClr val="3F403E"/>
              </a:solidFill>
              <a:effectLst/>
              <a:latin typeface="+mn-ea"/>
            </a:endParaRPr>
          </a:p>
        </p:txBody>
      </p:sp>
      <p:sp>
        <p:nvSpPr>
          <p:cNvPr id="25" name="文本框 24"/>
          <p:cNvSpPr txBox="1"/>
          <p:nvPr/>
        </p:nvSpPr>
        <p:spPr>
          <a:xfrm>
            <a:off x="6096000" y="357894"/>
            <a:ext cx="1210588" cy="400110"/>
          </a:xfrm>
          <a:prstGeom prst="rect">
            <a:avLst/>
          </a:prstGeom>
          <a:noFill/>
          <a:effectLst>
            <a:reflection endPos="35000" dir="5400000" sy="-100000" algn="bl" rotWithShape="0"/>
          </a:effectLst>
        </p:spPr>
        <p:txBody>
          <a:bodyPr wrap="none" rtlCol="0">
            <a:spAutoFit/>
            <a:scene3d>
              <a:camera prst="orthographicFront"/>
              <a:lightRig rig="threePt" dir="t"/>
            </a:scene3d>
            <a:sp3d>
              <a:bevelT w="0" h="0"/>
              <a:bevelB w="0" h="0"/>
            </a:sp3d>
          </a:bodyPr>
          <a:lstStyle/>
          <a:p>
            <a:r>
              <a:rPr lang="zh-CN" altLang="en-US" sz="2000" b="1" dirty="0">
                <a:solidFill>
                  <a:srgbClr val="012F8A"/>
                </a:solidFill>
                <a:latin typeface="+mj-ea"/>
                <a:ea typeface="+mj-ea"/>
              </a:rPr>
              <a:t>添加标题</a:t>
            </a:r>
          </a:p>
        </p:txBody>
      </p:sp>
      <p:sp>
        <p:nvSpPr>
          <p:cNvPr id="26" name="文本框 25"/>
          <p:cNvSpPr txBox="1"/>
          <p:nvPr/>
        </p:nvSpPr>
        <p:spPr>
          <a:xfrm>
            <a:off x="6096000" y="2402545"/>
            <a:ext cx="5354638" cy="730777"/>
          </a:xfrm>
          <a:prstGeom prst="rect">
            <a:avLst/>
          </a:prstGeom>
          <a:noFill/>
          <a:ln>
            <a:noFill/>
          </a:ln>
          <a:effectLst/>
        </p:spPr>
        <p:txBody>
          <a:bodyPr wrap="square" rtlCol="0">
            <a:spAutoFit/>
          </a:bodyPr>
          <a:lstStyle/>
          <a:p>
            <a:pPr>
              <a:lnSpc>
                <a:spcPct val="120000"/>
              </a:lnSpc>
            </a:pPr>
            <a:r>
              <a:rPr lang="zh-CN" altLang="en-US" dirty="0">
                <a:solidFill>
                  <a:srgbClr val="3F403E"/>
                </a:solidFill>
              </a:rPr>
              <a:t>单击此处添加文本单击此处添加文本单击此处添加文本单击此处添加文本</a:t>
            </a:r>
            <a:endParaRPr lang="en-US" altLang="zh-CN" dirty="0">
              <a:solidFill>
                <a:srgbClr val="3F403E"/>
              </a:solidFill>
              <a:effectLst/>
              <a:latin typeface="+mn-ea"/>
            </a:endParaRPr>
          </a:p>
        </p:txBody>
      </p:sp>
      <p:sp>
        <p:nvSpPr>
          <p:cNvPr id="27" name="文本框 26"/>
          <p:cNvSpPr txBox="1"/>
          <p:nvPr/>
        </p:nvSpPr>
        <p:spPr>
          <a:xfrm>
            <a:off x="6096000" y="2002435"/>
            <a:ext cx="1210588" cy="400110"/>
          </a:xfrm>
          <a:prstGeom prst="rect">
            <a:avLst/>
          </a:prstGeom>
          <a:noFill/>
          <a:effectLst>
            <a:reflection endPos="35000" dir="5400000" sy="-100000" algn="bl" rotWithShape="0"/>
          </a:effectLst>
        </p:spPr>
        <p:txBody>
          <a:bodyPr wrap="none" rtlCol="0">
            <a:spAutoFit/>
            <a:scene3d>
              <a:camera prst="orthographicFront"/>
              <a:lightRig rig="threePt" dir="t"/>
            </a:scene3d>
            <a:sp3d>
              <a:bevelT w="0" h="0"/>
              <a:bevelB w="0" h="0"/>
            </a:sp3d>
          </a:bodyPr>
          <a:lstStyle/>
          <a:p>
            <a:r>
              <a:rPr lang="zh-CN" altLang="en-US" sz="2000" b="1" dirty="0">
                <a:solidFill>
                  <a:srgbClr val="012F8A"/>
                </a:solidFill>
                <a:latin typeface="+mj-ea"/>
                <a:ea typeface="+mj-ea"/>
              </a:rPr>
              <a:t>添加标题</a:t>
            </a:r>
          </a:p>
        </p:txBody>
      </p:sp>
      <p:sp>
        <p:nvSpPr>
          <p:cNvPr id="28" name="文本框 27"/>
          <p:cNvSpPr txBox="1"/>
          <p:nvPr/>
        </p:nvSpPr>
        <p:spPr>
          <a:xfrm>
            <a:off x="6096000" y="4047086"/>
            <a:ext cx="5354638" cy="730777"/>
          </a:xfrm>
          <a:prstGeom prst="rect">
            <a:avLst/>
          </a:prstGeom>
          <a:noFill/>
          <a:ln>
            <a:noFill/>
          </a:ln>
          <a:effectLst/>
        </p:spPr>
        <p:txBody>
          <a:bodyPr wrap="square" rtlCol="0">
            <a:spAutoFit/>
          </a:bodyPr>
          <a:lstStyle/>
          <a:p>
            <a:pPr>
              <a:lnSpc>
                <a:spcPct val="120000"/>
              </a:lnSpc>
            </a:pPr>
            <a:r>
              <a:rPr lang="zh-CN" altLang="en-US" dirty="0">
                <a:solidFill>
                  <a:srgbClr val="3F403E"/>
                </a:solidFill>
              </a:rPr>
              <a:t>单击此处添加文本单击此处添加文本单击此处添加文本单击此处添加文本</a:t>
            </a:r>
            <a:endParaRPr lang="en-US" altLang="zh-CN" dirty="0">
              <a:solidFill>
                <a:srgbClr val="3F403E"/>
              </a:solidFill>
              <a:effectLst/>
              <a:latin typeface="+mn-ea"/>
            </a:endParaRPr>
          </a:p>
        </p:txBody>
      </p:sp>
      <p:sp>
        <p:nvSpPr>
          <p:cNvPr id="29" name="文本框 28"/>
          <p:cNvSpPr txBox="1"/>
          <p:nvPr/>
        </p:nvSpPr>
        <p:spPr>
          <a:xfrm>
            <a:off x="6096000" y="3646976"/>
            <a:ext cx="1210588" cy="400110"/>
          </a:xfrm>
          <a:prstGeom prst="rect">
            <a:avLst/>
          </a:prstGeom>
          <a:noFill/>
          <a:effectLst>
            <a:reflection endPos="35000" dir="5400000" sy="-100000" algn="bl" rotWithShape="0"/>
          </a:effectLst>
        </p:spPr>
        <p:txBody>
          <a:bodyPr wrap="none" rtlCol="0">
            <a:spAutoFit/>
            <a:scene3d>
              <a:camera prst="orthographicFront"/>
              <a:lightRig rig="threePt" dir="t"/>
            </a:scene3d>
            <a:sp3d>
              <a:bevelT w="0" h="0"/>
              <a:bevelB w="0" h="0"/>
            </a:sp3d>
          </a:bodyPr>
          <a:lstStyle/>
          <a:p>
            <a:r>
              <a:rPr lang="zh-CN" altLang="en-US" sz="2000" b="1" dirty="0">
                <a:solidFill>
                  <a:srgbClr val="012F8A"/>
                </a:solidFill>
                <a:latin typeface="+mj-ea"/>
                <a:ea typeface="+mj-ea"/>
              </a:rPr>
              <a:t>添加标题</a:t>
            </a:r>
          </a:p>
        </p:txBody>
      </p:sp>
      <p:sp>
        <p:nvSpPr>
          <p:cNvPr id="30" name="文本框 29"/>
          <p:cNvSpPr txBox="1"/>
          <p:nvPr/>
        </p:nvSpPr>
        <p:spPr>
          <a:xfrm>
            <a:off x="6096000" y="5691626"/>
            <a:ext cx="5354638" cy="730777"/>
          </a:xfrm>
          <a:prstGeom prst="rect">
            <a:avLst/>
          </a:prstGeom>
          <a:noFill/>
          <a:ln>
            <a:noFill/>
          </a:ln>
          <a:effectLst/>
        </p:spPr>
        <p:txBody>
          <a:bodyPr wrap="square" rtlCol="0">
            <a:spAutoFit/>
          </a:bodyPr>
          <a:lstStyle/>
          <a:p>
            <a:pPr>
              <a:lnSpc>
                <a:spcPct val="120000"/>
              </a:lnSpc>
            </a:pPr>
            <a:r>
              <a:rPr lang="zh-CN" altLang="en-US" dirty="0">
                <a:solidFill>
                  <a:srgbClr val="3F403E"/>
                </a:solidFill>
              </a:rPr>
              <a:t>单击此处添加文本单击此处添加文本单击此处添加文本单击此处添加文本</a:t>
            </a:r>
            <a:endParaRPr lang="en-US" altLang="zh-CN" dirty="0">
              <a:solidFill>
                <a:srgbClr val="3F403E"/>
              </a:solidFill>
              <a:effectLst/>
              <a:latin typeface="+mn-ea"/>
            </a:endParaRPr>
          </a:p>
        </p:txBody>
      </p:sp>
      <p:sp>
        <p:nvSpPr>
          <p:cNvPr id="31" name="文本框 30"/>
          <p:cNvSpPr txBox="1"/>
          <p:nvPr/>
        </p:nvSpPr>
        <p:spPr>
          <a:xfrm>
            <a:off x="6096000" y="5291516"/>
            <a:ext cx="1210588" cy="400110"/>
          </a:xfrm>
          <a:prstGeom prst="rect">
            <a:avLst/>
          </a:prstGeom>
          <a:noFill/>
          <a:effectLst>
            <a:reflection endPos="35000" dir="5400000" sy="-100000" algn="bl" rotWithShape="0"/>
          </a:effectLst>
        </p:spPr>
        <p:txBody>
          <a:bodyPr wrap="none" rtlCol="0">
            <a:spAutoFit/>
            <a:scene3d>
              <a:camera prst="orthographicFront"/>
              <a:lightRig rig="threePt" dir="t"/>
            </a:scene3d>
            <a:sp3d>
              <a:bevelT w="0" h="0"/>
              <a:bevelB w="0" h="0"/>
            </a:sp3d>
          </a:bodyPr>
          <a:lstStyle/>
          <a:p>
            <a:r>
              <a:rPr lang="zh-CN" altLang="en-US" sz="2000" b="1" dirty="0">
                <a:solidFill>
                  <a:srgbClr val="012F8A"/>
                </a:solidFill>
                <a:latin typeface="+mj-ea"/>
                <a:ea typeface="+mj-ea"/>
              </a:rPr>
              <a:t>添加标题</a:t>
            </a:r>
          </a:p>
        </p:txBody>
      </p:sp>
      <p:sp>
        <p:nvSpPr>
          <p:cNvPr id="35" name="文本框 34"/>
          <p:cNvSpPr txBox="1"/>
          <p:nvPr/>
        </p:nvSpPr>
        <p:spPr>
          <a:xfrm>
            <a:off x="1817429" y="308959"/>
            <a:ext cx="2755937" cy="584775"/>
          </a:xfrm>
          <a:prstGeom prst="rect">
            <a:avLst/>
          </a:prstGeom>
          <a:noFill/>
          <a:effectLst>
            <a:reflection endPos="35000" dir="5400000" sy="-100000" algn="bl" rotWithShape="0"/>
          </a:effectLst>
        </p:spPr>
        <p:txBody>
          <a:bodyPr wrap="square" rtlCol="0">
            <a:spAutoFit/>
            <a:scene3d>
              <a:camera prst="orthographicFront"/>
              <a:lightRig rig="threePt" dir="t"/>
            </a:scene3d>
            <a:sp3d>
              <a:bevelT w="0" h="0"/>
              <a:bevelB w="0" h="0"/>
            </a:sp3d>
          </a:bodyPr>
          <a:lstStyle/>
          <a:p>
            <a:pPr algn="dist"/>
            <a:r>
              <a:rPr lang="zh-CN" altLang="en-US" sz="3200" b="1" dirty="0">
                <a:solidFill>
                  <a:schemeClr val="bg1"/>
                </a:solidFill>
                <a:latin typeface="+mj-ea"/>
                <a:ea typeface="+mj-ea"/>
              </a:rPr>
              <a:t>实验前期准备</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ppt_x"/>
                                          </p:val>
                                        </p:tav>
                                        <p:tav tm="100000">
                                          <p:val>
                                            <p:strVal val="#ppt_x"/>
                                          </p:val>
                                        </p:tav>
                                      </p:tavLst>
                                    </p:anim>
                                    <p:anim calcmode="lin" valueType="num">
                                      <p:cBhvr additive="base">
                                        <p:cTn id="8" dur="1000" fill="hold"/>
                                        <p:tgtEl>
                                          <p:spTgt spid="3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500"/>
                            </p:stCondLst>
                            <p:childTnLst>
                              <p:par>
                                <p:cTn id="14" presetID="21" presetClass="entr" presetSubtype="4"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heel(4)">
                                      <p:cBhvr>
                                        <p:cTn id="16" dur="2000"/>
                                        <p:tgtEl>
                                          <p:spTgt spid="11"/>
                                        </p:tgtEl>
                                      </p:cBhvr>
                                    </p:animEffect>
                                  </p:childTnLst>
                                </p:cTn>
                              </p:par>
                            </p:childTnLst>
                          </p:cTn>
                        </p:par>
                        <p:par>
                          <p:cTn id="17" fill="hold">
                            <p:stCondLst>
                              <p:cond delay="3500"/>
                            </p:stCondLst>
                            <p:childTnLst>
                              <p:par>
                                <p:cTn id="18" presetID="47" presetClass="entr" presetSubtype="0"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1000"/>
                                        <p:tgtEl>
                                          <p:spTgt spid="34"/>
                                        </p:tgtEl>
                                      </p:cBhvr>
                                    </p:animEffect>
                                    <p:anim calcmode="lin" valueType="num">
                                      <p:cBhvr>
                                        <p:cTn id="21" dur="1000" fill="hold"/>
                                        <p:tgtEl>
                                          <p:spTgt spid="34"/>
                                        </p:tgtEl>
                                        <p:attrNameLst>
                                          <p:attrName>ppt_x</p:attrName>
                                        </p:attrNameLst>
                                      </p:cBhvr>
                                      <p:tavLst>
                                        <p:tav tm="0">
                                          <p:val>
                                            <p:strVal val="#ppt_x"/>
                                          </p:val>
                                        </p:tav>
                                        <p:tav tm="100000">
                                          <p:val>
                                            <p:strVal val="#ppt_x"/>
                                          </p:val>
                                        </p:tav>
                                      </p:tavLst>
                                    </p:anim>
                                    <p:anim calcmode="lin" valueType="num">
                                      <p:cBhvr>
                                        <p:cTn id="22" dur="1000" fill="hold"/>
                                        <p:tgtEl>
                                          <p:spTgt spid="34"/>
                                        </p:tgtEl>
                                        <p:attrNameLst>
                                          <p:attrName>ppt_y</p:attrName>
                                        </p:attrNameLst>
                                      </p:cBhvr>
                                      <p:tavLst>
                                        <p:tav tm="0">
                                          <p:val>
                                            <p:strVal val="#ppt_y-.1"/>
                                          </p:val>
                                        </p:tav>
                                        <p:tav tm="100000">
                                          <p:val>
                                            <p:strVal val="#ppt_y"/>
                                          </p:val>
                                        </p:tav>
                                      </p:tavLst>
                                    </p:anim>
                                  </p:childTnLst>
                                </p:cTn>
                              </p:par>
                            </p:childTnLst>
                          </p:cTn>
                        </p:par>
                        <p:par>
                          <p:cTn id="23" fill="hold">
                            <p:stCondLst>
                              <p:cond delay="4500"/>
                            </p:stCondLst>
                            <p:childTnLst>
                              <p:par>
                                <p:cTn id="24" presetID="10" presetClass="entr" presetSubtype="0"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par>
                          <p:cTn id="27" fill="hold">
                            <p:stCondLst>
                              <p:cond delay="5000"/>
                            </p:stCondLst>
                            <p:childTnLst>
                              <p:par>
                                <p:cTn id="28" presetID="22" presetClass="entr" presetSubtype="8"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1000"/>
                                        <p:tgtEl>
                                          <p:spTgt spid="24"/>
                                        </p:tgtEl>
                                      </p:cBhvr>
                                    </p:animEffect>
                                  </p:childTnLst>
                                </p:cTn>
                              </p:par>
                            </p:childTnLst>
                          </p:cTn>
                        </p:par>
                        <p:par>
                          <p:cTn id="31" fill="hold">
                            <p:stCondLst>
                              <p:cond delay="6000"/>
                            </p:stCondLst>
                            <p:childTnLst>
                              <p:par>
                                <p:cTn id="32" presetID="10" presetClass="entr" presetSubtype="0"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par>
                          <p:cTn id="35" fill="hold">
                            <p:stCondLst>
                              <p:cond delay="6500"/>
                            </p:stCondLst>
                            <p:childTnLst>
                              <p:par>
                                <p:cTn id="36" presetID="22" presetClass="entr" presetSubtype="8"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left)">
                                      <p:cBhvr>
                                        <p:cTn id="38" dur="1000"/>
                                        <p:tgtEl>
                                          <p:spTgt spid="26"/>
                                        </p:tgtEl>
                                      </p:cBhvr>
                                    </p:animEffect>
                                  </p:childTnLst>
                                </p:cTn>
                              </p:par>
                            </p:childTnLst>
                          </p:cTn>
                        </p:par>
                        <p:par>
                          <p:cTn id="39" fill="hold">
                            <p:stCondLst>
                              <p:cond delay="7500"/>
                            </p:stCondLst>
                            <p:childTnLst>
                              <p:par>
                                <p:cTn id="40" presetID="10" presetClass="entr" presetSubtype="0"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par>
                          <p:cTn id="43" fill="hold">
                            <p:stCondLst>
                              <p:cond delay="8000"/>
                            </p:stCondLst>
                            <p:childTnLst>
                              <p:par>
                                <p:cTn id="44" presetID="22" presetClass="entr" presetSubtype="8"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1000"/>
                                        <p:tgtEl>
                                          <p:spTgt spid="28"/>
                                        </p:tgtEl>
                                      </p:cBhvr>
                                    </p:animEffect>
                                  </p:childTnLst>
                                </p:cTn>
                              </p:par>
                            </p:childTnLst>
                          </p:cTn>
                        </p:par>
                        <p:par>
                          <p:cTn id="47" fill="hold">
                            <p:stCondLst>
                              <p:cond delay="9000"/>
                            </p:stCondLst>
                            <p:childTnLst>
                              <p:par>
                                <p:cTn id="48" presetID="10" presetClass="entr" presetSubtype="0"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par>
                          <p:cTn id="51" fill="hold">
                            <p:stCondLst>
                              <p:cond delay="9500"/>
                            </p:stCondLst>
                            <p:childTnLst>
                              <p:par>
                                <p:cTn id="52" presetID="22" presetClass="entr" presetSubtype="8"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ipe(left)">
                                      <p:cBhvr>
                                        <p:cTn id="54"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3" grpId="0" animBg="1"/>
      <p:bldP spid="24" grpId="0"/>
      <p:bldP spid="25" grpId="0"/>
      <p:bldP spid="26" grpId="0"/>
      <p:bldP spid="27" grpId="0"/>
      <p:bldP spid="28" grpId="0"/>
      <p:bldP spid="29" grpId="0"/>
      <p:bldP spid="30" grpId="0"/>
      <p:bldP spid="31" grpId="0"/>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学术类学科竞赛PPT模板"/>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4.0.0"/>
</p:tagLst>
</file>

<file path=ppt/tags/tag24.xml><?xml version="1.0" encoding="utf-8"?>
<p:tagLst xmlns:a="http://schemas.openxmlformats.org/drawingml/2006/main" xmlns:r="http://schemas.openxmlformats.org/officeDocument/2006/relationships" xmlns:p="http://schemas.openxmlformats.org/presentationml/2006/main">
  <p:tag name="PA" val="v4.0.0"/>
</p:tagLst>
</file>

<file path=ppt/tags/tag25.xml><?xml version="1.0" encoding="utf-8"?>
<p:tagLst xmlns:a="http://schemas.openxmlformats.org/drawingml/2006/main" xmlns:r="http://schemas.openxmlformats.org/officeDocument/2006/relationships" xmlns:p="http://schemas.openxmlformats.org/presentationml/2006/main">
  <p:tag name="PA" val="v4.0.0"/>
</p:tagLst>
</file>

<file path=ppt/tags/tag26.xml><?xml version="1.0" encoding="utf-8"?>
<p:tagLst xmlns:a="http://schemas.openxmlformats.org/drawingml/2006/main" xmlns:r="http://schemas.openxmlformats.org/officeDocument/2006/relationships" xmlns:p="http://schemas.openxmlformats.org/presentationml/2006/main">
  <p:tag name="PA" val="v4.0.0"/>
</p:tagLst>
</file>

<file path=ppt/tags/tag27.xml><?xml version="1.0" encoding="utf-8"?>
<p:tagLst xmlns:a="http://schemas.openxmlformats.org/drawingml/2006/main" xmlns:r="http://schemas.openxmlformats.org/officeDocument/2006/relationships" xmlns:p="http://schemas.openxmlformats.org/presentationml/2006/main">
  <p:tag name="PA" val="v4.0.0"/>
</p:tagLst>
</file>

<file path=ppt/tags/tag28.xml><?xml version="1.0" encoding="utf-8"?>
<p:tagLst xmlns:a="http://schemas.openxmlformats.org/drawingml/2006/main" xmlns:r="http://schemas.openxmlformats.org/officeDocument/2006/relationships" xmlns:p="http://schemas.openxmlformats.org/presentationml/2006/main">
  <p:tag name="PA" val="v4.0.0"/>
</p:tagLst>
</file>

<file path=ppt/tags/tag29.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PA" val="v4.0.0"/>
</p:tagLst>
</file>

<file path=ppt/tags/tag31.xml><?xml version="1.0" encoding="utf-8"?>
<p:tagLst xmlns:a="http://schemas.openxmlformats.org/drawingml/2006/main" xmlns:r="http://schemas.openxmlformats.org/officeDocument/2006/relationships" xmlns:p="http://schemas.openxmlformats.org/presentationml/2006/main">
  <p:tag name="PA" val="v4.0.0"/>
</p:tagLst>
</file>

<file path=ppt/tags/tag32.xml><?xml version="1.0" encoding="utf-8"?>
<p:tagLst xmlns:a="http://schemas.openxmlformats.org/drawingml/2006/main" xmlns:r="http://schemas.openxmlformats.org/officeDocument/2006/relationships" xmlns:p="http://schemas.openxmlformats.org/presentationml/2006/main">
  <p:tag name="PA" val="v4.0.0"/>
</p:tagLst>
</file>

<file path=ppt/tags/tag33.xml><?xml version="1.0" encoding="utf-8"?>
<p:tagLst xmlns:a="http://schemas.openxmlformats.org/drawingml/2006/main" xmlns:r="http://schemas.openxmlformats.org/officeDocument/2006/relationships" xmlns:p="http://schemas.openxmlformats.org/presentationml/2006/main">
  <p:tag name="PA" val="v4.0.0"/>
</p:tagLst>
</file>

<file path=ppt/tags/tag34.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渐变模板字体">
      <a:majorFont>
        <a:latin typeface="等线 Light"/>
        <a:ea typeface="微软雅黑"/>
        <a:cs typeface=""/>
      </a:majorFont>
      <a:minorFont>
        <a:latin typeface="等线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1252</Words>
  <Application>Microsoft Office PowerPoint</Application>
  <PresentationFormat>宽屏</PresentationFormat>
  <Paragraphs>151</Paragraphs>
  <Slides>24</Slides>
  <Notes>24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方正粗宋简体</vt:lpstr>
      <vt:lpstr>等线 Light</vt:lpstr>
      <vt:lpstr>等线</vt:lpstr>
      <vt:lpstr>微软雅黑</vt:lpstr>
      <vt:lpstr>Arial</vt:lpstr>
      <vt:lpstr>微软雅黑 Light</vt:lpstr>
      <vt:lpstr>叶根友唐楷简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蓝色简洁学术类学科竞赛PPT模板</dc:title>
  <dc:creator>AIyaha</dc:creator>
  <cp:lastModifiedBy>Arthas</cp:lastModifiedBy>
  <cp:revision>130</cp:revision>
  <dcterms:created xsi:type="dcterms:W3CDTF">2017-09-03T02:38:00Z</dcterms:created>
  <dcterms:modified xsi:type="dcterms:W3CDTF">2019-07-18T05:23:43Z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2052-10.8.0.6206</vt:lpwstr>
  </property>
</Properties>
</file>